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Lst>
  <p:notesMasterIdLst>
    <p:notesMasterId r:id="rId23"/>
  </p:notesMasterIdLst>
  <p:sldIdLst>
    <p:sldId id="285" r:id="rId5"/>
    <p:sldId id="286" r:id="rId6"/>
    <p:sldId id="305" r:id="rId7"/>
    <p:sldId id="288" r:id="rId8"/>
    <p:sldId id="289" r:id="rId9"/>
    <p:sldId id="291" r:id="rId10"/>
    <p:sldId id="301" r:id="rId11"/>
    <p:sldId id="302" r:id="rId12"/>
    <p:sldId id="303" r:id="rId13"/>
    <p:sldId id="292" r:id="rId14"/>
    <p:sldId id="293" r:id="rId15"/>
    <p:sldId id="294" r:id="rId16"/>
    <p:sldId id="295" r:id="rId17"/>
    <p:sldId id="298" r:id="rId18"/>
    <p:sldId id="304" r:id="rId19"/>
    <p:sldId id="290" r:id="rId20"/>
    <p:sldId id="258" r:id="rId21"/>
    <p:sldId id="299" r:id="rId22"/>
  </p:sldIdLst>
  <p:sldSz cx="12192000" cy="6858000"/>
  <p:notesSz cx="6858000" cy="9144000"/>
  <p:custDataLst>
    <p:tags r:id="rId24"/>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562B"/>
    <a:srgbClr val="C5639E"/>
    <a:srgbClr val="B90FB1"/>
    <a:srgbClr val="00FF00"/>
    <a:srgbClr val="FF6600"/>
    <a:srgbClr val="000066"/>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6" autoAdjust="0"/>
    <p:restoredTop sz="94660"/>
  </p:normalViewPr>
  <p:slideViewPr>
    <p:cSldViewPr>
      <p:cViewPr varScale="1">
        <p:scale>
          <a:sx n="69" d="100"/>
          <a:sy n="69" d="100"/>
        </p:scale>
        <p:origin x="-762"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17</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2020/4/10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2020/4/10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2020/4/10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2020/4/10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2020/4/10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2020/4/10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2020/4/10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2020/4/10</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2020/4/10</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2020/4/10</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2020/4/10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2020/4/10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2020/4/10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2020/4/10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2020/4/10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2020/4/10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2020/4/10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2020/4/10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2020/4/10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4.png"/><Relationship Id="rId2" Type="http://schemas.openxmlformats.org/officeDocument/2006/relationships/slideLayout" Target="../slideLayouts/slideLayout42.xml"/><Relationship Id="rId16"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2020/4/10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6"/>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2020/4/10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a:extLst/>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rPr>
              <a:t>CHÀO MỪNG CÁC CON </a:t>
            </a:r>
          </a:p>
          <a:p>
            <a:pPr marL="0" indent="0" algn="ctr">
              <a:buFontTx/>
              <a:buNone/>
              <a:defRPr/>
            </a:pPr>
            <a:r>
              <a:rPr lang="en-US" sz="4000" b="1" kern="0" dirty="0">
                <a:solidFill>
                  <a:srgbClr val="C00000"/>
                </a:solidFill>
              </a:rPr>
              <a:t>ĐẾN VỚI TIẾT TẬP LÀM VĂN </a:t>
            </a:r>
            <a:r>
              <a:rPr lang="en-US" sz="4000" b="1" kern="0">
                <a:solidFill>
                  <a:srgbClr val="C00000"/>
                </a:solidFill>
              </a:rPr>
              <a:t>LỚP </a:t>
            </a:r>
            <a:r>
              <a:rPr lang="en-US" sz="4000" b="1" kern="0" smtClean="0">
                <a:solidFill>
                  <a:srgbClr val="C00000"/>
                </a:solidFill>
              </a:rPr>
              <a:t>3</a:t>
            </a:r>
          </a:p>
          <a:p>
            <a:pPr marL="0" indent="0" algn="ctr">
              <a:buFontTx/>
              <a:buNone/>
              <a:defRPr/>
            </a:pPr>
            <a:r>
              <a:rPr lang="en-US" sz="4000" b="1" kern="0" smtClean="0">
                <a:solidFill>
                  <a:srgbClr val="0070C0"/>
                </a:solidFill>
              </a:rPr>
              <a:t>Tuần 23</a:t>
            </a:r>
            <a:endParaRPr lang="vi-VN" sz="4000" b="1" kern="0"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b) Buổi </a:t>
            </a:r>
            <a:r>
              <a:rPr lang="en-US" sz="2800" i="1" dirty="0">
                <a:solidFill>
                  <a:srgbClr val="0000FF"/>
                </a:solidFill>
                <a:latin typeface="+mn-lt"/>
              </a:rPr>
              <a:t>diễn được tổ chức ở đâu? Khi nào</a:t>
            </a:r>
            <a:r>
              <a:rPr lang="en-US" sz="2800" i="1" dirty="0" smtClean="0">
                <a:solidFill>
                  <a:srgbClr val="0000FF"/>
                </a:solidFill>
                <a:latin typeface="+mn-lt"/>
              </a:rPr>
              <a:t>? </a:t>
            </a:r>
            <a:endParaRPr lang="vi-VN" sz="2800" i="1" dirty="0">
              <a:solidFill>
                <a:srgbClr val="0000FF"/>
              </a:solidFill>
              <a:latin typeface="+mn-lt"/>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c) Em </a:t>
            </a:r>
            <a:r>
              <a:rPr lang="en-US" sz="2800" i="1" dirty="0">
                <a:solidFill>
                  <a:srgbClr val="0000FF"/>
                </a:solidFill>
                <a:latin typeface="+mn-lt"/>
              </a:rPr>
              <a:t>cùng xem với những ai?</a:t>
            </a:r>
            <a:endParaRPr lang="vi-VN" sz="2800" i="1" dirty="0">
              <a:solidFill>
                <a:srgbClr val="0000FF"/>
              </a:solidFill>
              <a:latin typeface="+mn-lt"/>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mn-lt"/>
              </a:rPr>
              <a:t>- Ở rạp hát, nhà văn hóa, hội trường, tại sân trường, …</a:t>
            </a:r>
            <a:endParaRPr lang="vi-VN" sz="2800" b="0" i="1" dirty="0">
              <a:solidFill>
                <a:srgbClr val="FF0000"/>
              </a:solidFill>
              <a:latin typeface="+mn-lt"/>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mn-lt"/>
              </a:rPr>
              <a:t>- Vào </a:t>
            </a:r>
            <a:r>
              <a:rPr lang="en-US" sz="2800" b="0" i="1" dirty="0">
                <a:solidFill>
                  <a:srgbClr val="FF0000"/>
                </a:solidFill>
                <a:latin typeface="+mn-lt"/>
              </a:rPr>
              <a:t>ngày tết Trung thu, 1-6, Quốc Khánh 2-9, tổng kết năm học, ngày cuối tuần…</a:t>
            </a:r>
            <a:endParaRPr lang="vi-VN" sz="2800" b="0" i="1" dirty="0">
              <a:solidFill>
                <a:srgbClr val="FF0000"/>
              </a:solidFill>
              <a:latin typeface="+mn-lt"/>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mn-lt"/>
              </a:rPr>
              <a:t>(cha </a:t>
            </a:r>
            <a:r>
              <a:rPr lang="en-US" sz="2800" b="0" i="1" dirty="0">
                <a:solidFill>
                  <a:srgbClr val="FF0000"/>
                </a:solidFill>
                <a:latin typeface="+mn-lt"/>
              </a:rPr>
              <a:t>mẹ, anh chị em, hay các bạn</a:t>
            </a:r>
            <a:r>
              <a:rPr lang="en-US" sz="2800" b="0" i="1" dirty="0" smtClean="0">
                <a:solidFill>
                  <a:srgbClr val="FF0000"/>
                </a:solidFill>
                <a:latin typeface="+mn-lt"/>
              </a:rPr>
              <a:t>,…)</a:t>
            </a:r>
            <a:endParaRPr lang="vi-VN" sz="2800" b="0" i="1" dirty="0">
              <a:solidFill>
                <a:srgbClr val="FF0000"/>
              </a:solidFill>
              <a:latin typeface="+mn-lt"/>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Gợi ý:</a:t>
            </a:r>
          </a:p>
          <a:p>
            <a:pPr marL="514350" indent="-514350">
              <a:buFont typeface="+mj-lt"/>
              <a:buAutoNum type="alphaLcParenR"/>
              <a:defRPr/>
            </a:pPr>
            <a:endParaRPr lang="vi-VN" sz="2800" kern="0" dirty="0">
              <a:solidFill>
                <a:srgbClr val="000000"/>
              </a:solidFill>
              <a:latin typeface="+mn-lt"/>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a:t>
            </a:r>
            <a:r>
              <a:rPr lang="en-US" sz="2800" i="1" smtClean="0">
                <a:solidFill>
                  <a:srgbClr val="0000FF"/>
                </a:solidFill>
                <a:latin typeface="+mn-lt"/>
              </a:rPr>
              <a:t>xiếc,…?</a:t>
            </a:r>
          </a:p>
          <a:p>
            <a:pPr>
              <a:defRPr/>
            </a:pPr>
            <a:endParaRPr lang="vi-VN" sz="2800" i="1" kern="0" dirty="0">
              <a:solidFill>
                <a:srgbClr val="0000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nodeType="with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47136" y="547904"/>
            <a:ext cx="1310264"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Ví </a:t>
            </a:r>
            <a:r>
              <a:rPr lang="en-US" sz="2800" i="1" u="sng" kern="0" smtClean="0">
                <a:solidFill>
                  <a:srgbClr val="C00000"/>
                </a:solidFill>
                <a:latin typeface="+mn-lt"/>
              </a:rPr>
              <a:t>dụ</a:t>
            </a:r>
            <a:r>
              <a:rPr lang="en-US" sz="2800" i="1" kern="0" smtClean="0">
                <a:solidFill>
                  <a:srgbClr val="C00000"/>
                </a:solidFill>
                <a:latin typeface="+mn-lt"/>
              </a:rPr>
              <a:t>:</a:t>
            </a:r>
            <a:endParaRPr lang="en-US" sz="2800" i="1" kern="0" dirty="0" smtClean="0">
              <a:solidFill>
                <a:srgbClr val="C00000"/>
              </a:solidFill>
              <a:latin typeface="+mn-lt"/>
            </a:endParaRPr>
          </a:p>
        </p:txBody>
      </p:sp>
      <p:sp>
        <p:nvSpPr>
          <p:cNvPr id="27651" name="Rectangle 7"/>
          <p:cNvSpPr>
            <a:spLocks noChangeArrowheads="1"/>
          </p:cNvSpPr>
          <p:nvPr/>
        </p:nvSpPr>
        <p:spPr bwMode="auto">
          <a:xfrm>
            <a:off x="1581150" y="5116513"/>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7" name="Title 1"/>
          <p:cNvSpPr txBox="1">
            <a:spLocks/>
          </p:cNvSpPr>
          <p:nvPr/>
        </p:nvSpPr>
        <p:spPr bwMode="auto">
          <a:xfrm>
            <a:off x="692730" y="3107827"/>
            <a:ext cx="1310264"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Ví </a:t>
            </a:r>
            <a:r>
              <a:rPr lang="en-US" sz="2800" i="1" u="sng" kern="0" smtClean="0">
                <a:solidFill>
                  <a:srgbClr val="C00000"/>
                </a:solidFill>
                <a:latin typeface="+mn-lt"/>
              </a:rPr>
              <a:t>dụ</a:t>
            </a:r>
            <a:r>
              <a:rPr lang="en-US" sz="2800" i="1" kern="0" smtClean="0">
                <a:solidFill>
                  <a:srgbClr val="C00000"/>
                </a:solidFill>
                <a:latin typeface="+mn-lt"/>
              </a:rPr>
              <a:t>:</a:t>
            </a:r>
            <a:endParaRPr lang="en-US" sz="2800" i="1" kern="0" dirty="0" smtClean="0">
              <a:solidFill>
                <a:srgbClr val="C00000"/>
              </a:solidFill>
              <a:latin typeface="+mn-lt"/>
            </a:endParaRPr>
          </a:p>
        </p:txBody>
      </p:sp>
      <p:sp>
        <p:nvSpPr>
          <p:cNvPr id="8" name="Title 1"/>
          <p:cNvSpPr txBox="1">
            <a:spLocks/>
          </p:cNvSpPr>
          <p:nvPr/>
        </p:nvSpPr>
        <p:spPr bwMode="auto">
          <a:xfrm>
            <a:off x="723900" y="1018310"/>
            <a:ext cx="10744200" cy="182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indent="722313" algn="just">
              <a:defRPr/>
            </a:pPr>
            <a:r>
              <a:rPr lang="en-US" sz="2800" b="0" dirty="0" smtClean="0">
                <a:solidFill>
                  <a:srgbClr val="000000"/>
                </a:solidFill>
                <a:latin typeface="#9Slide03 Arima Madurai ExtraBo" panose="00000900000000000000" pitchFamily="2" charset="0"/>
                <a:cs typeface="#9Slide03 Arima Madurai ExtraBo" panose="00000900000000000000" pitchFamily="2" charset="0"/>
              </a:rPr>
              <a:t> Em </a:t>
            </a:r>
            <a:r>
              <a:rPr lang="en-US" sz="2800" b="0" dirty="0">
                <a:solidFill>
                  <a:srgbClr val="000000"/>
                </a:solidFill>
                <a:latin typeface="#9Slide03 Arima Madurai ExtraBo" panose="00000900000000000000" pitchFamily="2" charset="0"/>
                <a:cs typeface="#9Slide03 Arima Madurai ExtraBo" panose="00000900000000000000" pitchFamily="2" charset="0"/>
              </a:rPr>
              <a:t>nhớ nhất buổi biểu diễn văn nghệ của thầy cô giáo và các bạn trường em nhân dịp 20/11. Hôm ấy, đúng 8 giờ sáng, em và các </a:t>
            </a:r>
            <a:r>
              <a:rPr lang="en-US" sz="2800" b="0">
                <a:solidFill>
                  <a:srgbClr val="000000"/>
                </a:solidFill>
                <a:latin typeface="#9Slide03 Arima Madurai ExtraBo" panose="00000900000000000000" pitchFamily="2" charset="0"/>
                <a:cs typeface="#9Slide03 Arima Madurai ExtraBo" panose="00000900000000000000" pitchFamily="2" charset="0"/>
              </a:rPr>
              <a:t>bạn đ</a:t>
            </a:r>
            <a:r>
              <a:rPr lang="en-US" sz="2800" b="0" smtClean="0">
                <a:solidFill>
                  <a:srgbClr val="000000"/>
                </a:solidFill>
                <a:latin typeface="#9Slide03 Arima Madurai ExtraBo" panose="00000900000000000000" pitchFamily="2" charset="0"/>
                <a:cs typeface="#9Slide03 Arima Madurai ExtraBo" panose="00000900000000000000" pitchFamily="2" charset="0"/>
              </a:rPr>
              <a:t>ã </a:t>
            </a:r>
            <a:r>
              <a:rPr lang="en-US" sz="2800" b="0" dirty="0">
                <a:solidFill>
                  <a:srgbClr val="000000"/>
                </a:solidFill>
                <a:latin typeface="#9Slide03 Arima Madurai ExtraBo" panose="00000900000000000000" pitchFamily="2" charset="0"/>
                <a:cs typeface="#9Slide03 Arima Madurai ExtraBo" panose="00000900000000000000" pitchFamily="2" charset="0"/>
              </a:rPr>
              <a:t>có mặt đông đủ dưới sân trường, háo hức chờ đợi những tiết mục </a:t>
            </a:r>
            <a:r>
              <a:rPr lang="en-US" sz="2800" b="0" dirty="0" smtClean="0">
                <a:solidFill>
                  <a:srgbClr val="000000"/>
                </a:solidFill>
                <a:latin typeface="#9Slide03 Arima Madurai ExtraBo" panose="00000900000000000000" pitchFamily="2" charset="0"/>
                <a:cs typeface="#9Slide03 Arima Madurai ExtraBo" panose="00000900000000000000" pitchFamily="2" charset="0"/>
              </a:rPr>
              <a:t>đầu tiên.</a:t>
            </a:r>
            <a:endParaRPr lang="vi-VN" sz="2800" b="0" dirty="0">
              <a:solidFill>
                <a:srgbClr val="000000"/>
              </a:solidFill>
              <a:latin typeface="#9Slide03 Arima Madurai ExtraBo" panose="00000900000000000000" pitchFamily="2" charset="0"/>
              <a:cs typeface="#9Slide03 Arima Madurai ExtraBo" panose="00000900000000000000" pitchFamily="2" charset="0"/>
            </a:endParaRPr>
          </a:p>
        </p:txBody>
      </p:sp>
      <p:sp>
        <p:nvSpPr>
          <p:cNvPr id="9" name="Title 1"/>
          <p:cNvSpPr txBox="1">
            <a:spLocks/>
          </p:cNvSpPr>
          <p:nvPr/>
        </p:nvSpPr>
        <p:spPr bwMode="auto">
          <a:xfrm>
            <a:off x="921325" y="3680191"/>
            <a:ext cx="10744200" cy="100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indent="633413">
              <a:defRPr/>
            </a:pPr>
            <a:r>
              <a:rPr lang="en-US" sz="2800" b="0" dirty="0" smtClean="0">
                <a:solidFill>
                  <a:srgbClr val="002060"/>
                </a:solidFill>
                <a:latin typeface="#9Slide03 Arima Madurai ExtraBo" panose="00000900000000000000" pitchFamily="2" charset="0"/>
                <a:cs typeface="#9Slide03 Arima Madurai ExtraBo" panose="00000900000000000000" pitchFamily="2" charset="0"/>
              </a:rPr>
              <a:t>Chiều </a:t>
            </a:r>
            <a:r>
              <a:rPr lang="en-US" sz="2800" b="0" dirty="0">
                <a:solidFill>
                  <a:srgbClr val="002060"/>
                </a:solidFill>
                <a:latin typeface="#9Slide03 Arima Madurai ExtraBo" panose="00000900000000000000" pitchFamily="2" charset="0"/>
                <a:cs typeface="#9Slide03 Arima Madurai ExtraBo" panose="00000900000000000000" pitchFamily="2" charset="0"/>
              </a:rPr>
              <a:t>chủ nhật tuần trước, em được mẹ đưa đi xem xiếc ở rạp xiếc Trung Ương. </a:t>
            </a:r>
            <a:endParaRPr lang="vi-VN" sz="2800" b="0" dirty="0">
              <a:solidFill>
                <a:srgbClr val="002060"/>
              </a:solidFill>
              <a:latin typeface="#9Slide03 Arima Madurai ExtraBo" panose="00000900000000000000" pitchFamily="2" charset="0"/>
              <a:cs typeface="#9Slide03 Arima Madurai ExtraBo" panose="000009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d) </a:t>
            </a:r>
            <a:r>
              <a:rPr lang="en-US" sz="2800" i="1" dirty="0">
                <a:solidFill>
                  <a:srgbClr val="0000FF"/>
                </a:solidFill>
                <a:latin typeface="+mn-lt"/>
              </a:rPr>
              <a:t>Buổi diễn có những tiết mục nào</a:t>
            </a:r>
            <a:r>
              <a:rPr lang="en-US" sz="2800" i="1" dirty="0" smtClean="0">
                <a:solidFill>
                  <a:srgbClr val="0000FF"/>
                </a:solidFill>
                <a:latin typeface="+mn-lt"/>
              </a:rPr>
              <a:t>?</a:t>
            </a:r>
            <a:endParaRPr lang="vi-VN" sz="2800" i="1" dirty="0">
              <a:solidFill>
                <a:srgbClr val="0000FF"/>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rPr>
              <a:t>THĂNG BẰNG TRÊN DÂY</a:t>
            </a:r>
            <a:endParaRPr lang="vi-VN" altLang="vi-VN" b="1">
              <a:solidFill>
                <a:srgbClr val="000000"/>
              </a:solidFill>
            </a:endParaRPr>
          </a:p>
        </p:txBody>
      </p:sp>
      <p:sp>
        <p:nvSpPr>
          <p:cNvPr id="17" name="TextBox 16"/>
          <p:cNvSpPr txBox="1">
            <a:spLocks noChangeArrowheads="1"/>
          </p:cNvSpPr>
          <p:nvPr/>
        </p:nvSpPr>
        <p:spPr bwMode="auto">
          <a:xfrm rot="21236726">
            <a:off x="9975823" y="3647603"/>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rPr>
              <a:t>KHỈ ĐI XE ĐẠP</a:t>
            </a:r>
            <a:endParaRPr lang="vi-VN" altLang="vi-VN" b="1" dirty="0">
              <a:solidFill>
                <a:srgbClr val="00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19764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rPr>
              <a:t>CHÓ LÀM TOÁN</a:t>
            </a:r>
            <a:endParaRPr lang="vi-VN" altLang="vi-VN" b="1" dirty="0">
              <a:solidFill>
                <a:srgbClr val="0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d) </a:t>
            </a:r>
            <a:r>
              <a:rPr lang="en-US" sz="2800" i="1" dirty="0">
                <a:solidFill>
                  <a:srgbClr val="0000FF"/>
                </a:solidFill>
                <a:latin typeface="+mn-lt"/>
              </a:rPr>
              <a:t>Buổi diễn có những tiết mục nào</a:t>
            </a:r>
            <a:r>
              <a:rPr lang="en-US" sz="2800" i="1" dirty="0" smtClean="0">
                <a:solidFill>
                  <a:srgbClr val="0000FF"/>
                </a:solidFill>
                <a:latin typeface="+mn-lt"/>
              </a:rPr>
              <a:t>?</a:t>
            </a:r>
            <a:endParaRPr lang="vi-VN" sz="2800" i="1" dirty="0">
              <a:solidFill>
                <a:srgbClr val="0000FF"/>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rPr>
              <a:t>HÁT ĐƠN CA</a:t>
            </a:r>
            <a:endParaRPr lang="vi-VN" altLang="vi-VN" b="1">
              <a:solidFill>
                <a:srgbClr val="00000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rPr>
              <a:t>HÁT SONG CA</a:t>
            </a:r>
            <a:endParaRPr lang="vi-VN" altLang="vi-VN" b="1">
              <a:solidFill>
                <a:srgbClr val="000000"/>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rPr>
              <a:t>MÚA</a:t>
            </a:r>
            <a:endParaRPr lang="vi-VN" altLang="vi-VN"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mn-lt"/>
              </a:rPr>
              <a:t>e</a:t>
            </a:r>
            <a:r>
              <a:rPr lang="en-US" sz="2800" i="1" dirty="0" smtClean="0">
                <a:solidFill>
                  <a:srgbClr val="0000FF"/>
                </a:solidFill>
                <a:latin typeface="+mn-lt"/>
              </a:rPr>
              <a:t>) </a:t>
            </a:r>
            <a:r>
              <a:rPr lang="en-US" sz="2800" i="1" dirty="0">
                <a:solidFill>
                  <a:srgbClr val="0000FF"/>
                </a:solidFill>
                <a:latin typeface="+mn-lt"/>
              </a:rPr>
              <a:t>Em thích tiết mục nào nhất? Hãy nói cụ thể về tiết </a:t>
            </a:r>
            <a:r>
              <a:rPr lang="en-US" sz="2800" i="1" dirty="0" err="1">
                <a:solidFill>
                  <a:srgbClr val="0000FF"/>
                </a:solidFill>
                <a:latin typeface="+mn-lt"/>
              </a:rPr>
              <a:t>mục</a:t>
            </a:r>
            <a:r>
              <a:rPr lang="en-US" sz="2800" i="1" dirty="0">
                <a:solidFill>
                  <a:srgbClr val="0000FF"/>
                </a:solidFill>
                <a:latin typeface="+mn-lt"/>
              </a:rPr>
              <a:t> </a:t>
            </a:r>
            <a:r>
              <a:rPr lang="en-US" sz="2800" i="1" dirty="0" err="1" smtClean="0">
                <a:solidFill>
                  <a:srgbClr val="0000FF"/>
                </a:solidFill>
                <a:latin typeface="+mn-lt"/>
              </a:rPr>
              <a:t>ấy</a:t>
            </a:r>
            <a:r>
              <a:rPr lang="en-US" sz="2800" i="1" dirty="0" smtClean="0">
                <a:solidFill>
                  <a:srgbClr val="0000FF"/>
                </a:solidFill>
                <a:latin typeface="+mn-lt"/>
              </a:rPr>
              <a:t>. </a:t>
            </a:r>
            <a:endParaRPr lang="vi-VN" sz="2800" i="1" dirty="0">
              <a:solidFill>
                <a:srgbClr val="0000FF"/>
              </a:solidFill>
              <a:latin typeface="+mn-lt"/>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09600" y="1187708"/>
            <a:ext cx="107442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t>VD: </a:t>
            </a:r>
            <a:r>
              <a:rPr lang="en-US" altLang="vi-VN" sz="2800" b="1" i="1"/>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t>mà </a:t>
            </a:r>
            <a:r>
              <a:rPr lang="en-US" altLang="vi-VN" sz="2800" b="1" i="1"/>
              <a:t>còn đi được cả xe máy. Mặc dù ngồi trên xe </a:t>
            </a:r>
            <a:r>
              <a:rPr lang="en-US" altLang="vi-VN" sz="2800" b="1" i="1" smtClean="0"/>
              <a:t>máy, chân </a:t>
            </a:r>
            <a:r>
              <a:rPr lang="en-US" altLang="vi-VN" sz="2800" b="1" i="1"/>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d) </a:t>
            </a:r>
            <a:r>
              <a:rPr lang="en-US" sz="2800" i="1" dirty="0" err="1" smtClean="0">
                <a:solidFill>
                  <a:srgbClr val="0000FF"/>
                </a:solidFill>
                <a:latin typeface="+mn-lt"/>
              </a:rPr>
              <a:t>Buổi</a:t>
            </a:r>
            <a:r>
              <a:rPr lang="en-US" sz="2800" i="1" dirty="0" smtClean="0">
                <a:solidFill>
                  <a:srgbClr val="0000FF"/>
                </a:solidFill>
                <a:latin typeface="+mn-lt"/>
              </a:rPr>
              <a:t> </a:t>
            </a:r>
            <a:r>
              <a:rPr lang="en-US" sz="2800" i="1" dirty="0" err="1" smtClean="0">
                <a:solidFill>
                  <a:srgbClr val="0000FF"/>
                </a:solidFill>
                <a:latin typeface="+mn-lt"/>
              </a:rPr>
              <a:t>diễn</a:t>
            </a:r>
            <a:r>
              <a:rPr lang="en-US" sz="2800" i="1" dirty="0" smtClean="0">
                <a:solidFill>
                  <a:srgbClr val="0000FF"/>
                </a:solidFill>
                <a:latin typeface="+mn-lt"/>
              </a:rPr>
              <a:t> </a:t>
            </a:r>
            <a:r>
              <a:rPr lang="en-US" sz="2800" i="1" dirty="0" err="1" smtClean="0">
                <a:solidFill>
                  <a:srgbClr val="0000FF"/>
                </a:solidFill>
                <a:latin typeface="+mn-lt"/>
              </a:rPr>
              <a:t>có</a:t>
            </a:r>
            <a:r>
              <a:rPr lang="en-US" sz="2800" i="1" dirty="0" smtClean="0">
                <a:solidFill>
                  <a:srgbClr val="0000FF"/>
                </a:solidFill>
                <a:latin typeface="+mn-lt"/>
              </a:rPr>
              <a:t> </a:t>
            </a:r>
            <a:r>
              <a:rPr lang="en-US" sz="2800" i="1" dirty="0" err="1" smtClean="0">
                <a:solidFill>
                  <a:srgbClr val="0000FF"/>
                </a:solidFill>
                <a:latin typeface="+mn-lt"/>
              </a:rPr>
              <a:t>những</a:t>
            </a:r>
            <a:r>
              <a:rPr lang="en-US" sz="2800" i="1" dirty="0" smtClean="0">
                <a:solidFill>
                  <a:srgbClr val="0000FF"/>
                </a:solidFill>
                <a:latin typeface="+mn-lt"/>
              </a:rPr>
              <a:t> </a:t>
            </a:r>
            <a:r>
              <a:rPr lang="en-US" sz="2800" i="1" dirty="0" err="1" smtClean="0">
                <a:solidFill>
                  <a:srgbClr val="0000FF"/>
                </a:solidFill>
                <a:latin typeface="+mn-lt"/>
              </a:rPr>
              <a:t>tiết</a:t>
            </a:r>
            <a:r>
              <a:rPr lang="en-US" sz="2800" i="1" dirty="0" smtClean="0">
                <a:solidFill>
                  <a:srgbClr val="0000FF"/>
                </a:solidFill>
                <a:latin typeface="+mn-lt"/>
              </a:rPr>
              <a:t> </a:t>
            </a:r>
            <a:r>
              <a:rPr lang="en-US" sz="2800" i="1" dirty="0" err="1" smtClean="0">
                <a:solidFill>
                  <a:srgbClr val="0000FF"/>
                </a:solidFill>
                <a:latin typeface="+mn-lt"/>
              </a:rPr>
              <a:t>mục</a:t>
            </a:r>
            <a:r>
              <a:rPr lang="en-US" sz="2800" i="1" dirty="0" smtClean="0">
                <a:solidFill>
                  <a:srgbClr val="0000FF"/>
                </a:solidFill>
                <a:latin typeface="+mn-lt"/>
              </a:rPr>
              <a:t> </a:t>
            </a:r>
            <a:r>
              <a:rPr lang="en-US" sz="2800" i="1" dirty="0" err="1" smtClean="0">
                <a:solidFill>
                  <a:srgbClr val="0000FF"/>
                </a:solidFill>
                <a:latin typeface="+mn-lt"/>
              </a:rPr>
              <a:t>nào</a:t>
            </a:r>
            <a:r>
              <a:rPr lang="en-US" sz="2800" i="1" dirty="0" smtClean="0">
                <a:solidFill>
                  <a:srgbClr val="0000FF"/>
                </a:solidFill>
                <a:latin typeface="+mn-lt"/>
              </a:rPr>
              <a:t>?</a:t>
            </a:r>
          </a:p>
          <a:p>
            <a:pPr>
              <a:defRPr/>
            </a:pPr>
            <a:r>
              <a:rPr lang="en-US" sz="2800" i="1" dirty="0" smtClean="0">
                <a:solidFill>
                  <a:srgbClr val="0000FF"/>
                </a:solidFill>
                <a:latin typeface="+mn-lt"/>
              </a:rPr>
              <a:t>e) </a:t>
            </a:r>
            <a:r>
              <a:rPr lang="en-US" sz="2800" i="1" dirty="0">
                <a:solidFill>
                  <a:srgbClr val="0000FF"/>
                </a:solidFill>
                <a:latin typeface="+mn-lt"/>
              </a:rPr>
              <a:t>Em thích tiết mục nào nhất? Hãy nói cụ thể về tiết </a:t>
            </a:r>
            <a:r>
              <a:rPr lang="en-US" sz="2800" i="1" dirty="0" err="1">
                <a:solidFill>
                  <a:srgbClr val="0000FF"/>
                </a:solidFill>
                <a:latin typeface="+mn-lt"/>
              </a:rPr>
              <a:t>mục</a:t>
            </a:r>
            <a:r>
              <a:rPr lang="en-US" sz="2800" i="1" dirty="0">
                <a:solidFill>
                  <a:srgbClr val="0000FF"/>
                </a:solidFill>
                <a:latin typeface="+mn-lt"/>
              </a:rPr>
              <a:t> </a:t>
            </a:r>
            <a:r>
              <a:rPr lang="en-US" sz="2800" i="1" dirty="0" err="1" smtClean="0">
                <a:solidFill>
                  <a:srgbClr val="0000FF"/>
                </a:solidFill>
                <a:latin typeface="+mn-lt"/>
              </a:rPr>
              <a:t>ấy</a:t>
            </a:r>
            <a:r>
              <a:rPr lang="en-US" sz="2800" i="1" dirty="0" smtClean="0">
                <a:solidFill>
                  <a:srgbClr val="0000FF"/>
                </a:solidFill>
                <a:latin typeface="+mn-lt"/>
              </a:rPr>
              <a:t>. </a:t>
            </a:r>
            <a:endParaRPr lang="vi-VN" sz="2800" i="1" dirty="0">
              <a:solidFill>
                <a:srgbClr val="0000FF"/>
              </a:solidFill>
              <a:latin typeface="+mn-lt"/>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81000"/>
            <a:ext cx="10744200" cy="6309420"/>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mn-lt"/>
                <a:ea typeface="Calibri" panose="020F0502020204030204" pitchFamily="34" charset="0"/>
                <a:cs typeface="Times New Roman" panose="02020603050405020304" pitchFamily="18" charset="0"/>
              </a:rPr>
              <a:t>Kể</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lại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buổi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biểu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diễn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thuật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em</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được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xem</a:t>
            </a:r>
            <a:endParaRPr lang="en-US" sz="2400" b="1" dirty="0">
              <a:solidFill>
                <a:srgbClr val="FF0000"/>
              </a:solidFill>
              <a:latin typeface="+mn-lt"/>
              <a:ea typeface="Calibri" panose="020F0502020204030204" pitchFamily="34" charset="0"/>
              <a:cs typeface="Times New Roman" panose="02020603050405020304" pitchFamily="18" charset="0"/>
            </a:endParaRPr>
          </a:p>
          <a:p>
            <a:pPr indent="354013" algn="just" eaLnBrk="1" fontAlgn="auto" hangingPunct="1">
              <a:spcBef>
                <a:spcPts val="600"/>
              </a:spcBef>
              <a:spcAft>
                <a:spcPts val="600"/>
              </a:spcAft>
              <a:defRPr/>
            </a:pPr>
            <a:r>
              <a:rPr lang="en-US" sz="2400" b="1" dirty="0" err="1">
                <a:solidFill>
                  <a:srgbClr val="333333"/>
                </a:solidFill>
                <a:latin typeface="+mn-lt"/>
                <a:ea typeface="Calibri" panose="020F0502020204030204" pitchFamily="34" charset="0"/>
                <a:cs typeface="Times New Roman" panose="02020603050405020304" pitchFamily="18" charset="0"/>
              </a:rPr>
              <a:t>Chiều</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chủ</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nhật</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tuần</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trước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được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mẹ</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đưa</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đi</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ở </a:t>
            </a:r>
            <a:r>
              <a:rPr lang="en-US" sz="2400" b="1" dirty="0" err="1">
                <a:solidFill>
                  <a:srgbClr val="333333"/>
                </a:solidFill>
                <a:latin typeface="+mn-lt"/>
                <a:ea typeface="Calibri" panose="020F0502020204030204" pitchFamily="34" charset="0"/>
                <a:cs typeface="Times New Roman" panose="02020603050405020304" pitchFamily="18" charset="0"/>
              </a:rPr>
              <a:t>rạp</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Trung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Ương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rộng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nghịt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sắc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vui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nhộn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dỏm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khỉ</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bằng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cầu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làm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toán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nhảy</a:t>
            </a:r>
            <a:r>
              <a:rPr lang="en-US" sz="2400" b="1" dirty="0">
                <a:latin typeface="+mn-lt"/>
                <a:ea typeface="Calibri" panose="020F0502020204030204" pitchFamily="34" charset="0"/>
                <a:cs typeface="Times New Roman" panose="02020603050405020304" pitchFamily="18" charset="0"/>
              </a:rPr>
              <a:t> qua </a:t>
            </a:r>
            <a:r>
              <a:rPr lang="en-US" sz="2400" b="1" dirty="0" err="1">
                <a:latin typeface="+mn-lt"/>
                <a:ea typeface="Calibri" panose="020F0502020204030204" pitchFamily="34" charset="0"/>
                <a:cs typeface="Times New Roman" panose="02020603050405020304" pitchFamily="18" charset="0"/>
              </a:rPr>
              <a:t>vòng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lửa</a:t>
            </a:r>
            <a:r>
              <a:rPr lang="en-US" sz="2400" b="1" dirty="0">
                <a:latin typeface="+mn-lt"/>
                <a:ea typeface="Calibri" panose="020F0502020204030204" pitchFamily="34" charset="0"/>
                <a:cs typeface="Times New Roman" panose="02020603050405020304" pitchFamily="18" charset="0"/>
              </a:rPr>
              <a:t>….</a:t>
            </a:r>
            <a:r>
              <a:rPr lang="en-US" sz="2400" b="1" dirty="0">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tượng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xòe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nhỏ</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chưa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ngờ</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thì</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dắt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Oa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này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sao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chạm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bị</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điêu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dáng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cừ</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Từng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tràng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vỗ</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vang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ngớt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khen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ngợi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các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huấn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các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nghệ</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sĩ</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hay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vị</a:t>
            </a:r>
            <a:r>
              <a:rPr lang="en-US" sz="2400" b="1" dirty="0">
                <a:latin typeface="+mn-lt"/>
                <a:ea typeface="Calibri" panose="020F0502020204030204" pitchFamily="34" charset="0"/>
                <a:cs typeface="Times New Roman" panose="02020603050405020304" pitchFamily="18" charset="0"/>
              </a:rPr>
              <a:t>. Ra </a:t>
            </a:r>
            <a:r>
              <a:rPr lang="en-US" sz="2400" b="1" dirty="0" err="1">
                <a:latin typeface="+mn-lt"/>
                <a:ea typeface="Calibri" panose="020F0502020204030204" pitchFamily="34" charset="0"/>
                <a:cs typeface="Times New Roman" panose="02020603050405020304" pitchFamily="18" charset="0"/>
              </a:rPr>
              <a:t>về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vẫn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nuối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mãi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tự</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hứa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sẽ</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học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giỏi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bố</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nữa</a:t>
            </a:r>
            <a:r>
              <a:rPr lang="en-US" sz="2400" b="1" dirty="0">
                <a:latin typeface="+mn-lt"/>
                <a:ea typeface="Calibri" panose="020F0502020204030204" pitchFamily="34" charset="0"/>
                <a:cs typeface="Times New Roman" panose="02020603050405020304" pitchFamily="18" charset="0"/>
              </a:rPr>
              <a:t>.</a:t>
            </a:r>
            <a:endParaRPr lang="vi-VN" sz="2400" b="1" dirty="0">
              <a:latin typeface="+mn-lt"/>
              <a:ea typeface="Calibri" panose="020F0502020204030204" pitchFamily="34" charset="0"/>
              <a:cs typeface="Times New Roman" panose="02020603050405020304" pitchFamily="18" charset="0"/>
            </a:endParaRPr>
          </a:p>
          <a:p>
            <a:pPr algn="just" eaLnBrk="1" fontAlgn="auto" hangingPunct="1">
              <a:spcBef>
                <a:spcPts val="600"/>
              </a:spcBef>
              <a:spcAft>
                <a:spcPts val="600"/>
              </a:spcAft>
              <a:defRPr/>
            </a:pPr>
            <a:r>
              <a:rPr lang="en-US" sz="2400" b="1" dirty="0">
                <a:latin typeface="+mn-lt"/>
                <a:ea typeface="Calibri" panose="020F0502020204030204" pitchFamily="34" charset="0"/>
                <a:cs typeface="Times New Roman" panose="02020603050405020304" pitchFamily="18" charset="0"/>
              </a:rPr>
              <a:t> </a:t>
            </a:r>
            <a:endParaRPr lang="vi-VN" sz="2400" b="1" dirty="0">
              <a:latin typeface="+mn-lt"/>
              <a:ea typeface="Calibri" panose="020F0502020204030204" pitchFamily="34" charset="0"/>
              <a:cs typeface="Times New Roman" panose="02020603050405020304" pitchFamily="18" charset="0"/>
            </a:endParaRPr>
          </a:p>
        </p:txBody>
      </p:sp>
      <p:sp>
        <p:nvSpPr>
          <p:cNvPr id="7" name="Rectangle 6"/>
          <p:cNvSpPr/>
          <p:nvPr/>
        </p:nvSpPr>
        <p:spPr>
          <a:xfrm>
            <a:off x="685795" y="380995"/>
            <a:ext cx="10744200" cy="6309420"/>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mn-lt"/>
                <a:ea typeface="Calibri" panose="020F0502020204030204" pitchFamily="34" charset="0"/>
                <a:cs typeface="Times New Roman" panose="02020603050405020304" pitchFamily="18" charset="0"/>
              </a:rPr>
              <a:t>Kể</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lại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buổi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biểu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diễn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thuật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em</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được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xem</a:t>
            </a:r>
            <a:endParaRPr lang="en-US" sz="2400" b="1" dirty="0">
              <a:solidFill>
                <a:srgbClr val="FF0000"/>
              </a:solidFill>
              <a:latin typeface="+mn-lt"/>
              <a:ea typeface="Calibri" panose="020F0502020204030204" pitchFamily="34" charset="0"/>
              <a:cs typeface="Times New Roman" panose="02020603050405020304" pitchFamily="18" charset="0"/>
            </a:endParaRPr>
          </a:p>
          <a:p>
            <a:pPr indent="354013" algn="just" eaLnBrk="1" fontAlgn="auto" hangingPunct="1">
              <a:spcBef>
                <a:spcPts val="600"/>
              </a:spcBef>
              <a:spcAft>
                <a:spcPts val="600"/>
              </a:spcAft>
              <a:defRPr/>
            </a:pPr>
            <a:r>
              <a:rPr lang="en-US" sz="2400" b="1" dirty="0" err="1">
                <a:solidFill>
                  <a:srgbClr val="333333"/>
                </a:solidFill>
                <a:latin typeface="+mn-lt"/>
                <a:ea typeface="Calibri" panose="020F0502020204030204" pitchFamily="34" charset="0"/>
                <a:cs typeface="Times New Roman" panose="02020603050405020304" pitchFamily="18" charset="0"/>
              </a:rPr>
              <a:t>Chiều</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chủ</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nhật</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tuần</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trước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được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mẹ</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đưa</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đi</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ở </a:t>
            </a:r>
            <a:r>
              <a:rPr lang="en-US" sz="2400" b="1" dirty="0" err="1">
                <a:solidFill>
                  <a:srgbClr val="333333"/>
                </a:solidFill>
                <a:latin typeface="+mn-lt"/>
                <a:ea typeface="Calibri" panose="020F0502020204030204" pitchFamily="34" charset="0"/>
                <a:cs typeface="Times New Roman" panose="02020603050405020304" pitchFamily="18" charset="0"/>
              </a:rPr>
              <a:t>rạp</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Trung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Ương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Rạp</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xiếc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rất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rộng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đông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nghịt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khán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sắc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vui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nhộn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dỏm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khỉ</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bằng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cầu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làm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toán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nhảy</a:t>
            </a:r>
            <a:r>
              <a:rPr lang="en-US" sz="2400" b="1" dirty="0">
                <a:latin typeface="+mn-lt"/>
                <a:ea typeface="Calibri" panose="020F0502020204030204" pitchFamily="34" charset="0"/>
                <a:cs typeface="Times New Roman" panose="02020603050405020304" pitchFamily="18" charset="0"/>
              </a:rPr>
              <a:t> qua </a:t>
            </a:r>
            <a:r>
              <a:rPr lang="en-US" sz="2400" b="1" dirty="0" err="1">
                <a:latin typeface="+mn-lt"/>
                <a:ea typeface="Calibri" panose="020F0502020204030204" pitchFamily="34" charset="0"/>
                <a:cs typeface="Times New Roman" panose="02020603050405020304" pitchFamily="18" charset="0"/>
              </a:rPr>
              <a:t>vòng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lửa</a:t>
            </a:r>
            <a:r>
              <a:rPr lang="en-US" sz="2400" b="1" dirty="0">
                <a:latin typeface="+mn-lt"/>
                <a:ea typeface="Calibri" panose="020F0502020204030204" pitchFamily="34" charset="0"/>
                <a:cs typeface="Times New Roman" panose="02020603050405020304" pitchFamily="18" charset="0"/>
              </a:rPr>
              <a:t>….</a:t>
            </a:r>
            <a:r>
              <a:rPr lang="en-US" sz="2400" b="1" dirty="0">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tượng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xòe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nhỏ</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chưa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ngờ</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thì</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dắt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Oa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này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sao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chạm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bị</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điêu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dáng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cừ</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Từng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tràng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vỗ</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vang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ngớt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khen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ngợi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các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huấn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các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nghệ</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sĩ</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hay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vị</a:t>
            </a:r>
            <a:r>
              <a:rPr lang="en-US" sz="2400" b="1" dirty="0">
                <a:latin typeface="+mn-lt"/>
                <a:ea typeface="Calibri" panose="020F0502020204030204" pitchFamily="34" charset="0"/>
                <a:cs typeface="Times New Roman" panose="02020603050405020304" pitchFamily="18" charset="0"/>
              </a:rPr>
              <a:t>. Ra </a:t>
            </a:r>
            <a:r>
              <a:rPr lang="en-US" sz="2400" b="1" dirty="0" err="1">
                <a:latin typeface="+mn-lt"/>
                <a:ea typeface="Calibri" panose="020F0502020204030204" pitchFamily="34" charset="0"/>
                <a:cs typeface="Times New Roman" panose="02020603050405020304" pitchFamily="18" charset="0"/>
              </a:rPr>
              <a:t>về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vẫn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nuối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mãi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tự</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hứa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sẽ</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học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giỏi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bố</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nữa</a:t>
            </a:r>
            <a:r>
              <a:rPr lang="en-US" sz="2400" b="1" dirty="0">
                <a:latin typeface="+mn-lt"/>
                <a:ea typeface="Calibri" panose="020F0502020204030204" pitchFamily="34" charset="0"/>
                <a:cs typeface="Times New Roman" panose="02020603050405020304" pitchFamily="18" charset="0"/>
              </a:rPr>
              <a:t>.</a:t>
            </a:r>
            <a:endParaRPr lang="vi-VN" sz="2400" b="1" dirty="0">
              <a:latin typeface="+mn-lt"/>
              <a:ea typeface="Calibri" panose="020F0502020204030204" pitchFamily="34" charset="0"/>
              <a:cs typeface="Times New Roman" panose="02020603050405020304" pitchFamily="18" charset="0"/>
            </a:endParaRPr>
          </a:p>
          <a:p>
            <a:pPr algn="just" eaLnBrk="1" fontAlgn="auto" hangingPunct="1">
              <a:spcBef>
                <a:spcPts val="600"/>
              </a:spcBef>
              <a:spcAft>
                <a:spcPts val="600"/>
              </a:spcAft>
              <a:defRPr/>
            </a:pPr>
            <a:r>
              <a:rPr lang="en-US" sz="2400" b="1" dirty="0">
                <a:latin typeface="+mn-lt"/>
                <a:ea typeface="Calibri" panose="020F0502020204030204" pitchFamily="34" charset="0"/>
                <a:cs typeface="Times New Roman" panose="02020603050405020304" pitchFamily="18" charset="0"/>
              </a:rPr>
              <a:t> </a:t>
            </a:r>
            <a:endParaRPr lang="vi-VN" sz="2400" b="1" dirty="0">
              <a:latin typeface="+mn-lt"/>
              <a:ea typeface="Calibri" panose="020F0502020204030204" pitchFamily="34" charset="0"/>
              <a:cs typeface="Times New Roman" panose="02020603050405020304" pitchFamily="18" charset="0"/>
            </a:endParaRPr>
          </a:p>
        </p:txBody>
      </p:sp>
      <p:sp>
        <p:nvSpPr>
          <p:cNvPr id="9" name="Rectangle 8"/>
          <p:cNvSpPr/>
          <p:nvPr/>
        </p:nvSpPr>
        <p:spPr>
          <a:xfrm>
            <a:off x="685795" y="380995"/>
            <a:ext cx="10744200" cy="6309420"/>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mn-lt"/>
                <a:ea typeface="Calibri" panose="020F0502020204030204" pitchFamily="34" charset="0"/>
                <a:cs typeface="Times New Roman" panose="02020603050405020304" pitchFamily="18" charset="0"/>
              </a:rPr>
              <a:t>Kể</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lại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buổi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biểu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diễn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thuật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em</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được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xem</a:t>
            </a:r>
            <a:endParaRPr lang="en-US" sz="2400" b="1" dirty="0">
              <a:solidFill>
                <a:srgbClr val="FF0000"/>
              </a:solidFill>
              <a:latin typeface="+mn-lt"/>
              <a:ea typeface="Calibri" panose="020F0502020204030204" pitchFamily="34" charset="0"/>
              <a:cs typeface="Times New Roman" panose="02020603050405020304" pitchFamily="18" charset="0"/>
            </a:endParaRPr>
          </a:p>
          <a:p>
            <a:pPr indent="354013" algn="just" eaLnBrk="1" fontAlgn="auto" hangingPunct="1">
              <a:spcBef>
                <a:spcPts val="600"/>
              </a:spcBef>
              <a:spcAft>
                <a:spcPts val="600"/>
              </a:spcAft>
              <a:defRPr/>
            </a:pPr>
            <a:r>
              <a:rPr lang="en-US" sz="2400" b="1" dirty="0" err="1">
                <a:solidFill>
                  <a:srgbClr val="333333"/>
                </a:solidFill>
                <a:latin typeface="+mn-lt"/>
                <a:ea typeface="Calibri" panose="020F0502020204030204" pitchFamily="34" charset="0"/>
                <a:cs typeface="Times New Roman" panose="02020603050405020304" pitchFamily="18" charset="0"/>
              </a:rPr>
              <a:t>Chiều</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chủ</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nhật</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tuần</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trước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được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mẹ</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đưa</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đi</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ở </a:t>
            </a:r>
            <a:r>
              <a:rPr lang="en-US" sz="2400" b="1" dirty="0" err="1">
                <a:solidFill>
                  <a:srgbClr val="333333"/>
                </a:solidFill>
                <a:latin typeface="+mn-lt"/>
                <a:ea typeface="Calibri" panose="020F0502020204030204" pitchFamily="34" charset="0"/>
                <a:cs typeface="Times New Roman" panose="02020603050405020304" pitchFamily="18" charset="0"/>
              </a:rPr>
              <a:t>rạp</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Trung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Ương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Rạp</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xiếc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rất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rộng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đông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nghịt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khán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sắc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vui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nhộn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dỏm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khỉ</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bằng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cầu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làm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toán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nhảy</a:t>
            </a:r>
            <a:r>
              <a:rPr lang="en-US" sz="2400" b="1" dirty="0">
                <a:latin typeface="+mn-lt"/>
                <a:ea typeface="Calibri" panose="020F0502020204030204" pitchFamily="34" charset="0"/>
                <a:cs typeface="Times New Roman" panose="02020603050405020304" pitchFamily="18" charset="0"/>
              </a:rPr>
              <a:t> qua </a:t>
            </a:r>
            <a:r>
              <a:rPr lang="en-US" sz="2400" b="1" dirty="0" err="1">
                <a:latin typeface="+mn-lt"/>
                <a:ea typeface="Calibri" panose="020F0502020204030204" pitchFamily="34" charset="0"/>
                <a:cs typeface="Times New Roman" panose="02020603050405020304" pitchFamily="18" charset="0"/>
              </a:rPr>
              <a:t>vòng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lửa</a:t>
            </a:r>
            <a:r>
              <a:rPr lang="en-US" sz="2400" b="1" dirty="0">
                <a:latin typeface="+mn-lt"/>
                <a:ea typeface="Calibri" panose="020F0502020204030204" pitchFamily="34" charset="0"/>
                <a:cs typeface="Times New Roman" panose="02020603050405020304" pitchFamily="18" charset="0"/>
              </a:rPr>
              <a:t>….</a:t>
            </a:r>
            <a:r>
              <a:rPr lang="en-US" sz="2400" b="1" dirty="0">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tượng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xòe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nhỏ</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chưa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ngờ</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thì</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dắt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Oa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này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sao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smtClean="0">
                <a:latin typeface="+mn-lt"/>
                <a:ea typeface="Calibri" panose="020F0502020204030204" pitchFamily="34" charset="0"/>
                <a:cs typeface="Times New Roman" panose="02020603050405020304" pitchFamily="18" charset="0"/>
              </a:rPr>
              <a:t>máy</a:t>
            </a:r>
            <a:r>
              <a:rPr lang="en-US" sz="2400" b="1" dirty="0" smtClean="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chạm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bị</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điêu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dáng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cừ</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khôi</a:t>
            </a:r>
            <a:r>
              <a:rPr lang="en-US" sz="2400" b="1" dirty="0">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Từng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tràng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vỗ</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tay</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giòn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của</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khán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vang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lên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không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ngớt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khen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ngợi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các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chú</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gấu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tài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năng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huấn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luyện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của</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các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sĩ</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xiếc</a:t>
            </a:r>
            <a:r>
              <a:rPr lang="en-US" sz="2400" b="1" dirty="0">
                <a:solidFill>
                  <a:srgbClr val="FF0000"/>
                </a:solidFill>
                <a:latin typeface="+mn-lt"/>
                <a:ea typeface="Calibri" panose="020F0502020204030204" pitchFamily="34" charset="0"/>
                <a:cs typeface="Times New Roman" panose="02020603050405020304" pitchFamily="18" charset="0"/>
              </a:rPr>
              <a: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hay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vị</a:t>
            </a:r>
            <a:r>
              <a:rPr lang="en-US" sz="2400" b="1" dirty="0">
                <a:latin typeface="+mn-lt"/>
                <a:ea typeface="Calibri" panose="020F0502020204030204" pitchFamily="34" charset="0"/>
                <a:cs typeface="Times New Roman" panose="02020603050405020304" pitchFamily="18" charset="0"/>
              </a:rPr>
              <a:t>. Ra </a:t>
            </a:r>
            <a:r>
              <a:rPr lang="en-US" sz="2400" b="1" dirty="0" err="1">
                <a:latin typeface="+mn-lt"/>
                <a:ea typeface="Calibri" panose="020F0502020204030204" pitchFamily="34" charset="0"/>
                <a:cs typeface="Times New Roman" panose="02020603050405020304" pitchFamily="18" charset="0"/>
              </a:rPr>
              <a:t>về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vẫn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nuối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mãi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tự</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hứa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sẽ</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học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giỏi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bố</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nữa</a:t>
            </a:r>
            <a:r>
              <a:rPr lang="en-US" sz="2400" b="1" dirty="0">
                <a:latin typeface="+mn-lt"/>
                <a:ea typeface="Calibri" panose="020F0502020204030204" pitchFamily="34" charset="0"/>
                <a:cs typeface="Times New Roman" panose="02020603050405020304" pitchFamily="18" charset="0"/>
              </a:rPr>
              <a:t>.</a:t>
            </a:r>
            <a:endParaRPr lang="vi-VN" sz="2400" b="1" dirty="0">
              <a:latin typeface="+mn-lt"/>
              <a:ea typeface="Calibri" panose="020F0502020204030204" pitchFamily="34" charset="0"/>
              <a:cs typeface="Times New Roman" panose="02020603050405020304" pitchFamily="18" charset="0"/>
            </a:endParaRPr>
          </a:p>
          <a:p>
            <a:pPr algn="just" eaLnBrk="1" fontAlgn="auto" hangingPunct="1">
              <a:spcBef>
                <a:spcPts val="600"/>
              </a:spcBef>
              <a:spcAft>
                <a:spcPts val="600"/>
              </a:spcAft>
              <a:defRPr/>
            </a:pPr>
            <a:r>
              <a:rPr lang="en-US" sz="2400" b="1" dirty="0">
                <a:latin typeface="+mn-lt"/>
                <a:ea typeface="Calibri" panose="020F0502020204030204" pitchFamily="34" charset="0"/>
                <a:cs typeface="Times New Roman" panose="02020603050405020304" pitchFamily="18" charset="0"/>
              </a:rPr>
              <a:t> </a:t>
            </a:r>
            <a:r>
              <a:rPr lang="en-US" sz="2400" b="1" dirty="0" smtClean="0">
                <a:latin typeface="+mn-lt"/>
                <a:ea typeface="Calibri" panose="020F0502020204030204" pitchFamily="34" charset="0"/>
                <a:cs typeface="Times New Roman" panose="02020603050405020304" pitchFamily="18" charset="0"/>
              </a:rPr>
              <a:t>    </a:t>
            </a:r>
            <a:endParaRPr lang="vi-VN" sz="2400" b="1" dirty="0">
              <a:latin typeface="+mn-lt"/>
              <a:ea typeface="Calibri" panose="020F0502020204030204" pitchFamily="34" charset="0"/>
              <a:cs typeface="Times New Roman" panose="02020603050405020304" pitchFamily="18" charset="0"/>
            </a:endParaRPr>
          </a:p>
        </p:txBody>
      </p:sp>
      <p:sp>
        <p:nvSpPr>
          <p:cNvPr id="10" name="Rectangle 9"/>
          <p:cNvSpPr/>
          <p:nvPr/>
        </p:nvSpPr>
        <p:spPr>
          <a:xfrm>
            <a:off x="685800" y="381000"/>
            <a:ext cx="10744200" cy="6309420"/>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mn-lt"/>
                <a:ea typeface="Calibri" panose="020F0502020204030204" pitchFamily="34" charset="0"/>
                <a:cs typeface="Times New Roman" panose="02020603050405020304" pitchFamily="18" charset="0"/>
              </a:rPr>
              <a:t>Kể</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lại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buổi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biểu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diễn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thuật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em</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được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xem</a:t>
            </a:r>
            <a:endParaRPr lang="en-US" sz="2400" b="1" dirty="0">
              <a:solidFill>
                <a:srgbClr val="FF0000"/>
              </a:solidFill>
              <a:latin typeface="+mn-lt"/>
              <a:ea typeface="Calibri" panose="020F0502020204030204" pitchFamily="34" charset="0"/>
              <a:cs typeface="Times New Roman" panose="02020603050405020304" pitchFamily="18" charset="0"/>
            </a:endParaRPr>
          </a:p>
          <a:p>
            <a:pPr indent="354013" algn="just" eaLnBrk="1" fontAlgn="auto" hangingPunct="1">
              <a:spcBef>
                <a:spcPts val="600"/>
              </a:spcBef>
              <a:spcAft>
                <a:spcPts val="600"/>
              </a:spcAft>
              <a:defRPr/>
            </a:pPr>
            <a:r>
              <a:rPr lang="en-US" sz="2400" b="1" dirty="0" err="1">
                <a:solidFill>
                  <a:srgbClr val="333333"/>
                </a:solidFill>
                <a:latin typeface="+mn-lt"/>
                <a:ea typeface="Calibri" panose="020F0502020204030204" pitchFamily="34" charset="0"/>
                <a:cs typeface="Times New Roman" panose="02020603050405020304" pitchFamily="18" charset="0"/>
              </a:rPr>
              <a:t>Chiều</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chủ</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nhật</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tuần</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trước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được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mẹ</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đưa</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đi</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xem</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ở </a:t>
            </a:r>
            <a:r>
              <a:rPr lang="en-US" sz="2400" b="1" dirty="0" err="1">
                <a:solidFill>
                  <a:srgbClr val="333333"/>
                </a:solidFill>
                <a:latin typeface="+mn-lt"/>
                <a:ea typeface="Calibri" panose="020F0502020204030204" pitchFamily="34" charset="0"/>
                <a:cs typeface="Times New Roman" panose="02020603050405020304" pitchFamily="18" charset="0"/>
              </a:rPr>
              <a:t>rạp</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xiếc</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Trung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333333"/>
                </a:solidFill>
                <a:latin typeface="+mn-lt"/>
                <a:ea typeface="Calibri" panose="020F0502020204030204" pitchFamily="34" charset="0"/>
                <a:cs typeface="Times New Roman" panose="02020603050405020304" pitchFamily="18" charset="0"/>
              </a:rPr>
              <a:t>Ương</a:t>
            </a:r>
            <a:r>
              <a:rPr lang="en-US" sz="2400" b="1" dirty="0">
                <a:solidFill>
                  <a:srgbClr val="333333"/>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Rạp</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xiếc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rất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rộng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đông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nghịt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khán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Buổi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biểu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diễn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sắc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vui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nhộn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dỏm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khỉ</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thăng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bằng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cầu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làm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toán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sư</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tử</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nhảy</a:t>
            </a:r>
            <a:r>
              <a:rPr lang="en-US" sz="2400" b="1" dirty="0">
                <a:latin typeface="+mn-lt"/>
                <a:ea typeface="Calibri" panose="020F0502020204030204" pitchFamily="34" charset="0"/>
                <a:cs typeface="Times New Roman" panose="02020603050405020304" pitchFamily="18" charset="0"/>
              </a:rPr>
              <a:t> qua </a:t>
            </a:r>
            <a:r>
              <a:rPr lang="en-US" sz="2400" b="1" dirty="0" err="1">
                <a:latin typeface="+mn-lt"/>
                <a:ea typeface="Calibri" panose="020F0502020204030204" pitchFamily="34" charset="0"/>
                <a:cs typeface="Times New Roman" panose="02020603050405020304" pitchFamily="18" charset="0"/>
              </a:rPr>
              <a:t>vòng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lửa</a:t>
            </a:r>
            <a:r>
              <a:rPr lang="en-US" sz="2400" b="1" dirty="0">
                <a:latin typeface="+mn-lt"/>
                <a:ea typeface="Calibri" panose="020F0502020204030204" pitchFamily="34" charset="0"/>
                <a:cs typeface="Times New Roman" panose="02020603050405020304" pitchFamily="18" charset="0"/>
              </a:rPr>
              <a:t>….</a:t>
            </a:r>
            <a:r>
              <a:rPr lang="en-US" sz="2400" b="1" dirty="0">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ấn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tượng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mục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xòe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đạp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nhỏ</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còn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chưa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ngờ</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tài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thì</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dắt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Oa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này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biết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máy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sao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Mặc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ngồi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trên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a:t>
            </a:r>
            <a:r>
              <a:rPr lang="en-US" sz="2400" b="1" dirty="0">
                <a:latin typeface="+mn-lt"/>
                <a:ea typeface="Calibri" panose="020F0502020204030204" pitchFamily="34" charset="0"/>
                <a:cs typeface="Times New Roman" panose="02020603050405020304" pitchFamily="18" charset="0"/>
              </a:rPr>
              <a:t> </a:t>
            </a:r>
            <a:r>
              <a:rPr lang="en-US" sz="2400" b="1" dirty="0" err="1" smtClean="0">
                <a:latin typeface="+mn-lt"/>
                <a:ea typeface="Calibri" panose="020F0502020204030204" pitchFamily="34" charset="0"/>
                <a:cs typeface="Times New Roman" panose="02020603050405020304" pitchFamily="18" charset="0"/>
              </a:rPr>
              <a:t>máy</a:t>
            </a:r>
            <a:r>
              <a:rPr lang="en-US" sz="2400" b="1" dirty="0" smtClean="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ngắn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chạm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tới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nhưng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gấu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hề</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bị</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ngã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mà</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điêu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luyện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ra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dáng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một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tay</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lái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cừ</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khôi</a:t>
            </a:r>
            <a:r>
              <a:rPr lang="en-US" sz="2400" b="1" dirty="0">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Từng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tràng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vỗ</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tay</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giòn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của</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khán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giả</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vang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lên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không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ngớt</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khen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ngợi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các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chú</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gấu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tài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năng</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huấn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luyện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của</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các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nghệ</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sĩ</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xiếc</a:t>
            </a:r>
            <a:r>
              <a:rPr lang="en-US" sz="2400" b="1" dirty="0">
                <a:solidFill>
                  <a:srgbClr val="FF0000"/>
                </a:solidFill>
                <a:latin typeface="+mn-lt"/>
                <a:ea typeface="Calibri" panose="020F0502020204030204" pitchFamily="34" charset="0"/>
                <a:cs typeface="Times New Roman" panose="02020603050405020304" pitchFamily="18" charset="0"/>
              </a:rPr>
              <a:t>.</a:t>
            </a:r>
            <a:r>
              <a:rPr lang="en-US" sz="2400" b="1" dirty="0">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Buổi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biểu</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diễn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thật</a:t>
            </a:r>
            <a:r>
              <a:rPr lang="en-US" sz="2400" b="1" dirty="0">
                <a:solidFill>
                  <a:srgbClr val="FF0000"/>
                </a:solidFill>
                <a:latin typeface="+mn-lt"/>
                <a:ea typeface="Calibri" panose="020F0502020204030204" pitchFamily="34" charset="0"/>
                <a:cs typeface="Times New Roman" panose="02020603050405020304" pitchFamily="18" charset="0"/>
              </a:rPr>
              <a:t> hay </a:t>
            </a:r>
            <a:r>
              <a:rPr lang="en-US" sz="2400" b="1" dirty="0" err="1">
                <a:solidFill>
                  <a:srgbClr val="FF0000"/>
                </a:solidFill>
                <a:latin typeface="+mn-lt"/>
                <a:ea typeface="Calibri" panose="020F0502020204030204" pitchFamily="34" charset="0"/>
                <a:cs typeface="Times New Roman" panose="02020603050405020304" pitchFamily="18" charset="0"/>
              </a:rPr>
              <a:t>và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thú</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vị</a:t>
            </a:r>
            <a:r>
              <a:rPr lang="en-US" sz="2400" b="1" dirty="0">
                <a:solidFill>
                  <a:srgbClr val="FF0000"/>
                </a:solidFill>
                <a:latin typeface="+mn-lt"/>
                <a:ea typeface="Calibri" panose="020F0502020204030204" pitchFamily="34" charset="0"/>
                <a:cs typeface="Times New Roman" panose="02020603050405020304" pitchFamily="18" charset="0"/>
              </a:rPr>
              <a:t>. Ra </a:t>
            </a:r>
            <a:r>
              <a:rPr lang="en-US" sz="2400" b="1" dirty="0" err="1">
                <a:solidFill>
                  <a:srgbClr val="FF0000"/>
                </a:solidFill>
                <a:latin typeface="+mn-lt"/>
                <a:ea typeface="Calibri" panose="020F0502020204030204" pitchFamily="34" charset="0"/>
                <a:cs typeface="Times New Roman" panose="02020603050405020304" pitchFamily="18" charset="0"/>
              </a:rPr>
              <a:t>về</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rồi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mà</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em</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vẫn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còn</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nuối</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tiếc</a:t>
            </a:r>
            <a:r>
              <a:rPr lang="en-US" sz="2400" b="1" dirty="0">
                <a:solidFill>
                  <a:srgbClr val="FF0000"/>
                </a:solidFill>
                <a:latin typeface="+mn-lt"/>
                <a:ea typeface="Calibri" panose="020F0502020204030204" pitchFamily="34" charset="0"/>
                <a:cs typeface="Times New Roman" panose="02020603050405020304" pitchFamily="18" charset="0"/>
              </a:rPr>
              <a:t> </a:t>
            </a:r>
            <a:r>
              <a:rPr lang="en-US" sz="2400" b="1" dirty="0" err="1">
                <a:solidFill>
                  <a:srgbClr val="FF0000"/>
                </a:solidFill>
                <a:latin typeface="+mn-lt"/>
                <a:ea typeface="Calibri" panose="020F0502020204030204" pitchFamily="34" charset="0"/>
                <a:cs typeface="Times New Roman" panose="02020603050405020304" pitchFamily="18" charset="0"/>
              </a:rPr>
              <a:t>mãi</a:t>
            </a:r>
            <a:r>
              <a:rPr lang="en-US" sz="2400" b="1" dirty="0">
                <a:solidFill>
                  <a:srgbClr val="FF0000"/>
                </a:solidFill>
                <a:latin typeface="+mn-lt"/>
                <a:ea typeface="Calibri" panose="020F0502020204030204" pitchFamily="34" charset="0"/>
                <a:cs typeface="Times New Roman" panose="02020603050405020304" pitchFamily="18" charset="0"/>
              </a:rPr>
              <a: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tự</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hứa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sẽ</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học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thật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giỏi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được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bố</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mẹ</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cho</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xem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xiếc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nhiều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hơn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nữa</a:t>
            </a:r>
            <a:r>
              <a:rPr lang="en-US" sz="2400" b="1" dirty="0">
                <a:latin typeface="+mn-lt"/>
                <a:ea typeface="Calibri" panose="020F0502020204030204" pitchFamily="34" charset="0"/>
                <a:cs typeface="Times New Roman" panose="02020603050405020304" pitchFamily="18" charset="0"/>
              </a:rPr>
              <a:t>.</a:t>
            </a:r>
            <a:endParaRPr lang="vi-VN" sz="2400" b="1" dirty="0">
              <a:latin typeface="+mn-lt"/>
              <a:ea typeface="Calibri" panose="020F0502020204030204" pitchFamily="34" charset="0"/>
              <a:cs typeface="Times New Roman" panose="02020603050405020304" pitchFamily="18" charset="0"/>
            </a:endParaRPr>
          </a:p>
          <a:p>
            <a:pPr algn="just" eaLnBrk="1" fontAlgn="auto" hangingPunct="1">
              <a:spcBef>
                <a:spcPts val="600"/>
              </a:spcBef>
              <a:spcAft>
                <a:spcPts val="600"/>
              </a:spcAft>
              <a:defRPr/>
            </a:pPr>
            <a:r>
              <a:rPr lang="en-US" sz="2400" b="1" dirty="0">
                <a:latin typeface="+mn-lt"/>
                <a:ea typeface="Calibri" panose="020F0502020204030204" pitchFamily="34" charset="0"/>
                <a:cs typeface="Times New Roman" panose="02020603050405020304" pitchFamily="18" charset="0"/>
              </a:rPr>
              <a:t> </a:t>
            </a:r>
            <a:r>
              <a:rPr lang="en-US" sz="2400" b="1" dirty="0" smtClean="0">
                <a:latin typeface="+mn-lt"/>
                <a:ea typeface="Calibri" panose="020F0502020204030204" pitchFamily="34" charset="0"/>
                <a:cs typeface="Times New Roman" panose="02020603050405020304" pitchFamily="18" charset="0"/>
              </a:rPr>
              <a:t>    </a:t>
            </a:r>
            <a:endParaRPr lang="vi-VN" sz="2400" b="1" dirty="0">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20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990600" y="762000"/>
            <a:ext cx="10287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2800" b="1" u="sng" dirty="0" err="1">
                <a:solidFill>
                  <a:srgbClr val="C00000"/>
                </a:solidFill>
                <a:cs typeface="Arial" panose="020B0604020202020204" pitchFamily="34" charset="0"/>
              </a:rPr>
              <a:t>Bài</a:t>
            </a:r>
            <a:r>
              <a:rPr lang="en-US" altLang="vi-VN" sz="2800" b="1" u="sng" dirty="0">
                <a:solidFill>
                  <a:srgbClr val="C00000"/>
                </a:solidFill>
                <a:cs typeface="Arial" panose="020B0604020202020204" pitchFamily="34" charset="0"/>
              </a:rPr>
              <a:t> </a:t>
            </a:r>
            <a:r>
              <a:rPr lang="en-US" altLang="vi-VN" sz="2800" b="1" u="sng" dirty="0" smtClean="0">
                <a:solidFill>
                  <a:srgbClr val="C00000"/>
                </a:solidFill>
                <a:cs typeface="Arial" panose="020B0604020202020204" pitchFamily="34" charset="0"/>
              </a:rPr>
              <a:t>2 (48)</a:t>
            </a:r>
            <a:r>
              <a:rPr lang="en-US" altLang="vi-VN" sz="2800" b="1" dirty="0" smtClean="0">
                <a:solidFill>
                  <a:srgbClr val="C00000"/>
                </a:solidFill>
                <a:cs typeface="Arial" panose="020B0604020202020204" pitchFamily="34" charset="0"/>
              </a:rPr>
              <a:t>: </a:t>
            </a:r>
            <a:r>
              <a:rPr lang="en-US" altLang="vi-VN" sz="2800" b="1" dirty="0" err="1" smtClean="0">
                <a:solidFill>
                  <a:srgbClr val="C00000"/>
                </a:solidFill>
              </a:rPr>
              <a:t>Dựa</a:t>
            </a:r>
            <a:r>
              <a:rPr lang="en-US" altLang="vi-VN" sz="2800" b="1" dirty="0" smtClean="0">
                <a:solidFill>
                  <a:srgbClr val="C00000"/>
                </a:solidFill>
              </a:rPr>
              <a:t> </a:t>
            </a:r>
            <a:r>
              <a:rPr lang="en-US" altLang="vi-VN" sz="2800" b="1" dirty="0" err="1">
                <a:solidFill>
                  <a:srgbClr val="C00000"/>
                </a:solidFill>
              </a:rPr>
              <a:t>vào</a:t>
            </a:r>
            <a:r>
              <a:rPr lang="en-US" altLang="vi-VN" sz="2800" b="1" dirty="0">
                <a:solidFill>
                  <a:srgbClr val="C00000"/>
                </a:solidFill>
              </a:rPr>
              <a:t> </a:t>
            </a:r>
            <a:r>
              <a:rPr lang="en-US" altLang="vi-VN" sz="2800" b="1" dirty="0" err="1">
                <a:solidFill>
                  <a:srgbClr val="C00000"/>
                </a:solidFill>
              </a:rPr>
              <a:t>những</a:t>
            </a:r>
            <a:r>
              <a:rPr lang="en-US" altLang="vi-VN" sz="2800" b="1" dirty="0">
                <a:solidFill>
                  <a:srgbClr val="C00000"/>
                </a:solidFill>
              </a:rPr>
              <a:t> </a:t>
            </a:r>
            <a:r>
              <a:rPr lang="en-US" altLang="vi-VN" sz="2800" b="1" dirty="0" err="1">
                <a:solidFill>
                  <a:srgbClr val="C00000"/>
                </a:solidFill>
              </a:rPr>
              <a:t>điều</a:t>
            </a:r>
            <a:r>
              <a:rPr lang="en-US" altLang="vi-VN" sz="2800" b="1" dirty="0">
                <a:solidFill>
                  <a:srgbClr val="C00000"/>
                </a:solidFill>
              </a:rPr>
              <a:t> </a:t>
            </a:r>
            <a:r>
              <a:rPr lang="en-US" altLang="vi-VN" sz="2800" b="1" dirty="0" err="1">
                <a:solidFill>
                  <a:srgbClr val="C00000"/>
                </a:solidFill>
              </a:rPr>
              <a:t>vừa</a:t>
            </a:r>
            <a:r>
              <a:rPr lang="en-US" altLang="vi-VN" sz="2800" b="1" dirty="0">
                <a:solidFill>
                  <a:srgbClr val="C00000"/>
                </a:solidFill>
              </a:rPr>
              <a:t> </a:t>
            </a:r>
            <a:r>
              <a:rPr lang="en-US" altLang="vi-VN" sz="2800" b="1" dirty="0" err="1">
                <a:solidFill>
                  <a:srgbClr val="C00000"/>
                </a:solidFill>
              </a:rPr>
              <a:t>kể</a:t>
            </a:r>
            <a:r>
              <a:rPr lang="en-US" altLang="vi-VN" sz="2800" b="1" dirty="0">
                <a:solidFill>
                  <a:srgbClr val="C00000"/>
                </a:solidFill>
              </a:rPr>
              <a:t>, </a:t>
            </a:r>
            <a:r>
              <a:rPr lang="en-US" altLang="vi-VN" sz="2800" b="1" dirty="0" err="1">
                <a:solidFill>
                  <a:srgbClr val="C00000"/>
                </a:solidFill>
              </a:rPr>
              <a:t>hãy</a:t>
            </a:r>
            <a:r>
              <a:rPr lang="en-US" altLang="vi-VN" sz="2800" b="1" dirty="0">
                <a:solidFill>
                  <a:srgbClr val="C00000"/>
                </a:solidFill>
              </a:rPr>
              <a:t> </a:t>
            </a:r>
            <a:r>
              <a:rPr lang="en-US" altLang="vi-VN" sz="2800" b="1" dirty="0" err="1">
                <a:solidFill>
                  <a:srgbClr val="C00000"/>
                </a:solidFill>
              </a:rPr>
              <a:t>viết</a:t>
            </a:r>
            <a:r>
              <a:rPr lang="en-US" altLang="vi-VN" sz="2800" b="1" dirty="0">
                <a:solidFill>
                  <a:srgbClr val="C00000"/>
                </a:solidFill>
              </a:rPr>
              <a:t> </a:t>
            </a:r>
            <a:r>
              <a:rPr lang="en-US" altLang="vi-VN" sz="2800" b="1" dirty="0" err="1">
                <a:solidFill>
                  <a:srgbClr val="C00000"/>
                </a:solidFill>
              </a:rPr>
              <a:t>một</a:t>
            </a:r>
            <a:r>
              <a:rPr lang="en-US" altLang="vi-VN" sz="2800" b="1" dirty="0">
                <a:solidFill>
                  <a:srgbClr val="C00000"/>
                </a:solidFill>
              </a:rPr>
              <a:t> </a:t>
            </a:r>
            <a:r>
              <a:rPr lang="en-US" altLang="vi-VN" sz="2800" b="1" dirty="0" err="1">
                <a:solidFill>
                  <a:srgbClr val="C00000"/>
                </a:solidFill>
              </a:rPr>
              <a:t>đoạn</a:t>
            </a:r>
            <a:r>
              <a:rPr lang="en-US" altLang="vi-VN" sz="2800" b="1" dirty="0">
                <a:solidFill>
                  <a:srgbClr val="C00000"/>
                </a:solidFill>
              </a:rPr>
              <a:t> </a:t>
            </a:r>
            <a:r>
              <a:rPr lang="en-US" altLang="vi-VN" sz="2800" b="1" dirty="0" err="1">
                <a:solidFill>
                  <a:srgbClr val="C00000"/>
                </a:solidFill>
              </a:rPr>
              <a:t>văn</a:t>
            </a:r>
            <a:r>
              <a:rPr lang="en-US" altLang="vi-VN" sz="2800" b="1" dirty="0">
                <a:solidFill>
                  <a:srgbClr val="C00000"/>
                </a:solidFill>
              </a:rPr>
              <a:t> (</a:t>
            </a:r>
            <a:r>
              <a:rPr lang="en-US" altLang="vi-VN" sz="2800" b="1" dirty="0" err="1">
                <a:solidFill>
                  <a:srgbClr val="C00000"/>
                </a:solidFill>
              </a:rPr>
              <a:t>từ</a:t>
            </a:r>
            <a:r>
              <a:rPr lang="en-US" altLang="vi-VN" sz="2800" b="1" dirty="0">
                <a:solidFill>
                  <a:srgbClr val="C00000"/>
                </a:solidFill>
              </a:rPr>
              <a:t> 7 </a:t>
            </a:r>
            <a:r>
              <a:rPr lang="en-US" altLang="vi-VN" sz="2800" b="1" dirty="0" err="1">
                <a:solidFill>
                  <a:srgbClr val="C00000"/>
                </a:solidFill>
              </a:rPr>
              <a:t>đến</a:t>
            </a:r>
            <a:r>
              <a:rPr lang="en-US" altLang="vi-VN" sz="2800" b="1" dirty="0">
                <a:solidFill>
                  <a:srgbClr val="C00000"/>
                </a:solidFill>
              </a:rPr>
              <a:t> 10 </a:t>
            </a:r>
            <a:r>
              <a:rPr lang="en-US" altLang="vi-VN" sz="2800" b="1" dirty="0" err="1">
                <a:solidFill>
                  <a:srgbClr val="C00000"/>
                </a:solidFill>
              </a:rPr>
              <a:t>câu</a:t>
            </a:r>
            <a:r>
              <a:rPr lang="en-US" altLang="vi-VN" sz="2800" b="1" dirty="0">
                <a:solidFill>
                  <a:srgbClr val="C00000"/>
                </a:solidFill>
              </a:rPr>
              <a:t>) </a:t>
            </a:r>
            <a:r>
              <a:rPr lang="en-US" altLang="vi-VN" sz="2800" b="1" dirty="0" err="1">
                <a:solidFill>
                  <a:srgbClr val="C00000"/>
                </a:solidFill>
              </a:rPr>
              <a:t>về</a:t>
            </a:r>
            <a:r>
              <a:rPr lang="en-US" altLang="vi-VN" sz="2800" b="1" dirty="0">
                <a:solidFill>
                  <a:srgbClr val="C00000"/>
                </a:solidFill>
              </a:rPr>
              <a:t> </a:t>
            </a:r>
            <a:r>
              <a:rPr lang="en-US" altLang="vi-VN" sz="2800" b="1" dirty="0" err="1">
                <a:solidFill>
                  <a:srgbClr val="C00000"/>
                </a:solidFill>
              </a:rPr>
              <a:t>một</a:t>
            </a:r>
            <a:r>
              <a:rPr lang="en-US" altLang="vi-VN" sz="2800" b="1" dirty="0">
                <a:solidFill>
                  <a:srgbClr val="C00000"/>
                </a:solidFill>
              </a:rPr>
              <a:t> </a:t>
            </a:r>
            <a:r>
              <a:rPr lang="en-US" altLang="vi-VN" sz="2800" b="1" dirty="0" err="1">
                <a:solidFill>
                  <a:srgbClr val="C00000"/>
                </a:solidFill>
              </a:rPr>
              <a:t>buổi</a:t>
            </a:r>
            <a:r>
              <a:rPr lang="en-US" altLang="vi-VN" sz="2800" b="1" dirty="0">
                <a:solidFill>
                  <a:srgbClr val="C00000"/>
                </a:solidFill>
              </a:rPr>
              <a:t> </a:t>
            </a:r>
            <a:r>
              <a:rPr lang="en-US" altLang="vi-VN" sz="2800" b="1" dirty="0" err="1">
                <a:solidFill>
                  <a:srgbClr val="C00000"/>
                </a:solidFill>
              </a:rPr>
              <a:t>biểu</a:t>
            </a:r>
            <a:r>
              <a:rPr lang="en-US" altLang="vi-VN" sz="2800" b="1" dirty="0">
                <a:solidFill>
                  <a:srgbClr val="C00000"/>
                </a:solidFill>
              </a:rPr>
              <a:t> </a:t>
            </a:r>
            <a:r>
              <a:rPr lang="en-US" altLang="vi-VN" sz="2800" b="1" dirty="0" err="1">
                <a:solidFill>
                  <a:srgbClr val="C00000"/>
                </a:solidFill>
              </a:rPr>
              <a:t>diễn</a:t>
            </a:r>
            <a:r>
              <a:rPr lang="en-US" altLang="vi-VN" sz="2800" b="1" dirty="0">
                <a:solidFill>
                  <a:srgbClr val="C00000"/>
                </a:solidFill>
              </a:rPr>
              <a:t> </a:t>
            </a:r>
            <a:r>
              <a:rPr lang="en-US" altLang="vi-VN" sz="2800" b="1" dirty="0" err="1">
                <a:solidFill>
                  <a:srgbClr val="C00000"/>
                </a:solidFill>
              </a:rPr>
              <a:t>nghệ</a:t>
            </a:r>
            <a:r>
              <a:rPr lang="en-US" altLang="vi-VN" sz="2800" b="1" dirty="0">
                <a:solidFill>
                  <a:srgbClr val="C00000"/>
                </a:solidFill>
              </a:rPr>
              <a:t> </a:t>
            </a:r>
            <a:r>
              <a:rPr lang="en-US" altLang="vi-VN" sz="2800" b="1" dirty="0" err="1">
                <a:solidFill>
                  <a:srgbClr val="C00000"/>
                </a:solidFill>
              </a:rPr>
              <a:t>thuật</a:t>
            </a:r>
            <a:r>
              <a:rPr lang="en-US" altLang="vi-VN" sz="2800" b="1" dirty="0">
                <a:solidFill>
                  <a:srgbClr val="C00000"/>
                </a:solidFill>
              </a:rPr>
              <a:t> </a:t>
            </a:r>
            <a:r>
              <a:rPr lang="en-US" altLang="vi-VN" sz="2800" b="1" dirty="0" err="1">
                <a:solidFill>
                  <a:srgbClr val="C00000"/>
                </a:solidFill>
              </a:rPr>
              <a:t>mà</a:t>
            </a:r>
            <a:r>
              <a:rPr lang="en-US" altLang="vi-VN" sz="2800" b="1" dirty="0">
                <a:solidFill>
                  <a:srgbClr val="C00000"/>
                </a:solidFill>
              </a:rPr>
              <a:t> </a:t>
            </a:r>
            <a:r>
              <a:rPr lang="en-US" altLang="vi-VN" sz="2800" b="1" dirty="0" err="1">
                <a:solidFill>
                  <a:srgbClr val="C00000"/>
                </a:solidFill>
              </a:rPr>
              <a:t>em</a:t>
            </a:r>
            <a:r>
              <a:rPr lang="en-US" altLang="vi-VN" sz="2800" b="1" dirty="0">
                <a:solidFill>
                  <a:srgbClr val="C00000"/>
                </a:solidFill>
              </a:rPr>
              <a:t> </a:t>
            </a:r>
            <a:r>
              <a:rPr lang="en-US" altLang="vi-VN" sz="2800" b="1" dirty="0" err="1">
                <a:solidFill>
                  <a:srgbClr val="C00000"/>
                </a:solidFill>
              </a:rPr>
              <a:t>được</a:t>
            </a:r>
            <a:r>
              <a:rPr lang="en-US" altLang="vi-VN" sz="2800" b="1" dirty="0">
                <a:solidFill>
                  <a:srgbClr val="C00000"/>
                </a:solidFill>
              </a:rPr>
              <a:t> </a:t>
            </a:r>
            <a:r>
              <a:rPr lang="en-US" altLang="vi-VN" sz="2800" b="1" dirty="0" err="1">
                <a:solidFill>
                  <a:srgbClr val="C00000"/>
                </a:solidFill>
              </a:rPr>
              <a:t>xem</a:t>
            </a:r>
            <a:r>
              <a:rPr lang="en-US" altLang="vi-VN" sz="2800" b="1" dirty="0">
                <a:solidFill>
                  <a:srgbClr val="C00000"/>
                </a:solidFill>
              </a:rPr>
              <a:t>.</a:t>
            </a:r>
            <a:endParaRPr lang="vi-VN" altLang="vi-VN" sz="2800" b="1" dirty="0">
              <a:solidFill>
                <a:srgbClr val="C00000"/>
              </a:solidFill>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ox(in)">
                                      <p:cBhvr>
                                        <p:cTn id="12" dur="500"/>
                                        <p:tgtEl>
                                          <p:spTgt spid="9">
                                            <p:txEl>
                                              <p:pRg st="0" end="0"/>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Arial" panose="020B0604020202020204" pitchFamily="34" charset="0"/>
                <a:cs typeface="Arial" panose="020B0604020202020204" pitchFamily="34" charset="0"/>
              </a:rPr>
              <a:t>1. Đây là môn nghệ thuật mà thiếu nhi vô cùng yêu thích.</a:t>
            </a:r>
            <a:endParaRPr lang="vi-VN" sz="2800" dirty="0">
              <a:solidFill>
                <a:srgbClr val="000066"/>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Arial" panose="020B0604020202020204" pitchFamily="34" charset="0"/>
                <a:cs typeface="Arial" panose="020B0604020202020204" pitchFamily="34" charset="0"/>
              </a:rPr>
              <a:t>2. Người nghệ sĩ biểu diễn phải vô cùng khéo léo, đôi khi cần cả sự dũng cảm và sức khỏe </a:t>
            </a:r>
            <a:r>
              <a:rPr lang="en-US" sz="2800" b="1">
                <a:solidFill>
                  <a:srgbClr val="FF6600"/>
                </a:solidFill>
                <a:latin typeface="Arial" panose="020B0604020202020204" pitchFamily="34" charset="0"/>
                <a:cs typeface="Arial" panose="020B0604020202020204" pitchFamily="34" charset="0"/>
              </a:rPr>
              <a:t>phi </a:t>
            </a:r>
            <a:r>
              <a:rPr lang="en-US" sz="2800" b="1" smtClean="0">
                <a:solidFill>
                  <a:srgbClr val="FF6600"/>
                </a:solidFill>
                <a:latin typeface="Arial" panose="020B0604020202020204" pitchFamily="34" charset="0"/>
                <a:cs typeface="Arial" panose="020B0604020202020204" pitchFamily="34" charset="0"/>
              </a:rPr>
              <a:t>thường.</a:t>
            </a:r>
            <a:endParaRPr lang="en-US" sz="2800" b="1" dirty="0">
              <a:solidFill>
                <a:srgbClr val="FF660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Arial" panose="020B0604020202020204" pitchFamily="34" charset="0"/>
                <a:cs typeface="Arial" panose="020B0604020202020204" pitchFamily="34" charset="0"/>
              </a:rPr>
              <a:t>3. Nhiều tiết mục có diễn viên chính là những con vật rất gần gũi với con người.</a:t>
            </a:r>
            <a:endParaRPr lang="vi-VN" sz="2800" b="1" dirty="0">
              <a:solidFill>
                <a:srgbClr val="00FF00"/>
              </a:solidFill>
              <a:latin typeface="Arial" panose="020B0604020202020204" pitchFamily="34" charset="0"/>
              <a:cs typeface="Arial" panose="020B0604020202020204" pitchFamily="34"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sp>
        <p:nvSpPr>
          <p:cNvPr id="7" name="Title 1"/>
          <p:cNvSpPr txBox="1">
            <a:spLocks/>
          </p:cNvSpPr>
          <p:nvPr/>
        </p:nvSpPr>
        <p:spPr bwMode="auto">
          <a:xfrm>
            <a:off x="1177632" y="910775"/>
            <a:ext cx="9753600" cy="88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15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lvl="1" algn="ctr" eaLnBrk="1" hangingPunct="1">
              <a:lnSpc>
                <a:spcPct val="100000"/>
              </a:lnSpc>
              <a:defRPr/>
            </a:pPr>
            <a:r>
              <a:rPr lang="en-US" sz="3800" kern="0" smtClean="0">
                <a:ln w="0"/>
                <a:solidFill>
                  <a:srgbClr val="C00000"/>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KỂ VỀ MỘT BUỔI BIỂU DIỄN NGHỆ THUẬT</a:t>
            </a:r>
            <a:endParaRPr lang="vi-VN" sz="2600" kern="0" dirty="0">
              <a:solidFill>
                <a:srgbClr val="C00000"/>
              </a:solidFill>
              <a:latin typeface="#9Slide03 Arima Madurai ExtraBo" panose="00000900000000000000" pitchFamily="2" charset="0"/>
              <a:cs typeface="#9Slide03 Arima Madurai ExtraBo" panose="00000900000000000000" pitchFamily="2" charset="0"/>
            </a:endParaRPr>
          </a:p>
        </p:txBody>
      </p:sp>
      <p:sp>
        <p:nvSpPr>
          <p:cNvPr id="5" name="Rectangle 4"/>
          <p:cNvSpPr/>
          <p:nvPr/>
        </p:nvSpPr>
        <p:spPr>
          <a:xfrm>
            <a:off x="1143000" y="3027216"/>
            <a:ext cx="10668000" cy="1477328"/>
          </a:xfrm>
          <a:prstGeom prst="rect">
            <a:avLst/>
          </a:prstGeom>
          <a:noFill/>
        </p:spPr>
        <p:txBody>
          <a:bodyPr>
            <a:spAutoFit/>
          </a:bodyPr>
          <a:lstStyle/>
          <a:p>
            <a:pPr eaLnBrk="1" fontAlgn="auto" hangingPunct="1">
              <a:spcBef>
                <a:spcPts val="0"/>
              </a:spcBef>
              <a:spcAft>
                <a:spcPts val="0"/>
              </a:spcAft>
              <a:defRPr/>
            </a:pPr>
            <a:r>
              <a:rPr lang="en-US" sz="3000" b="1" smtClean="0">
                <a:solidFill>
                  <a:srgbClr val="0000FF"/>
                </a:solidFill>
                <a:latin typeface="+mn-lt"/>
                <a:ea typeface="+mn-ea"/>
              </a:rPr>
              <a:t>- Biết </a:t>
            </a:r>
            <a:r>
              <a:rPr lang="en-US" sz="3000" b="1" dirty="0">
                <a:solidFill>
                  <a:srgbClr val="0000FF"/>
                </a:solidFill>
                <a:latin typeface="+mn-lt"/>
                <a:ea typeface="+mn-ea"/>
              </a:rPr>
              <a:t>kể lại rõ ràng, tự nhiên một buổi biểu diễn nghệ thuật đã được xem (theo gợi ý trong </a:t>
            </a:r>
            <a:r>
              <a:rPr lang="en-US" sz="3000" b="1">
                <a:solidFill>
                  <a:srgbClr val="0000FF"/>
                </a:solidFill>
                <a:latin typeface="+mn-lt"/>
                <a:ea typeface="+mn-ea"/>
              </a:rPr>
              <a:t>SGK</a:t>
            </a:r>
            <a:r>
              <a:rPr lang="en-US" sz="3000" b="1" smtClean="0">
                <a:solidFill>
                  <a:srgbClr val="0000FF"/>
                </a:solidFill>
                <a:latin typeface="+mn-lt"/>
                <a:ea typeface="+mn-ea"/>
              </a:rPr>
              <a:t>).</a:t>
            </a:r>
            <a:br>
              <a:rPr lang="en-US" sz="3000" b="1" smtClean="0">
                <a:solidFill>
                  <a:srgbClr val="0000FF"/>
                </a:solidFill>
                <a:latin typeface="+mn-lt"/>
                <a:ea typeface="+mn-ea"/>
              </a:rPr>
            </a:br>
            <a:endParaRPr lang="en-US" sz="3000" b="1" dirty="0">
              <a:solidFill>
                <a:srgbClr val="0000FF"/>
              </a:solidFill>
              <a:latin typeface="+mn-lt"/>
              <a:ea typeface="+mn-ea"/>
            </a:endParaRPr>
          </a:p>
        </p:txBody>
      </p:sp>
      <p:sp>
        <p:nvSpPr>
          <p:cNvPr id="4" name="Rectangle 3"/>
          <p:cNvSpPr/>
          <p:nvPr/>
        </p:nvSpPr>
        <p:spPr>
          <a:xfrm>
            <a:off x="1066800" y="4169985"/>
            <a:ext cx="10668000" cy="1015663"/>
          </a:xfrm>
          <a:prstGeom prst="rect">
            <a:avLst/>
          </a:prstGeom>
          <a:noFill/>
        </p:spPr>
        <p:txBody>
          <a:bodyPr>
            <a:spAutoFit/>
          </a:bodyPr>
          <a:lstStyle/>
          <a:p>
            <a:pPr eaLnBrk="1" fontAlgn="auto" hangingPunct="1">
              <a:spcBef>
                <a:spcPts val="0"/>
              </a:spcBef>
              <a:spcAft>
                <a:spcPts val="0"/>
              </a:spcAft>
              <a:defRPr/>
            </a:pPr>
            <a:r>
              <a:rPr lang="en-US" sz="3000" b="1" smtClean="0">
                <a:solidFill>
                  <a:srgbClr val="0000FF"/>
                </a:solidFill>
                <a:latin typeface="+mn-lt"/>
                <a:ea typeface="+mn-ea"/>
              </a:rPr>
              <a:t>-  </a:t>
            </a:r>
            <a:r>
              <a:rPr lang="en-US" sz="3000" b="1" dirty="0">
                <a:solidFill>
                  <a:srgbClr val="0000FF"/>
                </a:solidFill>
                <a:latin typeface="+mn-lt"/>
                <a:ea typeface="+mn-ea"/>
              </a:rPr>
              <a:t>Dựa vào những điều vừa kể, viết được một đoạn văn (từ 7 đến 10 câu) kể lại buổi biểu diễn </a:t>
            </a:r>
            <a:r>
              <a:rPr lang="en-US" sz="3000" b="1">
                <a:solidFill>
                  <a:srgbClr val="0000FF"/>
                </a:solidFill>
                <a:latin typeface="+mn-lt"/>
                <a:ea typeface="+mn-ea"/>
              </a:rPr>
              <a:t>nghệ </a:t>
            </a:r>
            <a:r>
              <a:rPr lang="en-US" sz="3000" b="1" smtClean="0">
                <a:solidFill>
                  <a:srgbClr val="0000FF"/>
                </a:solidFill>
                <a:latin typeface="+mn-lt"/>
                <a:ea typeface="+mn-ea"/>
              </a:rPr>
              <a:t>thuật.</a:t>
            </a:r>
            <a:endParaRPr lang="vi-VN" sz="3000" b="1" u="sng" dirty="0">
              <a:ln w="0"/>
              <a:solidFill>
                <a:srgbClr val="0000FF"/>
              </a:solidFill>
              <a:effectLst>
                <a:outerShdw blurRad="38100" dist="19050" dir="2700000" algn="tl" rotWithShape="0">
                  <a:schemeClr val="dk1">
                    <a:alpha val="40000"/>
                  </a:schemeClr>
                </a:outerShdw>
              </a:effectLst>
              <a:latin typeface="+mn-lt"/>
              <a:ea typeface="+mn-ea"/>
            </a:endParaRPr>
          </a:p>
        </p:txBody>
      </p:sp>
      <p:sp>
        <p:nvSpPr>
          <p:cNvPr id="6" name="Rectangle 5"/>
          <p:cNvSpPr/>
          <p:nvPr/>
        </p:nvSpPr>
        <p:spPr>
          <a:xfrm>
            <a:off x="748145" y="2341602"/>
            <a:ext cx="2209800" cy="553998"/>
          </a:xfrm>
          <a:prstGeom prst="rect">
            <a:avLst/>
          </a:prstGeom>
          <a:noFill/>
        </p:spPr>
        <p:txBody>
          <a:bodyPr wrap="square">
            <a:spAutoFit/>
          </a:bodyPr>
          <a:lstStyle/>
          <a:p>
            <a:pPr eaLnBrk="1" fontAlgn="auto" hangingPunct="1">
              <a:spcBef>
                <a:spcPts val="0"/>
              </a:spcBef>
              <a:spcAft>
                <a:spcPts val="0"/>
              </a:spcAft>
              <a:defRPr/>
            </a:pPr>
            <a:r>
              <a:rPr lang="en-US" sz="3000" b="1" smtClean="0">
                <a:ln w="0"/>
                <a:solidFill>
                  <a:srgbClr val="C00000"/>
                </a:solidFill>
                <a:effectLst>
                  <a:outerShdw blurRad="38100" dist="19050" dir="2700000" algn="tl" rotWithShape="0">
                    <a:schemeClr val="dk1">
                      <a:alpha val="40000"/>
                    </a:schemeClr>
                  </a:outerShdw>
                </a:effectLst>
                <a:latin typeface="+mn-lt"/>
                <a:ea typeface="+mn-ea"/>
              </a:rPr>
              <a:t>* </a:t>
            </a:r>
            <a:r>
              <a:rPr lang="vi-VN" sz="3000" b="1" u="sng" smtClean="0">
                <a:ln w="0"/>
                <a:solidFill>
                  <a:srgbClr val="C00000"/>
                </a:solidFill>
                <a:effectLst>
                  <a:outerShdw blurRad="38100" dist="19050" dir="2700000" algn="tl" rotWithShape="0">
                    <a:schemeClr val="dk1">
                      <a:alpha val="40000"/>
                    </a:schemeClr>
                  </a:outerShdw>
                </a:effectLst>
                <a:latin typeface="+mn-lt"/>
                <a:ea typeface="+mn-ea"/>
              </a:rPr>
              <a:t>Mục </a:t>
            </a:r>
            <a:r>
              <a:rPr lang="vi-VN" sz="3000" b="1" u="sng">
                <a:ln w="0"/>
                <a:solidFill>
                  <a:srgbClr val="C00000"/>
                </a:solidFill>
                <a:effectLst>
                  <a:outerShdw blurRad="38100" dist="19050" dir="2700000" algn="tl" rotWithShape="0">
                    <a:schemeClr val="dk1">
                      <a:alpha val="40000"/>
                    </a:schemeClr>
                  </a:outerShdw>
                </a:effectLst>
                <a:latin typeface="+mn-lt"/>
                <a:ea typeface="+mn-ea"/>
              </a:rPr>
              <a:t>tiêu</a:t>
            </a:r>
            <a:r>
              <a:rPr lang="vi-VN" sz="3000" b="1" u="sng" smtClean="0">
                <a:ln w="0"/>
                <a:solidFill>
                  <a:srgbClr val="C00000"/>
                </a:solidFill>
                <a:effectLst>
                  <a:outerShdw blurRad="38100" dist="19050" dir="2700000" algn="tl" rotWithShape="0">
                    <a:schemeClr val="dk1">
                      <a:alpha val="40000"/>
                    </a:schemeClr>
                  </a:outerShdw>
                </a:effectLst>
                <a:latin typeface="+mn-lt"/>
                <a:ea typeface="+mn-ea"/>
              </a:rPr>
              <a:t>:</a:t>
            </a:r>
            <a:endParaRPr lang="vi-VN" sz="3000" b="1" u="sng" dirty="0">
              <a:ln w="0"/>
              <a:solidFill>
                <a:srgbClr val="0000FF"/>
              </a:solidFill>
              <a:effectLst>
                <a:outerShdw blurRad="38100" dist="19050" dir="2700000" algn="tl" rotWithShape="0">
                  <a:schemeClr val="dk1">
                    <a:alpha val="40000"/>
                  </a:scheme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25" y="724693"/>
            <a:ext cx="11582400" cy="566738"/>
          </a:xfrm>
        </p:spPr>
        <p:txBody>
          <a:bodyPr/>
          <a:lstStyle/>
          <a:p>
            <a:pPr eaLnBrk="1" hangingPunct="1">
              <a:defRPr/>
            </a:pPr>
            <a:r>
              <a:rPr lang="en-US" sz="2800" u="sng" dirty="0" err="1" smtClean="0">
                <a:solidFill>
                  <a:srgbClr val="C00000"/>
                </a:solidFill>
                <a:latin typeface="+mn-lt"/>
              </a:rPr>
              <a:t>Bài</a:t>
            </a:r>
            <a:r>
              <a:rPr lang="en-US" sz="2800" u="sng" dirty="0" smtClean="0">
                <a:solidFill>
                  <a:srgbClr val="C00000"/>
                </a:solidFill>
                <a:latin typeface="+mn-lt"/>
              </a:rPr>
              <a:t> 1 (48)</a:t>
            </a:r>
            <a:r>
              <a:rPr lang="en-US" sz="2800" dirty="0" smtClean="0">
                <a:solidFill>
                  <a:srgbClr val="C00000"/>
                </a:solidFill>
                <a:latin typeface="+mn-lt"/>
              </a:rPr>
              <a:t>:</a:t>
            </a:r>
            <a:r>
              <a:rPr lang="en-US" sz="2800" i="1" dirty="0" smtClean="0">
                <a:solidFill>
                  <a:srgbClr val="C00000"/>
                </a:solidFill>
                <a:latin typeface="+mn-lt"/>
              </a:rPr>
              <a:t> </a:t>
            </a:r>
            <a:r>
              <a:rPr lang="en-US" altLang="vi-VN" sz="2800" dirty="0" err="1" smtClean="0">
                <a:solidFill>
                  <a:srgbClr val="C00000"/>
                </a:solidFill>
                <a:latin typeface="+mn-lt"/>
                <a:cs typeface="Arial" panose="020B0604020202020204" pitchFamily="34" charset="0"/>
              </a:rPr>
              <a:t>Hãy</a:t>
            </a:r>
            <a:r>
              <a:rPr lang="en-US" altLang="vi-VN" sz="2800" dirty="0" smtClean="0">
                <a:solidFill>
                  <a:srgbClr val="C00000"/>
                </a:solidFill>
                <a:latin typeface="+mn-lt"/>
                <a:cs typeface="Arial" panose="020B0604020202020204" pitchFamily="34" charset="0"/>
              </a:rPr>
              <a:t> </a:t>
            </a:r>
            <a:r>
              <a:rPr lang="en-US" altLang="vi-VN" sz="2800" dirty="0">
                <a:solidFill>
                  <a:srgbClr val="C00000"/>
                </a:solidFill>
                <a:latin typeface="+mn-lt"/>
                <a:cs typeface="Arial" panose="020B0604020202020204" pitchFamily="34" charset="0"/>
              </a:rPr>
              <a:t>kể lại một buổi biểu diễn </a:t>
            </a:r>
            <a:r>
              <a:rPr lang="en-US" altLang="vi-VN" sz="2800" dirty="0" err="1">
                <a:solidFill>
                  <a:srgbClr val="C00000"/>
                </a:solidFill>
                <a:latin typeface="+mn-lt"/>
                <a:cs typeface="Arial" panose="020B0604020202020204" pitchFamily="34" charset="0"/>
              </a:rPr>
              <a:t>nghệ</a:t>
            </a:r>
            <a:r>
              <a:rPr lang="en-US" altLang="vi-VN" sz="2800" dirty="0">
                <a:solidFill>
                  <a:srgbClr val="C00000"/>
                </a:solidFill>
                <a:latin typeface="+mn-lt"/>
                <a:cs typeface="Arial" panose="020B0604020202020204" pitchFamily="34" charset="0"/>
              </a:rPr>
              <a:t> </a:t>
            </a:r>
            <a:r>
              <a:rPr lang="en-US" altLang="vi-VN" sz="2800" dirty="0" err="1" smtClean="0">
                <a:solidFill>
                  <a:srgbClr val="C00000"/>
                </a:solidFill>
                <a:latin typeface="+mn-lt"/>
                <a:cs typeface="Arial" panose="020B0604020202020204" pitchFamily="34" charset="0"/>
              </a:rPr>
              <a:t>thuật</a:t>
            </a:r>
            <a:r>
              <a:rPr lang="en-US" altLang="vi-VN" sz="2800" dirty="0">
                <a:solidFill>
                  <a:srgbClr val="C00000"/>
                </a:solidFill>
                <a:latin typeface="+mn-lt"/>
                <a:cs typeface="Arial" panose="020B0604020202020204" pitchFamily="34" charset="0"/>
              </a:rPr>
              <a:t> </a:t>
            </a:r>
            <a:r>
              <a:rPr lang="en-US" altLang="vi-VN" sz="2800" dirty="0" err="1" smtClean="0">
                <a:solidFill>
                  <a:srgbClr val="C00000"/>
                </a:solidFill>
                <a:latin typeface="+mn-lt"/>
                <a:cs typeface="Arial" panose="020B0604020202020204" pitchFamily="34" charset="0"/>
              </a:rPr>
              <a:t>mà</a:t>
            </a:r>
            <a:r>
              <a:rPr lang="en-US" altLang="vi-VN" sz="2800" dirty="0" smtClean="0">
                <a:solidFill>
                  <a:srgbClr val="C00000"/>
                </a:solidFill>
                <a:latin typeface="+mn-lt"/>
                <a:cs typeface="Arial" panose="020B0604020202020204" pitchFamily="34" charset="0"/>
              </a:rPr>
              <a:t> </a:t>
            </a:r>
            <a:r>
              <a:rPr lang="en-US" altLang="vi-VN" sz="2800" dirty="0">
                <a:solidFill>
                  <a:srgbClr val="C00000"/>
                </a:solidFill>
                <a:latin typeface="+mn-lt"/>
                <a:cs typeface="Arial" panose="020B0604020202020204" pitchFamily="34" charset="0"/>
              </a:rPr>
              <a:t>em được xem</a:t>
            </a:r>
            <a:r>
              <a:rPr lang="en-US" altLang="vi-VN" sz="2800" dirty="0" smtClean="0">
                <a:solidFill>
                  <a:srgbClr val="C00000"/>
                </a:solidFill>
                <a:latin typeface="+mn-lt"/>
                <a:cs typeface="Arial" panose="020B0604020202020204" pitchFamily="34" charset="0"/>
              </a:rPr>
              <a:t>.</a:t>
            </a:r>
            <a:endParaRPr lang="vi-VN" sz="2800" dirty="0">
              <a:solidFill>
                <a:srgbClr val="C00000"/>
              </a:solidFill>
              <a:latin typeface="+mn-lt"/>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mn-lt"/>
              </a:rPr>
              <a:t>* Gợi </a:t>
            </a:r>
            <a:r>
              <a:rPr lang="en-US" sz="2800" i="1" kern="0" dirty="0" smtClean="0">
                <a:solidFill>
                  <a:srgbClr val="C00000"/>
                </a:solidFill>
                <a:latin typeface="+mn-lt"/>
              </a:rPr>
              <a:t>ý:</a:t>
            </a:r>
          </a:p>
          <a:p>
            <a:pPr marL="514350" indent="-514350">
              <a:buFont typeface="+mj-lt"/>
              <a:buAutoNum type="alphaLcParenR"/>
              <a:defRPr/>
            </a:pPr>
            <a:endParaRPr lang="vi-VN" sz="2800" kern="0" dirty="0">
              <a:solidFill>
                <a:srgbClr val="000000"/>
              </a:solidFill>
              <a:latin typeface="+mn-lt"/>
            </a:endParaRPr>
          </a:p>
        </p:txBody>
      </p:sp>
      <p:sp>
        <p:nvSpPr>
          <p:cNvPr id="7" name="Title 1"/>
          <p:cNvSpPr txBox="1">
            <a:spLocks/>
          </p:cNvSpPr>
          <p:nvPr/>
        </p:nvSpPr>
        <p:spPr bwMode="auto">
          <a:xfrm>
            <a:off x="430213" y="286067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xiếc,…?</a:t>
            </a:r>
            <a:endParaRPr lang="vi-VN" sz="2800" i="1" dirty="0" smtClean="0">
              <a:solidFill>
                <a:srgbClr val="0000FF"/>
              </a:solidFill>
              <a:latin typeface="+mn-lt"/>
            </a:endParaRPr>
          </a:p>
          <a:p>
            <a:pPr marL="514350" indent="-514350">
              <a:buFont typeface="+mj-lt"/>
              <a:buAutoNum type="alphaLcParenR"/>
              <a:defRPr/>
            </a:pPr>
            <a:endParaRPr lang="vi-VN" sz="2800" i="1" kern="0" dirty="0">
              <a:solidFill>
                <a:srgbClr val="0000FF"/>
              </a:solidFill>
              <a:latin typeface="+mn-lt"/>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b) Buổi </a:t>
            </a:r>
            <a:r>
              <a:rPr lang="en-US" sz="2800" i="1" dirty="0">
                <a:solidFill>
                  <a:srgbClr val="0000FF"/>
                </a:solidFill>
                <a:latin typeface="+mn-lt"/>
              </a:rPr>
              <a:t>diễn được tổ chức ở đâu? Khi nào?</a:t>
            </a:r>
            <a:endParaRPr lang="vi-VN" sz="2800" i="1" dirty="0">
              <a:solidFill>
                <a:srgbClr val="0000FF"/>
              </a:solidFill>
              <a:latin typeface="+mn-lt"/>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c) Em </a:t>
            </a:r>
            <a:r>
              <a:rPr lang="en-US" sz="2800" i="1" dirty="0">
                <a:solidFill>
                  <a:srgbClr val="0000FF"/>
                </a:solidFill>
                <a:latin typeface="+mn-lt"/>
              </a:rPr>
              <a:t>cùng xem với những ai?</a:t>
            </a:r>
            <a:endParaRPr lang="vi-VN" sz="2800" i="1" dirty="0">
              <a:solidFill>
                <a:srgbClr val="0000FF"/>
              </a:solidFill>
              <a:latin typeface="+mn-lt"/>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mn-lt"/>
              </a:rPr>
              <a:t>d) </a:t>
            </a:r>
            <a:r>
              <a:rPr lang="en-US" sz="2800" i="1" dirty="0">
                <a:solidFill>
                  <a:srgbClr val="0000FF"/>
                </a:solidFill>
                <a:latin typeface="+mn-lt"/>
              </a:rPr>
              <a:t>Buổi diễn có những tiết mục nào</a:t>
            </a:r>
            <a:r>
              <a:rPr lang="en-US" sz="2800" i="1" dirty="0" smtClean="0">
                <a:solidFill>
                  <a:srgbClr val="0000FF"/>
                </a:solidFill>
                <a:latin typeface="+mn-lt"/>
              </a:rPr>
              <a:t>?</a:t>
            </a:r>
            <a:endParaRPr lang="vi-VN" sz="2800" i="1" dirty="0">
              <a:solidFill>
                <a:srgbClr val="0000FF"/>
              </a:solidFill>
              <a:latin typeface="+mn-lt"/>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mn-lt"/>
              </a:rPr>
              <a:t>e</a:t>
            </a:r>
            <a:r>
              <a:rPr lang="en-US" sz="2800" i="1" dirty="0" smtClean="0">
                <a:solidFill>
                  <a:srgbClr val="0000FF"/>
                </a:solidFill>
                <a:latin typeface="+mn-lt"/>
              </a:rPr>
              <a:t>) </a:t>
            </a:r>
            <a:r>
              <a:rPr lang="en-US" sz="2800" i="1" dirty="0">
                <a:solidFill>
                  <a:srgbClr val="0000FF"/>
                </a:solidFill>
                <a:latin typeface="+mn-lt"/>
              </a:rPr>
              <a:t>Em thích tiết mục nào nhất? Hãy nói cụ thể về tiết </a:t>
            </a:r>
            <a:r>
              <a:rPr lang="en-US" sz="2800" i="1">
                <a:solidFill>
                  <a:srgbClr val="0000FF"/>
                </a:solidFill>
                <a:latin typeface="+mn-lt"/>
              </a:rPr>
              <a:t>mục </a:t>
            </a:r>
            <a:r>
              <a:rPr lang="en-US" sz="2800" i="1" smtClean="0">
                <a:solidFill>
                  <a:srgbClr val="0000FF"/>
                </a:solidFill>
                <a:latin typeface="+mn-lt"/>
              </a:rPr>
              <a:t>ấy</a:t>
            </a:r>
            <a:r>
              <a:rPr lang="en-US" sz="2800" i="1">
                <a:solidFill>
                  <a:srgbClr val="0000FF"/>
                </a:solidFill>
                <a:latin typeface="+mn-lt"/>
              </a:rPr>
              <a:t>.</a:t>
            </a:r>
            <a:endParaRPr lang="vi-VN" sz="2800" i="1" dirty="0">
              <a:solidFill>
                <a:srgbClr val="0000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Gợi ý:</a:t>
            </a:r>
          </a:p>
          <a:p>
            <a:pPr marL="514350" indent="-514350">
              <a:buFont typeface="+mj-lt"/>
              <a:buAutoNum type="alphaLcParenR"/>
              <a:defRPr/>
            </a:pPr>
            <a:endParaRPr lang="vi-VN" sz="2800" kern="0" dirty="0">
              <a:solidFill>
                <a:srgbClr val="000000"/>
              </a:solidFill>
              <a:latin typeface="+mn-lt"/>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xiếc,…?</a:t>
            </a:r>
            <a:endParaRPr lang="vi-VN" sz="2800" i="1" dirty="0" smtClean="0">
              <a:solidFill>
                <a:srgbClr val="0000FF"/>
              </a:solidFill>
              <a:latin typeface="+mn-lt"/>
            </a:endParaRPr>
          </a:p>
          <a:p>
            <a:pPr marL="514350" indent="-514350">
              <a:buFont typeface="+mj-lt"/>
              <a:buAutoNum type="alphaLcParenR"/>
              <a:defRPr/>
            </a:pPr>
            <a:endParaRPr lang="vi-VN" sz="2800" i="1" kern="0" dirty="0">
              <a:solidFill>
                <a:srgbClr val="0000FF"/>
              </a:solidFill>
              <a:latin typeface="+mn-lt"/>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4)">
                                      <p:cBhvr>
                                        <p:cTn id="15" dur="2000"/>
                                        <p:tgtEl>
                                          <p:spTgt spid="5"/>
                                        </p:tgtEl>
                                      </p:cBhvr>
                                    </p:animEffect>
                                  </p:childTnLst>
                                </p:cTn>
                              </p:par>
                              <p:par>
                                <p:cTn id="16" presetID="21"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4)">
                                      <p:cBhvr>
                                        <p:cTn id="18" dur="2000"/>
                                        <p:tgtEl>
                                          <p:spTgt spid="13"/>
                                        </p:tgtEl>
                                      </p:cBhvr>
                                    </p:animEffect>
                                  </p:childTnLst>
                                </p:cTn>
                              </p:par>
                              <p:par>
                                <p:cTn id="19" presetID="21"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4)">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Gợi ý:</a:t>
            </a:r>
          </a:p>
          <a:p>
            <a:pPr marL="514350" indent="-514350">
              <a:buFont typeface="+mj-lt"/>
              <a:buAutoNum type="alphaLcParenR"/>
              <a:defRPr/>
            </a:pPr>
            <a:endParaRPr lang="vi-VN" sz="2800" kern="0" dirty="0">
              <a:solidFill>
                <a:srgbClr val="000000"/>
              </a:solidFill>
              <a:latin typeface="+mn-lt"/>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xiếc,…?</a:t>
            </a:r>
            <a:endParaRPr lang="vi-VN" sz="2800" i="1" dirty="0" smtClean="0">
              <a:solidFill>
                <a:srgbClr val="0000FF"/>
              </a:solidFill>
              <a:latin typeface="+mn-lt"/>
            </a:endParaRPr>
          </a:p>
          <a:p>
            <a:pPr marL="514350" indent="-514350">
              <a:buFont typeface="+mj-lt"/>
              <a:buAutoNum type="alphaLcParenR"/>
              <a:defRPr/>
            </a:pPr>
            <a:endParaRPr lang="vi-VN" sz="2800" i="1" kern="0" dirty="0">
              <a:solidFill>
                <a:srgbClr val="0000FF"/>
              </a:solidFill>
              <a:latin typeface="+mn-lt"/>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14600" r="10950" b="4659"/>
          <a:stretch>
            <a:fillRect/>
          </a:stretch>
        </p:blipFill>
        <p:spPr bwMode="auto">
          <a:xfrm>
            <a:off x="1084985" y="1517070"/>
            <a:ext cx="10077450" cy="4552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Gợi ý:</a:t>
            </a:r>
          </a:p>
          <a:p>
            <a:pPr marL="514350" indent="-514350">
              <a:buFont typeface="+mj-lt"/>
              <a:buAutoNum type="alphaLcParenR"/>
              <a:defRPr/>
            </a:pPr>
            <a:endParaRPr lang="vi-VN" sz="2800" kern="0" dirty="0">
              <a:solidFill>
                <a:srgbClr val="000000"/>
              </a:solidFill>
              <a:latin typeface="+mn-lt"/>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xiếc,…?</a:t>
            </a:r>
            <a:endParaRPr lang="vi-VN" sz="2800" i="1" dirty="0" smtClean="0">
              <a:solidFill>
                <a:srgbClr val="0000FF"/>
              </a:solidFill>
              <a:latin typeface="+mn-lt"/>
            </a:endParaRPr>
          </a:p>
          <a:p>
            <a:pPr marL="514350" indent="-514350">
              <a:buFont typeface="+mj-lt"/>
              <a:buAutoNum type="alphaLcParenR"/>
              <a:defRPr/>
            </a:pPr>
            <a:endParaRPr lang="vi-VN" sz="2800" i="1" kern="0" dirty="0">
              <a:solidFill>
                <a:srgbClr val="0000FF"/>
              </a:solidFill>
              <a:latin typeface="+mn-lt"/>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855" y="1760538"/>
            <a:ext cx="5199284" cy="3466189"/>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56" y="1760537"/>
            <a:ext cx="5199284" cy="3466189"/>
          </a:xfrm>
          <a:prstGeom prst="rect">
            <a:avLst/>
          </a:prstGeom>
          <a:ln>
            <a:noFill/>
          </a:ln>
          <a:effectLst>
            <a:softEdge rad="112500"/>
          </a:effectLst>
        </p:spPr>
      </p:pic>
    </p:spTree>
    <p:extLst>
      <p:ext uri="{BB962C8B-B14F-4D97-AF65-F5344CB8AC3E}">
        <p14:creationId xmlns:p14="http://schemas.microsoft.com/office/powerpoint/2010/main" val="1692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par>
                                <p:cTn id="8" presetID="21"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8)">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mn-lt"/>
              </a:rPr>
              <a:t>Gợi ý:</a:t>
            </a:r>
          </a:p>
          <a:p>
            <a:pPr marL="514350" indent="-514350">
              <a:buFont typeface="+mj-lt"/>
              <a:buAutoNum type="alphaLcParenR"/>
              <a:defRPr/>
            </a:pPr>
            <a:endParaRPr lang="vi-VN" sz="2800" kern="0" dirty="0">
              <a:solidFill>
                <a:srgbClr val="000000"/>
              </a:solidFill>
              <a:latin typeface="+mn-lt"/>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mn-lt"/>
              </a:rPr>
              <a:t>Đó là buổi biểu diễn nghệ thuật gì: kịch, ca nhạc, múa, xiếc,…?</a:t>
            </a:r>
            <a:endParaRPr lang="vi-VN" sz="2800" i="1" dirty="0" smtClean="0">
              <a:solidFill>
                <a:srgbClr val="0000FF"/>
              </a:solidFill>
              <a:latin typeface="+mn-lt"/>
            </a:endParaRPr>
          </a:p>
          <a:p>
            <a:pPr marL="514350" indent="-514350">
              <a:buFont typeface="+mj-lt"/>
              <a:buAutoNum type="alphaLcParenR"/>
              <a:defRPr/>
            </a:pPr>
            <a:endParaRPr lang="vi-VN" sz="2800" i="1" kern="0" dirty="0">
              <a:solidFill>
                <a:srgbClr val="0000FF"/>
              </a:solidFill>
              <a:latin typeface="+mn-lt"/>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361793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1809</TotalTime>
  <Words>1770</Words>
  <Application>Microsoft Office PowerPoint</Application>
  <PresentationFormat>Custom</PresentationFormat>
  <Paragraphs>69</Paragraphs>
  <Slides>18</Slides>
  <Notes>1</Notes>
  <HiddenSlides>0</HiddenSlides>
  <MMClips>1</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Theme1</vt:lpstr>
      <vt:lpstr>A000120140530B01PPBG</vt:lpstr>
      <vt:lpstr>1_Theme1</vt:lpstr>
      <vt:lpstr>1_A000120140530B01PPBG</vt:lpstr>
      <vt:lpstr>PowerPoint Presentation</vt:lpstr>
      <vt:lpstr>1. Đây là môn nghệ thuật mà thiếu nhi vô cùng yêu thích.</vt:lpstr>
      <vt:lpstr>TẬP LÀM VĂN </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DELL</cp:lastModifiedBy>
  <cp:revision>108</cp:revision>
  <dcterms:created xsi:type="dcterms:W3CDTF">2005-08-24T23:19:40Z</dcterms:created>
  <dcterms:modified xsi:type="dcterms:W3CDTF">2020-04-10T06:35:18Z</dcterms:modified>
</cp:coreProperties>
</file>