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8" r:id="rId2"/>
    <p:sldId id="284" r:id="rId3"/>
    <p:sldId id="271" r:id="rId4"/>
    <p:sldId id="322" r:id="rId5"/>
    <p:sldId id="321" r:id="rId6"/>
    <p:sldId id="32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7536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1800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9990667" y="2992438"/>
            <a:ext cx="1784351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406400" y="2819400"/>
            <a:ext cx="109728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180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21217" y="466725"/>
            <a:ext cx="90424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32417" y="3049588"/>
            <a:ext cx="83312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14E29-83C8-48FF-A3B9-A33C226AE1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0008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864D1-4E5D-48E4-AC03-6ED6437FE4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370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22239"/>
            <a:ext cx="27432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22239"/>
            <a:ext cx="80264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ECB9BB-C2F1-4DAC-BDAC-E8E0CA71CE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90469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109728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4114800"/>
            <a:ext cx="5384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AAB71-77F5-4F4E-AEED-CB0EEE1F2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771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C11C9-2E9D-4CC7-AE30-2AD07C581F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8037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6D94DA-FEF1-490E-85D7-5F5EAE9ED9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4807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6A53F-D347-469E-B4E5-63F2939F4C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014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FF50A-4AD2-4DC7-B446-1534004ABD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4861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6B524-D0BA-4F33-8971-9F2E2FDBF0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7051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482B35-E861-4763-9656-D7F0BE2C69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5908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21499-EC9A-4BAC-B522-7F76E08B29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0304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56A7AF-49D5-418D-A4FC-425A2D4540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0700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106172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180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22238"/>
            <a:ext cx="10058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719263"/>
            <a:ext cx="109728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>
                <a:latin typeface="+mn-lt"/>
              </a:defRPr>
            </a:lvl1pPr>
          </a:lstStyle>
          <a:p>
            <a:pPr>
              <a:defRPr/>
            </a:pPr>
            <a:fld id="{07333F1F-2BD2-4167-8956-C561F85E4A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10871201" y="152400"/>
            <a:ext cx="1056217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473083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4" Type="http://schemas.openxmlformats.org/officeDocument/2006/relationships/hyperlink" Target="file:///E:\lien%20luu\giao%20an%20dien%20tu\giao%20an%20dien%20tu\THT_Chuyen%20de%20Thuc%20hien%20giao%20an%20dien%20tu\GDCD\Yeu%20thuong%20con%20nguoi.ppt#-1,1,Slide 1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Book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838201"/>
            <a:ext cx="17526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Text Box 6"/>
          <p:cNvSpPr txBox="1">
            <a:spLocks noChangeArrowheads="1"/>
          </p:cNvSpPr>
          <p:nvPr/>
        </p:nvSpPr>
        <p:spPr bwMode="auto">
          <a:xfrm>
            <a:off x="4214813" y="1752600"/>
            <a:ext cx="658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63" tIns="45685" rIns="91363" bIns="45685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FFFF00"/>
                </a:solidFill>
                <a:latin typeface="Arial" charset="0"/>
                <a:sym typeface="Webdings" pitchFamily="18" charset="2"/>
              </a:rPr>
              <a:t></a:t>
            </a:r>
            <a:endParaRPr lang="en-US" sz="2400" b="1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4706938" y="1752600"/>
            <a:ext cx="6588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363" tIns="45685" rIns="91363" bIns="45685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FFFF00"/>
                </a:solidFill>
                <a:latin typeface="Arial" charset="0"/>
                <a:sym typeface="Webdings" pitchFamily="18" charset="2"/>
              </a:rPr>
              <a:t></a:t>
            </a:r>
            <a:endParaRPr lang="en-US" sz="2400" b="1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4101" name="Text Box 8"/>
          <p:cNvSpPr txBox="1">
            <a:spLocks noChangeArrowheads="1"/>
          </p:cNvSpPr>
          <p:nvPr/>
        </p:nvSpPr>
        <p:spPr bwMode="auto">
          <a:xfrm>
            <a:off x="5199063" y="1752600"/>
            <a:ext cx="6588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363" tIns="45685" rIns="91363" bIns="45685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FFFF00"/>
                </a:solidFill>
                <a:latin typeface="Arial" charset="0"/>
                <a:sym typeface="Webdings" pitchFamily="18" charset="2"/>
              </a:rPr>
              <a:t></a:t>
            </a:r>
            <a:endParaRPr lang="en-US" sz="2400" b="1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4102" name="Text Box 9"/>
          <p:cNvSpPr txBox="1">
            <a:spLocks noChangeArrowheads="1"/>
          </p:cNvSpPr>
          <p:nvPr/>
        </p:nvSpPr>
        <p:spPr bwMode="auto">
          <a:xfrm>
            <a:off x="5691188" y="1752600"/>
            <a:ext cx="6604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363" tIns="45685" rIns="91363" bIns="45685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FFFF00"/>
                </a:solidFill>
                <a:latin typeface="Arial" charset="0"/>
                <a:sym typeface="Webdings" pitchFamily="18" charset="2"/>
              </a:rPr>
              <a:t></a:t>
            </a:r>
            <a:endParaRPr lang="en-US" sz="2400" b="1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4103" name="Text Box 10"/>
          <p:cNvSpPr txBox="1">
            <a:spLocks noChangeArrowheads="1"/>
          </p:cNvSpPr>
          <p:nvPr/>
        </p:nvSpPr>
        <p:spPr bwMode="auto">
          <a:xfrm>
            <a:off x="6183313" y="1752600"/>
            <a:ext cx="6604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363" tIns="45685" rIns="91363" bIns="45685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FFFF00"/>
                </a:solidFill>
                <a:latin typeface="Arial" charset="0"/>
                <a:sym typeface="Webdings" pitchFamily="18" charset="2"/>
              </a:rPr>
              <a:t></a:t>
            </a:r>
            <a:endParaRPr lang="en-US" sz="2400" b="1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4104" name="Text Box 11"/>
          <p:cNvSpPr txBox="1">
            <a:spLocks noChangeArrowheads="1"/>
          </p:cNvSpPr>
          <p:nvPr/>
        </p:nvSpPr>
        <p:spPr bwMode="auto">
          <a:xfrm>
            <a:off x="6705601" y="1752600"/>
            <a:ext cx="6588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363" tIns="45685" rIns="91363" bIns="45685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FFFF00"/>
                </a:solidFill>
                <a:latin typeface="Arial" charset="0"/>
                <a:sym typeface="Webdings" pitchFamily="18" charset="2"/>
              </a:rPr>
              <a:t></a:t>
            </a:r>
            <a:endParaRPr lang="en-US" sz="2400" b="1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4105" name="Text Box 12"/>
          <p:cNvSpPr txBox="1">
            <a:spLocks noChangeArrowheads="1"/>
          </p:cNvSpPr>
          <p:nvPr/>
        </p:nvSpPr>
        <p:spPr bwMode="auto">
          <a:xfrm>
            <a:off x="7239001" y="1752600"/>
            <a:ext cx="6588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363" tIns="45685" rIns="91363" bIns="45685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24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106" name="WordArt 14"/>
          <p:cNvSpPr>
            <a:spLocks noChangeArrowheads="1" noChangeShapeType="1" noTextEdit="1"/>
          </p:cNvSpPr>
          <p:nvPr/>
        </p:nvSpPr>
        <p:spPr bwMode="auto">
          <a:xfrm>
            <a:off x="3276601" y="2667000"/>
            <a:ext cx="5275263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00"/>
              </a:extrusionClr>
            </a:sp3d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TẬP ĐỌC LỚP 3</a:t>
            </a:r>
          </a:p>
        </p:txBody>
      </p:sp>
      <p:sp>
        <p:nvSpPr>
          <p:cNvPr id="4107" name="Text Box 16"/>
          <p:cNvSpPr txBox="1">
            <a:spLocks noChangeArrowheads="1"/>
          </p:cNvSpPr>
          <p:nvPr/>
        </p:nvSpPr>
        <p:spPr bwMode="auto">
          <a:xfrm>
            <a:off x="7391401" y="1752600"/>
            <a:ext cx="5826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363" tIns="45685" rIns="91363" bIns="45685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FFFF00"/>
                </a:solidFill>
                <a:latin typeface="Arial" charset="0"/>
                <a:sym typeface="Webdings" pitchFamily="18" charset="2"/>
              </a:rPr>
              <a:t></a:t>
            </a:r>
            <a:endParaRPr lang="en-US" sz="2400" b="1">
              <a:solidFill>
                <a:srgbClr val="FFFF00"/>
              </a:solidFill>
              <a:latin typeface="Arial" charset="0"/>
            </a:endParaRPr>
          </a:p>
        </p:txBody>
      </p:sp>
      <p:pic>
        <p:nvPicPr>
          <p:cNvPr id="4108" name="Picture 9" descr="Hoa da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0"/>
            <a:ext cx="1295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14" descr="Asian lily">
            <a:hlinkClick r:id="rId4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97012" y="4648200"/>
            <a:ext cx="1831976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14" descr="Asian lily">
            <a:hlinkClick r:id="rId4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924926" y="4572000"/>
            <a:ext cx="18954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9" descr="3_hoa_xoay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915400" y="2209800"/>
            <a:ext cx="1600200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2" name="Picture 9" descr="3_hoa_xoay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00200" y="2133600"/>
            <a:ext cx="1600200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99CC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1"/>
          <p:cNvSpPr txBox="1">
            <a:spLocks noChangeArrowheads="1"/>
          </p:cNvSpPr>
          <p:nvPr/>
        </p:nvSpPr>
        <p:spPr bwMode="auto">
          <a:xfrm>
            <a:off x="3048000" y="228600"/>
            <a:ext cx="5867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ÂM THANH THÀNH PHỐ</a:t>
            </a:r>
          </a:p>
        </p:txBody>
      </p:sp>
      <p:sp>
        <p:nvSpPr>
          <p:cNvPr id="5123" name="TextBox 12"/>
          <p:cNvSpPr txBox="1">
            <a:spLocks noChangeArrowheads="1"/>
          </p:cNvSpPr>
          <p:nvPr/>
        </p:nvSpPr>
        <p:spPr bwMode="auto">
          <a:xfrm>
            <a:off x="1676400" y="2057400"/>
            <a:ext cx="883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>
              <a:solidFill>
                <a:srgbClr val="FF0000"/>
              </a:solidFill>
              <a:latin typeface="Arial" charset="0"/>
              <a:cs typeface="Times New Roman" pitchFamily="18" charset="0"/>
            </a:endParaRPr>
          </a:p>
        </p:txBody>
      </p:sp>
      <p:pic>
        <p:nvPicPr>
          <p:cNvPr id="5124" name="Picture 8" descr="8184-003-02-102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47975" y="5943600"/>
            <a:ext cx="1295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8" descr="8184-003-02-102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5" y="5943600"/>
            <a:ext cx="1295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8" descr="8184-003-02-102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38775" y="5943600"/>
            <a:ext cx="1295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8" descr="8184-003-02-102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34175" y="5943600"/>
            <a:ext cx="1295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8" descr="8184-003-02-102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2575" y="5943600"/>
            <a:ext cx="1295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8" descr="8184-003-02-102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29575" y="5943600"/>
            <a:ext cx="1295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8" descr="8184-003-02-102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13863" y="5943600"/>
            <a:ext cx="1295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5334000" y="838201"/>
            <a:ext cx="2133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  <a:latin typeface="Arial"/>
              </a:rPr>
              <a:t>(SGK)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j028367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951914" y="1752600"/>
            <a:ext cx="1716087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9" descr="Hoa da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67800" y="5029200"/>
            <a:ext cx="1600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10" descr="Hoa da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2600" y="5257800"/>
            <a:ext cx="1828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AutoShape 11"/>
          <p:cNvSpPr>
            <a:spLocks noChangeArrowheads="1"/>
          </p:cNvSpPr>
          <p:nvPr/>
        </p:nvSpPr>
        <p:spPr bwMode="auto">
          <a:xfrm>
            <a:off x="1524000" y="1752600"/>
            <a:ext cx="5181600" cy="990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Hiểu</a:t>
            </a:r>
            <a:r>
              <a:rPr lang="en-US" sz="3600" b="1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nghĩa</a:t>
            </a:r>
            <a:r>
              <a:rPr lang="en-US" sz="3600" b="1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các</a:t>
            </a:r>
            <a:r>
              <a:rPr lang="en-US" sz="3600" b="1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từ</a:t>
            </a:r>
            <a:r>
              <a:rPr lang="en-US" sz="3600" b="1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sau</a:t>
            </a:r>
            <a:r>
              <a:rPr lang="en-US" sz="3600" b="1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:</a:t>
            </a:r>
            <a:endParaRPr lang="en-US" sz="3600" b="1" dirty="0">
              <a:solidFill>
                <a:srgbClr val="FF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6150" name="TextBox 11"/>
          <p:cNvSpPr txBox="1">
            <a:spLocks noChangeArrowheads="1"/>
          </p:cNvSpPr>
          <p:nvPr/>
        </p:nvSpPr>
        <p:spPr bwMode="auto">
          <a:xfrm>
            <a:off x="3048000" y="382588"/>
            <a:ext cx="5867400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 b="1">
              <a:solidFill>
                <a:srgbClr val="0000FF"/>
              </a:solidFill>
              <a:latin typeface="Arial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u="sng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Tập đọc</a:t>
            </a:r>
            <a:endParaRPr lang="en-US" sz="2800" b="1">
              <a:solidFill>
                <a:srgbClr val="0000FF"/>
              </a:solidFill>
              <a:latin typeface="Arial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ÂM THANH THÀNH PHỐ</a:t>
            </a:r>
          </a:p>
        </p:txBody>
      </p:sp>
      <p:sp>
        <p:nvSpPr>
          <p:cNvPr id="6151" name="TextBox 8"/>
          <p:cNvSpPr txBox="1">
            <a:spLocks noChangeArrowheads="1"/>
          </p:cNvSpPr>
          <p:nvPr/>
        </p:nvSpPr>
        <p:spPr bwMode="auto">
          <a:xfrm>
            <a:off x="3048001" y="2819400"/>
            <a:ext cx="376872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300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   Vi-ô-lông (vĩ cầm)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300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    Ban công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300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    Pi-a-nô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300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    Bét-tô-ven</a:t>
            </a:r>
            <a:endParaRPr lang="en-US" sz="3000" b="1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5" name="AutoShape 3"/>
          <p:cNvSpPr>
            <a:spLocks noChangeArrowheads="1"/>
          </p:cNvSpPr>
          <p:nvPr/>
        </p:nvSpPr>
        <p:spPr bwMode="auto">
          <a:xfrm>
            <a:off x="1752601" y="2765425"/>
            <a:ext cx="7466013" cy="1639888"/>
          </a:xfrm>
          <a:prstGeom prst="cloudCallout">
            <a:avLst>
              <a:gd name="adj1" fmla="val 35884"/>
              <a:gd name="adj2" fmla="val -91537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lIns="9144" rIns="9144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00CC99"/>
              </a:buClr>
            </a:pPr>
            <a:r>
              <a:rPr lang="en-US" sz="3200" b="1">
                <a:solidFill>
                  <a:srgbClr val="0000CC"/>
                </a:solidFill>
                <a:latin typeface="Arial" charset="0"/>
                <a:cs typeface="Times New Roman" pitchFamily="18" charset="0"/>
              </a:rPr>
              <a:t>Hằng ngày anh Hải nghe thấy êm thanh nào? </a:t>
            </a:r>
          </a:p>
        </p:txBody>
      </p:sp>
      <p:pic>
        <p:nvPicPr>
          <p:cNvPr id="7171" name="Picture 5" descr="j028367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951914" y="1752600"/>
            <a:ext cx="1716087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9" descr="Hoa da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67800" y="5029200"/>
            <a:ext cx="1600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10" descr="Hoa da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2600" y="5257800"/>
            <a:ext cx="1828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AutoShape 11"/>
          <p:cNvSpPr>
            <a:spLocks noChangeArrowheads="1"/>
          </p:cNvSpPr>
          <p:nvPr/>
        </p:nvSpPr>
        <p:spPr bwMode="auto">
          <a:xfrm>
            <a:off x="1524000" y="1752600"/>
            <a:ext cx="5181600" cy="990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Tìm</a:t>
            </a:r>
            <a:r>
              <a:rPr lang="en-US" sz="3600" b="1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hiểu</a:t>
            </a:r>
            <a:r>
              <a:rPr lang="en-US" sz="3600" b="1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nội</a:t>
            </a:r>
            <a:r>
              <a:rPr lang="en-US" sz="3600" b="1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dung </a:t>
            </a:r>
            <a:r>
              <a:rPr lang="en-US" sz="3600" b="1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bài</a:t>
            </a:r>
            <a:r>
              <a:rPr lang="en-US" sz="3600" b="1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:</a:t>
            </a:r>
            <a:endParaRPr lang="en-US" sz="3600" b="1" dirty="0">
              <a:solidFill>
                <a:srgbClr val="FF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7175" name="TextBox 11"/>
          <p:cNvSpPr txBox="1">
            <a:spLocks noChangeArrowheads="1"/>
          </p:cNvSpPr>
          <p:nvPr/>
        </p:nvSpPr>
        <p:spPr bwMode="auto">
          <a:xfrm>
            <a:off x="3048000" y="382588"/>
            <a:ext cx="5867400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 b="1">
              <a:solidFill>
                <a:srgbClr val="0000FF"/>
              </a:solidFill>
              <a:latin typeface="Arial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u="sng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Tập đọc</a:t>
            </a:r>
            <a:endParaRPr lang="en-US" sz="2800" b="1">
              <a:solidFill>
                <a:srgbClr val="0000FF"/>
              </a:solidFill>
              <a:latin typeface="Arial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ÂM THANH THÀNH PHỐ</a:t>
            </a:r>
          </a:p>
        </p:txBody>
      </p:sp>
      <p:sp>
        <p:nvSpPr>
          <p:cNvPr id="10" name="AutoShape 3"/>
          <p:cNvSpPr>
            <a:spLocks noChangeArrowheads="1"/>
          </p:cNvSpPr>
          <p:nvPr/>
        </p:nvSpPr>
        <p:spPr bwMode="auto">
          <a:xfrm>
            <a:off x="1905000" y="4748214"/>
            <a:ext cx="8763000" cy="890587"/>
          </a:xfrm>
          <a:prstGeom prst="cloudCallout">
            <a:avLst>
              <a:gd name="adj1" fmla="val 35884"/>
              <a:gd name="adj2" fmla="val -91537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lIns="9144" rIns="9144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00CC99"/>
              </a:buClr>
            </a:pPr>
            <a:r>
              <a:rPr lang="en-US" sz="3200" b="1">
                <a:solidFill>
                  <a:srgbClr val="0000CC"/>
                </a:solidFill>
                <a:latin typeface="Arial" charset="0"/>
                <a:cs typeface="Times New Roman" pitchFamily="18" charset="0"/>
              </a:rPr>
              <a:t>Tìm những từ tả âm thanh?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66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5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5" name="AutoShape 3"/>
          <p:cNvSpPr>
            <a:spLocks noChangeArrowheads="1"/>
          </p:cNvSpPr>
          <p:nvPr/>
        </p:nvSpPr>
        <p:spPr bwMode="auto">
          <a:xfrm>
            <a:off x="1752601" y="2765425"/>
            <a:ext cx="7466013" cy="2389188"/>
          </a:xfrm>
          <a:prstGeom prst="cloudCallout">
            <a:avLst>
              <a:gd name="adj1" fmla="val 35884"/>
              <a:gd name="adj2" fmla="val -91537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lIns="9144" rIns="9144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00CC99"/>
              </a:buClr>
            </a:pPr>
            <a:r>
              <a:rPr lang="en-US" sz="3200" b="1">
                <a:solidFill>
                  <a:srgbClr val="0000CC"/>
                </a:solidFill>
                <a:latin typeface="Arial" charset="0"/>
                <a:cs typeface="Times New Roman" pitchFamily="18" charset="0"/>
              </a:rPr>
              <a:t>Các âm thanh trên nói lên điều gì về cuộc sống của thành phố? </a:t>
            </a:r>
          </a:p>
        </p:txBody>
      </p:sp>
      <p:pic>
        <p:nvPicPr>
          <p:cNvPr id="8195" name="Picture 5" descr="j028367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951914" y="1752600"/>
            <a:ext cx="1716087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9" descr="Hoa da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67800" y="5029200"/>
            <a:ext cx="1600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10" descr="Hoa da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2600" y="5257800"/>
            <a:ext cx="1828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AutoShape 11"/>
          <p:cNvSpPr>
            <a:spLocks noChangeArrowheads="1"/>
          </p:cNvSpPr>
          <p:nvPr/>
        </p:nvSpPr>
        <p:spPr bwMode="auto">
          <a:xfrm>
            <a:off x="1524000" y="1752600"/>
            <a:ext cx="5181600" cy="990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Tìm</a:t>
            </a:r>
            <a:r>
              <a:rPr lang="en-US" sz="3600" b="1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hiểu</a:t>
            </a:r>
            <a:r>
              <a:rPr lang="en-US" sz="3600" b="1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nội</a:t>
            </a:r>
            <a:r>
              <a:rPr lang="en-US" sz="3600" b="1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dung </a:t>
            </a:r>
            <a:r>
              <a:rPr lang="en-US" sz="3600" b="1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bài</a:t>
            </a:r>
            <a:r>
              <a:rPr lang="en-US" sz="3600" b="1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:</a:t>
            </a:r>
            <a:endParaRPr lang="en-US" sz="3600" b="1" dirty="0">
              <a:solidFill>
                <a:srgbClr val="FF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8199" name="TextBox 11"/>
          <p:cNvSpPr txBox="1">
            <a:spLocks noChangeArrowheads="1"/>
          </p:cNvSpPr>
          <p:nvPr/>
        </p:nvSpPr>
        <p:spPr bwMode="auto">
          <a:xfrm>
            <a:off x="3048000" y="382588"/>
            <a:ext cx="5867400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 b="1">
              <a:solidFill>
                <a:srgbClr val="0000FF"/>
              </a:solidFill>
              <a:latin typeface="Arial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u="sng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Tập đọc</a:t>
            </a:r>
            <a:endParaRPr lang="en-US" sz="2800" b="1">
              <a:solidFill>
                <a:srgbClr val="0000FF"/>
              </a:solidFill>
              <a:latin typeface="Arial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ÂM THANH THÀNH PHỐ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66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5" name="AutoShape 3"/>
          <p:cNvSpPr>
            <a:spLocks noChangeArrowheads="1"/>
          </p:cNvSpPr>
          <p:nvPr/>
        </p:nvSpPr>
        <p:spPr bwMode="auto">
          <a:xfrm>
            <a:off x="1752601" y="2765425"/>
            <a:ext cx="7466013" cy="1639888"/>
          </a:xfrm>
          <a:prstGeom prst="cloudCallout">
            <a:avLst>
              <a:gd name="adj1" fmla="val 35884"/>
              <a:gd name="adj2" fmla="val -91537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lIns="9144" rIns="9144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00CC99"/>
              </a:buClr>
            </a:pPr>
            <a:r>
              <a:rPr lang="en-US" sz="3200" b="1">
                <a:solidFill>
                  <a:srgbClr val="0000CC"/>
                </a:solidFill>
                <a:latin typeface="Arial" charset="0"/>
                <a:cs typeface="Times New Roman" pitchFamily="18" charset="0"/>
              </a:rPr>
              <a:t>Luyện đọc bài “Âm thanh thành phố”? </a:t>
            </a:r>
          </a:p>
        </p:txBody>
      </p:sp>
      <p:pic>
        <p:nvPicPr>
          <p:cNvPr id="9219" name="Picture 5" descr="j028367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951914" y="1752600"/>
            <a:ext cx="1716087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9" descr="Hoa da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67800" y="5029200"/>
            <a:ext cx="1600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10" descr="Hoa da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2600" y="5257800"/>
            <a:ext cx="1828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AutoShape 11"/>
          <p:cNvSpPr>
            <a:spLocks noChangeArrowheads="1"/>
          </p:cNvSpPr>
          <p:nvPr/>
        </p:nvSpPr>
        <p:spPr bwMode="auto">
          <a:xfrm>
            <a:off x="1524000" y="1752600"/>
            <a:ext cx="5181600" cy="990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Dặn</a:t>
            </a:r>
            <a:r>
              <a:rPr lang="en-US" sz="3600" b="1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dò</a:t>
            </a:r>
            <a:endParaRPr lang="en-US" sz="3600" b="1" dirty="0">
              <a:solidFill>
                <a:srgbClr val="FF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9223" name="TextBox 11"/>
          <p:cNvSpPr txBox="1">
            <a:spLocks noChangeArrowheads="1"/>
          </p:cNvSpPr>
          <p:nvPr/>
        </p:nvSpPr>
        <p:spPr bwMode="auto">
          <a:xfrm>
            <a:off x="3048000" y="382588"/>
            <a:ext cx="5867400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 b="1">
              <a:solidFill>
                <a:srgbClr val="0000FF"/>
              </a:solidFill>
              <a:latin typeface="Arial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u="sng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Tập đọc</a:t>
            </a:r>
            <a:endParaRPr lang="en-US" sz="2800" b="1">
              <a:solidFill>
                <a:srgbClr val="0000FF"/>
              </a:solidFill>
              <a:latin typeface="Arial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ÂM THANH THÀNH PHỐ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66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5" grpId="0" animBg="1"/>
    </p:bld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Wingdings</vt:lpstr>
      <vt:lpstr>Network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2020-12-22T14:15:59Z</dcterms:created>
  <dcterms:modified xsi:type="dcterms:W3CDTF">2020-12-22T14:16:15Z</dcterms:modified>
</cp:coreProperties>
</file>