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377" r:id="rId2"/>
    <p:sldId id="376" r:id="rId3"/>
    <p:sldId id="374" r:id="rId4"/>
    <p:sldId id="388" r:id="rId5"/>
    <p:sldId id="389" r:id="rId6"/>
    <p:sldId id="361" r:id="rId7"/>
    <p:sldId id="390" r:id="rId8"/>
    <p:sldId id="375" r:id="rId9"/>
    <p:sldId id="381" r:id="rId10"/>
    <p:sldId id="370" r:id="rId11"/>
    <p:sldId id="391" r:id="rId12"/>
    <p:sldId id="362" r:id="rId13"/>
    <p:sldId id="368" r:id="rId14"/>
    <p:sldId id="386" r:id="rId15"/>
    <p:sldId id="369" r:id="rId16"/>
    <p:sldId id="382" r:id="rId17"/>
    <p:sldId id="35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FE59D2-2809-4DD2-B134-35FF8ADC2EE6}" type="datetimeFigureOut">
              <a:rPr lang="en-US" smtClean="0"/>
              <a:t>12/20/2020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9237AF-336B-411D-996F-D1092729C5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9718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C9C75FC-24F4-43FC-8BAD-8F55CB2B93E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41B12D-8EC6-4F6F-BFF7-A3A843DC23E2}" type="slidenum">
              <a:rPr lang="en-US" altLang="en-US"/>
              <a:pPr/>
              <a:t>1</a:t>
            </a:fld>
            <a:endParaRPr lang="en-US" altLang="en-US"/>
          </a:p>
        </p:txBody>
      </p:sp>
      <p:sp>
        <p:nvSpPr>
          <p:cNvPr id="5122" name="Rectangle 2">
            <a:extLst>
              <a:ext uri="{FF2B5EF4-FFF2-40B4-BE49-F238E27FC236}">
                <a16:creationId xmlns:a16="http://schemas.microsoft.com/office/drawing/2014/main" id="{FD38AAE8-A2FD-478A-9ECF-4CF65E49AE8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0CAC3AF6-3E75-4592-A795-C664CD09D9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01675" y="4421188"/>
            <a:ext cx="5619750" cy="4189412"/>
          </a:xfrm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231C781-B07F-44C7-9021-BE0BDA51D36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458F66D-4A9E-429E-A6B4-E7F6B3DEF76E}" type="slidenum">
              <a:rPr lang="en-US" altLang="en-US"/>
              <a:pPr/>
              <a:t>10</a:t>
            </a:fld>
            <a:endParaRPr lang="en-US" altLang="en-US"/>
          </a:p>
        </p:txBody>
      </p:sp>
      <p:sp>
        <p:nvSpPr>
          <p:cNvPr id="25602" name="Rectangle 2">
            <a:extLst>
              <a:ext uri="{FF2B5EF4-FFF2-40B4-BE49-F238E27FC236}">
                <a16:creationId xmlns:a16="http://schemas.microsoft.com/office/drawing/2014/main" id="{195E9803-3812-46E2-AE06-DEDD3A81048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C9F4F771-5A81-4E17-BF45-4E552B965E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6D97359-EA94-4EFE-934F-092865F103E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590302-B438-4CBB-A198-A30E7A6E936C}" type="slidenum">
              <a:rPr lang="en-US" altLang="en-US"/>
              <a:pPr/>
              <a:t>11</a:t>
            </a:fld>
            <a:endParaRPr lang="en-US" altLang="en-US"/>
          </a:p>
        </p:txBody>
      </p:sp>
      <p:sp>
        <p:nvSpPr>
          <p:cNvPr id="27650" name="Rectangle 2">
            <a:extLst>
              <a:ext uri="{FF2B5EF4-FFF2-40B4-BE49-F238E27FC236}">
                <a16:creationId xmlns:a16="http://schemas.microsoft.com/office/drawing/2014/main" id="{3BDD3F78-6C5C-4B35-BE01-AE6186B00C9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0253EE6B-1EC3-4EFD-98FD-5530D3B668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504DB36-5DC3-4809-AA0A-5EDF7B78D3E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F873BE7-29A1-42A7-88A8-19D4FD8D0E09}" type="slidenum">
              <a:rPr lang="en-US" altLang="en-US"/>
              <a:pPr/>
              <a:t>12</a:t>
            </a:fld>
            <a:endParaRPr lang="en-US" altLang="en-US"/>
          </a:p>
        </p:txBody>
      </p:sp>
      <p:sp>
        <p:nvSpPr>
          <p:cNvPr id="29698" name="Rectangle 2">
            <a:extLst>
              <a:ext uri="{FF2B5EF4-FFF2-40B4-BE49-F238E27FC236}">
                <a16:creationId xmlns:a16="http://schemas.microsoft.com/office/drawing/2014/main" id="{52A71F97-DF46-4FF3-9E2D-EA246E5B66E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296973F7-731E-417A-BCEE-6D5C1DD849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5FC71FA-7348-45EF-9A3E-64E56938EF1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BAB7B05-2243-4A0C-B4D0-C82C2109390C}" type="slidenum">
              <a:rPr lang="en-US" altLang="en-US"/>
              <a:pPr/>
              <a:t>13</a:t>
            </a:fld>
            <a:endParaRPr lang="en-US" altLang="en-US"/>
          </a:p>
        </p:txBody>
      </p:sp>
      <p:sp>
        <p:nvSpPr>
          <p:cNvPr id="31746" name="Rectangle 2">
            <a:extLst>
              <a:ext uri="{FF2B5EF4-FFF2-40B4-BE49-F238E27FC236}">
                <a16:creationId xmlns:a16="http://schemas.microsoft.com/office/drawing/2014/main" id="{E0D401FF-0095-48F7-A193-52614E2908A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A580D899-20CF-4E60-ACC5-CD7C2AE143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01675" y="4421188"/>
            <a:ext cx="5619750" cy="4189412"/>
          </a:xfrm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DDC3764-82D4-4081-98CB-D389F02F3BD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E52513-9ECB-43E7-9000-088ED795061C}" type="slidenum">
              <a:rPr lang="en-US" altLang="en-US"/>
              <a:pPr/>
              <a:t>14</a:t>
            </a:fld>
            <a:endParaRPr lang="en-US" altLang="en-US"/>
          </a:p>
        </p:txBody>
      </p:sp>
      <p:sp>
        <p:nvSpPr>
          <p:cNvPr id="33794" name="Rectangle 2">
            <a:extLst>
              <a:ext uri="{FF2B5EF4-FFF2-40B4-BE49-F238E27FC236}">
                <a16:creationId xmlns:a16="http://schemas.microsoft.com/office/drawing/2014/main" id="{2EC656AB-0682-4BA5-A42E-D2139C37CE9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7F17B1DC-2D19-4FAE-BE57-05E00E4887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D06F38C-085A-4339-B9FB-D6EF4E8BB30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037AD88-7917-4E0D-919D-5A23F6352820}" type="slidenum">
              <a:rPr lang="en-US" altLang="en-US"/>
              <a:pPr/>
              <a:t>15</a:t>
            </a:fld>
            <a:endParaRPr lang="en-US" altLang="en-US"/>
          </a:p>
        </p:txBody>
      </p:sp>
      <p:sp>
        <p:nvSpPr>
          <p:cNvPr id="35842" name="Rectangle 2">
            <a:extLst>
              <a:ext uri="{FF2B5EF4-FFF2-40B4-BE49-F238E27FC236}">
                <a16:creationId xmlns:a16="http://schemas.microsoft.com/office/drawing/2014/main" id="{5C021776-A9E3-494B-873A-EF24B5910B4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8074C4AD-9F00-4DF8-BD44-6BDBDB75F6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057D6D3-1E35-4F8B-BF35-2B4EEBCB7B5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B573807-00CF-4EFD-B5C4-0DBFFBE2BBE9}" type="slidenum">
              <a:rPr lang="en-US" altLang="en-US"/>
              <a:pPr/>
              <a:t>16</a:t>
            </a:fld>
            <a:endParaRPr lang="en-US" altLang="en-US"/>
          </a:p>
        </p:txBody>
      </p:sp>
      <p:sp>
        <p:nvSpPr>
          <p:cNvPr id="37890" name="Rectangle 2">
            <a:extLst>
              <a:ext uri="{FF2B5EF4-FFF2-40B4-BE49-F238E27FC236}">
                <a16:creationId xmlns:a16="http://schemas.microsoft.com/office/drawing/2014/main" id="{31A2AC33-EF4E-43DA-A5D6-7899D2D9993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C00E6560-CBA5-4175-BB54-05AE754701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01675" y="4421188"/>
            <a:ext cx="5619750" cy="4189412"/>
          </a:xfrm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92C873E-EDFF-4E42-A572-3AE85DD888C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0E425A8-8CDF-4A7A-89AE-17CE70D6DA3F}" type="slidenum">
              <a:rPr lang="en-US" altLang="en-US"/>
              <a:pPr/>
              <a:t>17</a:t>
            </a:fld>
            <a:endParaRPr lang="en-US" altLang="en-US"/>
          </a:p>
        </p:txBody>
      </p:sp>
      <p:sp>
        <p:nvSpPr>
          <p:cNvPr id="39938" name="Rectangle 2">
            <a:extLst>
              <a:ext uri="{FF2B5EF4-FFF2-40B4-BE49-F238E27FC236}">
                <a16:creationId xmlns:a16="http://schemas.microsoft.com/office/drawing/2014/main" id="{168AAB58-646A-4583-BF74-00866DB94A8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5E183C8F-BBD0-45F5-BABB-6A60BC15C4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09E42D4-AF1C-4B75-B2D7-0589CE0CA11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6BDF00-545C-4776-BE15-0BD84DE1C865}" type="slidenum">
              <a:rPr lang="en-US" altLang="en-US"/>
              <a:pPr/>
              <a:t>2</a:t>
            </a:fld>
            <a:endParaRPr lang="en-US" altLang="en-US"/>
          </a:p>
        </p:txBody>
      </p:sp>
      <p:sp>
        <p:nvSpPr>
          <p:cNvPr id="9218" name="Rectangle 2">
            <a:extLst>
              <a:ext uri="{FF2B5EF4-FFF2-40B4-BE49-F238E27FC236}">
                <a16:creationId xmlns:a16="http://schemas.microsoft.com/office/drawing/2014/main" id="{92769DE8-780F-4DD3-888E-E11D25A9CE1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A96CF14C-97ED-4734-81FE-8B9D8A590A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423994F-A09D-46EF-A2BC-FDEF0E11EA7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3985B6-A77C-482A-AEBC-B11EEFFE95E6}" type="slidenum">
              <a:rPr lang="en-US" altLang="en-US"/>
              <a:pPr/>
              <a:t>3</a:t>
            </a:fld>
            <a:endParaRPr lang="en-US" altLang="en-US"/>
          </a:p>
        </p:txBody>
      </p:sp>
      <p:sp>
        <p:nvSpPr>
          <p:cNvPr id="11266" name="Rectangle 2">
            <a:extLst>
              <a:ext uri="{FF2B5EF4-FFF2-40B4-BE49-F238E27FC236}">
                <a16:creationId xmlns:a16="http://schemas.microsoft.com/office/drawing/2014/main" id="{112B7867-32B8-4CD9-AA5C-B0B45A3DB71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735C4C67-897C-4A09-887A-6ABCC7E3CE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D47026D-38FC-4660-B8C2-6E22C382AA3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F7EB60-7087-4A3F-A00D-5342E12B5214}" type="slidenum">
              <a:rPr lang="en-US" altLang="en-US"/>
              <a:pPr/>
              <a:t>4</a:t>
            </a:fld>
            <a:endParaRPr lang="en-US" altLang="en-US"/>
          </a:p>
        </p:txBody>
      </p:sp>
      <p:sp>
        <p:nvSpPr>
          <p:cNvPr id="13314" name="Rectangle 2">
            <a:extLst>
              <a:ext uri="{FF2B5EF4-FFF2-40B4-BE49-F238E27FC236}">
                <a16:creationId xmlns:a16="http://schemas.microsoft.com/office/drawing/2014/main" id="{ACB22809-2E93-4A13-93BB-7D5D5AA17DB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C2710C5A-B79D-4B12-877E-C5F82F6678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EB89CE1-D8DE-40C3-8D87-1DB781F2DE9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FE5FFDC-24FD-4564-94FB-11DB30359995}" type="slidenum">
              <a:rPr lang="en-US" altLang="en-US"/>
              <a:pPr/>
              <a:t>5</a:t>
            </a:fld>
            <a:endParaRPr lang="en-US" altLang="en-US"/>
          </a:p>
        </p:txBody>
      </p:sp>
      <p:sp>
        <p:nvSpPr>
          <p:cNvPr id="15362" name="Rectangle 2">
            <a:extLst>
              <a:ext uri="{FF2B5EF4-FFF2-40B4-BE49-F238E27FC236}">
                <a16:creationId xmlns:a16="http://schemas.microsoft.com/office/drawing/2014/main" id="{21242F96-3820-48BA-A8D3-19021145F0D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577A1183-612D-46D8-B605-FEC1378EDA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6B9BE50-BF7D-4098-AF3F-0E74882E39B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543861F-1902-4A8C-B7FA-70B68073BECC}" type="slidenum">
              <a:rPr lang="en-US" altLang="en-US"/>
              <a:pPr/>
              <a:t>6</a:t>
            </a:fld>
            <a:endParaRPr lang="en-US" altLang="en-US"/>
          </a:p>
        </p:txBody>
      </p:sp>
      <p:sp>
        <p:nvSpPr>
          <p:cNvPr id="17410" name="Rectangle 2">
            <a:extLst>
              <a:ext uri="{FF2B5EF4-FFF2-40B4-BE49-F238E27FC236}">
                <a16:creationId xmlns:a16="http://schemas.microsoft.com/office/drawing/2014/main" id="{E17FE6AD-E4B3-40BE-84E7-4B9D7015F37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E6D244F9-7D51-4222-A013-910C5701BD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30B80AE-58EF-4B34-BBBB-5FAA59332B4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7B0F755-54B9-4303-8800-90851C830465}" type="slidenum">
              <a:rPr lang="en-US" altLang="en-US"/>
              <a:pPr/>
              <a:t>7</a:t>
            </a:fld>
            <a:endParaRPr lang="en-US" altLang="en-US"/>
          </a:p>
        </p:txBody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id="{4A8FA7D7-8830-4CE7-B6A5-1D3C1487081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26FDA82C-77FD-40D9-8A08-F0A242DD54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88F4E9D-3134-4B10-B430-9D8CD9D2DB1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C6F4861-549D-4DBF-B948-74EE4F05B260}" type="slidenum">
              <a:rPr lang="en-US" altLang="en-US"/>
              <a:pPr/>
              <a:t>8</a:t>
            </a:fld>
            <a:endParaRPr lang="en-US" altLang="en-US"/>
          </a:p>
        </p:txBody>
      </p:sp>
      <p:sp>
        <p:nvSpPr>
          <p:cNvPr id="21506" name="Rectangle 2">
            <a:extLst>
              <a:ext uri="{FF2B5EF4-FFF2-40B4-BE49-F238E27FC236}">
                <a16:creationId xmlns:a16="http://schemas.microsoft.com/office/drawing/2014/main" id="{A855B801-D992-4F97-A2B5-2A3A6F95D3A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92540591-3ED7-43ED-B93F-27262F5371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2D1D27D-C70C-471D-AE69-115513568DD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CB2BA49-1125-4A80-ABF7-B950468CE779}" type="slidenum">
              <a:rPr lang="en-US" altLang="en-US"/>
              <a:pPr/>
              <a:t>9</a:t>
            </a:fld>
            <a:endParaRPr lang="en-US" altLang="en-US"/>
          </a:p>
        </p:txBody>
      </p:sp>
      <p:sp>
        <p:nvSpPr>
          <p:cNvPr id="23554" name="Rectangle 2">
            <a:extLst>
              <a:ext uri="{FF2B5EF4-FFF2-40B4-BE49-F238E27FC236}">
                <a16:creationId xmlns:a16="http://schemas.microsoft.com/office/drawing/2014/main" id="{ECB77822-95A4-4D8A-A138-C08D5BEF181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114EB6AB-6BC3-4930-B2CD-2E4EEB7E94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0BC9E-8AA3-495E-B99F-DC67AFC12C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AEAAF9-EBBA-45D9-A6C6-A642A70773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A79A62-36AC-4EBD-9BBA-F1098C666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81876-CF48-4C87-981C-87F19F30FAC2}" type="datetimeFigureOut">
              <a:rPr lang="en-US" smtClean="0"/>
              <a:t>12/20/2020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0C884B-0059-4A91-A0DF-D75B53CB2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2CF689-5BD0-4120-8B96-B04015645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292DE-4E4F-4DDA-8F59-F629B0C3F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3289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5EF47-AC44-4406-A04D-A0A42D792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DB9FA2-4316-44A5-89AE-EDFDC53003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DBE8E0-81FC-44C8-A117-70D8DF448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81876-CF48-4C87-981C-87F19F30FAC2}" type="datetimeFigureOut">
              <a:rPr lang="en-US" smtClean="0"/>
              <a:t>12/20/2020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83CF02-F202-4AEE-B066-B28FD10BF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70331D-A2A8-457D-B82F-667B19330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292DE-4E4F-4DDA-8F59-F629B0C3F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361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D658F9-AC70-4DF5-AFED-4FB6425C08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CE7A64-5182-4D78-96CF-98295A69CE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69953-D45B-46F7-92AB-2DA2AA0BB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81876-CF48-4C87-981C-87F19F30FAC2}" type="datetimeFigureOut">
              <a:rPr lang="en-US" smtClean="0"/>
              <a:t>12/20/2020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ABE229-18F2-4DD6-A252-E935ED75D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789F0E-10A2-4D2B-A5A8-BBAB8A551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292DE-4E4F-4DDA-8F59-F629B0C3F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9966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5115D14-6AAE-418C-A4F4-4C670F2EC03C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F8BFE2-8DB0-49DE-B9B3-A9310852FD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64941A-770B-4DDD-8D9F-AFA46A580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6EBFCE-F476-416D-9626-A331AA67F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66461F5D-1CB0-4A7F-B8D1-2F6A1BD8F5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8499879"/>
      </p:ext>
    </p:extLst>
  </p:cSld>
  <p:clrMapOvr>
    <a:masterClrMapping/>
  </p:clrMapOvr>
  <p:transition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EB228-84FA-43CA-A0F0-B740BD4B6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7211C6-7609-4776-8230-2B3E9D7665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504899-1FB8-41FC-A6A3-6FBA43FCB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81876-CF48-4C87-981C-87F19F30FAC2}" type="datetimeFigureOut">
              <a:rPr lang="en-US" smtClean="0"/>
              <a:t>12/20/2020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1DBBA0-8D3C-4BBD-AABB-296C9479B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D3CB5C-214E-4DE4-89B0-FC94721A4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292DE-4E4F-4DDA-8F59-F629B0C3F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05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27437-09BE-491C-9F26-65E39C577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4AA8B2-4EB2-4021-ADDD-AF5517EFCE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1F315B-118A-4814-BC46-57F6DCD9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81876-CF48-4C87-981C-87F19F30FAC2}" type="datetimeFigureOut">
              <a:rPr lang="en-US" smtClean="0"/>
              <a:t>12/20/2020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0B686A-FE1D-439E-9627-203A3A1FDB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852275-7980-4AC4-9F4B-41130B8DD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292DE-4E4F-4DDA-8F59-F629B0C3F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230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C5E67-F691-48F3-9E22-EE2415278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B4368D-14C8-4026-B07A-E76473A28E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E66F45-CBB5-4A19-A334-ABA32589F1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02AFB2-C3A6-4CAE-9B7B-6F207D708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81876-CF48-4C87-981C-87F19F30FAC2}" type="datetimeFigureOut">
              <a:rPr lang="en-US" smtClean="0"/>
              <a:t>12/20/2020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DD8965-F9D4-4855-8AEE-A287A1419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335AA0-97A0-4FFF-A455-899BBB8AA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292DE-4E4F-4DDA-8F59-F629B0C3F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3890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21806E-2F06-4DCC-A974-9C2742134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9188F3-A77B-444D-A082-A1EFAF6E51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9CF2C2-B60E-459A-8EAF-4790E238BB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1985B7-7406-475F-BDBB-9D05E49EE6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FCD04E-9021-4D43-8F7F-EDDBBDD376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616950-0FCC-4B74-BF92-C3B29A136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81876-CF48-4C87-981C-87F19F30FAC2}" type="datetimeFigureOut">
              <a:rPr lang="en-US" smtClean="0"/>
              <a:t>12/20/2020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B2B85E-4191-4B68-A843-5F792931E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5D18DF-82AC-488F-B128-3E75B66B9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292DE-4E4F-4DDA-8F59-F629B0C3F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384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4A33A-A32C-47F5-80AF-71784C592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1ECA8F-335F-41BD-969A-88FD776B2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81876-CF48-4C87-981C-87F19F30FAC2}" type="datetimeFigureOut">
              <a:rPr lang="en-US" smtClean="0"/>
              <a:t>12/20/2020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5F25FC-BE11-4B15-B840-035CA9DE0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E69899-000D-418E-90A6-A4EC1C83D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292DE-4E4F-4DDA-8F59-F629B0C3F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8421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E83A0EE-4A18-4814-8640-ECBDCBAD9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81876-CF48-4C87-981C-87F19F30FAC2}" type="datetimeFigureOut">
              <a:rPr lang="en-US" smtClean="0"/>
              <a:t>12/20/2020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3233E0-29AA-4AB2-9171-4C01946B0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6B59D3-5A69-4450-85C2-8296B7AF7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292DE-4E4F-4DDA-8F59-F629B0C3F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463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C14372-209C-4635-B751-B92B8E141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55CC3F-A7B2-40FD-AA05-DEF6A82A2E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9B2038-4BBE-4E02-B488-1A4D829645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0566A2-2290-4581-A795-0FBAF5895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81876-CF48-4C87-981C-87F19F30FAC2}" type="datetimeFigureOut">
              <a:rPr lang="en-US" smtClean="0"/>
              <a:t>12/20/2020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604169-E518-4940-9EFD-52FC086BD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77C30B-0936-4BB4-86B2-CB7EF2654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292DE-4E4F-4DDA-8F59-F629B0C3F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32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E537A-3B53-4371-AA36-C4E4EBB1D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78E4773-D3AF-4AE0-B2CF-37C216B33E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208CCD-C9CA-4CFF-BC59-E5A6AE0A68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38BCDC-FCBF-4BE4-9977-516F6AEA6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81876-CF48-4C87-981C-87F19F30FAC2}" type="datetimeFigureOut">
              <a:rPr lang="en-US" smtClean="0"/>
              <a:t>12/20/2020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662BD4-45DF-4669-8C02-4952728D0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450E12-DE44-4A89-B971-A132E9351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292DE-4E4F-4DDA-8F59-F629B0C3F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680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9C42BDC-2429-4AAB-8A08-FC6D9D948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EB7494-0D50-48FD-8B17-A98F47A0E1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F0D1EC-42EF-4E87-A1B8-AE5DA5137D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881876-CF48-4C87-981C-87F19F30FAC2}" type="datetimeFigureOut">
              <a:rPr lang="en-US" smtClean="0"/>
              <a:t>12/20/2020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663662-48E0-4A70-922E-17FE4A018A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993D98-73AF-439C-B32B-16227806AD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292DE-4E4F-4DDA-8F59-F629B0C3F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684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3.jpeg"/><Relationship Id="rId3" Type="http://schemas.openxmlformats.org/officeDocument/2006/relationships/audio" Target="../media/audio1.wav"/><Relationship Id="rId7" Type="http://schemas.openxmlformats.org/officeDocument/2006/relationships/image" Target="../media/image14.jpeg"/><Relationship Id="rId12" Type="http://schemas.openxmlformats.org/officeDocument/2006/relationships/image" Target="../media/image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11" Type="http://schemas.openxmlformats.org/officeDocument/2006/relationships/image" Target="../media/image18.jpeg"/><Relationship Id="rId5" Type="http://schemas.openxmlformats.org/officeDocument/2006/relationships/image" Target="../media/image13.jpeg"/><Relationship Id="rId10" Type="http://schemas.openxmlformats.org/officeDocument/2006/relationships/image" Target="../media/image17.jpeg"/><Relationship Id="rId4" Type="http://schemas.openxmlformats.org/officeDocument/2006/relationships/audio" Target="../media/audio2.wav"/><Relationship Id="rId9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wmf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22.gif"/><Relationship Id="rId2" Type="http://schemas.openxmlformats.org/officeDocument/2006/relationships/slideLayout" Target="../slideLayouts/slideLayout7.xml"/><Relationship Id="rId1" Type="http://schemas.openxmlformats.org/officeDocument/2006/relationships/audio" Target="Mai%20Truong%20Men%20Yeu.mp3" TargetMode="External"/><Relationship Id="rId6" Type="http://schemas.openxmlformats.org/officeDocument/2006/relationships/image" Target="../media/image21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6" name="Picture 4" descr="Vu_Hung_Net_5">
            <a:extLst>
              <a:ext uri="{FF2B5EF4-FFF2-40B4-BE49-F238E27FC236}">
                <a16:creationId xmlns:a16="http://schemas.microsoft.com/office/drawing/2014/main" id="{630DDB23-4DE4-46C2-A924-836DC6A4C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6181726"/>
            <a:ext cx="319087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5" descr="Vu_Hung_Net_5">
            <a:extLst>
              <a:ext uri="{FF2B5EF4-FFF2-40B4-BE49-F238E27FC236}">
                <a16:creationId xmlns:a16="http://schemas.microsoft.com/office/drawing/2014/main" id="{0655392B-B796-447C-A1B5-28A5134521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1" y="6153151"/>
            <a:ext cx="319087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6" descr="Vu_Hung_Net_5">
            <a:extLst>
              <a:ext uri="{FF2B5EF4-FFF2-40B4-BE49-F238E27FC236}">
                <a16:creationId xmlns:a16="http://schemas.microsoft.com/office/drawing/2014/main" id="{39AD8E85-603B-4045-B950-1A11A26986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1" y="6167439"/>
            <a:ext cx="319087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7" descr="Vu_Hung_Net_5">
            <a:extLst>
              <a:ext uri="{FF2B5EF4-FFF2-40B4-BE49-F238E27FC236}">
                <a16:creationId xmlns:a16="http://schemas.microsoft.com/office/drawing/2014/main" id="{82D9DC86-1B56-4F23-8932-B8E7FC5B21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126" y="1"/>
            <a:ext cx="319087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8" descr="Vu_Hung_Net_5">
            <a:extLst>
              <a:ext uri="{FF2B5EF4-FFF2-40B4-BE49-F238E27FC236}">
                <a16:creationId xmlns:a16="http://schemas.microsoft.com/office/drawing/2014/main" id="{2ADE6662-508C-4710-827C-BB80A7322E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1"/>
            <a:ext cx="319087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9" descr="Vu_Hung_Net_5">
            <a:extLst>
              <a:ext uri="{FF2B5EF4-FFF2-40B4-BE49-F238E27FC236}">
                <a16:creationId xmlns:a16="http://schemas.microsoft.com/office/drawing/2014/main" id="{46C28CD3-2566-4B61-86E3-D72FDBC49C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"/>
            <a:ext cx="319087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2" name="WordArt 12">
            <a:extLst>
              <a:ext uri="{FF2B5EF4-FFF2-40B4-BE49-F238E27FC236}">
                <a16:creationId xmlns:a16="http://schemas.microsoft.com/office/drawing/2014/main" id="{D77E2021-8CA4-4CBD-BF58-C8304D5F107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124200" y="1981200"/>
            <a:ext cx="6019800" cy="2438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>
                <a:ln w="12700">
                  <a:solidFill>
                    <a:srgbClr val="0066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TẬP ĐỌC</a:t>
            </a:r>
          </a:p>
          <a:p>
            <a:pPr algn="ctr"/>
            <a:r>
              <a:rPr lang="en-US" sz="5400" kern="10">
                <a:ln w="12700">
                  <a:solidFill>
                    <a:srgbClr val="0066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44608753-85A4-4853-9862-C1BC608B87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6248400"/>
            <a:ext cx="8229600" cy="6096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</a:pPr>
            <a:r>
              <a:rPr lang="en-US" altLang="en-US">
                <a:latin typeface="Times New Roman" panose="02020603050405020304" pitchFamily="18" charset="0"/>
              </a:rPr>
              <a:t> </a:t>
            </a:r>
            <a:r>
              <a:rPr lang="en-US" altLang="en-US" sz="3600">
                <a:latin typeface="Times New Roman" panose="02020603050405020304" pitchFamily="18" charset="0"/>
              </a:rPr>
              <a:t>Một số hình ảnh về làng quê Việt Nam</a:t>
            </a:r>
          </a:p>
        </p:txBody>
      </p:sp>
      <p:pic>
        <p:nvPicPr>
          <p:cNvPr id="24579" name="Picture 3">
            <a:extLst>
              <a:ext uri="{FF2B5EF4-FFF2-40B4-BE49-F238E27FC236}">
                <a16:creationId xmlns:a16="http://schemas.microsoft.com/office/drawing/2014/main" id="{F55272F6-352F-4FDC-9E70-1EEAAD8802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>
            <a:extLst>
              <a:ext uri="{FF2B5EF4-FFF2-40B4-BE49-F238E27FC236}">
                <a16:creationId xmlns:a16="http://schemas.microsoft.com/office/drawing/2014/main" id="{C2B4A923-D855-4D10-9015-AD964F3F58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1" name="Picture 5">
            <a:extLst>
              <a:ext uri="{FF2B5EF4-FFF2-40B4-BE49-F238E27FC236}">
                <a16:creationId xmlns:a16="http://schemas.microsoft.com/office/drawing/2014/main" id="{1365E19A-6777-468B-806C-9A57C1B74C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5580" r="44453" b="20021"/>
          <a:stretch>
            <a:fillRect/>
          </a:stretch>
        </p:blipFill>
        <p:spPr bwMode="auto">
          <a:xfrm>
            <a:off x="1524000" y="0"/>
            <a:ext cx="9144000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6">
            <a:extLst>
              <a:ext uri="{FF2B5EF4-FFF2-40B4-BE49-F238E27FC236}">
                <a16:creationId xmlns:a16="http://schemas.microsoft.com/office/drawing/2014/main" id="{86350D71-6FDA-4193-96C7-CBFE4E1089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83" name="Text Box 7">
            <a:extLst>
              <a:ext uri="{FF2B5EF4-FFF2-40B4-BE49-F238E27FC236}">
                <a16:creationId xmlns:a16="http://schemas.microsoft.com/office/drawing/2014/main" id="{71576FCC-F55B-4A11-B002-9B9D77F9FB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6278563"/>
            <a:ext cx="466986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</a:rPr>
              <a:t>Theo các em, cảnh vật ở nông thôn như thế nào?</a:t>
            </a:r>
          </a:p>
        </p:txBody>
      </p:sp>
      <p:grpSp>
        <p:nvGrpSpPr>
          <p:cNvPr id="24584" name="Group 8">
            <a:extLst>
              <a:ext uri="{FF2B5EF4-FFF2-40B4-BE49-F238E27FC236}">
                <a16:creationId xmlns:a16="http://schemas.microsoft.com/office/drawing/2014/main" id="{2AA11F3F-C24B-44D8-9B06-DC9A6A2B4AC0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0"/>
            <a:ext cx="9220200" cy="6172200"/>
            <a:chOff x="0" y="0"/>
            <a:chExt cx="5808" cy="3792"/>
          </a:xfrm>
        </p:grpSpPr>
        <p:pic>
          <p:nvPicPr>
            <p:cNvPr id="24585" name="Picture 9">
              <a:extLst>
                <a:ext uri="{FF2B5EF4-FFF2-40B4-BE49-F238E27FC236}">
                  <a16:creationId xmlns:a16="http://schemas.microsoft.com/office/drawing/2014/main" id="{B75B4D99-3CB4-4DB1-B0A2-38D5EC037D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928" cy="18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586" name="Picture 10">
              <a:extLst>
                <a:ext uri="{FF2B5EF4-FFF2-40B4-BE49-F238E27FC236}">
                  <a16:creationId xmlns:a16="http://schemas.microsoft.com/office/drawing/2014/main" id="{54C91E6C-12F9-47E4-83B2-87FDCE5E48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0"/>
              <a:ext cx="2832" cy="18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587" name="Picture 11">
              <a:extLst>
                <a:ext uri="{FF2B5EF4-FFF2-40B4-BE49-F238E27FC236}">
                  <a16:creationId xmlns:a16="http://schemas.microsoft.com/office/drawing/2014/main" id="{75651EBD-7A88-41E6-9004-875185C3D1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99" t="5580" r="44453" b="20021"/>
            <a:stretch>
              <a:fillRect/>
            </a:stretch>
          </p:blipFill>
          <p:spPr bwMode="auto">
            <a:xfrm>
              <a:off x="0" y="1824"/>
              <a:ext cx="2928" cy="19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588" name="Picture 12">
              <a:extLst>
                <a:ext uri="{FF2B5EF4-FFF2-40B4-BE49-F238E27FC236}">
                  <a16:creationId xmlns:a16="http://schemas.microsoft.com/office/drawing/2014/main" id="{7EA4A429-ACAE-4137-94AB-18E13A9C05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824"/>
              <a:ext cx="2880" cy="19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3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8" dur="80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9" dur="80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80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980"/>
                            </p:stCondLst>
                            <p:childTnLst>
                              <p:par>
                                <p:cTn id="42" presetID="27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4" dur="80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5" dur="80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80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" grpId="0" animBg="1"/>
      <p:bldP spid="24583" grpId="0"/>
      <p:bldP spid="2458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44" name="Rectangle 20">
            <a:extLst>
              <a:ext uri="{FF2B5EF4-FFF2-40B4-BE49-F238E27FC236}">
                <a16:creationId xmlns:a16="http://schemas.microsoft.com/office/drawing/2014/main" id="{6DE40474-112F-4148-9F10-2F5F6519A9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4572000"/>
            <a:ext cx="83058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</a:pPr>
            <a:r>
              <a:rPr lang="en-US" altLang="en-US">
                <a:latin typeface="Times New Roman" panose="02020603050405020304" pitchFamily="18" charset="0"/>
              </a:rPr>
              <a:t> 4. Bạn nghĩ gì về những người làm ra hạt gạo?</a:t>
            </a:r>
          </a:p>
        </p:txBody>
      </p:sp>
      <p:pic>
        <p:nvPicPr>
          <p:cNvPr id="26645" name="Picture 21">
            <a:extLst>
              <a:ext uri="{FF2B5EF4-FFF2-40B4-BE49-F238E27FC236}">
                <a16:creationId xmlns:a16="http://schemas.microsoft.com/office/drawing/2014/main" id="{01BC4999-9139-4FFE-8ADF-AA030DA0D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014" y="5410200"/>
            <a:ext cx="2541587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648" name="Group 24">
            <a:extLst>
              <a:ext uri="{FF2B5EF4-FFF2-40B4-BE49-F238E27FC236}">
                <a16:creationId xmlns:a16="http://schemas.microsoft.com/office/drawing/2014/main" id="{4DC53DAA-B26F-4339-BA6C-795774F7A863}"/>
              </a:ext>
            </a:extLst>
          </p:cNvPr>
          <p:cNvGrpSpPr>
            <a:grpSpLocks/>
          </p:cNvGrpSpPr>
          <p:nvPr/>
        </p:nvGrpSpPr>
        <p:grpSpPr bwMode="auto">
          <a:xfrm>
            <a:off x="1905000" y="0"/>
            <a:ext cx="8153400" cy="4332288"/>
            <a:chOff x="240" y="0"/>
            <a:chExt cx="5136" cy="2729"/>
          </a:xfrm>
        </p:grpSpPr>
        <p:sp>
          <p:nvSpPr>
            <p:cNvPr id="26627" name="Line 3">
              <a:extLst>
                <a:ext uri="{FF2B5EF4-FFF2-40B4-BE49-F238E27FC236}">
                  <a16:creationId xmlns:a16="http://schemas.microsoft.com/office/drawing/2014/main" id="{D846973D-36A4-413C-8408-B4FA74533E9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0" y="1929"/>
              <a:ext cx="0" cy="711"/>
            </a:xfrm>
            <a:prstGeom prst="line">
              <a:avLst/>
            </a:prstGeom>
            <a:noFill/>
            <a:ln w="38100" cmpd="dbl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28" name="Text Box 4">
              <a:extLst>
                <a:ext uri="{FF2B5EF4-FFF2-40B4-BE49-F238E27FC236}">
                  <a16:creationId xmlns:a16="http://schemas.microsoft.com/office/drawing/2014/main" id="{BEEC2C6F-F9DF-456F-A517-080399AF2B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2" y="0"/>
              <a:ext cx="116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endParaRPr lang="en-US" altLang="en-US" i="1">
                <a:solidFill>
                  <a:srgbClr val="0000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6629" name="Rectangle 5">
              <a:extLst>
                <a:ext uri="{FF2B5EF4-FFF2-40B4-BE49-F238E27FC236}">
                  <a16:creationId xmlns:a16="http://schemas.microsoft.com/office/drawing/2014/main" id="{59A88C26-58F0-4235-851B-7563E8BDE7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1422"/>
              <a:ext cx="1248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spcBef>
                  <a:spcPct val="0"/>
                </a:spcBef>
              </a:pPr>
              <a:r>
                <a:rPr lang="en-US" altLang="en-US" sz="3600" u="sng">
                  <a:solidFill>
                    <a:srgbClr val="990000"/>
                  </a:solidFill>
                  <a:latin typeface="Times New Roman" panose="02020603050405020304" pitchFamily="18" charset="0"/>
                </a:rPr>
                <a:t>Luyện đọc</a:t>
              </a:r>
              <a:endParaRPr lang="en-US" altLang="en-US" sz="3600">
                <a:solidFill>
                  <a:srgbClr val="99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6630" name="Rectangle 6">
              <a:extLst>
                <a:ext uri="{FF2B5EF4-FFF2-40B4-BE49-F238E27FC236}">
                  <a16:creationId xmlns:a16="http://schemas.microsoft.com/office/drawing/2014/main" id="{355479AE-4BC8-4055-9EC2-B91B5E2B61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609"/>
              <a:ext cx="3840" cy="5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spcBef>
                  <a:spcPct val="0"/>
                </a:spcBef>
              </a:pPr>
              <a:r>
                <a:rPr lang="en-US" altLang="en-US" sz="3600">
                  <a:solidFill>
                    <a:srgbClr val="FF3300"/>
                  </a:solidFill>
                  <a:latin typeface="Times New Roman" panose="02020603050405020304" pitchFamily="18" charset="0"/>
                </a:rPr>
                <a:t>Về quê ngoại</a:t>
              </a:r>
            </a:p>
          </p:txBody>
        </p:sp>
        <p:sp>
          <p:nvSpPr>
            <p:cNvPr id="26631" name="Rectangle 7">
              <a:extLst>
                <a:ext uri="{FF2B5EF4-FFF2-40B4-BE49-F238E27FC236}">
                  <a16:creationId xmlns:a16="http://schemas.microsoft.com/office/drawing/2014/main" id="{FB9AF205-23AA-42FF-9540-D4CA055567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4" y="305"/>
              <a:ext cx="1248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spcBef>
                  <a:spcPct val="0"/>
                </a:spcBef>
              </a:pPr>
              <a:r>
                <a:rPr lang="en-US" altLang="en-US" sz="3600" u="sng">
                  <a:solidFill>
                    <a:srgbClr val="0000FF"/>
                  </a:solidFill>
                  <a:latin typeface="Times New Roman" panose="02020603050405020304" pitchFamily="18" charset="0"/>
                </a:rPr>
                <a:t>Tập đọc</a:t>
              </a:r>
              <a:endParaRPr lang="en-US" altLang="en-US" sz="3600">
                <a:solidFill>
                  <a:srgbClr val="FF33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6632" name="Rectangle 8">
              <a:extLst>
                <a:ext uri="{FF2B5EF4-FFF2-40B4-BE49-F238E27FC236}">
                  <a16:creationId xmlns:a16="http://schemas.microsoft.com/office/drawing/2014/main" id="{123FC57E-E04D-439C-9E89-A98E33714F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1422"/>
              <a:ext cx="1248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spcBef>
                  <a:spcPct val="0"/>
                </a:spcBef>
              </a:pPr>
              <a:r>
                <a:rPr lang="en-US" altLang="en-US" sz="3600" u="sng">
                  <a:solidFill>
                    <a:srgbClr val="990000"/>
                  </a:solidFill>
                  <a:latin typeface="Times New Roman" panose="02020603050405020304" pitchFamily="18" charset="0"/>
                </a:rPr>
                <a:t>Tìm hiểu bài</a:t>
              </a:r>
              <a:endParaRPr lang="en-US" altLang="en-US" sz="3600">
                <a:solidFill>
                  <a:srgbClr val="99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6633" name="Rectangle 9">
              <a:extLst>
                <a:ext uri="{FF2B5EF4-FFF2-40B4-BE49-F238E27FC236}">
                  <a16:creationId xmlns:a16="http://schemas.microsoft.com/office/drawing/2014/main" id="{89100DCA-DD56-467D-8BF6-2693594B00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2132"/>
              <a:ext cx="1248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spcBef>
                  <a:spcPct val="0"/>
                </a:spcBef>
              </a:pPr>
              <a:r>
                <a:rPr lang="en-US" altLang="en-US" sz="3600">
                  <a:solidFill>
                    <a:srgbClr val="0000FF"/>
                  </a:solidFill>
                  <a:latin typeface="Times New Roman" panose="02020603050405020304" pitchFamily="18" charset="0"/>
                </a:rPr>
                <a:t>thuyền trôi</a:t>
              </a:r>
            </a:p>
          </p:txBody>
        </p:sp>
        <p:sp>
          <p:nvSpPr>
            <p:cNvPr id="26634" name="Rectangle 10">
              <a:extLst>
                <a:ext uri="{FF2B5EF4-FFF2-40B4-BE49-F238E27FC236}">
                  <a16:creationId xmlns:a16="http://schemas.microsoft.com/office/drawing/2014/main" id="{2549756C-DB68-4DFD-A79D-97178C1EC5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" y="2132"/>
              <a:ext cx="1248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spcBef>
                  <a:spcPct val="0"/>
                </a:spcBef>
              </a:pPr>
              <a:r>
                <a:rPr lang="en-US" altLang="en-US" sz="3600">
                  <a:solidFill>
                    <a:srgbClr val="0000FF"/>
                  </a:solidFill>
                  <a:latin typeface="Times New Roman" panose="02020603050405020304" pitchFamily="18" charset="0"/>
                </a:rPr>
                <a:t>mát rợp,</a:t>
              </a:r>
            </a:p>
          </p:txBody>
        </p:sp>
        <p:sp>
          <p:nvSpPr>
            <p:cNvPr id="26635" name="Rectangle 11">
              <a:extLst>
                <a:ext uri="{FF2B5EF4-FFF2-40B4-BE49-F238E27FC236}">
                  <a16:creationId xmlns:a16="http://schemas.microsoft.com/office/drawing/2014/main" id="{88EBB55E-6B5B-4790-AC43-6298B91D6F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" y="1828"/>
              <a:ext cx="960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spcBef>
                  <a:spcPct val="0"/>
                </a:spcBef>
              </a:pPr>
              <a:r>
                <a:rPr lang="en-US" altLang="en-US" sz="3600">
                  <a:solidFill>
                    <a:srgbClr val="0000FF"/>
                  </a:solidFill>
                  <a:latin typeface="Times New Roman" panose="02020603050405020304" pitchFamily="18" charset="0"/>
                </a:rPr>
                <a:t>đầm sen,</a:t>
              </a:r>
            </a:p>
          </p:txBody>
        </p:sp>
        <p:sp>
          <p:nvSpPr>
            <p:cNvPr id="26636" name="Rectangle 12">
              <a:extLst>
                <a:ext uri="{FF2B5EF4-FFF2-40B4-BE49-F238E27FC236}">
                  <a16:creationId xmlns:a16="http://schemas.microsoft.com/office/drawing/2014/main" id="{32ECF21E-3FF0-43FE-96A3-DFDD523BF9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8" y="1828"/>
              <a:ext cx="672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spcBef>
                  <a:spcPct val="0"/>
                </a:spcBef>
              </a:pPr>
              <a:r>
                <a:rPr lang="en-US" altLang="en-US" sz="3600">
                  <a:solidFill>
                    <a:srgbClr val="0000FF"/>
                  </a:solidFill>
                  <a:latin typeface="Times New Roman" panose="02020603050405020304" pitchFamily="18" charset="0"/>
                </a:rPr>
                <a:t> ríu rít,</a:t>
              </a:r>
            </a:p>
          </p:txBody>
        </p:sp>
        <p:sp>
          <p:nvSpPr>
            <p:cNvPr id="26637" name="Rectangle 13">
              <a:extLst>
                <a:ext uri="{FF2B5EF4-FFF2-40B4-BE49-F238E27FC236}">
                  <a16:creationId xmlns:a16="http://schemas.microsoft.com/office/drawing/2014/main" id="{A8370182-7E40-4E86-BFBB-07E2709D07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3" y="1828"/>
              <a:ext cx="240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spcBef>
                  <a:spcPct val="0"/>
                </a:spcBef>
              </a:pPr>
              <a:r>
                <a:rPr lang="en-US" altLang="en-US" sz="3600">
                  <a:solidFill>
                    <a:srgbClr val="0000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>
                  <a:latin typeface="Times New Roman" panose="02020603050405020304" pitchFamily="18" charset="0"/>
                </a:rPr>
                <a:t>s</a:t>
              </a:r>
            </a:p>
          </p:txBody>
        </p:sp>
        <p:sp>
          <p:nvSpPr>
            <p:cNvPr id="26638" name="Rectangle 14">
              <a:extLst>
                <a:ext uri="{FF2B5EF4-FFF2-40B4-BE49-F238E27FC236}">
                  <a16:creationId xmlns:a16="http://schemas.microsoft.com/office/drawing/2014/main" id="{FD21BF8A-5764-4F89-AC24-DA2EBC02E6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3" y="1831"/>
              <a:ext cx="384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spcBef>
                  <a:spcPct val="0"/>
                </a:spcBef>
              </a:pPr>
              <a:r>
                <a:rPr lang="en-US" altLang="en-US" sz="3600">
                  <a:solidFill>
                    <a:srgbClr val="0000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>
                  <a:latin typeface="Times New Roman" panose="02020603050405020304" pitchFamily="18" charset="0"/>
                </a:rPr>
                <a:t>it</a:t>
              </a:r>
            </a:p>
          </p:txBody>
        </p:sp>
        <p:sp>
          <p:nvSpPr>
            <p:cNvPr id="26639" name="Rectangle 15">
              <a:extLst>
                <a:ext uri="{FF2B5EF4-FFF2-40B4-BE49-F238E27FC236}">
                  <a16:creationId xmlns:a16="http://schemas.microsoft.com/office/drawing/2014/main" id="{1E19B057-1BBC-447C-A8B3-1E90FBB99C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" y="2132"/>
              <a:ext cx="432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spcBef>
                  <a:spcPct val="0"/>
                </a:spcBef>
              </a:pPr>
              <a:r>
                <a:rPr lang="en-US" altLang="en-US" sz="3600">
                  <a:latin typeface="Times New Roman" panose="02020603050405020304" pitchFamily="18" charset="0"/>
                </a:rPr>
                <a:t>at</a:t>
              </a:r>
            </a:p>
          </p:txBody>
        </p:sp>
        <p:sp>
          <p:nvSpPr>
            <p:cNvPr id="26640" name="Rectangle 16">
              <a:extLst>
                <a:ext uri="{FF2B5EF4-FFF2-40B4-BE49-F238E27FC236}">
                  <a16:creationId xmlns:a16="http://schemas.microsoft.com/office/drawing/2014/main" id="{2681DC94-83B3-4260-B831-C0B6FBBA23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5" y="2132"/>
              <a:ext cx="384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spcBef>
                  <a:spcPct val="0"/>
                </a:spcBef>
              </a:pPr>
              <a:r>
                <a:rPr lang="en-US" altLang="en-US" sz="3600">
                  <a:latin typeface="Times New Roman" panose="02020603050405020304" pitchFamily="18" charset="0"/>
                </a:rPr>
                <a:t>tr</a:t>
              </a:r>
            </a:p>
          </p:txBody>
        </p:sp>
        <p:sp>
          <p:nvSpPr>
            <p:cNvPr id="26641" name="Rectangle 17">
              <a:extLst>
                <a:ext uri="{FF2B5EF4-FFF2-40B4-BE49-F238E27FC236}">
                  <a16:creationId xmlns:a16="http://schemas.microsoft.com/office/drawing/2014/main" id="{FEA5A82F-B74C-489E-AB68-3EA4723F5F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1828"/>
              <a:ext cx="1008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spcBef>
                  <a:spcPct val="0"/>
                </a:spcBef>
              </a:pPr>
              <a:r>
                <a:rPr lang="en-US" altLang="en-US" sz="3600">
                  <a:solidFill>
                    <a:srgbClr val="0000FF"/>
                  </a:solidFill>
                  <a:latin typeface="Times New Roman" panose="02020603050405020304" pitchFamily="18" charset="0"/>
                </a:rPr>
                <a:t>hương trời,</a:t>
              </a:r>
            </a:p>
          </p:txBody>
        </p:sp>
        <p:sp>
          <p:nvSpPr>
            <p:cNvPr id="26642" name="Rectangle 18">
              <a:extLst>
                <a:ext uri="{FF2B5EF4-FFF2-40B4-BE49-F238E27FC236}">
                  <a16:creationId xmlns:a16="http://schemas.microsoft.com/office/drawing/2014/main" id="{4BF533DB-CB65-4146-B3F7-5A830A1EF2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1828"/>
              <a:ext cx="912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spcBef>
                  <a:spcPct val="0"/>
                </a:spcBef>
              </a:pPr>
              <a:r>
                <a:rPr lang="en-US" altLang="en-US" sz="3600">
                  <a:solidFill>
                    <a:srgbClr val="0000FF"/>
                  </a:solidFill>
                  <a:latin typeface="Times New Roman" panose="02020603050405020304" pitchFamily="18" charset="0"/>
                </a:rPr>
                <a:t>chân đất</a:t>
              </a:r>
            </a:p>
          </p:txBody>
        </p:sp>
        <p:sp>
          <p:nvSpPr>
            <p:cNvPr id="26643" name="Line 19">
              <a:extLst>
                <a:ext uri="{FF2B5EF4-FFF2-40B4-BE49-F238E27FC236}">
                  <a16:creationId xmlns:a16="http://schemas.microsoft.com/office/drawing/2014/main" id="{F3935861-A534-4DAB-A1C0-46EA842525A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04" y="1872"/>
              <a:ext cx="48" cy="48"/>
            </a:xfrm>
            <a:prstGeom prst="line">
              <a:avLst/>
            </a:prstGeom>
            <a:noFill/>
            <a:ln w="38100">
              <a:solidFill>
                <a:srgbClr val="0033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47" name="Text Box 23">
              <a:extLst>
                <a:ext uri="{FF2B5EF4-FFF2-40B4-BE49-F238E27FC236}">
                  <a16:creationId xmlns:a16="http://schemas.microsoft.com/office/drawing/2014/main" id="{AFA2B89A-3E2C-4627-9094-87DA8AF209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" y="2496"/>
              <a:ext cx="702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altLang="en-US" u="sng">
                  <a:solidFill>
                    <a:srgbClr val="0000FF"/>
                  </a:solidFill>
                  <a:latin typeface="Times New Roman" panose="02020603050405020304" pitchFamily="18" charset="0"/>
                </a:rPr>
                <a:t>Khổ thơ 2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6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6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6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7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500"/>
                                        <p:tgtEl>
                                          <p:spTgt spid="26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3200"/>
                            </p:stCondLst>
                            <p:childTnLst>
                              <p:par>
                                <p:cTn id="16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7" dur="500"/>
                                        <p:tgtEl>
                                          <p:spTgt spid="266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strips(downLeft)">
                                      <p:cBhvr>
                                        <p:cTn id="22" dur="500"/>
                                        <p:tgtEl>
                                          <p:spTgt spid="266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44" grpId="0"/>
      <p:bldP spid="26644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3">
            <a:extLst>
              <a:ext uri="{FF2B5EF4-FFF2-40B4-BE49-F238E27FC236}">
                <a16:creationId xmlns:a16="http://schemas.microsoft.com/office/drawing/2014/main" id="{EA5F5F7E-342D-454C-A8FF-3C7B257E05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4419600"/>
            <a:ext cx="8001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Sau chuyến về thăm quê ngoại, em thấy </a:t>
            </a:r>
          </a:p>
          <a:p>
            <a:pPr>
              <a:spcBef>
                <a:spcPct val="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bạn nhỏ như thế nào?</a:t>
            </a:r>
          </a:p>
        </p:txBody>
      </p:sp>
      <p:sp>
        <p:nvSpPr>
          <p:cNvPr id="28677" name="Text Box 5">
            <a:extLst>
              <a:ext uri="{FF2B5EF4-FFF2-40B4-BE49-F238E27FC236}">
                <a16:creationId xmlns:a16="http://schemas.microsoft.com/office/drawing/2014/main" id="{590723B7-DE52-4C2D-80BC-BB2FEA2D1A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1" y="1828800"/>
            <a:ext cx="192232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</a:rPr>
              <a:t>Các em lắng nghe!</a:t>
            </a:r>
          </a:p>
        </p:txBody>
      </p:sp>
      <p:grpSp>
        <p:nvGrpSpPr>
          <p:cNvPr id="28678" name="Group 6">
            <a:extLst>
              <a:ext uri="{FF2B5EF4-FFF2-40B4-BE49-F238E27FC236}">
                <a16:creationId xmlns:a16="http://schemas.microsoft.com/office/drawing/2014/main" id="{FC004BF5-70E2-46A7-977F-936B98BCE7ED}"/>
              </a:ext>
            </a:extLst>
          </p:cNvPr>
          <p:cNvGrpSpPr>
            <a:grpSpLocks/>
          </p:cNvGrpSpPr>
          <p:nvPr/>
        </p:nvGrpSpPr>
        <p:grpSpPr bwMode="auto">
          <a:xfrm>
            <a:off x="2057400" y="76200"/>
            <a:ext cx="8153400" cy="4191000"/>
            <a:chOff x="240" y="0"/>
            <a:chExt cx="5136" cy="2640"/>
          </a:xfrm>
        </p:grpSpPr>
        <p:sp>
          <p:nvSpPr>
            <p:cNvPr id="28679" name="Line 7">
              <a:extLst>
                <a:ext uri="{FF2B5EF4-FFF2-40B4-BE49-F238E27FC236}">
                  <a16:creationId xmlns:a16="http://schemas.microsoft.com/office/drawing/2014/main" id="{7C828395-7350-4B4B-8A57-B6089E75AB4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0" y="1929"/>
              <a:ext cx="0" cy="711"/>
            </a:xfrm>
            <a:prstGeom prst="line">
              <a:avLst/>
            </a:prstGeom>
            <a:noFill/>
            <a:ln w="38100" cmpd="dbl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0" name="Text Box 8">
              <a:extLst>
                <a:ext uri="{FF2B5EF4-FFF2-40B4-BE49-F238E27FC236}">
                  <a16:creationId xmlns:a16="http://schemas.microsoft.com/office/drawing/2014/main" id="{12CEAEDB-7BD5-4475-A87D-DB3E5A683A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2" y="0"/>
              <a:ext cx="116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endParaRPr lang="en-US" altLang="en-US" i="1">
                <a:solidFill>
                  <a:srgbClr val="0000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8681" name="Rectangle 9">
              <a:extLst>
                <a:ext uri="{FF2B5EF4-FFF2-40B4-BE49-F238E27FC236}">
                  <a16:creationId xmlns:a16="http://schemas.microsoft.com/office/drawing/2014/main" id="{82BD710E-1B59-475D-B67A-DC8CA73AEF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1422"/>
              <a:ext cx="1248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spcBef>
                  <a:spcPct val="0"/>
                </a:spcBef>
              </a:pPr>
              <a:r>
                <a:rPr lang="en-US" altLang="en-US" sz="3600" u="sng">
                  <a:solidFill>
                    <a:srgbClr val="990000"/>
                  </a:solidFill>
                  <a:latin typeface="Times New Roman" panose="02020603050405020304" pitchFamily="18" charset="0"/>
                </a:rPr>
                <a:t>Luyện đọc</a:t>
              </a:r>
              <a:endParaRPr lang="en-US" altLang="en-US" sz="3600">
                <a:solidFill>
                  <a:srgbClr val="99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8682" name="Rectangle 10">
              <a:extLst>
                <a:ext uri="{FF2B5EF4-FFF2-40B4-BE49-F238E27FC236}">
                  <a16:creationId xmlns:a16="http://schemas.microsoft.com/office/drawing/2014/main" id="{944176FD-B154-4DDB-9449-35535DA7B0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609"/>
              <a:ext cx="3840" cy="5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spcBef>
                  <a:spcPct val="0"/>
                </a:spcBef>
              </a:pPr>
              <a:r>
                <a:rPr lang="en-US" altLang="en-US" sz="4000">
                  <a:solidFill>
                    <a:srgbClr val="FF3300"/>
                  </a:solidFill>
                  <a:latin typeface="Times New Roman" panose="02020603050405020304" pitchFamily="18" charset="0"/>
                </a:rPr>
                <a:t>Về quê ngoại</a:t>
              </a:r>
            </a:p>
          </p:txBody>
        </p:sp>
        <p:sp>
          <p:nvSpPr>
            <p:cNvPr id="28683" name="Rectangle 11">
              <a:extLst>
                <a:ext uri="{FF2B5EF4-FFF2-40B4-BE49-F238E27FC236}">
                  <a16:creationId xmlns:a16="http://schemas.microsoft.com/office/drawing/2014/main" id="{B671187D-2377-4FB3-9B27-C811D5DB46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4" y="305"/>
              <a:ext cx="1248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spcBef>
                  <a:spcPct val="0"/>
                </a:spcBef>
              </a:pPr>
              <a:r>
                <a:rPr lang="en-US" altLang="en-US" sz="3600" u="sng">
                  <a:solidFill>
                    <a:srgbClr val="0000FF"/>
                  </a:solidFill>
                  <a:latin typeface="Times New Roman" panose="02020603050405020304" pitchFamily="18" charset="0"/>
                </a:rPr>
                <a:t>Tập đọc</a:t>
              </a:r>
              <a:endParaRPr lang="en-US" altLang="en-US" sz="3600">
                <a:solidFill>
                  <a:srgbClr val="FF33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8684" name="Rectangle 12">
              <a:extLst>
                <a:ext uri="{FF2B5EF4-FFF2-40B4-BE49-F238E27FC236}">
                  <a16:creationId xmlns:a16="http://schemas.microsoft.com/office/drawing/2014/main" id="{9DA45171-145C-45CA-825F-7869D56B12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1422"/>
              <a:ext cx="1248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spcBef>
                  <a:spcPct val="0"/>
                </a:spcBef>
              </a:pPr>
              <a:r>
                <a:rPr lang="en-US" altLang="en-US" sz="3600" u="sng">
                  <a:solidFill>
                    <a:srgbClr val="990000"/>
                  </a:solidFill>
                  <a:latin typeface="Times New Roman" panose="02020603050405020304" pitchFamily="18" charset="0"/>
                </a:rPr>
                <a:t>Tìm hiểu bài</a:t>
              </a:r>
              <a:endParaRPr lang="en-US" altLang="en-US" sz="3600">
                <a:solidFill>
                  <a:srgbClr val="99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8685" name="Rectangle 13">
              <a:extLst>
                <a:ext uri="{FF2B5EF4-FFF2-40B4-BE49-F238E27FC236}">
                  <a16:creationId xmlns:a16="http://schemas.microsoft.com/office/drawing/2014/main" id="{9DEA45B3-0CF1-41E1-BC2A-4BBEE19AF5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2132"/>
              <a:ext cx="1248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spcBef>
                  <a:spcPct val="0"/>
                </a:spcBef>
              </a:pPr>
              <a:r>
                <a:rPr lang="en-US" altLang="en-US" sz="3600">
                  <a:solidFill>
                    <a:srgbClr val="0000FF"/>
                  </a:solidFill>
                  <a:latin typeface="Times New Roman" panose="02020603050405020304" pitchFamily="18" charset="0"/>
                </a:rPr>
                <a:t>thuyền trôi</a:t>
              </a:r>
            </a:p>
          </p:txBody>
        </p:sp>
        <p:sp>
          <p:nvSpPr>
            <p:cNvPr id="28686" name="Rectangle 14">
              <a:extLst>
                <a:ext uri="{FF2B5EF4-FFF2-40B4-BE49-F238E27FC236}">
                  <a16:creationId xmlns:a16="http://schemas.microsoft.com/office/drawing/2014/main" id="{3619AF12-1120-4724-8B24-786BCC603E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" y="2132"/>
              <a:ext cx="1248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spcBef>
                  <a:spcPct val="0"/>
                </a:spcBef>
              </a:pPr>
              <a:r>
                <a:rPr lang="en-US" altLang="en-US" sz="3600">
                  <a:solidFill>
                    <a:srgbClr val="0000FF"/>
                  </a:solidFill>
                  <a:latin typeface="Times New Roman" panose="02020603050405020304" pitchFamily="18" charset="0"/>
                </a:rPr>
                <a:t>mát rợp,</a:t>
              </a:r>
            </a:p>
          </p:txBody>
        </p:sp>
        <p:sp>
          <p:nvSpPr>
            <p:cNvPr id="28687" name="Rectangle 15">
              <a:extLst>
                <a:ext uri="{FF2B5EF4-FFF2-40B4-BE49-F238E27FC236}">
                  <a16:creationId xmlns:a16="http://schemas.microsoft.com/office/drawing/2014/main" id="{EB13C87A-258C-4BBD-9752-970AE55454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" y="1828"/>
              <a:ext cx="960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spcBef>
                  <a:spcPct val="0"/>
                </a:spcBef>
              </a:pPr>
              <a:r>
                <a:rPr lang="en-US" altLang="en-US" sz="3600">
                  <a:solidFill>
                    <a:srgbClr val="0000FF"/>
                  </a:solidFill>
                  <a:latin typeface="Times New Roman" panose="02020603050405020304" pitchFamily="18" charset="0"/>
                </a:rPr>
                <a:t>đầm sen,</a:t>
              </a:r>
            </a:p>
          </p:txBody>
        </p:sp>
        <p:sp>
          <p:nvSpPr>
            <p:cNvPr id="28688" name="Rectangle 16">
              <a:extLst>
                <a:ext uri="{FF2B5EF4-FFF2-40B4-BE49-F238E27FC236}">
                  <a16:creationId xmlns:a16="http://schemas.microsoft.com/office/drawing/2014/main" id="{72D101E9-BF5D-4A58-BAC4-F54CC054A7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8" y="1828"/>
              <a:ext cx="672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spcBef>
                  <a:spcPct val="0"/>
                </a:spcBef>
              </a:pPr>
              <a:r>
                <a:rPr lang="en-US" altLang="en-US" sz="3600">
                  <a:solidFill>
                    <a:srgbClr val="0000FF"/>
                  </a:solidFill>
                  <a:latin typeface="Times New Roman" panose="02020603050405020304" pitchFamily="18" charset="0"/>
                </a:rPr>
                <a:t> ríu rít,</a:t>
              </a:r>
            </a:p>
          </p:txBody>
        </p:sp>
        <p:sp>
          <p:nvSpPr>
            <p:cNvPr id="28689" name="Rectangle 17">
              <a:extLst>
                <a:ext uri="{FF2B5EF4-FFF2-40B4-BE49-F238E27FC236}">
                  <a16:creationId xmlns:a16="http://schemas.microsoft.com/office/drawing/2014/main" id="{30A895A1-CB4E-4990-A3E0-BF44DC6E5E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3" y="1828"/>
              <a:ext cx="240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spcBef>
                  <a:spcPct val="0"/>
                </a:spcBef>
              </a:pPr>
              <a:r>
                <a:rPr lang="en-US" altLang="en-US" sz="3600">
                  <a:solidFill>
                    <a:srgbClr val="0000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>
                  <a:latin typeface="Times New Roman" panose="02020603050405020304" pitchFamily="18" charset="0"/>
                </a:rPr>
                <a:t>s</a:t>
              </a:r>
            </a:p>
          </p:txBody>
        </p:sp>
        <p:sp>
          <p:nvSpPr>
            <p:cNvPr id="28690" name="Rectangle 18">
              <a:extLst>
                <a:ext uri="{FF2B5EF4-FFF2-40B4-BE49-F238E27FC236}">
                  <a16:creationId xmlns:a16="http://schemas.microsoft.com/office/drawing/2014/main" id="{9F31A72A-4F55-41DE-8153-A6884297B9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3" y="1831"/>
              <a:ext cx="384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spcBef>
                  <a:spcPct val="0"/>
                </a:spcBef>
              </a:pPr>
              <a:r>
                <a:rPr lang="en-US" altLang="en-US" sz="3600">
                  <a:solidFill>
                    <a:srgbClr val="0000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>
                  <a:latin typeface="Times New Roman" panose="02020603050405020304" pitchFamily="18" charset="0"/>
                </a:rPr>
                <a:t>it</a:t>
              </a:r>
            </a:p>
          </p:txBody>
        </p:sp>
        <p:sp>
          <p:nvSpPr>
            <p:cNvPr id="28691" name="Rectangle 19">
              <a:extLst>
                <a:ext uri="{FF2B5EF4-FFF2-40B4-BE49-F238E27FC236}">
                  <a16:creationId xmlns:a16="http://schemas.microsoft.com/office/drawing/2014/main" id="{91606539-01A0-4806-8EA0-BD915C8311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" y="2132"/>
              <a:ext cx="432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spcBef>
                  <a:spcPct val="0"/>
                </a:spcBef>
              </a:pPr>
              <a:r>
                <a:rPr lang="en-US" altLang="en-US" sz="3600">
                  <a:latin typeface="Times New Roman" panose="02020603050405020304" pitchFamily="18" charset="0"/>
                </a:rPr>
                <a:t>at</a:t>
              </a:r>
            </a:p>
          </p:txBody>
        </p:sp>
        <p:sp>
          <p:nvSpPr>
            <p:cNvPr id="28692" name="Rectangle 20">
              <a:extLst>
                <a:ext uri="{FF2B5EF4-FFF2-40B4-BE49-F238E27FC236}">
                  <a16:creationId xmlns:a16="http://schemas.microsoft.com/office/drawing/2014/main" id="{F085883B-B6BA-4AD3-BB2B-0251D03D61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5" y="2132"/>
              <a:ext cx="384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spcBef>
                  <a:spcPct val="0"/>
                </a:spcBef>
              </a:pPr>
              <a:r>
                <a:rPr lang="en-US" altLang="en-US" sz="3600">
                  <a:latin typeface="Times New Roman" panose="02020603050405020304" pitchFamily="18" charset="0"/>
                </a:rPr>
                <a:t>tr</a:t>
              </a:r>
            </a:p>
          </p:txBody>
        </p:sp>
        <p:sp>
          <p:nvSpPr>
            <p:cNvPr id="28693" name="Rectangle 21">
              <a:extLst>
                <a:ext uri="{FF2B5EF4-FFF2-40B4-BE49-F238E27FC236}">
                  <a16:creationId xmlns:a16="http://schemas.microsoft.com/office/drawing/2014/main" id="{3A479DDD-5342-4E35-8613-CB9CE3749A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1828"/>
              <a:ext cx="1008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spcBef>
                  <a:spcPct val="0"/>
                </a:spcBef>
              </a:pPr>
              <a:r>
                <a:rPr lang="en-US" altLang="en-US" sz="3600">
                  <a:solidFill>
                    <a:srgbClr val="0000FF"/>
                  </a:solidFill>
                  <a:latin typeface="Times New Roman" panose="02020603050405020304" pitchFamily="18" charset="0"/>
                </a:rPr>
                <a:t>hương trời,</a:t>
              </a:r>
            </a:p>
          </p:txBody>
        </p:sp>
        <p:sp>
          <p:nvSpPr>
            <p:cNvPr id="28694" name="Rectangle 22">
              <a:extLst>
                <a:ext uri="{FF2B5EF4-FFF2-40B4-BE49-F238E27FC236}">
                  <a16:creationId xmlns:a16="http://schemas.microsoft.com/office/drawing/2014/main" id="{0DDB0F89-431D-4E99-8DE0-38159D7760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1828"/>
              <a:ext cx="912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spcBef>
                  <a:spcPct val="0"/>
                </a:spcBef>
              </a:pPr>
              <a:r>
                <a:rPr lang="en-US" altLang="en-US" sz="3600">
                  <a:solidFill>
                    <a:srgbClr val="0000FF"/>
                  </a:solidFill>
                  <a:latin typeface="Times New Roman" panose="02020603050405020304" pitchFamily="18" charset="0"/>
                </a:rPr>
                <a:t>chân đất</a:t>
              </a:r>
            </a:p>
          </p:txBody>
        </p:sp>
        <p:sp>
          <p:nvSpPr>
            <p:cNvPr id="28695" name="Line 23">
              <a:extLst>
                <a:ext uri="{FF2B5EF4-FFF2-40B4-BE49-F238E27FC236}">
                  <a16:creationId xmlns:a16="http://schemas.microsoft.com/office/drawing/2014/main" id="{68CB4A21-76EE-4D42-BD40-5DF36F8279D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04" y="1872"/>
              <a:ext cx="48" cy="48"/>
            </a:xfrm>
            <a:prstGeom prst="line">
              <a:avLst/>
            </a:prstGeom>
            <a:noFill/>
            <a:ln w="38100">
              <a:solidFill>
                <a:srgbClr val="0033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696" name="Rectangle 24">
            <a:extLst>
              <a:ext uri="{FF2B5EF4-FFF2-40B4-BE49-F238E27FC236}">
                <a16:creationId xmlns:a16="http://schemas.microsoft.com/office/drawing/2014/main" id="{D604D2D4-1C3E-4DEB-8558-4E2705847C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4038600"/>
            <a:ext cx="86106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</a:pPr>
            <a:r>
              <a:rPr lang="en-US" altLang="en-US" i="1">
                <a:solidFill>
                  <a:srgbClr val="0000FF"/>
                </a:solidFill>
                <a:latin typeface="Times New Roman" panose="02020603050405020304" pitchFamily="18" charset="0"/>
              </a:rPr>
              <a:t>Sau chuyến về thăm quê ngoại, thấy bạn nhỏ yêu</a:t>
            </a:r>
          </a:p>
          <a:p>
            <a:pPr>
              <a:spcBef>
                <a:spcPct val="0"/>
              </a:spcBef>
            </a:pPr>
            <a:r>
              <a:rPr lang="en-US" altLang="en-US" i="1">
                <a:solidFill>
                  <a:srgbClr val="0000FF"/>
                </a:solidFill>
                <a:latin typeface="Times New Roman" panose="02020603050405020304" pitchFamily="18" charset="0"/>
              </a:rPr>
              <a:t>thêm cảnh đẹp ở quê, yêu những người nông dân</a:t>
            </a:r>
          </a:p>
          <a:p>
            <a:pPr>
              <a:spcBef>
                <a:spcPct val="0"/>
              </a:spcBef>
            </a:pPr>
            <a:r>
              <a:rPr lang="en-US" altLang="en-US" i="1">
                <a:solidFill>
                  <a:srgbClr val="0000FF"/>
                </a:solidFill>
                <a:latin typeface="Times New Roman" panose="02020603050405020304" pitchFamily="18" charset="0"/>
              </a:rPr>
              <a:t>làm ra hạt gạo.</a:t>
            </a:r>
          </a:p>
        </p:txBody>
      </p:sp>
    </p:spTree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750"/>
                            </p:stCondLst>
                            <p:childTnLst>
                              <p:par>
                                <p:cTn id="11" presetID="18" presetClass="exit" presetSubtype="12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strips(downLeft)">
                                      <p:cBhvr>
                                        <p:cTn id="12" dur="5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1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6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6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6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strips(downLeft)">
                                      <p:cBhvr>
                                        <p:cTn id="30" dur="5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5" grpId="0"/>
      <p:bldP spid="28675" grpId="1"/>
      <p:bldP spid="28677" grpId="0"/>
      <p:bldP spid="28677" grpId="1"/>
      <p:bldP spid="2869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23" name="Group 3">
            <a:extLst>
              <a:ext uri="{FF2B5EF4-FFF2-40B4-BE49-F238E27FC236}">
                <a16:creationId xmlns:a16="http://schemas.microsoft.com/office/drawing/2014/main" id="{BEE165EF-8B72-4940-9E27-7B79C0B5450C}"/>
              </a:ext>
            </a:extLst>
          </p:cNvPr>
          <p:cNvGrpSpPr>
            <a:grpSpLocks/>
          </p:cNvGrpSpPr>
          <p:nvPr/>
        </p:nvGrpSpPr>
        <p:grpSpPr bwMode="auto">
          <a:xfrm>
            <a:off x="9601200" y="6553200"/>
            <a:ext cx="914400" cy="228600"/>
            <a:chOff x="4320" y="3936"/>
            <a:chExt cx="576" cy="144"/>
          </a:xfrm>
        </p:grpSpPr>
        <p:sp>
          <p:nvSpPr>
            <p:cNvPr id="30724" name="AutoShape 4">
              <a:hlinkClick r:id="" action="ppaction://hlinkshowjump?jump=firstslide" highlightClick="1"/>
              <a:extLst>
                <a:ext uri="{FF2B5EF4-FFF2-40B4-BE49-F238E27FC236}">
                  <a16:creationId xmlns:a16="http://schemas.microsoft.com/office/drawing/2014/main" id="{F9105F02-381F-46A0-AF99-7BE87CA90D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3936"/>
              <a:ext cx="144" cy="144"/>
            </a:xfrm>
            <a:prstGeom prst="actionButtonBeginning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marL="342900" indent="-342900"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endParaRPr lang="en-US" altLang="en-US">
                <a:solidFill>
                  <a:srgbClr val="FF0000"/>
                </a:solidFill>
              </a:endParaRPr>
            </a:p>
          </p:txBody>
        </p:sp>
        <p:sp>
          <p:nvSpPr>
            <p:cNvPr id="30725" name="AutoShape 5">
              <a:hlinkClick r:id="" action="ppaction://hlinkshowjump?jump=nextslide" highlightClick="1"/>
              <a:extLst>
                <a:ext uri="{FF2B5EF4-FFF2-40B4-BE49-F238E27FC236}">
                  <a16:creationId xmlns:a16="http://schemas.microsoft.com/office/drawing/2014/main" id="{5D355A77-5BD7-4A91-AE55-A7CA55F91F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3936"/>
              <a:ext cx="144" cy="144"/>
            </a:xfrm>
            <a:prstGeom prst="actionButtonForwardNex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marL="342900" indent="-342900"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endParaRPr lang="en-US" altLang="en-US">
                <a:solidFill>
                  <a:srgbClr val="FF0000"/>
                </a:solidFill>
              </a:endParaRPr>
            </a:p>
          </p:txBody>
        </p:sp>
        <p:sp>
          <p:nvSpPr>
            <p:cNvPr id="30726" name="AutoShape 6">
              <a:hlinkClick r:id="" action="ppaction://hlinkshowjump?jump=previousslide" highlightClick="1"/>
              <a:extLst>
                <a:ext uri="{FF2B5EF4-FFF2-40B4-BE49-F238E27FC236}">
                  <a16:creationId xmlns:a16="http://schemas.microsoft.com/office/drawing/2014/main" id="{E7561E56-88F1-4489-A33E-4DB4B2440D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8" y="3936"/>
              <a:ext cx="144" cy="144"/>
            </a:xfrm>
            <a:prstGeom prst="actionButtonBackPrevious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marL="342900" indent="-342900"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endParaRPr lang="en-US" altLang="en-US">
                <a:solidFill>
                  <a:srgbClr val="FF0000"/>
                </a:solidFill>
              </a:endParaRPr>
            </a:p>
          </p:txBody>
        </p:sp>
        <p:sp>
          <p:nvSpPr>
            <p:cNvPr id="30727" name="AutoShape 7">
              <a:hlinkClick r:id="" action="ppaction://hlinkshowjump?jump=lastslide" highlightClick="1"/>
              <a:extLst>
                <a:ext uri="{FF2B5EF4-FFF2-40B4-BE49-F238E27FC236}">
                  <a16:creationId xmlns:a16="http://schemas.microsoft.com/office/drawing/2014/main" id="{70A36533-CFFC-4054-B499-E0B816CD3F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3936"/>
              <a:ext cx="144" cy="144"/>
            </a:xfrm>
            <a:prstGeom prst="actionButtonEnd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marL="342900" indent="-342900"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endParaRPr lang="en-US" altLang="en-US">
                <a:solidFill>
                  <a:srgbClr val="FF0000"/>
                </a:solidFill>
              </a:endParaRPr>
            </a:p>
          </p:txBody>
        </p:sp>
      </p:grpSp>
      <p:sp>
        <p:nvSpPr>
          <p:cNvPr id="30728" name="Text Box 8">
            <a:extLst>
              <a:ext uri="{FF2B5EF4-FFF2-40B4-BE49-F238E27FC236}">
                <a16:creationId xmlns:a16="http://schemas.microsoft.com/office/drawing/2014/main" id="{A6565788-6035-40B6-9D1E-30D1075603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1"/>
            <a:ext cx="3352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4000">
                <a:latin typeface="Times New Roman" panose="02020603050405020304" pitchFamily="18" charset="0"/>
              </a:rPr>
              <a:t>Về quê ngoại</a:t>
            </a:r>
          </a:p>
        </p:txBody>
      </p:sp>
      <p:sp>
        <p:nvSpPr>
          <p:cNvPr id="30729" name="Text Box 9">
            <a:extLst>
              <a:ext uri="{FF2B5EF4-FFF2-40B4-BE49-F238E27FC236}">
                <a16:creationId xmlns:a16="http://schemas.microsoft.com/office/drawing/2014/main" id="{84AA91C0-FE27-40DB-BED2-0EFEB29A77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1908" y="639763"/>
            <a:ext cx="189026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1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</a:rPr>
              <a:t>quê ngoại nghỉ hè,</a:t>
            </a:r>
          </a:p>
        </p:txBody>
      </p:sp>
      <p:sp>
        <p:nvSpPr>
          <p:cNvPr id="30730" name="Text Box 10">
            <a:extLst>
              <a:ext uri="{FF2B5EF4-FFF2-40B4-BE49-F238E27FC236}">
                <a16:creationId xmlns:a16="http://schemas.microsoft.com/office/drawing/2014/main" id="{02B83F39-0BA4-4933-A055-E507CCBE6A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5472" y="639763"/>
            <a:ext cx="78098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1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</a:rPr>
              <a:t>Em về</a:t>
            </a:r>
          </a:p>
        </p:txBody>
      </p:sp>
      <p:sp>
        <p:nvSpPr>
          <p:cNvPr id="30731" name="Text Box 11">
            <a:extLst>
              <a:ext uri="{FF2B5EF4-FFF2-40B4-BE49-F238E27FC236}">
                <a16:creationId xmlns:a16="http://schemas.microsoft.com/office/drawing/2014/main" id="{8540B721-EABE-4000-8901-D251E004DA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3206" y="1219200"/>
            <a:ext cx="102463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1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</a:rPr>
              <a:t>Gặp đầm</a:t>
            </a:r>
          </a:p>
        </p:txBody>
      </p:sp>
      <p:sp>
        <p:nvSpPr>
          <p:cNvPr id="30732" name="Text Box 12">
            <a:extLst>
              <a:ext uri="{FF2B5EF4-FFF2-40B4-BE49-F238E27FC236}">
                <a16:creationId xmlns:a16="http://schemas.microsoft.com/office/drawing/2014/main" id="{BA3CF06B-40C1-4FB0-9158-4CF1F389F6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6778" y="1219200"/>
            <a:ext cx="78739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1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</a:rPr>
              <a:t>sen nở</a:t>
            </a:r>
          </a:p>
        </p:txBody>
      </p:sp>
      <p:sp>
        <p:nvSpPr>
          <p:cNvPr id="30733" name="Text Box 13">
            <a:extLst>
              <a:ext uri="{FF2B5EF4-FFF2-40B4-BE49-F238E27FC236}">
                <a16:creationId xmlns:a16="http://schemas.microsoft.com/office/drawing/2014/main" id="{663137D0-6D46-4CA6-8542-D8EAD71597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3361" y="1219200"/>
            <a:ext cx="189987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1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</a:rPr>
              <a:t>mà mê hương trời.</a:t>
            </a:r>
          </a:p>
        </p:txBody>
      </p:sp>
      <p:sp>
        <p:nvSpPr>
          <p:cNvPr id="30734" name="Text Box 14">
            <a:extLst>
              <a:ext uri="{FF2B5EF4-FFF2-40B4-BE49-F238E27FC236}">
                <a16:creationId xmlns:a16="http://schemas.microsoft.com/office/drawing/2014/main" id="{9CEBA840-63C0-4E50-B60F-357FB0E4A9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8981" y="1828800"/>
            <a:ext cx="84510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1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</a:rPr>
              <a:t>Gặp bà</a:t>
            </a:r>
          </a:p>
        </p:txBody>
      </p:sp>
      <p:sp>
        <p:nvSpPr>
          <p:cNvPr id="30735" name="Text Box 15">
            <a:extLst>
              <a:ext uri="{FF2B5EF4-FFF2-40B4-BE49-F238E27FC236}">
                <a16:creationId xmlns:a16="http://schemas.microsoft.com/office/drawing/2014/main" id="{2466F13D-9329-402D-AF57-1EBF41E1D5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5798" y="1828800"/>
            <a:ext cx="81945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1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</a:rPr>
              <a:t>tuổi đã</a:t>
            </a:r>
          </a:p>
        </p:txBody>
      </p:sp>
      <p:sp>
        <p:nvSpPr>
          <p:cNvPr id="30736" name="Text Box 16">
            <a:extLst>
              <a:ext uri="{FF2B5EF4-FFF2-40B4-BE49-F238E27FC236}">
                <a16:creationId xmlns:a16="http://schemas.microsoft.com/office/drawing/2014/main" id="{0FB51CC5-3D3B-4575-B025-F73AAACFE5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7803" y="2362200"/>
            <a:ext cx="94769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1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</a:rPr>
              <a:t>nhớ nhớ</a:t>
            </a:r>
          </a:p>
        </p:txBody>
      </p:sp>
      <p:sp>
        <p:nvSpPr>
          <p:cNvPr id="30737" name="Text Box 17">
            <a:extLst>
              <a:ext uri="{FF2B5EF4-FFF2-40B4-BE49-F238E27FC236}">
                <a16:creationId xmlns:a16="http://schemas.microsoft.com/office/drawing/2014/main" id="{C13B8C1B-ACED-4B00-9BA5-ABDE41ACAF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3551" y="2362200"/>
            <a:ext cx="204414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1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</a:rPr>
              <a:t>những lời ngày xưa.</a:t>
            </a:r>
          </a:p>
        </p:txBody>
      </p:sp>
      <p:sp>
        <p:nvSpPr>
          <p:cNvPr id="30738" name="Text Box 18">
            <a:extLst>
              <a:ext uri="{FF2B5EF4-FFF2-40B4-BE49-F238E27FC236}">
                <a16:creationId xmlns:a16="http://schemas.microsoft.com/office/drawing/2014/main" id="{665C4444-06B7-4C80-BCD9-89820C8451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7595" y="2971800"/>
            <a:ext cx="110158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1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</a:rPr>
              <a:t>Gặp trăng</a:t>
            </a:r>
          </a:p>
        </p:txBody>
      </p:sp>
      <p:sp>
        <p:nvSpPr>
          <p:cNvPr id="30739" name="Text Box 19">
            <a:extLst>
              <a:ext uri="{FF2B5EF4-FFF2-40B4-BE49-F238E27FC236}">
                <a16:creationId xmlns:a16="http://schemas.microsoft.com/office/drawing/2014/main" id="{F18E2573-D969-4D09-91AE-E43FB925C4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4169" y="2971800"/>
            <a:ext cx="87075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1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</a:rPr>
              <a:t>gặp gió</a:t>
            </a:r>
          </a:p>
        </p:txBody>
      </p:sp>
      <p:sp>
        <p:nvSpPr>
          <p:cNvPr id="30740" name="Text Box 20">
            <a:extLst>
              <a:ext uri="{FF2B5EF4-FFF2-40B4-BE49-F238E27FC236}">
                <a16:creationId xmlns:a16="http://schemas.microsoft.com/office/drawing/2014/main" id="{C6FEB5BA-0EFB-4D02-8071-90E5A9E9A1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2380" y="4114800"/>
            <a:ext cx="83227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1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</a:rPr>
              <a:t>Bạn bè</a:t>
            </a:r>
          </a:p>
        </p:txBody>
      </p:sp>
      <p:sp>
        <p:nvSpPr>
          <p:cNvPr id="30741" name="Text Box 21">
            <a:extLst>
              <a:ext uri="{FF2B5EF4-FFF2-40B4-BE49-F238E27FC236}">
                <a16:creationId xmlns:a16="http://schemas.microsoft.com/office/drawing/2014/main" id="{B2FE2719-6696-4159-A62F-05D90674E8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8450" y="3505200"/>
            <a:ext cx="221086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1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</a:rPr>
              <a:t>chẳng bao giờ có đâu.</a:t>
            </a:r>
          </a:p>
        </p:txBody>
      </p:sp>
      <p:sp>
        <p:nvSpPr>
          <p:cNvPr id="30742" name="Text Box 22">
            <a:extLst>
              <a:ext uri="{FF2B5EF4-FFF2-40B4-BE49-F238E27FC236}">
                <a16:creationId xmlns:a16="http://schemas.microsoft.com/office/drawing/2014/main" id="{327F5B6F-B61C-46C9-AAF0-0F7A6E6120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5547" y="3505200"/>
            <a:ext cx="130035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1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</a:rPr>
              <a:t>Ở trong phố</a:t>
            </a:r>
          </a:p>
        </p:txBody>
      </p:sp>
      <p:sp>
        <p:nvSpPr>
          <p:cNvPr id="30743" name="Text Box 23">
            <a:extLst>
              <a:ext uri="{FF2B5EF4-FFF2-40B4-BE49-F238E27FC236}">
                <a16:creationId xmlns:a16="http://schemas.microsoft.com/office/drawing/2014/main" id="{CA3259E7-A843-4E1F-9F93-B344D07284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4938" y="2971800"/>
            <a:ext cx="87716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1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</a:rPr>
              <a:t>bất ngờ</a:t>
            </a:r>
          </a:p>
        </p:txBody>
      </p:sp>
      <p:sp>
        <p:nvSpPr>
          <p:cNvPr id="30744" name="Text Box 24">
            <a:extLst>
              <a:ext uri="{FF2B5EF4-FFF2-40B4-BE49-F238E27FC236}">
                <a16:creationId xmlns:a16="http://schemas.microsoft.com/office/drawing/2014/main" id="{D107D9FF-9B99-4C35-8F83-B9BE166E44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0739" y="4114800"/>
            <a:ext cx="157607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1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</a:rPr>
              <a:t>ríu rít tìm nhau</a:t>
            </a:r>
          </a:p>
        </p:txBody>
      </p:sp>
      <p:sp>
        <p:nvSpPr>
          <p:cNvPr id="30745" name="Text Box 25">
            <a:extLst>
              <a:ext uri="{FF2B5EF4-FFF2-40B4-BE49-F238E27FC236}">
                <a16:creationId xmlns:a16="http://schemas.microsoft.com/office/drawing/2014/main" id="{C3974730-AA43-49D5-8051-C790DFE077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2962" y="4648200"/>
            <a:ext cx="111761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1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</a:rPr>
              <a:t>đường đất</a:t>
            </a:r>
          </a:p>
        </p:txBody>
      </p:sp>
      <p:sp>
        <p:nvSpPr>
          <p:cNvPr id="30746" name="Text Box 26">
            <a:extLst>
              <a:ext uri="{FF2B5EF4-FFF2-40B4-BE49-F238E27FC236}">
                <a16:creationId xmlns:a16="http://schemas.microsoft.com/office/drawing/2014/main" id="{CBFB3121-C4AC-4356-9669-3512CE40FF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4831" y="4648200"/>
            <a:ext cx="101822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1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</a:rPr>
              <a:t>Qua con </a:t>
            </a:r>
          </a:p>
        </p:txBody>
      </p:sp>
      <p:sp>
        <p:nvSpPr>
          <p:cNvPr id="30747" name="Text Box 27">
            <a:extLst>
              <a:ext uri="{FF2B5EF4-FFF2-40B4-BE49-F238E27FC236}">
                <a16:creationId xmlns:a16="http://schemas.microsoft.com/office/drawing/2014/main" id="{60D5776C-BF7E-4A66-AFBF-CC08D71BFB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40681" y="4648200"/>
            <a:ext cx="191270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1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</a:rPr>
              <a:t>rực màu rơm phơi.</a:t>
            </a:r>
          </a:p>
        </p:txBody>
      </p:sp>
      <p:sp>
        <p:nvSpPr>
          <p:cNvPr id="30748" name="Text Box 28">
            <a:extLst>
              <a:ext uri="{FF2B5EF4-FFF2-40B4-BE49-F238E27FC236}">
                <a16:creationId xmlns:a16="http://schemas.microsoft.com/office/drawing/2014/main" id="{004E04CB-99D2-4CF8-B5B4-736BA8AA4D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74191" y="5135563"/>
            <a:ext cx="106631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1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</a:rPr>
              <a:t>vai người</a:t>
            </a:r>
          </a:p>
        </p:txBody>
      </p:sp>
      <p:sp>
        <p:nvSpPr>
          <p:cNvPr id="30749" name="Text Box 29">
            <a:extLst>
              <a:ext uri="{FF2B5EF4-FFF2-40B4-BE49-F238E27FC236}">
                <a16:creationId xmlns:a16="http://schemas.microsoft.com/office/drawing/2014/main" id="{4BD8EFB7-29FC-419A-B672-772171BE62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5974" y="5135563"/>
            <a:ext cx="104387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1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</a:rPr>
              <a:t>Bóng tre </a:t>
            </a:r>
          </a:p>
        </p:txBody>
      </p:sp>
      <p:sp>
        <p:nvSpPr>
          <p:cNvPr id="30750" name="Text Box 30">
            <a:extLst>
              <a:ext uri="{FF2B5EF4-FFF2-40B4-BE49-F238E27FC236}">
                <a16:creationId xmlns:a16="http://schemas.microsoft.com/office/drawing/2014/main" id="{9377C830-E99A-4C61-97EF-4DE1EC810F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4470" y="5135563"/>
            <a:ext cx="90281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1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</a:rPr>
              <a:t>mát rợp</a:t>
            </a:r>
          </a:p>
        </p:txBody>
      </p:sp>
      <p:sp>
        <p:nvSpPr>
          <p:cNvPr id="30751" name="Text Box 31">
            <a:extLst>
              <a:ext uri="{FF2B5EF4-FFF2-40B4-BE49-F238E27FC236}">
                <a16:creationId xmlns:a16="http://schemas.microsoft.com/office/drawing/2014/main" id="{99178BF6-5CCD-499A-B159-E36B5AEFD2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6146" y="5638800"/>
            <a:ext cx="127470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1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</a:rPr>
              <a:t>Vầng trăng </a:t>
            </a:r>
          </a:p>
        </p:txBody>
      </p:sp>
      <p:sp>
        <p:nvSpPr>
          <p:cNvPr id="30752" name="Text Box 32">
            <a:extLst>
              <a:ext uri="{FF2B5EF4-FFF2-40B4-BE49-F238E27FC236}">
                <a16:creationId xmlns:a16="http://schemas.microsoft.com/office/drawing/2014/main" id="{21F58967-1548-4691-8265-AA6D3041D1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38223" y="5638800"/>
            <a:ext cx="97975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1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</a:rPr>
              <a:t>êm đềm.</a:t>
            </a:r>
          </a:p>
        </p:txBody>
      </p:sp>
      <p:sp>
        <p:nvSpPr>
          <p:cNvPr id="30753" name="Text Box 33">
            <a:extLst>
              <a:ext uri="{FF2B5EF4-FFF2-40B4-BE49-F238E27FC236}">
                <a16:creationId xmlns:a16="http://schemas.microsoft.com/office/drawing/2014/main" id="{C68E4F4A-99C2-4C0F-8C64-8FCDDAEAE4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5827" y="5638800"/>
            <a:ext cx="182934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1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</a:rPr>
              <a:t>như lá thuyền trôi</a:t>
            </a:r>
          </a:p>
        </p:txBody>
      </p:sp>
      <p:sp>
        <p:nvSpPr>
          <p:cNvPr id="30754" name="Text Box 34">
            <a:extLst>
              <a:ext uri="{FF2B5EF4-FFF2-40B4-BE49-F238E27FC236}">
                <a16:creationId xmlns:a16="http://schemas.microsoft.com/office/drawing/2014/main" id="{6B329567-B760-4ADB-A601-0E7FC12C43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9362" y="1828800"/>
            <a:ext cx="11368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1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</a:rPr>
              <a:t>tám mươi,</a:t>
            </a:r>
          </a:p>
        </p:txBody>
      </p:sp>
      <p:sp>
        <p:nvSpPr>
          <p:cNvPr id="30755" name="Text Box 35">
            <a:extLst>
              <a:ext uri="{FF2B5EF4-FFF2-40B4-BE49-F238E27FC236}">
                <a16:creationId xmlns:a16="http://schemas.microsoft.com/office/drawing/2014/main" id="{EB0D70AE-EB77-45B8-B73D-977F54C406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8639" y="2362200"/>
            <a:ext cx="124906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1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</a:rPr>
              <a:t>Quên quên </a:t>
            </a:r>
          </a:p>
        </p:txBody>
      </p:sp>
      <p:sp>
        <p:nvSpPr>
          <p:cNvPr id="30756" name="Line 36">
            <a:extLst>
              <a:ext uri="{FF2B5EF4-FFF2-40B4-BE49-F238E27FC236}">
                <a16:creationId xmlns:a16="http://schemas.microsoft.com/office/drawing/2014/main" id="{0BF5D9AA-CC5E-4CB5-A6FA-4325812ED453}"/>
              </a:ext>
            </a:extLst>
          </p:cNvPr>
          <p:cNvSpPr>
            <a:spLocks noChangeShapeType="1"/>
          </p:cNvSpPr>
          <p:nvPr/>
        </p:nvSpPr>
        <p:spPr bwMode="auto">
          <a:xfrm>
            <a:off x="5181600" y="1066800"/>
            <a:ext cx="3048000" cy="0"/>
          </a:xfrm>
          <a:prstGeom prst="line">
            <a:avLst/>
          </a:prstGeom>
          <a:noFill/>
          <a:ln w="28575">
            <a:solidFill>
              <a:srgbClr val="0000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57" name="Line 37">
            <a:extLst>
              <a:ext uri="{FF2B5EF4-FFF2-40B4-BE49-F238E27FC236}">
                <a16:creationId xmlns:a16="http://schemas.microsoft.com/office/drawing/2014/main" id="{22EA06F8-DA58-41EA-A03E-D3D02B7AF68F}"/>
              </a:ext>
            </a:extLst>
          </p:cNvPr>
          <p:cNvSpPr>
            <a:spLocks noChangeShapeType="1"/>
          </p:cNvSpPr>
          <p:nvPr/>
        </p:nvSpPr>
        <p:spPr bwMode="auto">
          <a:xfrm>
            <a:off x="5715000" y="1676400"/>
            <a:ext cx="3048000" cy="0"/>
          </a:xfrm>
          <a:prstGeom prst="line">
            <a:avLst/>
          </a:prstGeom>
          <a:noFill/>
          <a:ln w="28575">
            <a:solidFill>
              <a:srgbClr val="0000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58" name="Line 38">
            <a:extLst>
              <a:ext uri="{FF2B5EF4-FFF2-40B4-BE49-F238E27FC236}">
                <a16:creationId xmlns:a16="http://schemas.microsoft.com/office/drawing/2014/main" id="{3DCD58A2-29DB-4937-A474-F4822D2FE21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486400" y="2286000"/>
            <a:ext cx="1219200" cy="0"/>
          </a:xfrm>
          <a:prstGeom prst="line">
            <a:avLst/>
          </a:prstGeom>
          <a:noFill/>
          <a:ln w="28575">
            <a:solidFill>
              <a:srgbClr val="0000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59" name="Line 39">
            <a:extLst>
              <a:ext uri="{FF2B5EF4-FFF2-40B4-BE49-F238E27FC236}">
                <a16:creationId xmlns:a16="http://schemas.microsoft.com/office/drawing/2014/main" id="{F64EE902-0AB1-4BA9-9ED5-28789926C75F}"/>
              </a:ext>
            </a:extLst>
          </p:cNvPr>
          <p:cNvSpPr>
            <a:spLocks noChangeShapeType="1"/>
          </p:cNvSpPr>
          <p:nvPr/>
        </p:nvSpPr>
        <p:spPr bwMode="auto">
          <a:xfrm>
            <a:off x="6553200" y="2819400"/>
            <a:ext cx="3048000" cy="0"/>
          </a:xfrm>
          <a:prstGeom prst="line">
            <a:avLst/>
          </a:prstGeom>
          <a:noFill/>
          <a:ln w="28575">
            <a:solidFill>
              <a:srgbClr val="0000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60" name="Line 40">
            <a:extLst>
              <a:ext uri="{FF2B5EF4-FFF2-40B4-BE49-F238E27FC236}">
                <a16:creationId xmlns:a16="http://schemas.microsoft.com/office/drawing/2014/main" id="{A5C2B31D-BA3D-4112-9124-BF54992DA603}"/>
              </a:ext>
            </a:extLst>
          </p:cNvPr>
          <p:cNvSpPr>
            <a:spLocks noChangeShapeType="1"/>
          </p:cNvSpPr>
          <p:nvPr/>
        </p:nvSpPr>
        <p:spPr bwMode="auto">
          <a:xfrm>
            <a:off x="5867400" y="3429000"/>
            <a:ext cx="1219200" cy="0"/>
          </a:xfrm>
          <a:prstGeom prst="line">
            <a:avLst/>
          </a:prstGeom>
          <a:noFill/>
          <a:ln w="28575">
            <a:solidFill>
              <a:srgbClr val="0000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61" name="Line 41">
            <a:extLst>
              <a:ext uri="{FF2B5EF4-FFF2-40B4-BE49-F238E27FC236}">
                <a16:creationId xmlns:a16="http://schemas.microsoft.com/office/drawing/2014/main" id="{A12C7432-39DC-42BE-88D4-31B9185B0DA6}"/>
              </a:ext>
            </a:extLst>
          </p:cNvPr>
          <p:cNvSpPr>
            <a:spLocks noChangeShapeType="1"/>
          </p:cNvSpPr>
          <p:nvPr/>
        </p:nvSpPr>
        <p:spPr bwMode="auto">
          <a:xfrm>
            <a:off x="5105400" y="3962400"/>
            <a:ext cx="3581400" cy="0"/>
          </a:xfrm>
          <a:prstGeom prst="line">
            <a:avLst/>
          </a:prstGeom>
          <a:noFill/>
          <a:ln w="28575">
            <a:solidFill>
              <a:srgbClr val="0000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62" name="Line 42">
            <a:extLst>
              <a:ext uri="{FF2B5EF4-FFF2-40B4-BE49-F238E27FC236}">
                <a16:creationId xmlns:a16="http://schemas.microsoft.com/office/drawing/2014/main" id="{2448BFD5-D954-4254-AEBC-01AF7699B111}"/>
              </a:ext>
            </a:extLst>
          </p:cNvPr>
          <p:cNvSpPr>
            <a:spLocks noChangeShapeType="1"/>
          </p:cNvSpPr>
          <p:nvPr/>
        </p:nvSpPr>
        <p:spPr bwMode="auto">
          <a:xfrm>
            <a:off x="5334000" y="4572000"/>
            <a:ext cx="2667000" cy="0"/>
          </a:xfrm>
          <a:prstGeom prst="line">
            <a:avLst/>
          </a:prstGeom>
          <a:noFill/>
          <a:ln w="28575">
            <a:solidFill>
              <a:srgbClr val="0000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63" name="Line 43">
            <a:extLst>
              <a:ext uri="{FF2B5EF4-FFF2-40B4-BE49-F238E27FC236}">
                <a16:creationId xmlns:a16="http://schemas.microsoft.com/office/drawing/2014/main" id="{562270FF-04A4-4831-8A46-7213E26F9F52}"/>
              </a:ext>
            </a:extLst>
          </p:cNvPr>
          <p:cNvSpPr>
            <a:spLocks noChangeShapeType="1"/>
          </p:cNvSpPr>
          <p:nvPr/>
        </p:nvSpPr>
        <p:spPr bwMode="auto">
          <a:xfrm>
            <a:off x="6400800" y="5105400"/>
            <a:ext cx="3048000" cy="0"/>
          </a:xfrm>
          <a:prstGeom prst="line">
            <a:avLst/>
          </a:prstGeom>
          <a:noFill/>
          <a:ln w="28575">
            <a:solidFill>
              <a:srgbClr val="0000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64" name="Line 44">
            <a:extLst>
              <a:ext uri="{FF2B5EF4-FFF2-40B4-BE49-F238E27FC236}">
                <a16:creationId xmlns:a16="http://schemas.microsoft.com/office/drawing/2014/main" id="{1D18C092-EC4B-4481-A648-0AFF30BCAA10}"/>
              </a:ext>
            </a:extLst>
          </p:cNvPr>
          <p:cNvSpPr>
            <a:spLocks noChangeShapeType="1"/>
          </p:cNvSpPr>
          <p:nvPr/>
        </p:nvSpPr>
        <p:spPr bwMode="auto">
          <a:xfrm>
            <a:off x="5638800" y="5562600"/>
            <a:ext cx="1524000" cy="0"/>
          </a:xfrm>
          <a:prstGeom prst="line">
            <a:avLst/>
          </a:prstGeom>
          <a:noFill/>
          <a:ln w="28575">
            <a:solidFill>
              <a:srgbClr val="0000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65" name="Line 45">
            <a:extLst>
              <a:ext uri="{FF2B5EF4-FFF2-40B4-BE49-F238E27FC236}">
                <a16:creationId xmlns:a16="http://schemas.microsoft.com/office/drawing/2014/main" id="{99CAB375-E218-4EE2-93BE-A5E48D06D5F9}"/>
              </a:ext>
            </a:extLst>
          </p:cNvPr>
          <p:cNvSpPr>
            <a:spLocks noChangeShapeType="1"/>
          </p:cNvSpPr>
          <p:nvPr/>
        </p:nvSpPr>
        <p:spPr bwMode="auto">
          <a:xfrm>
            <a:off x="5029200" y="6096000"/>
            <a:ext cx="3048000" cy="0"/>
          </a:xfrm>
          <a:prstGeom prst="line">
            <a:avLst/>
          </a:prstGeom>
          <a:noFill/>
          <a:ln w="28575">
            <a:solidFill>
              <a:srgbClr val="0000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66" name="Line 46">
            <a:extLst>
              <a:ext uri="{FF2B5EF4-FFF2-40B4-BE49-F238E27FC236}">
                <a16:creationId xmlns:a16="http://schemas.microsoft.com/office/drawing/2014/main" id="{C4C085E1-3FB8-4FA4-8018-E1A1E11F1268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0" y="1676400"/>
            <a:ext cx="990600" cy="0"/>
          </a:xfrm>
          <a:prstGeom prst="line">
            <a:avLst/>
          </a:prstGeom>
          <a:noFill/>
          <a:ln w="28575">
            <a:solidFill>
              <a:srgbClr val="0000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67" name="Line 47">
            <a:extLst>
              <a:ext uri="{FF2B5EF4-FFF2-40B4-BE49-F238E27FC236}">
                <a16:creationId xmlns:a16="http://schemas.microsoft.com/office/drawing/2014/main" id="{99A919D3-8C50-4044-84FA-83DDA259FE32}"/>
              </a:ext>
            </a:extLst>
          </p:cNvPr>
          <p:cNvSpPr>
            <a:spLocks noChangeShapeType="1"/>
          </p:cNvSpPr>
          <p:nvPr/>
        </p:nvSpPr>
        <p:spPr bwMode="auto">
          <a:xfrm>
            <a:off x="3962400" y="3429000"/>
            <a:ext cx="1752600" cy="0"/>
          </a:xfrm>
          <a:prstGeom prst="line">
            <a:avLst/>
          </a:prstGeom>
          <a:noFill/>
          <a:ln w="28575">
            <a:solidFill>
              <a:srgbClr val="0000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68" name="Line 48">
            <a:extLst>
              <a:ext uri="{FF2B5EF4-FFF2-40B4-BE49-F238E27FC236}">
                <a16:creationId xmlns:a16="http://schemas.microsoft.com/office/drawing/2014/main" id="{E506CEB5-B9D1-4556-AA2C-BEB6C8FD1AC1}"/>
              </a:ext>
            </a:extLst>
          </p:cNvPr>
          <p:cNvSpPr>
            <a:spLocks noChangeShapeType="1"/>
          </p:cNvSpPr>
          <p:nvPr/>
        </p:nvSpPr>
        <p:spPr bwMode="auto">
          <a:xfrm>
            <a:off x="4495800" y="5105400"/>
            <a:ext cx="1752600" cy="0"/>
          </a:xfrm>
          <a:prstGeom prst="line">
            <a:avLst/>
          </a:prstGeom>
          <a:noFill/>
          <a:ln w="28575">
            <a:solidFill>
              <a:srgbClr val="0000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69" name="Line 49">
            <a:extLst>
              <a:ext uri="{FF2B5EF4-FFF2-40B4-BE49-F238E27FC236}">
                <a16:creationId xmlns:a16="http://schemas.microsoft.com/office/drawing/2014/main" id="{0CBEA839-6C1D-4B9B-8604-C23EBBC5820E}"/>
              </a:ext>
            </a:extLst>
          </p:cNvPr>
          <p:cNvSpPr>
            <a:spLocks noChangeShapeType="1"/>
          </p:cNvSpPr>
          <p:nvPr/>
        </p:nvSpPr>
        <p:spPr bwMode="auto">
          <a:xfrm>
            <a:off x="7239000" y="5562600"/>
            <a:ext cx="1524000" cy="0"/>
          </a:xfrm>
          <a:prstGeom prst="line">
            <a:avLst/>
          </a:prstGeom>
          <a:noFill/>
          <a:ln w="28575">
            <a:solidFill>
              <a:srgbClr val="0000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70" name="Line 50">
            <a:extLst>
              <a:ext uri="{FF2B5EF4-FFF2-40B4-BE49-F238E27FC236}">
                <a16:creationId xmlns:a16="http://schemas.microsoft.com/office/drawing/2014/main" id="{6E709239-6B6C-4B17-8D8F-170153D7C047}"/>
              </a:ext>
            </a:extLst>
          </p:cNvPr>
          <p:cNvSpPr>
            <a:spLocks noChangeShapeType="1"/>
          </p:cNvSpPr>
          <p:nvPr/>
        </p:nvSpPr>
        <p:spPr bwMode="auto">
          <a:xfrm>
            <a:off x="8153400" y="6096000"/>
            <a:ext cx="1600200" cy="0"/>
          </a:xfrm>
          <a:prstGeom prst="line">
            <a:avLst/>
          </a:prstGeom>
          <a:noFill/>
          <a:ln w="28575">
            <a:solidFill>
              <a:srgbClr val="0000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71" name="Line 51">
            <a:extLst>
              <a:ext uri="{FF2B5EF4-FFF2-40B4-BE49-F238E27FC236}">
                <a16:creationId xmlns:a16="http://schemas.microsoft.com/office/drawing/2014/main" id="{429C8244-685C-4533-9A08-34ADAC384F66}"/>
              </a:ext>
            </a:extLst>
          </p:cNvPr>
          <p:cNvSpPr>
            <a:spLocks noChangeShapeType="1"/>
          </p:cNvSpPr>
          <p:nvPr/>
        </p:nvSpPr>
        <p:spPr bwMode="auto">
          <a:xfrm>
            <a:off x="6781800" y="2286000"/>
            <a:ext cx="1752600" cy="0"/>
          </a:xfrm>
          <a:prstGeom prst="line">
            <a:avLst/>
          </a:prstGeom>
          <a:noFill/>
          <a:ln w="28575">
            <a:solidFill>
              <a:srgbClr val="0000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72" name="Line 52">
            <a:extLst>
              <a:ext uri="{FF2B5EF4-FFF2-40B4-BE49-F238E27FC236}">
                <a16:creationId xmlns:a16="http://schemas.microsoft.com/office/drawing/2014/main" id="{A17B299C-6AC1-44E0-9FCC-10FC93F8DCB6}"/>
              </a:ext>
            </a:extLst>
          </p:cNvPr>
          <p:cNvSpPr>
            <a:spLocks noChangeShapeType="1"/>
          </p:cNvSpPr>
          <p:nvPr/>
        </p:nvSpPr>
        <p:spPr bwMode="auto">
          <a:xfrm>
            <a:off x="4191000" y="5562600"/>
            <a:ext cx="1371600" cy="0"/>
          </a:xfrm>
          <a:prstGeom prst="line">
            <a:avLst/>
          </a:prstGeom>
          <a:noFill/>
          <a:ln w="28575">
            <a:solidFill>
              <a:srgbClr val="0000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73" name="Line 53">
            <a:extLst>
              <a:ext uri="{FF2B5EF4-FFF2-40B4-BE49-F238E27FC236}">
                <a16:creationId xmlns:a16="http://schemas.microsoft.com/office/drawing/2014/main" id="{404C2950-B7B7-4438-AD57-17F714953E03}"/>
              </a:ext>
            </a:extLst>
          </p:cNvPr>
          <p:cNvSpPr>
            <a:spLocks noChangeShapeType="1"/>
          </p:cNvSpPr>
          <p:nvPr/>
        </p:nvSpPr>
        <p:spPr bwMode="auto">
          <a:xfrm>
            <a:off x="4800600" y="2819400"/>
            <a:ext cx="1752600" cy="0"/>
          </a:xfrm>
          <a:prstGeom prst="line">
            <a:avLst/>
          </a:prstGeom>
          <a:noFill/>
          <a:ln w="28575">
            <a:solidFill>
              <a:srgbClr val="0000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307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07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07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7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0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0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307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7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7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7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7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2" dur="500"/>
                                        <p:tgtEl>
                                          <p:spTgt spid="307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7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7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7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7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xit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44" dur="500"/>
                                        <p:tgtEl>
                                          <p:spTgt spid="307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07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07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07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07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56" dur="500"/>
                                        <p:tgtEl>
                                          <p:spTgt spid="307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07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07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07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07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0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8" dur="500"/>
                                        <p:tgtEl>
                                          <p:spTgt spid="307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07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07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07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07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0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80" dur="500"/>
                                        <p:tgtEl>
                                          <p:spTgt spid="307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07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07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07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07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0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92" dur="500"/>
                                        <p:tgtEl>
                                          <p:spTgt spid="307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07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07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07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07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0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04" dur="500"/>
                                        <p:tgtEl>
                                          <p:spTgt spid="307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07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07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07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07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0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6" dur="500"/>
                                        <p:tgtEl>
                                          <p:spTgt spid="307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07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307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307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307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0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 nodeType="clickPar">
                      <p:stCondLst>
                        <p:cond delay="indefinite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28" dur="500"/>
                                        <p:tgtEl>
                                          <p:spTgt spid="307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307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307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307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307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30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 nodeType="clickPar">
                      <p:stCondLst>
                        <p:cond delay="indefinite"/>
                      </p:stCondLst>
                      <p:childTnLst>
                        <p:par>
                          <p:cTn id="1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9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40" dur="500"/>
                                        <p:tgtEl>
                                          <p:spTgt spid="307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307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307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307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307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30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 nodeType="clickPar">
                      <p:stCondLst>
                        <p:cond delay="indefinite"/>
                      </p:stCondLst>
                      <p:childTnLst>
                        <p:par>
                          <p:cTn id="1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1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52" dur="500"/>
                                        <p:tgtEl>
                                          <p:spTgt spid="307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307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307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307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307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30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 nodeType="clickPar">
                      <p:stCondLst>
                        <p:cond delay="indefinite"/>
                      </p:stCondLst>
                      <p:childTnLst>
                        <p:par>
                          <p:cTn id="1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3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64" dur="500"/>
                                        <p:tgtEl>
                                          <p:spTgt spid="307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307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307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307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307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30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 nodeType="clickPar">
                      <p:stCondLst>
                        <p:cond delay="indefinite"/>
                      </p:stCondLst>
                      <p:childTnLst>
                        <p:par>
                          <p:cTn id="1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76" dur="500"/>
                                        <p:tgtEl>
                                          <p:spTgt spid="307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307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307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307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307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30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 nodeType="clickPar">
                      <p:stCondLst>
                        <p:cond delay="indefinite"/>
                      </p:stCondLst>
                      <p:childTnLst>
                        <p:par>
                          <p:cTn id="1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8" dur="500"/>
                                        <p:tgtEl>
                                          <p:spTgt spid="307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307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307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30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30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30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 nodeType="clickPar">
                      <p:stCondLst>
                        <p:cond delay="indefinite"/>
                      </p:stCondLst>
                      <p:childTnLst>
                        <p:par>
                          <p:cTn id="1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9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00" dur="500"/>
                                        <p:tgtEl>
                                          <p:spTgt spid="307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307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307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30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30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30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 nodeType="clickPar">
                      <p:stCondLst>
                        <p:cond delay="indefinite"/>
                      </p:stCondLst>
                      <p:childTnLst>
                        <p:par>
                          <p:cTn id="2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1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12" dur="500"/>
                                        <p:tgtEl>
                                          <p:spTgt spid="307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 nodeType="clickPar">
                      <p:stCondLst>
                        <p:cond delay="indefinite"/>
                      </p:stCondLst>
                      <p:childTnLst>
                        <p:par>
                          <p:cTn id="2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6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17" dur="500"/>
                                        <p:tgtEl>
                                          <p:spTgt spid="307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307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307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30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30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30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9" grpId="0"/>
      <p:bldP spid="30732" grpId="0"/>
      <p:bldP spid="30733" grpId="0"/>
      <p:bldP spid="30735" grpId="0"/>
      <p:bldP spid="30737" grpId="0"/>
      <p:bldP spid="30737" grpId="1"/>
      <p:bldP spid="30738" grpId="0"/>
      <p:bldP spid="30739" grpId="0"/>
      <p:bldP spid="30741" grpId="0"/>
      <p:bldP spid="30744" grpId="0"/>
      <p:bldP spid="30745" grpId="0"/>
      <p:bldP spid="30747" grpId="0"/>
      <p:bldP spid="30748" grpId="0"/>
      <p:bldP spid="30749" grpId="0"/>
      <p:bldP spid="30750" grpId="0"/>
      <p:bldP spid="30752" grpId="0"/>
      <p:bldP spid="3075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>
            <a:extLst>
              <a:ext uri="{FF2B5EF4-FFF2-40B4-BE49-F238E27FC236}">
                <a16:creationId xmlns:a16="http://schemas.microsoft.com/office/drawing/2014/main" id="{015E9772-5728-47B8-925E-AA5ABE8949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1143001"/>
            <a:ext cx="3352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4000">
                <a:latin typeface="Times New Roman" panose="02020603050405020304" pitchFamily="18" charset="0"/>
              </a:rPr>
              <a:t>Về quê ngoại</a:t>
            </a:r>
          </a:p>
        </p:txBody>
      </p:sp>
      <p:sp>
        <p:nvSpPr>
          <p:cNvPr id="32772" name="Text Box 4">
            <a:extLst>
              <a:ext uri="{FF2B5EF4-FFF2-40B4-BE49-F238E27FC236}">
                <a16:creationId xmlns:a16="http://schemas.microsoft.com/office/drawing/2014/main" id="{BA40E5E3-329C-4B57-BEB9-41427BD5B7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1" y="609600"/>
            <a:ext cx="99899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u="sng">
                <a:solidFill>
                  <a:srgbClr val="0000FF"/>
                </a:solidFill>
                <a:latin typeface="Times New Roman" panose="02020603050405020304" pitchFamily="18" charset="0"/>
              </a:rPr>
              <a:t>Tập đọc:</a:t>
            </a:r>
          </a:p>
        </p:txBody>
      </p:sp>
      <p:grpSp>
        <p:nvGrpSpPr>
          <p:cNvPr id="32776" name="Group 8">
            <a:extLst>
              <a:ext uri="{FF2B5EF4-FFF2-40B4-BE49-F238E27FC236}">
                <a16:creationId xmlns:a16="http://schemas.microsoft.com/office/drawing/2014/main" id="{D64C39A6-2F26-4B67-AD3A-6113691A3E5F}"/>
              </a:ext>
            </a:extLst>
          </p:cNvPr>
          <p:cNvGrpSpPr>
            <a:grpSpLocks/>
          </p:cNvGrpSpPr>
          <p:nvPr/>
        </p:nvGrpSpPr>
        <p:grpSpPr bwMode="auto">
          <a:xfrm>
            <a:off x="1828800" y="76200"/>
            <a:ext cx="8305800" cy="5715000"/>
            <a:chOff x="240" y="0"/>
            <a:chExt cx="5136" cy="2640"/>
          </a:xfrm>
        </p:grpSpPr>
        <p:sp>
          <p:nvSpPr>
            <p:cNvPr id="32777" name="Line 9">
              <a:extLst>
                <a:ext uri="{FF2B5EF4-FFF2-40B4-BE49-F238E27FC236}">
                  <a16:creationId xmlns:a16="http://schemas.microsoft.com/office/drawing/2014/main" id="{19566784-C876-48BA-970C-0AB816CF333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0" y="1929"/>
              <a:ext cx="0" cy="711"/>
            </a:xfrm>
            <a:prstGeom prst="line">
              <a:avLst/>
            </a:prstGeom>
            <a:noFill/>
            <a:ln w="38100" cmpd="dbl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778" name="Text Box 10">
              <a:extLst>
                <a:ext uri="{FF2B5EF4-FFF2-40B4-BE49-F238E27FC236}">
                  <a16:creationId xmlns:a16="http://schemas.microsoft.com/office/drawing/2014/main" id="{1FCFA282-1613-4FEF-84C8-66C155F5CE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2" y="0"/>
              <a:ext cx="114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endParaRPr lang="en-US" altLang="en-US" i="1">
                <a:solidFill>
                  <a:srgbClr val="0000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2779" name="Rectangle 11">
              <a:extLst>
                <a:ext uri="{FF2B5EF4-FFF2-40B4-BE49-F238E27FC236}">
                  <a16:creationId xmlns:a16="http://schemas.microsoft.com/office/drawing/2014/main" id="{7DC52278-3650-49A0-B88F-80E420183D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1422"/>
              <a:ext cx="1248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spcBef>
                  <a:spcPct val="0"/>
                </a:spcBef>
              </a:pPr>
              <a:r>
                <a:rPr lang="en-US" altLang="en-US" sz="3600" u="sng">
                  <a:solidFill>
                    <a:srgbClr val="990000"/>
                  </a:solidFill>
                  <a:latin typeface="Times New Roman" panose="02020603050405020304" pitchFamily="18" charset="0"/>
                </a:rPr>
                <a:t>Luyện đọc</a:t>
              </a:r>
              <a:endParaRPr lang="en-US" altLang="en-US" sz="3600">
                <a:solidFill>
                  <a:srgbClr val="99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2780" name="Rectangle 12">
              <a:extLst>
                <a:ext uri="{FF2B5EF4-FFF2-40B4-BE49-F238E27FC236}">
                  <a16:creationId xmlns:a16="http://schemas.microsoft.com/office/drawing/2014/main" id="{999D901B-B3DB-42A8-ABE4-FA3D9A508D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609"/>
              <a:ext cx="3840" cy="5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spcBef>
                  <a:spcPct val="0"/>
                </a:spcBef>
              </a:pPr>
              <a:r>
                <a:rPr lang="en-US" altLang="en-US" sz="6600">
                  <a:solidFill>
                    <a:srgbClr val="FF3300"/>
                  </a:solidFill>
                  <a:latin typeface="Times New Roman" panose="02020603050405020304" pitchFamily="18" charset="0"/>
                </a:rPr>
                <a:t>Về quê ngoại</a:t>
              </a:r>
            </a:p>
          </p:txBody>
        </p:sp>
        <p:sp>
          <p:nvSpPr>
            <p:cNvPr id="32781" name="Rectangle 13">
              <a:extLst>
                <a:ext uri="{FF2B5EF4-FFF2-40B4-BE49-F238E27FC236}">
                  <a16:creationId xmlns:a16="http://schemas.microsoft.com/office/drawing/2014/main" id="{238592A4-9775-4D18-A6BE-BEB2E6BCED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4" y="305"/>
              <a:ext cx="1248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spcBef>
                  <a:spcPct val="0"/>
                </a:spcBef>
              </a:pPr>
              <a:r>
                <a:rPr lang="en-US" altLang="en-US" sz="3600" u="sng">
                  <a:solidFill>
                    <a:srgbClr val="0000FF"/>
                  </a:solidFill>
                  <a:latin typeface="Times New Roman" panose="02020603050405020304" pitchFamily="18" charset="0"/>
                </a:rPr>
                <a:t>Tập đọc</a:t>
              </a:r>
              <a:endParaRPr lang="en-US" altLang="en-US" sz="3600">
                <a:solidFill>
                  <a:srgbClr val="FF33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2782" name="Rectangle 14">
              <a:extLst>
                <a:ext uri="{FF2B5EF4-FFF2-40B4-BE49-F238E27FC236}">
                  <a16:creationId xmlns:a16="http://schemas.microsoft.com/office/drawing/2014/main" id="{1C892FDC-623B-4421-8E51-05E1B94C2F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1422"/>
              <a:ext cx="1248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spcBef>
                  <a:spcPct val="0"/>
                </a:spcBef>
              </a:pPr>
              <a:r>
                <a:rPr lang="en-US" altLang="en-US" sz="3600" u="sng">
                  <a:solidFill>
                    <a:srgbClr val="990000"/>
                  </a:solidFill>
                  <a:latin typeface="Times New Roman" panose="02020603050405020304" pitchFamily="18" charset="0"/>
                </a:rPr>
                <a:t>Tìm hiểu bài</a:t>
              </a:r>
              <a:endParaRPr lang="en-US" altLang="en-US" sz="3600">
                <a:solidFill>
                  <a:srgbClr val="99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2783" name="Rectangle 15">
              <a:extLst>
                <a:ext uri="{FF2B5EF4-FFF2-40B4-BE49-F238E27FC236}">
                  <a16:creationId xmlns:a16="http://schemas.microsoft.com/office/drawing/2014/main" id="{0C2ED920-CB46-480C-B9E0-70521A942C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2132"/>
              <a:ext cx="1248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spcBef>
                  <a:spcPct val="0"/>
                </a:spcBef>
              </a:pPr>
              <a:r>
                <a:rPr lang="en-US" altLang="en-US" sz="3600">
                  <a:solidFill>
                    <a:srgbClr val="0000FF"/>
                  </a:solidFill>
                  <a:latin typeface="Times New Roman" panose="02020603050405020304" pitchFamily="18" charset="0"/>
                </a:rPr>
                <a:t>thuyền trôi</a:t>
              </a:r>
            </a:p>
          </p:txBody>
        </p:sp>
        <p:sp>
          <p:nvSpPr>
            <p:cNvPr id="32784" name="Rectangle 16">
              <a:extLst>
                <a:ext uri="{FF2B5EF4-FFF2-40B4-BE49-F238E27FC236}">
                  <a16:creationId xmlns:a16="http://schemas.microsoft.com/office/drawing/2014/main" id="{A01FE290-BD94-403F-BB1C-B8D9E5567F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" y="2132"/>
              <a:ext cx="1248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spcBef>
                  <a:spcPct val="0"/>
                </a:spcBef>
              </a:pPr>
              <a:r>
                <a:rPr lang="en-US" altLang="en-US" sz="3600">
                  <a:solidFill>
                    <a:srgbClr val="0000FF"/>
                  </a:solidFill>
                  <a:latin typeface="Times New Roman" panose="02020603050405020304" pitchFamily="18" charset="0"/>
                </a:rPr>
                <a:t>mát rợp,</a:t>
              </a:r>
            </a:p>
          </p:txBody>
        </p:sp>
        <p:sp>
          <p:nvSpPr>
            <p:cNvPr id="32785" name="Rectangle 17">
              <a:extLst>
                <a:ext uri="{FF2B5EF4-FFF2-40B4-BE49-F238E27FC236}">
                  <a16:creationId xmlns:a16="http://schemas.microsoft.com/office/drawing/2014/main" id="{D90AB9B6-8973-4F6A-AC83-4D0992CCCE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" y="1828"/>
              <a:ext cx="960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spcBef>
                  <a:spcPct val="0"/>
                </a:spcBef>
              </a:pPr>
              <a:r>
                <a:rPr lang="en-US" altLang="en-US" sz="3600">
                  <a:solidFill>
                    <a:srgbClr val="0000FF"/>
                  </a:solidFill>
                  <a:latin typeface="Times New Roman" panose="02020603050405020304" pitchFamily="18" charset="0"/>
                </a:rPr>
                <a:t>đầm sen,</a:t>
              </a:r>
            </a:p>
          </p:txBody>
        </p:sp>
        <p:sp>
          <p:nvSpPr>
            <p:cNvPr id="32786" name="Rectangle 18">
              <a:extLst>
                <a:ext uri="{FF2B5EF4-FFF2-40B4-BE49-F238E27FC236}">
                  <a16:creationId xmlns:a16="http://schemas.microsoft.com/office/drawing/2014/main" id="{44654BF8-9E78-41F7-91E8-3E8C499A2B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8" y="1828"/>
              <a:ext cx="672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spcBef>
                  <a:spcPct val="0"/>
                </a:spcBef>
              </a:pPr>
              <a:r>
                <a:rPr lang="en-US" altLang="en-US" sz="3600">
                  <a:solidFill>
                    <a:srgbClr val="0000FF"/>
                  </a:solidFill>
                  <a:latin typeface="Times New Roman" panose="02020603050405020304" pitchFamily="18" charset="0"/>
                </a:rPr>
                <a:t> ríu rít,</a:t>
              </a:r>
            </a:p>
          </p:txBody>
        </p:sp>
        <p:sp>
          <p:nvSpPr>
            <p:cNvPr id="32787" name="Rectangle 19">
              <a:extLst>
                <a:ext uri="{FF2B5EF4-FFF2-40B4-BE49-F238E27FC236}">
                  <a16:creationId xmlns:a16="http://schemas.microsoft.com/office/drawing/2014/main" id="{F6FC6477-AA82-4629-BA88-2DF19D8AE9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3" y="1828"/>
              <a:ext cx="240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spcBef>
                  <a:spcPct val="0"/>
                </a:spcBef>
              </a:pPr>
              <a:r>
                <a:rPr lang="en-US" altLang="en-US" sz="3600">
                  <a:solidFill>
                    <a:srgbClr val="0000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>
                  <a:latin typeface="Times New Roman" panose="02020603050405020304" pitchFamily="18" charset="0"/>
                </a:rPr>
                <a:t>s</a:t>
              </a:r>
            </a:p>
          </p:txBody>
        </p:sp>
        <p:sp>
          <p:nvSpPr>
            <p:cNvPr id="32788" name="Rectangle 20">
              <a:extLst>
                <a:ext uri="{FF2B5EF4-FFF2-40B4-BE49-F238E27FC236}">
                  <a16:creationId xmlns:a16="http://schemas.microsoft.com/office/drawing/2014/main" id="{7D932566-94AA-45C0-B924-B0C37CC068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3" y="1831"/>
              <a:ext cx="384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spcBef>
                  <a:spcPct val="0"/>
                </a:spcBef>
              </a:pPr>
              <a:r>
                <a:rPr lang="en-US" altLang="en-US" sz="3600">
                  <a:solidFill>
                    <a:srgbClr val="0000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>
                  <a:latin typeface="Times New Roman" panose="02020603050405020304" pitchFamily="18" charset="0"/>
                </a:rPr>
                <a:t>it</a:t>
              </a:r>
            </a:p>
          </p:txBody>
        </p:sp>
        <p:sp>
          <p:nvSpPr>
            <p:cNvPr id="32789" name="Rectangle 21">
              <a:extLst>
                <a:ext uri="{FF2B5EF4-FFF2-40B4-BE49-F238E27FC236}">
                  <a16:creationId xmlns:a16="http://schemas.microsoft.com/office/drawing/2014/main" id="{190C9F4A-17DF-4531-A721-A4F3D305C9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" y="2132"/>
              <a:ext cx="432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spcBef>
                  <a:spcPct val="0"/>
                </a:spcBef>
              </a:pPr>
              <a:r>
                <a:rPr lang="en-US" altLang="en-US" sz="3600">
                  <a:latin typeface="Times New Roman" panose="02020603050405020304" pitchFamily="18" charset="0"/>
                </a:rPr>
                <a:t>at</a:t>
              </a:r>
            </a:p>
          </p:txBody>
        </p:sp>
        <p:sp>
          <p:nvSpPr>
            <p:cNvPr id="32790" name="Rectangle 22">
              <a:extLst>
                <a:ext uri="{FF2B5EF4-FFF2-40B4-BE49-F238E27FC236}">
                  <a16:creationId xmlns:a16="http://schemas.microsoft.com/office/drawing/2014/main" id="{58599FC3-3B90-4765-B294-F8FC34AC12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5" y="2132"/>
              <a:ext cx="384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spcBef>
                  <a:spcPct val="0"/>
                </a:spcBef>
              </a:pPr>
              <a:r>
                <a:rPr lang="en-US" altLang="en-US" sz="3600">
                  <a:latin typeface="Times New Roman" panose="02020603050405020304" pitchFamily="18" charset="0"/>
                </a:rPr>
                <a:t>tr</a:t>
              </a:r>
            </a:p>
          </p:txBody>
        </p:sp>
        <p:sp>
          <p:nvSpPr>
            <p:cNvPr id="32791" name="Rectangle 23">
              <a:extLst>
                <a:ext uri="{FF2B5EF4-FFF2-40B4-BE49-F238E27FC236}">
                  <a16:creationId xmlns:a16="http://schemas.microsoft.com/office/drawing/2014/main" id="{0D125A2D-D8FF-48F2-AEC5-5B215424E1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1828"/>
              <a:ext cx="1008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spcBef>
                  <a:spcPct val="0"/>
                </a:spcBef>
              </a:pPr>
              <a:r>
                <a:rPr lang="en-US" altLang="en-US" sz="3600">
                  <a:solidFill>
                    <a:srgbClr val="0000FF"/>
                  </a:solidFill>
                  <a:latin typeface="Times New Roman" panose="02020603050405020304" pitchFamily="18" charset="0"/>
                </a:rPr>
                <a:t>hương trời,</a:t>
              </a:r>
            </a:p>
          </p:txBody>
        </p:sp>
        <p:sp>
          <p:nvSpPr>
            <p:cNvPr id="32792" name="Rectangle 24">
              <a:extLst>
                <a:ext uri="{FF2B5EF4-FFF2-40B4-BE49-F238E27FC236}">
                  <a16:creationId xmlns:a16="http://schemas.microsoft.com/office/drawing/2014/main" id="{78F2FD9B-1467-482E-AAE0-2411A72C10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1828"/>
              <a:ext cx="912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spcBef>
                  <a:spcPct val="0"/>
                </a:spcBef>
              </a:pPr>
              <a:r>
                <a:rPr lang="en-US" altLang="en-US" sz="3600">
                  <a:solidFill>
                    <a:srgbClr val="0000FF"/>
                  </a:solidFill>
                  <a:latin typeface="Times New Roman" panose="02020603050405020304" pitchFamily="18" charset="0"/>
                </a:rPr>
                <a:t>chân đất</a:t>
              </a:r>
            </a:p>
          </p:txBody>
        </p:sp>
        <p:sp>
          <p:nvSpPr>
            <p:cNvPr id="32793" name="Line 25">
              <a:extLst>
                <a:ext uri="{FF2B5EF4-FFF2-40B4-BE49-F238E27FC236}">
                  <a16:creationId xmlns:a16="http://schemas.microsoft.com/office/drawing/2014/main" id="{535A4F3F-9BB1-4234-BC10-CB79E835E3D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04" y="1872"/>
              <a:ext cx="48" cy="48"/>
            </a:xfrm>
            <a:prstGeom prst="line">
              <a:avLst/>
            </a:prstGeom>
            <a:noFill/>
            <a:ln w="38100">
              <a:solidFill>
                <a:srgbClr val="0033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2794" name="Rectangle 26">
            <a:extLst>
              <a:ext uri="{FF2B5EF4-FFF2-40B4-BE49-F238E27FC236}">
                <a16:creationId xmlns:a16="http://schemas.microsoft.com/office/drawing/2014/main" id="{98659E2E-A153-4B71-9797-56CB4A154B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1828800"/>
            <a:ext cx="5943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</a:pPr>
            <a:r>
              <a:rPr lang="en-US" altLang="en-US" sz="4000" u="sng">
                <a:solidFill>
                  <a:srgbClr val="0000FF"/>
                </a:solidFill>
              </a:rPr>
              <a:t>Trò chơi</a:t>
            </a:r>
            <a:r>
              <a:rPr lang="en-US" altLang="en-US" sz="4000">
                <a:solidFill>
                  <a:srgbClr val="0000FF"/>
                </a:solidFill>
              </a:rPr>
              <a:t>: </a:t>
            </a:r>
            <a:r>
              <a:rPr lang="en-US" altLang="en-US" sz="4000"/>
              <a:t>Ai nhanh hơn.</a:t>
            </a:r>
          </a:p>
        </p:txBody>
      </p:sp>
      <p:sp>
        <p:nvSpPr>
          <p:cNvPr id="32795" name="Text Box 27">
            <a:extLst>
              <a:ext uri="{FF2B5EF4-FFF2-40B4-BE49-F238E27FC236}">
                <a16:creationId xmlns:a16="http://schemas.microsoft.com/office/drawing/2014/main" id="{1242334C-7D79-43F2-A744-2555932599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3124201"/>
            <a:ext cx="4564070" cy="120032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u="sng">
                <a:solidFill>
                  <a:srgbClr val="0000FF"/>
                </a:solidFill>
                <a:latin typeface="Times New Roman" panose="02020603050405020304" pitchFamily="18" charset="0"/>
              </a:rPr>
              <a:t>Luật chơi</a:t>
            </a: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</a:rPr>
              <a:t>: Đại diện 4 tổ bóc thăm, mỗi tổ 1 câu</a:t>
            </a:r>
          </a:p>
          <a:p>
            <a:pPr>
              <a:spcBef>
                <a:spcPct val="0"/>
              </a:spcBef>
            </a:pP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</a:rPr>
              <a:t>Sau khi câu hỏi mở ra, suy nghĩ 10 giây</a:t>
            </a:r>
          </a:p>
          <a:p>
            <a:pPr>
              <a:spcBef>
                <a:spcPct val="0"/>
              </a:spcBef>
            </a:pP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</a:rPr>
              <a:t>Lần lượt trả lời, tổ nào có câu 1 trả lời trước.</a:t>
            </a:r>
          </a:p>
          <a:p>
            <a:pPr>
              <a:spcBef>
                <a:spcPct val="0"/>
              </a:spcBef>
            </a:pP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</a:rPr>
              <a:t>Tổ nào có bạn nhanh trả lời đúng, có thưởng.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2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9" dur="5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2" dur="5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327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327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327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327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7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27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27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0" grpId="0"/>
      <p:bldP spid="32772" grpId="0"/>
      <p:bldP spid="32794" grpId="0"/>
      <p:bldP spid="3279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>
            <a:extLst>
              <a:ext uri="{FF2B5EF4-FFF2-40B4-BE49-F238E27FC236}">
                <a16:creationId xmlns:a16="http://schemas.microsoft.com/office/drawing/2014/main" id="{C05D65EC-1FBE-4C2A-B326-7AA2109D4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762000"/>
            <a:ext cx="9144000" cy="678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19" name="Rectangle 3">
            <a:extLst>
              <a:ext uri="{FF2B5EF4-FFF2-40B4-BE49-F238E27FC236}">
                <a16:creationId xmlns:a16="http://schemas.microsoft.com/office/drawing/2014/main" id="{C45E4EAB-E049-4820-B24B-65988051C9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6096000"/>
            <a:ext cx="914400" cy="45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en-US" altLang="en-US" sz="2800">
                <a:solidFill>
                  <a:srgbClr val="FF0066"/>
                </a:solidFill>
                <a:latin typeface="Times New Roman" panose="02020603050405020304" pitchFamily="18" charset="0"/>
              </a:rPr>
              <a:t>Câu 1</a:t>
            </a:r>
          </a:p>
        </p:txBody>
      </p:sp>
      <p:sp>
        <p:nvSpPr>
          <p:cNvPr id="34820" name="Rectangle 4">
            <a:extLst>
              <a:ext uri="{FF2B5EF4-FFF2-40B4-BE49-F238E27FC236}">
                <a16:creationId xmlns:a16="http://schemas.microsoft.com/office/drawing/2014/main" id="{8C990D34-920E-4E71-8BE6-F6C33F7BA8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6096000"/>
            <a:ext cx="762000" cy="45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en-US" altLang="en-US" sz="2800">
                <a:solidFill>
                  <a:srgbClr val="FF0066"/>
                </a:solidFill>
                <a:latin typeface="Times New Roman" panose="02020603050405020304" pitchFamily="18" charset="0"/>
              </a:rPr>
              <a:t>mở</a:t>
            </a:r>
          </a:p>
        </p:txBody>
      </p:sp>
      <p:sp>
        <p:nvSpPr>
          <p:cNvPr id="34821" name="Rectangle 5">
            <a:extLst>
              <a:ext uri="{FF2B5EF4-FFF2-40B4-BE49-F238E27FC236}">
                <a16:creationId xmlns:a16="http://schemas.microsoft.com/office/drawing/2014/main" id="{51AF0923-6498-480E-A3B3-8A1911A39A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6096000"/>
            <a:ext cx="914400" cy="45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en-US" altLang="en-US" sz="2800">
                <a:solidFill>
                  <a:srgbClr val="FF0066"/>
                </a:solidFill>
                <a:latin typeface="Times New Roman" panose="02020603050405020304" pitchFamily="18" charset="0"/>
              </a:rPr>
              <a:t>Câu 2</a:t>
            </a:r>
          </a:p>
        </p:txBody>
      </p:sp>
      <p:sp>
        <p:nvSpPr>
          <p:cNvPr id="34822" name="Rectangle 6">
            <a:extLst>
              <a:ext uri="{FF2B5EF4-FFF2-40B4-BE49-F238E27FC236}">
                <a16:creationId xmlns:a16="http://schemas.microsoft.com/office/drawing/2014/main" id="{0E79CADF-29AA-433D-90E4-EF3101E466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6096000"/>
            <a:ext cx="914400" cy="45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en-US" altLang="en-US" sz="2800">
                <a:solidFill>
                  <a:srgbClr val="FF0066"/>
                </a:solidFill>
                <a:latin typeface="Times New Roman" panose="02020603050405020304" pitchFamily="18" charset="0"/>
              </a:rPr>
              <a:t>mở</a:t>
            </a:r>
          </a:p>
        </p:txBody>
      </p:sp>
      <p:sp>
        <p:nvSpPr>
          <p:cNvPr id="34823" name="Rectangle 7">
            <a:extLst>
              <a:ext uri="{FF2B5EF4-FFF2-40B4-BE49-F238E27FC236}">
                <a16:creationId xmlns:a16="http://schemas.microsoft.com/office/drawing/2014/main" id="{F3867A3D-A733-4C1B-9B61-67F982267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228600"/>
            <a:ext cx="5943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</a:pPr>
            <a:r>
              <a:rPr lang="en-US" altLang="en-US" sz="4000" u="sng">
                <a:solidFill>
                  <a:srgbClr val="0000FF"/>
                </a:solidFill>
              </a:rPr>
              <a:t>Trò chơi</a:t>
            </a:r>
            <a:r>
              <a:rPr lang="en-US" altLang="en-US" sz="4000">
                <a:solidFill>
                  <a:srgbClr val="0000FF"/>
                </a:solidFill>
              </a:rPr>
              <a:t>: </a:t>
            </a:r>
            <a:r>
              <a:rPr lang="en-US" altLang="en-US" sz="4000"/>
              <a:t>Ai nhanh hơn.</a:t>
            </a:r>
          </a:p>
        </p:txBody>
      </p:sp>
      <p:sp>
        <p:nvSpPr>
          <p:cNvPr id="34824" name="Text Box 8">
            <a:extLst>
              <a:ext uri="{FF2B5EF4-FFF2-40B4-BE49-F238E27FC236}">
                <a16:creationId xmlns:a16="http://schemas.microsoft.com/office/drawing/2014/main" id="{ACDBB786-5561-42A1-8038-25047EC6D0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228601"/>
            <a:ext cx="2286000" cy="823913"/>
          </a:xfrm>
          <a:prstGeom prst="rect">
            <a:avLst/>
          </a:prstGeom>
          <a:gradFill rotWithShape="1">
            <a:gsLst>
              <a:gs pos="0">
                <a:srgbClr val="CC0000"/>
              </a:gs>
              <a:gs pos="100000">
                <a:srgbClr val="CC0000">
                  <a:gamma/>
                  <a:shade val="44314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 sz="4800">
                <a:solidFill>
                  <a:srgbClr val="FFFF00"/>
                </a:solidFill>
                <a:latin typeface="Times New Roman" panose="02020603050405020304" pitchFamily="18" charset="0"/>
              </a:rPr>
              <a:t>Hết giờ</a:t>
            </a:r>
          </a:p>
        </p:txBody>
      </p:sp>
      <p:sp>
        <p:nvSpPr>
          <p:cNvPr id="34825" name="Text Box 9">
            <a:extLst>
              <a:ext uri="{FF2B5EF4-FFF2-40B4-BE49-F238E27FC236}">
                <a16:creationId xmlns:a16="http://schemas.microsoft.com/office/drawing/2014/main" id="{2A75B731-2CCD-4D84-BD39-5F6AEE5B84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6800" y="242888"/>
            <a:ext cx="1066800" cy="823912"/>
          </a:xfrm>
          <a:prstGeom prst="rect">
            <a:avLst/>
          </a:prstGeom>
          <a:gradFill rotWithShape="1">
            <a:gsLst>
              <a:gs pos="0">
                <a:srgbClr val="CC0000"/>
              </a:gs>
              <a:gs pos="100000">
                <a:srgbClr val="CC0000">
                  <a:gamma/>
                  <a:shade val="44314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 sz="4800">
                <a:latin typeface="Times New Roman" panose="02020603050405020304" pitchFamily="18" charset="0"/>
              </a:rPr>
              <a:t>10</a:t>
            </a:r>
          </a:p>
        </p:txBody>
      </p:sp>
      <p:sp>
        <p:nvSpPr>
          <p:cNvPr id="34826" name="Text Box 10">
            <a:extLst>
              <a:ext uri="{FF2B5EF4-FFF2-40B4-BE49-F238E27FC236}">
                <a16:creationId xmlns:a16="http://schemas.microsoft.com/office/drawing/2014/main" id="{16E18E90-3F4E-4B9D-BD97-8B6D281055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6800" y="242888"/>
            <a:ext cx="1066800" cy="823912"/>
          </a:xfrm>
          <a:prstGeom prst="rect">
            <a:avLst/>
          </a:prstGeom>
          <a:gradFill rotWithShape="1">
            <a:gsLst>
              <a:gs pos="0">
                <a:srgbClr val="CC0000"/>
              </a:gs>
              <a:gs pos="100000">
                <a:srgbClr val="CC0000">
                  <a:gamma/>
                  <a:shade val="44314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 sz="4800">
                <a:latin typeface="Times New Roman" panose="02020603050405020304" pitchFamily="18" charset="0"/>
              </a:rPr>
              <a:t>9</a:t>
            </a:r>
          </a:p>
        </p:txBody>
      </p:sp>
      <p:sp>
        <p:nvSpPr>
          <p:cNvPr id="34827" name="Text Box 11">
            <a:extLst>
              <a:ext uri="{FF2B5EF4-FFF2-40B4-BE49-F238E27FC236}">
                <a16:creationId xmlns:a16="http://schemas.microsoft.com/office/drawing/2014/main" id="{914D6DBC-8BB9-4472-AC3C-B2BB8D5854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6800" y="242888"/>
            <a:ext cx="1066800" cy="823912"/>
          </a:xfrm>
          <a:prstGeom prst="rect">
            <a:avLst/>
          </a:prstGeom>
          <a:gradFill rotWithShape="1">
            <a:gsLst>
              <a:gs pos="0">
                <a:srgbClr val="CC0000"/>
              </a:gs>
              <a:gs pos="100000">
                <a:srgbClr val="CC0000">
                  <a:gamma/>
                  <a:shade val="44314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 sz="4800">
                <a:latin typeface="Times New Roman" panose="02020603050405020304" pitchFamily="18" charset="0"/>
              </a:rPr>
              <a:t>8</a:t>
            </a:r>
          </a:p>
        </p:txBody>
      </p:sp>
      <p:sp>
        <p:nvSpPr>
          <p:cNvPr id="34828" name="Text Box 12">
            <a:extLst>
              <a:ext uri="{FF2B5EF4-FFF2-40B4-BE49-F238E27FC236}">
                <a16:creationId xmlns:a16="http://schemas.microsoft.com/office/drawing/2014/main" id="{EBACD09B-5A13-4DDF-8FB5-31FA334261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6800" y="242888"/>
            <a:ext cx="1066800" cy="823912"/>
          </a:xfrm>
          <a:prstGeom prst="rect">
            <a:avLst/>
          </a:prstGeom>
          <a:gradFill rotWithShape="1">
            <a:gsLst>
              <a:gs pos="0">
                <a:srgbClr val="CC0000"/>
              </a:gs>
              <a:gs pos="100000">
                <a:srgbClr val="CC0000">
                  <a:gamma/>
                  <a:shade val="44314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 sz="4800">
                <a:latin typeface="Times New Roman" panose="02020603050405020304" pitchFamily="18" charset="0"/>
              </a:rPr>
              <a:t>7</a:t>
            </a:r>
          </a:p>
        </p:txBody>
      </p:sp>
      <p:sp>
        <p:nvSpPr>
          <p:cNvPr id="34829" name="Text Box 13">
            <a:extLst>
              <a:ext uri="{FF2B5EF4-FFF2-40B4-BE49-F238E27FC236}">
                <a16:creationId xmlns:a16="http://schemas.microsoft.com/office/drawing/2014/main" id="{834A28D9-7CBE-4339-8AB8-1D5CEAB0C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6800" y="242888"/>
            <a:ext cx="1066800" cy="823912"/>
          </a:xfrm>
          <a:prstGeom prst="rect">
            <a:avLst/>
          </a:prstGeom>
          <a:gradFill rotWithShape="1">
            <a:gsLst>
              <a:gs pos="0">
                <a:srgbClr val="CC0000"/>
              </a:gs>
              <a:gs pos="100000">
                <a:srgbClr val="CC0000">
                  <a:gamma/>
                  <a:shade val="44314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 sz="4800">
                <a:latin typeface="Times New Roman" panose="02020603050405020304" pitchFamily="18" charset="0"/>
              </a:rPr>
              <a:t>6</a:t>
            </a:r>
          </a:p>
        </p:txBody>
      </p:sp>
      <p:sp>
        <p:nvSpPr>
          <p:cNvPr id="34830" name="Text Box 14">
            <a:extLst>
              <a:ext uri="{FF2B5EF4-FFF2-40B4-BE49-F238E27FC236}">
                <a16:creationId xmlns:a16="http://schemas.microsoft.com/office/drawing/2014/main" id="{5F455E22-0038-4BD3-9045-41FC6C13A4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6800" y="242888"/>
            <a:ext cx="1066800" cy="823912"/>
          </a:xfrm>
          <a:prstGeom prst="rect">
            <a:avLst/>
          </a:prstGeom>
          <a:gradFill rotWithShape="1">
            <a:gsLst>
              <a:gs pos="0">
                <a:srgbClr val="CC0000"/>
              </a:gs>
              <a:gs pos="100000">
                <a:srgbClr val="CC0000">
                  <a:gamma/>
                  <a:shade val="44314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 sz="4800"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34831" name="Text Box 15">
            <a:extLst>
              <a:ext uri="{FF2B5EF4-FFF2-40B4-BE49-F238E27FC236}">
                <a16:creationId xmlns:a16="http://schemas.microsoft.com/office/drawing/2014/main" id="{06E1CBA9-092B-444A-B73B-787F97A237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6800" y="242888"/>
            <a:ext cx="1066800" cy="823912"/>
          </a:xfrm>
          <a:prstGeom prst="rect">
            <a:avLst/>
          </a:prstGeom>
          <a:gradFill rotWithShape="1">
            <a:gsLst>
              <a:gs pos="0">
                <a:srgbClr val="CC0000"/>
              </a:gs>
              <a:gs pos="100000">
                <a:srgbClr val="CC0000">
                  <a:gamma/>
                  <a:shade val="44314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 sz="4800"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34832" name="Text Box 16">
            <a:extLst>
              <a:ext uri="{FF2B5EF4-FFF2-40B4-BE49-F238E27FC236}">
                <a16:creationId xmlns:a16="http://schemas.microsoft.com/office/drawing/2014/main" id="{449E9C46-75BF-48C6-B3AB-6E32013BB7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6800" y="242888"/>
            <a:ext cx="1066800" cy="823912"/>
          </a:xfrm>
          <a:prstGeom prst="rect">
            <a:avLst/>
          </a:prstGeom>
          <a:gradFill rotWithShape="1">
            <a:gsLst>
              <a:gs pos="0">
                <a:srgbClr val="CC0000"/>
              </a:gs>
              <a:gs pos="100000">
                <a:srgbClr val="CC0000">
                  <a:gamma/>
                  <a:shade val="44314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 sz="4800"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34833" name="Text Box 17">
            <a:extLst>
              <a:ext uri="{FF2B5EF4-FFF2-40B4-BE49-F238E27FC236}">
                <a16:creationId xmlns:a16="http://schemas.microsoft.com/office/drawing/2014/main" id="{F15733B6-C6AB-40EC-A913-5BA16C4EFB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6800" y="242888"/>
            <a:ext cx="1066800" cy="823912"/>
          </a:xfrm>
          <a:prstGeom prst="rect">
            <a:avLst/>
          </a:prstGeom>
          <a:gradFill rotWithShape="1">
            <a:gsLst>
              <a:gs pos="0">
                <a:srgbClr val="CC0000"/>
              </a:gs>
              <a:gs pos="100000">
                <a:srgbClr val="CC0000">
                  <a:gamma/>
                  <a:shade val="44314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 sz="4800"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34834" name="Text Box 18">
            <a:extLst>
              <a:ext uri="{FF2B5EF4-FFF2-40B4-BE49-F238E27FC236}">
                <a16:creationId xmlns:a16="http://schemas.microsoft.com/office/drawing/2014/main" id="{1FE0172B-03AF-4911-B7C2-814A802178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6800" y="242888"/>
            <a:ext cx="1066800" cy="823912"/>
          </a:xfrm>
          <a:prstGeom prst="rect">
            <a:avLst/>
          </a:prstGeom>
          <a:gradFill rotWithShape="1">
            <a:gsLst>
              <a:gs pos="0">
                <a:srgbClr val="CC0000"/>
              </a:gs>
              <a:gs pos="100000">
                <a:srgbClr val="CC0000">
                  <a:gamma/>
                  <a:shade val="44314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 sz="4800"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34835" name="Rectangle 19">
            <a:extLst>
              <a:ext uri="{FF2B5EF4-FFF2-40B4-BE49-F238E27FC236}">
                <a16:creationId xmlns:a16="http://schemas.microsoft.com/office/drawing/2014/main" id="{B9E827E8-0382-45C0-9FF0-3F1C903CBB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6096000"/>
            <a:ext cx="914400" cy="45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en-US" altLang="en-US" sz="2800">
                <a:solidFill>
                  <a:srgbClr val="FF0066"/>
                </a:solidFill>
                <a:latin typeface="Times New Roman" panose="02020603050405020304" pitchFamily="18" charset="0"/>
              </a:rPr>
              <a:t>Câu 3</a:t>
            </a:r>
          </a:p>
        </p:txBody>
      </p:sp>
      <p:sp>
        <p:nvSpPr>
          <p:cNvPr id="34836" name="Rectangle 20">
            <a:extLst>
              <a:ext uri="{FF2B5EF4-FFF2-40B4-BE49-F238E27FC236}">
                <a16:creationId xmlns:a16="http://schemas.microsoft.com/office/drawing/2014/main" id="{0ACCE29C-DED1-42DD-A22B-979A3A5896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0" y="6096000"/>
            <a:ext cx="914400" cy="45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en-US" altLang="en-US" sz="2800">
                <a:solidFill>
                  <a:srgbClr val="FF0066"/>
                </a:solidFill>
                <a:latin typeface="Times New Roman" panose="02020603050405020304" pitchFamily="18" charset="0"/>
              </a:rPr>
              <a:t>mở</a:t>
            </a:r>
          </a:p>
        </p:txBody>
      </p:sp>
      <p:sp>
        <p:nvSpPr>
          <p:cNvPr id="34837" name="Rectangle 21">
            <a:extLst>
              <a:ext uri="{FF2B5EF4-FFF2-40B4-BE49-F238E27FC236}">
                <a16:creationId xmlns:a16="http://schemas.microsoft.com/office/drawing/2014/main" id="{3A4E9089-63F3-4AC0-A5CB-30F54EEC59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5800" y="6096000"/>
            <a:ext cx="1143000" cy="45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en-US" altLang="en-US" sz="2800">
                <a:solidFill>
                  <a:srgbClr val="FF0066"/>
                </a:solidFill>
                <a:latin typeface="Times New Roman" panose="02020603050405020304" pitchFamily="18" charset="0"/>
              </a:rPr>
              <a:t>Câu 4</a:t>
            </a:r>
          </a:p>
        </p:txBody>
      </p:sp>
      <p:sp>
        <p:nvSpPr>
          <p:cNvPr id="34838" name="Rectangle 22">
            <a:extLst>
              <a:ext uri="{FF2B5EF4-FFF2-40B4-BE49-F238E27FC236}">
                <a16:creationId xmlns:a16="http://schemas.microsoft.com/office/drawing/2014/main" id="{65B1E532-A059-49C9-8C34-A4E09ED356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5000" y="6096000"/>
            <a:ext cx="914400" cy="45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en-US" altLang="en-US" sz="2800">
                <a:solidFill>
                  <a:srgbClr val="FF0066"/>
                </a:solidFill>
                <a:latin typeface="Times New Roman" panose="02020603050405020304" pitchFamily="18" charset="0"/>
              </a:rPr>
              <a:t>mở</a:t>
            </a:r>
          </a:p>
        </p:txBody>
      </p:sp>
      <p:grpSp>
        <p:nvGrpSpPr>
          <p:cNvPr id="34839" name="Group 23">
            <a:extLst>
              <a:ext uri="{FF2B5EF4-FFF2-40B4-BE49-F238E27FC236}">
                <a16:creationId xmlns:a16="http://schemas.microsoft.com/office/drawing/2014/main" id="{761F2309-5E44-408B-ADC7-99878767469B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990600"/>
            <a:ext cx="4648200" cy="2438400"/>
            <a:chOff x="1392" y="624"/>
            <a:chExt cx="2928" cy="1584"/>
          </a:xfrm>
        </p:grpSpPr>
        <p:pic>
          <p:nvPicPr>
            <p:cNvPr id="34840" name="Picture 24">
              <a:extLst>
                <a:ext uri="{FF2B5EF4-FFF2-40B4-BE49-F238E27FC236}">
                  <a16:creationId xmlns:a16="http://schemas.microsoft.com/office/drawing/2014/main" id="{6DAA5C26-A78C-43A6-B850-541ECF1C46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99" t="5580" r="44453" b="20021"/>
            <a:stretch>
              <a:fillRect/>
            </a:stretch>
          </p:blipFill>
          <p:spPr bwMode="auto">
            <a:xfrm>
              <a:off x="1392" y="624"/>
              <a:ext cx="2928" cy="15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841" name="Text Box 25">
              <a:extLst>
                <a:ext uri="{FF2B5EF4-FFF2-40B4-BE49-F238E27FC236}">
                  <a16:creationId xmlns:a16="http://schemas.microsoft.com/office/drawing/2014/main" id="{51B2FAD9-E5DF-4824-8916-8387A155E4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36" y="1824"/>
              <a:ext cx="2633" cy="2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altLang="en-US">
                  <a:solidFill>
                    <a:srgbClr val="0000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i="1">
                  <a:solidFill>
                    <a:srgbClr val="0000FF"/>
                  </a:solidFill>
                  <a:latin typeface="Times New Roman" panose="02020603050405020304" pitchFamily="18" charset="0"/>
                </a:rPr>
                <a:t>Bạn bè </a:t>
              </a:r>
              <a:r>
                <a:rPr lang="en-US" altLang="en-US" i="1">
                  <a:latin typeface="Times New Roman" panose="02020603050405020304" pitchFamily="18" charset="0"/>
                </a:rPr>
                <a:t>ríu rít</a:t>
              </a:r>
              <a:r>
                <a:rPr lang="en-US" altLang="en-US" i="1">
                  <a:solidFill>
                    <a:srgbClr val="0000FF"/>
                  </a:solidFill>
                  <a:latin typeface="Times New Roman" panose="02020603050405020304" pitchFamily="18" charset="0"/>
                </a:rPr>
                <a:t> tìm nhau</a:t>
              </a:r>
            </a:p>
          </p:txBody>
        </p:sp>
      </p:grpSp>
      <p:sp>
        <p:nvSpPr>
          <p:cNvPr id="34842" name="Rectangle 26">
            <a:extLst>
              <a:ext uri="{FF2B5EF4-FFF2-40B4-BE49-F238E27FC236}">
                <a16:creationId xmlns:a16="http://schemas.microsoft.com/office/drawing/2014/main" id="{D7F6A35A-ADF2-49F1-AAD4-44B7936887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990600"/>
            <a:ext cx="4572000" cy="2438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0000FF"/>
                </a:solidFill>
              </a:rPr>
              <a:t> 1. Hãy đọc dòng thơ trong bài </a:t>
            </a:r>
          </a:p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0000FF"/>
                </a:solidFill>
              </a:rPr>
              <a:t>có từ</a:t>
            </a:r>
            <a:r>
              <a:rPr lang="en-US" altLang="en-US" sz="2400"/>
              <a:t> “ríu rít”?</a:t>
            </a:r>
          </a:p>
        </p:txBody>
      </p:sp>
      <p:sp>
        <p:nvSpPr>
          <p:cNvPr id="34843" name="Rectangle 27">
            <a:extLst>
              <a:ext uri="{FF2B5EF4-FFF2-40B4-BE49-F238E27FC236}">
                <a16:creationId xmlns:a16="http://schemas.microsoft.com/office/drawing/2014/main" id="{2113313B-ACC5-4AAD-BEBA-92D43EE720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990600"/>
            <a:ext cx="4572000" cy="2438400"/>
          </a:xfrm>
          <a:prstGeom prst="rect">
            <a:avLst/>
          </a:prstGeom>
          <a:blipFill dpi="0" rotWithShape="1">
            <a:blip r:embed="rId7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en-US" altLang="en-US" sz="4800">
                <a:solidFill>
                  <a:srgbClr val="0000FF"/>
                </a:solidFill>
              </a:rPr>
              <a:t>1</a:t>
            </a:r>
          </a:p>
        </p:txBody>
      </p:sp>
      <p:grpSp>
        <p:nvGrpSpPr>
          <p:cNvPr id="34844" name="Group 28">
            <a:extLst>
              <a:ext uri="{FF2B5EF4-FFF2-40B4-BE49-F238E27FC236}">
                <a16:creationId xmlns:a16="http://schemas.microsoft.com/office/drawing/2014/main" id="{82EB695C-541B-4FDE-B747-5B1B8C55464D}"/>
              </a:ext>
            </a:extLst>
          </p:cNvPr>
          <p:cNvGrpSpPr>
            <a:grpSpLocks/>
          </p:cNvGrpSpPr>
          <p:nvPr/>
        </p:nvGrpSpPr>
        <p:grpSpPr bwMode="auto">
          <a:xfrm>
            <a:off x="6096000" y="990600"/>
            <a:ext cx="4572000" cy="2438400"/>
            <a:chOff x="1152" y="1392"/>
            <a:chExt cx="2880" cy="1536"/>
          </a:xfrm>
        </p:grpSpPr>
        <p:pic>
          <p:nvPicPr>
            <p:cNvPr id="34845" name="Picture 29">
              <a:extLst>
                <a:ext uri="{FF2B5EF4-FFF2-40B4-BE49-F238E27FC236}">
                  <a16:creationId xmlns:a16="http://schemas.microsoft.com/office/drawing/2014/main" id="{360B1EA4-F220-4D02-AAD4-050B491728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27" t="4411" r="6976" b="17645"/>
            <a:stretch>
              <a:fillRect/>
            </a:stretch>
          </p:blipFill>
          <p:spPr bwMode="auto">
            <a:xfrm>
              <a:off x="1152" y="1392"/>
              <a:ext cx="2880" cy="15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846" name="Text Box 30">
              <a:extLst>
                <a:ext uri="{FF2B5EF4-FFF2-40B4-BE49-F238E27FC236}">
                  <a16:creationId xmlns:a16="http://schemas.microsoft.com/office/drawing/2014/main" id="{82792B88-DA5D-4EFB-9965-033A9912A3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00" y="2640"/>
              <a:ext cx="2784" cy="288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altLang="en-US" sz="2400" i="1">
                  <a:solidFill>
                    <a:srgbClr val="FFFF00"/>
                  </a:solidFill>
                  <a:latin typeface="Times New Roman" panose="02020603050405020304" pitchFamily="18" charset="0"/>
                </a:rPr>
                <a:t>Những người chân đất thật thà</a:t>
              </a:r>
            </a:p>
          </p:txBody>
        </p:sp>
      </p:grpSp>
      <p:sp>
        <p:nvSpPr>
          <p:cNvPr id="34847" name="Rectangle 31">
            <a:extLst>
              <a:ext uri="{FF2B5EF4-FFF2-40B4-BE49-F238E27FC236}">
                <a16:creationId xmlns:a16="http://schemas.microsoft.com/office/drawing/2014/main" id="{6294D80E-AFD6-49FD-8370-FFF0B029AC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990600"/>
            <a:ext cx="4572000" cy="24384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66FF3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en-US" altLang="en-US" sz="2400">
                <a:solidFill>
                  <a:srgbClr val="0000FF"/>
                </a:solidFill>
              </a:rPr>
              <a:t>2. Bạn nhỏ nghĩ gì về những </a:t>
            </a:r>
          </a:p>
          <a:p>
            <a:pPr algn="ctr">
              <a:spcBef>
                <a:spcPct val="0"/>
              </a:spcBef>
            </a:pPr>
            <a:r>
              <a:rPr lang="en-US" altLang="en-US" sz="2400">
                <a:solidFill>
                  <a:srgbClr val="0000FF"/>
                </a:solidFill>
              </a:rPr>
              <a:t>người làm ra hạt gạo?</a:t>
            </a:r>
          </a:p>
        </p:txBody>
      </p:sp>
      <p:sp>
        <p:nvSpPr>
          <p:cNvPr id="34848" name="Rectangle 32">
            <a:extLst>
              <a:ext uri="{FF2B5EF4-FFF2-40B4-BE49-F238E27FC236}">
                <a16:creationId xmlns:a16="http://schemas.microsoft.com/office/drawing/2014/main" id="{991F94EC-91D1-4007-89F4-7F4BCBA47C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990600"/>
            <a:ext cx="4572000" cy="2438400"/>
          </a:xfrm>
          <a:prstGeom prst="rect">
            <a:avLst/>
          </a:prstGeom>
          <a:blipFill dpi="0" rotWithShape="1">
            <a:blip r:embed="rId9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en-US" altLang="en-US" sz="4800">
                <a:solidFill>
                  <a:schemeClr val="tx2"/>
                </a:solidFill>
              </a:rPr>
              <a:t>2</a:t>
            </a:r>
          </a:p>
        </p:txBody>
      </p:sp>
      <p:pic>
        <p:nvPicPr>
          <p:cNvPr id="34849" name="Picture 33">
            <a:extLst>
              <a:ext uri="{FF2B5EF4-FFF2-40B4-BE49-F238E27FC236}">
                <a16:creationId xmlns:a16="http://schemas.microsoft.com/office/drawing/2014/main" id="{F94F84C0-2278-47B1-965D-A45D9289CF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0" t="8475" b="35593"/>
          <a:stretch>
            <a:fillRect/>
          </a:stretch>
        </p:blipFill>
        <p:spPr bwMode="auto">
          <a:xfrm>
            <a:off x="6096000" y="3429000"/>
            <a:ext cx="45720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50" name="Rectangle 34">
            <a:extLst>
              <a:ext uri="{FF2B5EF4-FFF2-40B4-BE49-F238E27FC236}">
                <a16:creationId xmlns:a16="http://schemas.microsoft.com/office/drawing/2014/main" id="{CAF57980-1CBA-48CD-82C8-DBE676C4AA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3429000"/>
            <a:ext cx="4572000" cy="25908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en-US" altLang="en-US" sz="2400">
                <a:solidFill>
                  <a:srgbClr val="0000FF"/>
                </a:solidFill>
              </a:rPr>
              <a:t> 4. H</a:t>
            </a: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</a:rPr>
              <a:t>ã</a:t>
            </a:r>
            <a:r>
              <a:rPr lang="en-US" altLang="en-US" sz="2400">
                <a:solidFill>
                  <a:srgbClr val="0000FF"/>
                </a:solidFill>
              </a:rPr>
              <a:t>y đọc thuộc lòng 10 dòng</a:t>
            </a:r>
          </a:p>
          <a:p>
            <a:pPr algn="ctr">
              <a:spcBef>
                <a:spcPct val="0"/>
              </a:spcBef>
            </a:pPr>
            <a:r>
              <a:rPr lang="en-US" altLang="en-US" sz="2400">
                <a:solidFill>
                  <a:srgbClr val="0000FF"/>
                </a:solidFill>
              </a:rPr>
              <a:t>     thơ đầu của bài thơ</a:t>
            </a:r>
          </a:p>
          <a:p>
            <a:pPr algn="ctr">
              <a:spcBef>
                <a:spcPct val="0"/>
              </a:spcBef>
            </a:pPr>
            <a:r>
              <a:rPr lang="en-US" altLang="en-US" sz="2400">
                <a:solidFill>
                  <a:srgbClr val="0000FF"/>
                </a:solidFill>
              </a:rPr>
              <a:t>“Về quê ngoại”</a:t>
            </a:r>
          </a:p>
        </p:txBody>
      </p:sp>
      <p:sp>
        <p:nvSpPr>
          <p:cNvPr id="34851" name="Rectangle 35">
            <a:extLst>
              <a:ext uri="{FF2B5EF4-FFF2-40B4-BE49-F238E27FC236}">
                <a16:creationId xmlns:a16="http://schemas.microsoft.com/office/drawing/2014/main" id="{9DB70EFA-94F5-49FA-8C3F-7B56F1E659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3429000"/>
            <a:ext cx="4572000" cy="2590800"/>
          </a:xfrm>
          <a:prstGeom prst="rect">
            <a:avLst/>
          </a:prstGeom>
          <a:blipFill dpi="0" rotWithShape="1">
            <a:blip r:embed="rId11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en-US" altLang="en-US" sz="4800"/>
              <a:t>4</a:t>
            </a:r>
          </a:p>
        </p:txBody>
      </p:sp>
      <p:grpSp>
        <p:nvGrpSpPr>
          <p:cNvPr id="34852" name="Group 36">
            <a:extLst>
              <a:ext uri="{FF2B5EF4-FFF2-40B4-BE49-F238E27FC236}">
                <a16:creationId xmlns:a16="http://schemas.microsoft.com/office/drawing/2014/main" id="{EF42E5DE-8256-4C57-8991-231238D4B097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3429000"/>
            <a:ext cx="4572000" cy="2590800"/>
            <a:chOff x="0" y="2160"/>
            <a:chExt cx="2880" cy="1632"/>
          </a:xfrm>
        </p:grpSpPr>
        <p:pic>
          <p:nvPicPr>
            <p:cNvPr id="34853" name="Picture 37">
              <a:extLst>
                <a:ext uri="{FF2B5EF4-FFF2-40B4-BE49-F238E27FC236}">
                  <a16:creationId xmlns:a16="http://schemas.microsoft.com/office/drawing/2014/main" id="{AC7376AB-DCDB-496B-8D94-3AA9CAF8B9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160"/>
              <a:ext cx="2880" cy="16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854" name="Text Box 38">
              <a:extLst>
                <a:ext uri="{FF2B5EF4-FFF2-40B4-BE49-F238E27FC236}">
                  <a16:creationId xmlns:a16="http://schemas.microsoft.com/office/drawing/2014/main" id="{557D8473-E01A-4C6B-9A48-99A751859C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3120"/>
              <a:ext cx="1527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altLang="en-US" i="1">
                  <a:solidFill>
                    <a:schemeClr val="bg1"/>
                  </a:solidFill>
                  <a:latin typeface="Times New Roman" panose="02020603050405020304" pitchFamily="18" charset="0"/>
                </a:rPr>
                <a:t>Gặp đầm sen nở mà mê</a:t>
              </a:r>
              <a:r>
                <a:rPr lang="en-US" altLang="en-US" i="1">
                  <a:solidFill>
                    <a:srgbClr val="0000FF"/>
                  </a:solidFill>
                  <a:latin typeface="Times New Roman" panose="02020603050405020304" pitchFamily="18" charset="0"/>
                </a:rPr>
                <a:t> </a:t>
              </a:r>
            </a:p>
            <a:p>
              <a:pPr>
                <a:spcBef>
                  <a:spcPct val="0"/>
                </a:spcBef>
              </a:pPr>
              <a:r>
                <a:rPr lang="en-US" altLang="en-US" i="1">
                  <a:latin typeface="Times New Roman" panose="02020603050405020304" pitchFamily="18" charset="0"/>
                </a:rPr>
                <a:t>“hương trời”</a:t>
              </a:r>
            </a:p>
          </p:txBody>
        </p:sp>
      </p:grpSp>
      <p:sp>
        <p:nvSpPr>
          <p:cNvPr id="34855" name="Rectangle 39">
            <a:extLst>
              <a:ext uri="{FF2B5EF4-FFF2-40B4-BE49-F238E27FC236}">
                <a16:creationId xmlns:a16="http://schemas.microsoft.com/office/drawing/2014/main" id="{6F719A92-3304-4669-93B7-001A9733AD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429000"/>
            <a:ext cx="4572000" cy="25908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</a:pPr>
            <a:r>
              <a:rPr lang="en-US" altLang="en-US" sz="2400">
                <a:solidFill>
                  <a:schemeClr val="bg1"/>
                </a:solidFill>
              </a:rPr>
              <a:t>3. Hãy đọc dòng thơ trong bài</a:t>
            </a:r>
          </a:p>
          <a:p>
            <a:pPr>
              <a:spcBef>
                <a:spcPct val="0"/>
              </a:spcBef>
            </a:pPr>
            <a:r>
              <a:rPr lang="en-US" altLang="en-US" sz="2400">
                <a:solidFill>
                  <a:schemeClr val="bg1"/>
                </a:solidFill>
              </a:rPr>
              <a:t>có từ “</a:t>
            </a:r>
            <a:r>
              <a:rPr lang="en-US" altLang="en-US" sz="2400">
                <a:solidFill>
                  <a:srgbClr val="FFFF00"/>
                </a:solidFill>
              </a:rPr>
              <a:t>hương trời” </a:t>
            </a:r>
            <a:r>
              <a:rPr lang="en-US" altLang="en-US" sz="240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34856" name="Rectangle 40">
            <a:extLst>
              <a:ext uri="{FF2B5EF4-FFF2-40B4-BE49-F238E27FC236}">
                <a16:creationId xmlns:a16="http://schemas.microsoft.com/office/drawing/2014/main" id="{1C3DA8B7-304B-4844-9CFA-7958CA4010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429001"/>
            <a:ext cx="4572000" cy="2581275"/>
          </a:xfrm>
          <a:prstGeom prst="rect">
            <a:avLst/>
          </a:prstGeom>
          <a:blipFill dpi="0" rotWithShape="1">
            <a:blip r:embed="rId1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en-US" altLang="en-US" sz="4800">
                <a:solidFill>
                  <a:srgbClr val="990000"/>
                </a:solidFill>
              </a:rPr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48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" dur="500"/>
                                        <p:tgtEl>
                                          <p:spTgt spid="348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348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" dur="500"/>
                                        <p:tgtEl>
                                          <p:spTgt spid="348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348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4" dur="500"/>
                                        <p:tgtEl>
                                          <p:spTgt spid="348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348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" dur="500"/>
                                        <p:tgtEl>
                                          <p:spTgt spid="348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348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7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8" dur="500"/>
                                        <p:tgtEl>
                                          <p:spTgt spid="348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348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4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5" dur="500"/>
                                        <p:tgtEl>
                                          <p:spTgt spid="348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348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1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2" dur="500"/>
                                        <p:tgtEl>
                                          <p:spTgt spid="348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348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8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9" dur="500"/>
                                        <p:tgtEl>
                                          <p:spTgt spid="348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348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5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6" dur="500"/>
                                        <p:tgtEl>
                                          <p:spTgt spid="348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0" dur="500"/>
                                        <p:tgtEl>
                                          <p:spTgt spid="348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2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3" dur="500"/>
                                        <p:tgtEl>
                                          <p:spTgt spid="348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7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8" dur="500"/>
                                        <p:tgtEl>
                                          <p:spTgt spid="348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48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 nodeType="clickPar">
                      <p:stCondLst>
                        <p:cond delay="0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83" dur="2000"/>
                                        <p:tgtEl>
                                          <p:spTgt spid="348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819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348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 nodeType="clickPar">
                      <p:stCondLst>
                        <p:cond delay="0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89" dur="2000"/>
                                        <p:tgtEl>
                                          <p:spTgt spid="348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820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348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 nodeType="clickPar">
                      <p:stCondLst>
                        <p:cond delay="0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95" dur="2000"/>
                                        <p:tgtEl>
                                          <p:spTgt spid="348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821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48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 nodeType="clickPar">
                      <p:stCondLst>
                        <p:cond delay="0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01" dur="2000"/>
                                        <p:tgtEl>
                                          <p:spTgt spid="348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82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348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 nodeType="clickPar">
                      <p:stCondLst>
                        <p:cond delay="0"/>
                      </p:stCondLst>
                      <p:childTnLst>
                        <p:par>
                          <p:cTn id="1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07" dur="2000"/>
                                        <p:tgtEl>
                                          <p:spTgt spid="348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835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348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 nodeType="clickPar">
                      <p:stCondLst>
                        <p:cond delay="0"/>
                      </p:stCondLst>
                      <p:childTnLst>
                        <p:par>
                          <p:cTn id="1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2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3" dur="2000"/>
                                        <p:tgtEl>
                                          <p:spTgt spid="348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836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348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 nodeType="clickPar">
                      <p:stCondLst>
                        <p:cond delay="0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9" dur="2000"/>
                                        <p:tgtEl>
                                          <p:spTgt spid="348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837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348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 nodeType="clickPar">
                      <p:stCondLst>
                        <p:cond delay="0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25" dur="2000"/>
                                        <p:tgtEl>
                                          <p:spTgt spid="348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838"/>
                  </p:tgtEl>
                </p:cond>
              </p:nextCondLst>
            </p:seq>
          </p:childTnLst>
        </p:cTn>
      </p:par>
    </p:tnLst>
    <p:bldLst>
      <p:bldP spid="34824" grpId="0" animBg="1"/>
      <p:bldP spid="34825" grpId="0" animBg="1"/>
      <p:bldP spid="34825" grpId="1" animBg="1"/>
      <p:bldP spid="34826" grpId="0" animBg="1"/>
      <p:bldP spid="34826" grpId="1" animBg="1"/>
      <p:bldP spid="34827" grpId="0" animBg="1"/>
      <p:bldP spid="34827" grpId="1" animBg="1"/>
      <p:bldP spid="34828" grpId="0" animBg="1"/>
      <p:bldP spid="34828" grpId="1" animBg="1"/>
      <p:bldP spid="34829" grpId="0" animBg="1"/>
      <p:bldP spid="34830" grpId="0" animBg="1"/>
      <p:bldP spid="34830" grpId="1" animBg="1"/>
      <p:bldP spid="34831" grpId="0" animBg="1"/>
      <p:bldP spid="34831" grpId="1" animBg="1"/>
      <p:bldP spid="34832" grpId="0" animBg="1"/>
      <p:bldP spid="34832" grpId="1" animBg="1"/>
      <p:bldP spid="34833" grpId="0" animBg="1"/>
      <p:bldP spid="34833" grpId="1" animBg="1"/>
      <p:bldP spid="34834" grpId="0" animBg="1"/>
      <p:bldP spid="34834" grpId="1" animBg="1"/>
      <p:bldP spid="34842" grpId="0" animBg="1"/>
      <p:bldP spid="34843" grpId="0" animBg="1"/>
      <p:bldP spid="34847" grpId="0" animBg="1"/>
      <p:bldP spid="34848" grpId="0" animBg="1"/>
      <p:bldP spid="34850" grpId="0" animBg="1"/>
      <p:bldP spid="34851" grpId="0" animBg="1"/>
      <p:bldP spid="34855" grpId="0" animBg="1"/>
      <p:bldP spid="3485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AutoShape 3">
            <a:extLst>
              <a:ext uri="{FF2B5EF4-FFF2-40B4-BE49-F238E27FC236}">
                <a16:creationId xmlns:a16="http://schemas.microsoft.com/office/drawing/2014/main" id="{635AC20E-B8AF-425D-A807-CF1E04260F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1828800"/>
            <a:ext cx="2514600" cy="1143000"/>
          </a:xfrm>
          <a:prstGeom prst="wedgeEllipseCallout">
            <a:avLst>
              <a:gd name="adj1" fmla="val 76704"/>
              <a:gd name="adj2" fmla="val 34167"/>
            </a:avLst>
          </a:prstGeom>
          <a:solidFill>
            <a:srgbClr val="CCFFCC"/>
          </a:solidFill>
          <a:ln w="28575">
            <a:solidFill>
              <a:srgbClr val="00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0"/>
              </a:spcBef>
            </a:pPr>
            <a:r>
              <a:rPr lang="vi-VN" altLang="en-US" sz="4000">
                <a:latin typeface="Times New Roman" panose="02020603050405020304" pitchFamily="18" charset="0"/>
              </a:rPr>
              <a:t>Về nhà</a:t>
            </a:r>
          </a:p>
        </p:txBody>
      </p:sp>
      <p:sp>
        <p:nvSpPr>
          <p:cNvPr id="36868" name="Text Box 4">
            <a:extLst>
              <a:ext uri="{FF2B5EF4-FFF2-40B4-BE49-F238E27FC236}">
                <a16:creationId xmlns:a16="http://schemas.microsoft.com/office/drawing/2014/main" id="{28D3DF83-42E9-4A94-99BA-49E13F9DDB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3810001"/>
            <a:ext cx="5715000" cy="646331"/>
          </a:xfrm>
          <a:prstGeom prst="rect">
            <a:avLst/>
          </a:prstGeom>
          <a:noFill/>
          <a:ln w="9525">
            <a:solidFill>
              <a:srgbClr val="FF33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>
                <a:solidFill>
                  <a:srgbClr val="0000FF"/>
                </a:solidFill>
              </a:rPr>
              <a:t>Học thuộc bài</a:t>
            </a:r>
            <a:r>
              <a:rPr lang="en-US" altLang="en-US">
                <a:solidFill>
                  <a:srgbClr val="FF3300"/>
                </a:solidFill>
              </a:rPr>
              <a:t> </a:t>
            </a:r>
          </a:p>
          <a:p>
            <a:pPr algn="ctr">
              <a:spcBef>
                <a:spcPct val="0"/>
              </a:spcBef>
            </a:pPr>
            <a:r>
              <a:rPr lang="en-US" altLang="en-US">
                <a:solidFill>
                  <a:srgbClr val="0000FF"/>
                </a:solidFill>
              </a:rPr>
              <a:t>chuẩn bị bài:</a:t>
            </a:r>
            <a:r>
              <a:rPr lang="en-US" altLang="en-US">
                <a:solidFill>
                  <a:srgbClr val="FF3300"/>
                </a:solidFill>
              </a:rPr>
              <a:t> </a:t>
            </a:r>
            <a:r>
              <a:rPr lang="en-US" altLang="en-US" i="1">
                <a:solidFill>
                  <a:srgbClr val="FF3300"/>
                </a:solidFill>
              </a:rPr>
              <a:t>Mồ Côi xử kiện.</a:t>
            </a:r>
            <a:endParaRPr lang="en-US" altLang="en-US">
              <a:solidFill>
                <a:srgbClr val="FF3300"/>
              </a:solidFill>
            </a:endParaRPr>
          </a:p>
        </p:txBody>
      </p:sp>
      <p:pic>
        <p:nvPicPr>
          <p:cNvPr id="36870" name="Picture 6">
            <a:extLst>
              <a:ext uri="{FF2B5EF4-FFF2-40B4-BE49-F238E27FC236}">
                <a16:creationId xmlns:a16="http://schemas.microsoft.com/office/drawing/2014/main" id="{DFC2A611-6C8E-4248-A2B3-783B4DB8E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905000"/>
            <a:ext cx="28194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72" name="Text Box 8">
            <a:extLst>
              <a:ext uri="{FF2B5EF4-FFF2-40B4-BE49-F238E27FC236}">
                <a16:creationId xmlns:a16="http://schemas.microsoft.com/office/drawing/2014/main" id="{63B3AC70-A4B8-4CBB-8297-A3F5FC4DA2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1" y="304801"/>
            <a:ext cx="181331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3600" u="sng">
                <a:latin typeface="Times New Roman" panose="02020603050405020304" pitchFamily="18" charset="0"/>
              </a:rPr>
              <a:t>Tập đọc:</a:t>
            </a:r>
          </a:p>
        </p:txBody>
      </p:sp>
      <p:sp>
        <p:nvSpPr>
          <p:cNvPr id="36873" name="Text Box 9">
            <a:extLst>
              <a:ext uri="{FF2B5EF4-FFF2-40B4-BE49-F238E27FC236}">
                <a16:creationId xmlns:a16="http://schemas.microsoft.com/office/drawing/2014/main" id="{ADF5E811-0446-4596-BFAF-8D720DD271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914400"/>
            <a:ext cx="3352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3600">
                <a:latin typeface="Times New Roman" panose="02020603050405020304" pitchFamily="18" charset="0"/>
              </a:rPr>
              <a:t>Về quê ngoại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36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36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7" grpId="0" animBg="1"/>
      <p:bldP spid="3686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Picture 3">
            <a:extLst>
              <a:ext uri="{FF2B5EF4-FFF2-40B4-BE49-F238E27FC236}">
                <a16:creationId xmlns:a16="http://schemas.microsoft.com/office/drawing/2014/main" id="{8655AA68-474C-44E5-8FF0-743B87BD25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0" y="1905000"/>
            <a:ext cx="687705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8916" name="Object 4">
            <a:extLst>
              <a:ext uri="{FF2B5EF4-FFF2-40B4-BE49-F238E27FC236}">
                <a16:creationId xmlns:a16="http://schemas.microsoft.com/office/drawing/2014/main" id="{E5182E13-2CD4-4CE5-97E5-194CB5D7D91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669338" y="4724400"/>
          <a:ext cx="1998662" cy="213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5" imgW="1999440" imgH="1831320" progId="MS_ClipArt_Gallery.2">
                  <p:embed/>
                </p:oleObj>
              </mc:Choice>
              <mc:Fallback>
                <p:oleObj name="Clip" r:id="rId5" imgW="1999440" imgH="1831320" progId="MS_ClipArt_Gallery.2">
                  <p:embed/>
                  <p:pic>
                    <p:nvPicPr>
                      <p:cNvPr id="38916" name="Object 4">
                        <a:extLst>
                          <a:ext uri="{FF2B5EF4-FFF2-40B4-BE49-F238E27FC236}">
                            <a16:creationId xmlns:a16="http://schemas.microsoft.com/office/drawing/2014/main" id="{E5182E13-2CD4-4CE5-97E5-194CB5D7D91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69338" y="4724400"/>
                        <a:ext cx="1998662" cy="213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8918" name="Picture 6">
            <a:extLst>
              <a:ext uri="{FF2B5EF4-FFF2-40B4-BE49-F238E27FC236}">
                <a16:creationId xmlns:a16="http://schemas.microsoft.com/office/drawing/2014/main" id="{9628722D-02D9-4F38-A332-DCAC8D92512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1" y="4572001"/>
            <a:ext cx="942975" cy="11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23" name="Picture 4" descr="POINSET2">
            <a:extLst>
              <a:ext uri="{FF2B5EF4-FFF2-40B4-BE49-F238E27FC236}">
                <a16:creationId xmlns:a16="http://schemas.microsoft.com/office/drawing/2014/main" id="{FD5A6357-66DB-49A6-A667-81E05CD3CA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751014" y="4667251"/>
            <a:ext cx="1982787" cy="243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5" name="Mai Truong Men Yeu.mp3">
            <a:hlinkClick r:id="" action="ppaction://media"/>
            <a:extLst>
              <a:ext uri="{FF2B5EF4-FFF2-40B4-BE49-F238E27FC236}">
                <a16:creationId xmlns:a16="http://schemas.microsoft.com/office/drawing/2014/main" id="{04CC2720-A26C-4F49-92F3-979382EA0999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6248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211" fill="hold"/>
                                        <p:tgtEl>
                                          <p:spTgt spid="389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" dur="20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92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8" name="Text Box 6">
            <a:extLst>
              <a:ext uri="{FF2B5EF4-FFF2-40B4-BE49-F238E27FC236}">
                <a16:creationId xmlns:a16="http://schemas.microsoft.com/office/drawing/2014/main" id="{9E6C4885-3E9E-4E7D-8E9A-54B40D3DA2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1" y="152401"/>
            <a:ext cx="181331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3600" u="sng">
                <a:latin typeface="Times New Roman" panose="02020603050405020304" pitchFamily="18" charset="0"/>
              </a:rPr>
              <a:t>Tập đọc:</a:t>
            </a:r>
          </a:p>
        </p:txBody>
      </p:sp>
      <p:sp>
        <p:nvSpPr>
          <p:cNvPr id="8199" name="Rectangle 7">
            <a:extLst>
              <a:ext uri="{FF2B5EF4-FFF2-40B4-BE49-F238E27FC236}">
                <a16:creationId xmlns:a16="http://schemas.microsoft.com/office/drawing/2014/main" id="{57139499-0E9B-4632-8700-5B559935AA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762000"/>
            <a:ext cx="5181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en-US" altLang="en-US" sz="3600">
                <a:latin typeface="Times New Roman" panose="02020603050405020304" pitchFamily="18" charset="0"/>
              </a:rPr>
              <a:t>Về quê ngoại</a:t>
            </a:r>
          </a:p>
        </p:txBody>
      </p:sp>
      <p:sp>
        <p:nvSpPr>
          <p:cNvPr id="8200" name="Text Box 8">
            <a:extLst>
              <a:ext uri="{FF2B5EF4-FFF2-40B4-BE49-F238E27FC236}">
                <a16:creationId xmlns:a16="http://schemas.microsoft.com/office/drawing/2014/main" id="{46D4A076-3407-49DB-88E9-1C9BA1DEAD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1" y="1447800"/>
            <a:ext cx="158889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</a:rPr>
              <a:t>Quan sát tranh.</a:t>
            </a:r>
          </a:p>
        </p:txBody>
      </p:sp>
      <p:graphicFrame>
        <p:nvGraphicFramePr>
          <p:cNvPr id="8202" name="Object 10">
            <a:extLst>
              <a:ext uri="{FF2B5EF4-FFF2-40B4-BE49-F238E27FC236}">
                <a16:creationId xmlns:a16="http://schemas.microsoft.com/office/drawing/2014/main" id="{8009A3D2-85F1-45BF-B2C8-A4B0F4C8B31B}"/>
              </a:ext>
            </a:extLst>
          </p:cNvPr>
          <p:cNvGraphicFramePr>
            <a:graphicFrameLocks noChangeAspect="1"/>
          </p:cNvGraphicFramePr>
          <p:nvPr>
            <p:ph/>
          </p:nvPr>
        </p:nvGraphicFramePr>
        <p:xfrm>
          <a:off x="1981200" y="1981200"/>
          <a:ext cx="8229600" cy="4692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3" imgW="17879365" imgH="11187302" progId="Photoshop.Image.7">
                  <p:embed/>
                </p:oleObj>
              </mc:Choice>
              <mc:Fallback>
                <p:oleObj name="Image" r:id="rId3" imgW="17879365" imgH="11187302" progId="Photoshop.Image.7">
                  <p:embed/>
                  <p:pic>
                    <p:nvPicPr>
                      <p:cNvPr id="8202" name="Object 10">
                        <a:extLst>
                          <a:ext uri="{FF2B5EF4-FFF2-40B4-BE49-F238E27FC236}">
                            <a16:creationId xmlns:a16="http://schemas.microsoft.com/office/drawing/2014/main" id="{8009A3D2-85F1-45BF-B2C8-A4B0F4C8B31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1981200"/>
                        <a:ext cx="8229600" cy="4692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cap="flat" cmpd="sng" algn="ctr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strips(downLeft)">
                                      <p:cBhvr>
                                        <p:cTn id="18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9" grpId="0"/>
      <p:bldP spid="8200" grpId="0"/>
      <p:bldP spid="8200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25283CA5-7F70-45C6-92B4-715B21B226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solidFill>
            <a:srgbClr val="FFFFFF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2900" indent="-342900" eaLnBrk="0" hangingPunct="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endParaRPr lang="en-US" altLang="en-US">
              <a:solidFill>
                <a:srgbClr val="FF0000"/>
              </a:solidFill>
            </a:endParaRPr>
          </a:p>
        </p:txBody>
      </p:sp>
      <p:sp>
        <p:nvSpPr>
          <p:cNvPr id="10243" name="Line 3">
            <a:extLst>
              <a:ext uri="{FF2B5EF4-FFF2-40B4-BE49-F238E27FC236}">
                <a16:creationId xmlns:a16="http://schemas.microsoft.com/office/drawing/2014/main" id="{7F999C8D-DEA5-42E3-B11B-BE0828918783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0" y="2895600"/>
            <a:ext cx="0" cy="2362200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5" name="Rectangle 5">
            <a:extLst>
              <a:ext uri="{FF2B5EF4-FFF2-40B4-BE49-F238E27FC236}">
                <a16:creationId xmlns:a16="http://schemas.microsoft.com/office/drawing/2014/main" id="{E054F8D9-7A6F-446E-8FCF-6085F77294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2590800"/>
            <a:ext cx="1981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en-US" altLang="en-US" sz="3600" u="sng">
                <a:solidFill>
                  <a:srgbClr val="990000"/>
                </a:solidFill>
                <a:latin typeface="Times New Roman" panose="02020603050405020304" pitchFamily="18" charset="0"/>
              </a:rPr>
              <a:t>Luyện đọc</a:t>
            </a:r>
            <a:endParaRPr lang="en-US" altLang="en-US" sz="3600">
              <a:solidFill>
                <a:srgbClr val="99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48" name="Rectangle 8">
            <a:extLst>
              <a:ext uri="{FF2B5EF4-FFF2-40B4-BE49-F238E27FC236}">
                <a16:creationId xmlns:a16="http://schemas.microsoft.com/office/drawing/2014/main" id="{D216EC50-00F5-491E-9B64-892D1667ED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0" y="2590800"/>
            <a:ext cx="1981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en-US" altLang="en-US" sz="3600" u="sng">
                <a:solidFill>
                  <a:srgbClr val="990000"/>
                </a:solidFill>
                <a:latin typeface="Times New Roman" panose="02020603050405020304" pitchFamily="18" charset="0"/>
              </a:rPr>
              <a:t>Tìm hiểu bài</a:t>
            </a:r>
            <a:endParaRPr lang="en-US" altLang="en-US" sz="3600">
              <a:solidFill>
                <a:srgbClr val="99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49" name="Rectangle 9">
            <a:extLst>
              <a:ext uri="{FF2B5EF4-FFF2-40B4-BE49-F238E27FC236}">
                <a16:creationId xmlns:a16="http://schemas.microsoft.com/office/drawing/2014/main" id="{F89F5BBE-68DB-4ECC-9D06-D8A2D4B62E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3886200"/>
            <a:ext cx="1981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en-US" altLang="en-US" sz="3600">
                <a:solidFill>
                  <a:srgbClr val="0000FF"/>
                </a:solidFill>
                <a:latin typeface="Times New Roman" panose="02020603050405020304" pitchFamily="18" charset="0"/>
              </a:rPr>
              <a:t>thuyền trôi</a:t>
            </a:r>
          </a:p>
        </p:txBody>
      </p:sp>
      <p:sp>
        <p:nvSpPr>
          <p:cNvPr id="10250" name="Rectangle 10">
            <a:extLst>
              <a:ext uri="{FF2B5EF4-FFF2-40B4-BE49-F238E27FC236}">
                <a16:creationId xmlns:a16="http://schemas.microsoft.com/office/drawing/2014/main" id="{AD7225E7-2A5D-49FC-8F40-BC39A392FB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3886200"/>
            <a:ext cx="1981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en-US" altLang="en-US" sz="3600">
                <a:solidFill>
                  <a:srgbClr val="0000FF"/>
                </a:solidFill>
                <a:latin typeface="Times New Roman" panose="02020603050405020304" pitchFamily="18" charset="0"/>
              </a:rPr>
              <a:t>mát rợp,</a:t>
            </a:r>
          </a:p>
        </p:txBody>
      </p:sp>
      <p:sp>
        <p:nvSpPr>
          <p:cNvPr id="10251" name="Rectangle 11">
            <a:extLst>
              <a:ext uri="{FF2B5EF4-FFF2-40B4-BE49-F238E27FC236}">
                <a16:creationId xmlns:a16="http://schemas.microsoft.com/office/drawing/2014/main" id="{1B0AB51D-05EB-46C3-94B4-DE1BD5CBEC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200400"/>
            <a:ext cx="1524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en-US" altLang="en-US" sz="3600">
                <a:solidFill>
                  <a:srgbClr val="0000FF"/>
                </a:solidFill>
                <a:latin typeface="Times New Roman" panose="02020603050405020304" pitchFamily="18" charset="0"/>
              </a:rPr>
              <a:t>đầm sen,</a:t>
            </a:r>
          </a:p>
        </p:txBody>
      </p:sp>
      <p:sp>
        <p:nvSpPr>
          <p:cNvPr id="10252" name="Rectangle 12">
            <a:extLst>
              <a:ext uri="{FF2B5EF4-FFF2-40B4-BE49-F238E27FC236}">
                <a16:creationId xmlns:a16="http://schemas.microsoft.com/office/drawing/2014/main" id="{31724CAC-55F7-4967-95C7-054152FBBF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3200400"/>
            <a:ext cx="10668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en-US" altLang="en-US" sz="3600">
                <a:solidFill>
                  <a:srgbClr val="0000FF"/>
                </a:solidFill>
                <a:latin typeface="Times New Roman" panose="02020603050405020304" pitchFamily="18" charset="0"/>
              </a:rPr>
              <a:t> ríu rít,</a:t>
            </a:r>
          </a:p>
        </p:txBody>
      </p:sp>
      <p:sp>
        <p:nvSpPr>
          <p:cNvPr id="10253" name="Text Box 13">
            <a:extLst>
              <a:ext uri="{FF2B5EF4-FFF2-40B4-BE49-F238E27FC236}">
                <a16:creationId xmlns:a16="http://schemas.microsoft.com/office/drawing/2014/main" id="{9367F0EE-3EBA-4866-8161-9F9111DF56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1" y="2133600"/>
            <a:ext cx="192232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</a:rPr>
              <a:t>Các em lắng nghe!</a:t>
            </a:r>
          </a:p>
        </p:txBody>
      </p:sp>
      <p:sp>
        <p:nvSpPr>
          <p:cNvPr id="10254" name="Text Box 14">
            <a:extLst>
              <a:ext uri="{FF2B5EF4-FFF2-40B4-BE49-F238E27FC236}">
                <a16:creationId xmlns:a16="http://schemas.microsoft.com/office/drawing/2014/main" id="{3607BD4B-85C0-4C93-ADC7-8CF0C5508C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2133600"/>
            <a:ext cx="3672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</a:rPr>
              <a:t>Các em đọc nối tiếp câu (2 dòng thơ).</a:t>
            </a:r>
          </a:p>
        </p:txBody>
      </p:sp>
      <p:sp>
        <p:nvSpPr>
          <p:cNvPr id="10255" name="Rectangle 15">
            <a:extLst>
              <a:ext uri="{FF2B5EF4-FFF2-40B4-BE49-F238E27FC236}">
                <a16:creationId xmlns:a16="http://schemas.microsoft.com/office/drawing/2014/main" id="{F38CB9C2-3E5F-47CE-9DEA-11CB1207BF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0850" y="3200400"/>
            <a:ext cx="381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en-US" altLang="en-US" sz="360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>
                <a:latin typeface="Times New Roman" panose="02020603050405020304" pitchFamily="18" charset="0"/>
              </a:rPr>
              <a:t>s</a:t>
            </a:r>
          </a:p>
        </p:txBody>
      </p:sp>
      <p:sp>
        <p:nvSpPr>
          <p:cNvPr id="10256" name="Rectangle 16">
            <a:extLst>
              <a:ext uri="{FF2B5EF4-FFF2-40B4-BE49-F238E27FC236}">
                <a16:creationId xmlns:a16="http://schemas.microsoft.com/office/drawing/2014/main" id="{BD32553C-63F1-4576-92C1-19ACDF6155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3205163"/>
            <a:ext cx="609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en-US" altLang="en-US" sz="360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>
                <a:latin typeface="Times New Roman" panose="02020603050405020304" pitchFamily="18" charset="0"/>
              </a:rPr>
              <a:t>it</a:t>
            </a:r>
          </a:p>
        </p:txBody>
      </p:sp>
      <p:sp>
        <p:nvSpPr>
          <p:cNvPr id="10257" name="Rectangle 17">
            <a:extLst>
              <a:ext uri="{FF2B5EF4-FFF2-40B4-BE49-F238E27FC236}">
                <a16:creationId xmlns:a16="http://schemas.microsoft.com/office/drawing/2014/main" id="{895E5DD1-1DDA-42BC-BEAB-B173186AC8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1225" y="3886200"/>
            <a:ext cx="6858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en-US" altLang="en-US" sz="3600">
                <a:latin typeface="Times New Roman" panose="02020603050405020304" pitchFamily="18" charset="0"/>
              </a:rPr>
              <a:t>at</a:t>
            </a:r>
          </a:p>
        </p:txBody>
      </p:sp>
      <p:sp>
        <p:nvSpPr>
          <p:cNvPr id="10258" name="Rectangle 18">
            <a:extLst>
              <a:ext uri="{FF2B5EF4-FFF2-40B4-BE49-F238E27FC236}">
                <a16:creationId xmlns:a16="http://schemas.microsoft.com/office/drawing/2014/main" id="{0D82FF48-C3E7-47C2-8212-67F8C71CD6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9688" y="3886200"/>
            <a:ext cx="609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en-US" altLang="en-US" sz="3600">
                <a:latin typeface="Times New Roman" panose="02020603050405020304" pitchFamily="18" charset="0"/>
              </a:rPr>
              <a:t>tr</a:t>
            </a:r>
          </a:p>
        </p:txBody>
      </p:sp>
      <p:sp>
        <p:nvSpPr>
          <p:cNvPr id="10259" name="Text Box 19">
            <a:extLst>
              <a:ext uri="{FF2B5EF4-FFF2-40B4-BE49-F238E27FC236}">
                <a16:creationId xmlns:a16="http://schemas.microsoft.com/office/drawing/2014/main" id="{F983C141-43C2-4B02-AC47-DD51FA83AB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2133600"/>
            <a:ext cx="249299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</a:rPr>
              <a:t>Các em đọc nối tiếp khổ.</a:t>
            </a:r>
          </a:p>
        </p:txBody>
      </p:sp>
      <p:sp>
        <p:nvSpPr>
          <p:cNvPr id="10260" name="Line 20">
            <a:extLst>
              <a:ext uri="{FF2B5EF4-FFF2-40B4-BE49-F238E27FC236}">
                <a16:creationId xmlns:a16="http://schemas.microsoft.com/office/drawing/2014/main" id="{84D58A3C-DE01-4F9A-968D-15420EC5239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43513" y="3276600"/>
            <a:ext cx="76200" cy="76200"/>
          </a:xfrm>
          <a:prstGeom prst="line">
            <a:avLst/>
          </a:prstGeom>
          <a:noFill/>
          <a:ln w="38100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61" name="Rectangle 21">
            <a:extLst>
              <a:ext uri="{FF2B5EF4-FFF2-40B4-BE49-F238E27FC236}">
                <a16:creationId xmlns:a16="http://schemas.microsoft.com/office/drawing/2014/main" id="{CC26AD85-F993-4F2B-8316-1CEC888D99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3276600"/>
            <a:ext cx="7696200" cy="25146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en-US" altLang="en-US" u="sng">
                <a:solidFill>
                  <a:srgbClr val="0000FF"/>
                </a:solidFill>
              </a:rPr>
              <a:t>Khổ thơ 1</a:t>
            </a:r>
            <a:r>
              <a:rPr lang="en-US" altLang="en-US">
                <a:solidFill>
                  <a:srgbClr val="0000FF"/>
                </a:solidFill>
              </a:rPr>
              <a:t>:</a:t>
            </a:r>
            <a:r>
              <a:rPr lang="en-US" altLang="en-US"/>
              <a:t> </a:t>
            </a:r>
            <a:r>
              <a:rPr lang="en-US" altLang="en-US">
                <a:solidFill>
                  <a:srgbClr val="CC3300"/>
                </a:solidFill>
              </a:rPr>
              <a:t>Từ đầu </a:t>
            </a:r>
            <a:r>
              <a:rPr lang="en-US" altLang="en-US">
                <a:solidFill>
                  <a:srgbClr val="0000FF"/>
                </a:solidFill>
              </a:rPr>
              <a:t>đến</a:t>
            </a:r>
            <a:r>
              <a:rPr lang="en-US" altLang="en-US">
                <a:solidFill>
                  <a:srgbClr val="CC3300"/>
                </a:solidFill>
              </a:rPr>
              <a:t> êm đềm</a:t>
            </a:r>
            <a:r>
              <a:rPr lang="en-US" altLang="en-US" i="1">
                <a:solidFill>
                  <a:srgbClr val="CC3300"/>
                </a:solidFill>
              </a:rPr>
              <a:t>.</a:t>
            </a:r>
          </a:p>
          <a:p>
            <a:pPr algn="ctr">
              <a:spcBef>
                <a:spcPct val="0"/>
              </a:spcBef>
            </a:pPr>
            <a:r>
              <a:rPr lang="en-US" altLang="en-US" i="1">
                <a:solidFill>
                  <a:srgbClr val="0000FF"/>
                </a:solidFill>
              </a:rPr>
              <a:t>                   Đoạn 1: 6 dòng đầu</a:t>
            </a:r>
          </a:p>
          <a:p>
            <a:pPr algn="ctr">
              <a:spcBef>
                <a:spcPct val="0"/>
              </a:spcBef>
            </a:pPr>
            <a:r>
              <a:rPr lang="en-US" altLang="en-US" i="1">
                <a:solidFill>
                  <a:srgbClr val="0000FF"/>
                </a:solidFill>
              </a:rPr>
              <a:t>                   Đoạn 2: 4 dòng sau</a:t>
            </a:r>
          </a:p>
          <a:p>
            <a:pPr algn="ctr">
              <a:spcBef>
                <a:spcPct val="0"/>
              </a:spcBef>
            </a:pPr>
            <a:r>
              <a:rPr lang="en-US" altLang="en-US"/>
              <a:t> </a:t>
            </a:r>
            <a:r>
              <a:rPr lang="en-US" altLang="en-US" u="sng">
                <a:solidFill>
                  <a:srgbClr val="0000FF"/>
                </a:solidFill>
              </a:rPr>
              <a:t>Khổ thơ 2:</a:t>
            </a:r>
            <a:r>
              <a:rPr lang="en-US" altLang="en-US"/>
              <a:t> </a:t>
            </a:r>
            <a:r>
              <a:rPr lang="en-US" altLang="en-US">
                <a:solidFill>
                  <a:srgbClr val="CC3300"/>
                </a:solidFill>
              </a:rPr>
              <a:t>Các dòng thơ còn lại.</a:t>
            </a:r>
            <a:endParaRPr lang="en-US" altLang="en-US"/>
          </a:p>
        </p:txBody>
      </p:sp>
      <p:sp>
        <p:nvSpPr>
          <p:cNvPr id="10262" name="Text Box 22">
            <a:extLst>
              <a:ext uri="{FF2B5EF4-FFF2-40B4-BE49-F238E27FC236}">
                <a16:creationId xmlns:a16="http://schemas.microsoft.com/office/drawing/2014/main" id="{8D02E712-21E2-490C-8C6D-72F48C0D3C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1" y="381001"/>
            <a:ext cx="181331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3600" u="sng">
                <a:latin typeface="Times New Roman" panose="02020603050405020304" pitchFamily="18" charset="0"/>
              </a:rPr>
              <a:t>Tập đọc:</a:t>
            </a:r>
          </a:p>
        </p:txBody>
      </p:sp>
      <p:sp>
        <p:nvSpPr>
          <p:cNvPr id="10263" name="Rectangle 23">
            <a:extLst>
              <a:ext uri="{FF2B5EF4-FFF2-40B4-BE49-F238E27FC236}">
                <a16:creationId xmlns:a16="http://schemas.microsoft.com/office/drawing/2014/main" id="{86FAB8A8-11DB-48D5-8F34-A9425510C0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990600"/>
            <a:ext cx="5181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en-US" altLang="en-US" sz="3600">
                <a:latin typeface="Times New Roman" panose="02020603050405020304" pitchFamily="18" charset="0"/>
              </a:rPr>
              <a:t>Về quê ngoại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strips(downLeft)">
                                      <p:cBhvr>
                                        <p:cTn id="13" dur="500"/>
                                        <p:tgtEl>
                                          <p:spTgt spid="102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102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102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strips(downLeft)">
                                      <p:cBhvr>
                                        <p:cTn id="53" dur="500"/>
                                        <p:tgtEl>
                                          <p:spTgt spid="102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10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02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68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0" dur="500"/>
                                        <p:tgtEl>
                                          <p:spTgt spid="10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02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0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0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0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02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0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0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02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0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0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 nodeType="clickPar">
                      <p:stCondLst>
                        <p:cond delay="indefinite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strips(downLeft)">
                                      <p:cBhvr>
                                        <p:cTn id="103" dur="500"/>
                                        <p:tgtEl>
                                          <p:spTgt spid="102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9" grpId="0"/>
      <p:bldP spid="10250" grpId="0"/>
      <p:bldP spid="10251" grpId="0"/>
      <p:bldP spid="10252" grpId="0"/>
      <p:bldP spid="10253" grpId="0"/>
      <p:bldP spid="10253" grpId="1"/>
      <p:bldP spid="10254" grpId="0"/>
      <p:bldP spid="10254" grpId="1"/>
      <p:bldP spid="10255" grpId="0"/>
      <p:bldP spid="10256" grpId="0"/>
      <p:bldP spid="10257" grpId="0"/>
      <p:bldP spid="10258" grpId="0"/>
      <p:bldP spid="10259" grpId="0"/>
      <p:bldP spid="10261" grpId="0" animBg="1"/>
      <p:bldP spid="1026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F8163824-6226-4C33-9269-A50A7417BB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solidFill>
            <a:srgbClr val="FFFFFF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2900" indent="-342900" eaLnBrk="0" hangingPunct="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endParaRPr lang="en-US" altLang="en-US">
              <a:solidFill>
                <a:srgbClr val="FF0000"/>
              </a:solidFill>
            </a:endParaRPr>
          </a:p>
        </p:txBody>
      </p:sp>
      <p:sp>
        <p:nvSpPr>
          <p:cNvPr id="12291" name="Line 3">
            <a:extLst>
              <a:ext uri="{FF2B5EF4-FFF2-40B4-BE49-F238E27FC236}">
                <a16:creationId xmlns:a16="http://schemas.microsoft.com/office/drawing/2014/main" id="{D48DDE4B-F0D9-4DCE-9A1F-95B6EA6308BA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0" y="2895600"/>
            <a:ext cx="0" cy="1600200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3" name="Rectangle 5">
            <a:extLst>
              <a:ext uri="{FF2B5EF4-FFF2-40B4-BE49-F238E27FC236}">
                <a16:creationId xmlns:a16="http://schemas.microsoft.com/office/drawing/2014/main" id="{4496F6A0-E649-4214-8B3A-CC005A726D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2590800"/>
            <a:ext cx="1981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en-US" altLang="en-US" sz="3600" u="sng">
                <a:solidFill>
                  <a:srgbClr val="990000"/>
                </a:solidFill>
                <a:latin typeface="Times New Roman" panose="02020603050405020304" pitchFamily="18" charset="0"/>
              </a:rPr>
              <a:t>Luyện đọc</a:t>
            </a:r>
            <a:endParaRPr lang="en-US" altLang="en-US" sz="3600">
              <a:solidFill>
                <a:srgbClr val="99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296" name="Rectangle 8">
            <a:extLst>
              <a:ext uri="{FF2B5EF4-FFF2-40B4-BE49-F238E27FC236}">
                <a16:creationId xmlns:a16="http://schemas.microsoft.com/office/drawing/2014/main" id="{786D074F-636C-4835-99AC-F788E10BF8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0" y="2590800"/>
            <a:ext cx="1981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en-US" altLang="en-US" sz="3600" u="sng">
                <a:solidFill>
                  <a:srgbClr val="990000"/>
                </a:solidFill>
                <a:latin typeface="Times New Roman" panose="02020603050405020304" pitchFamily="18" charset="0"/>
              </a:rPr>
              <a:t>Tìm hiểu bài</a:t>
            </a:r>
            <a:endParaRPr lang="en-US" altLang="en-US" sz="3600">
              <a:solidFill>
                <a:srgbClr val="99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297" name="Rectangle 9">
            <a:extLst>
              <a:ext uri="{FF2B5EF4-FFF2-40B4-BE49-F238E27FC236}">
                <a16:creationId xmlns:a16="http://schemas.microsoft.com/office/drawing/2014/main" id="{1CA64DCB-373E-46E6-97F8-C5DB7E564D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3886200"/>
            <a:ext cx="1981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en-US" altLang="en-US" sz="3600">
                <a:solidFill>
                  <a:srgbClr val="0000FF"/>
                </a:solidFill>
                <a:latin typeface="Times New Roman" panose="02020603050405020304" pitchFamily="18" charset="0"/>
              </a:rPr>
              <a:t>thuyền trôi</a:t>
            </a:r>
          </a:p>
        </p:txBody>
      </p:sp>
      <p:sp>
        <p:nvSpPr>
          <p:cNvPr id="12298" name="Rectangle 10">
            <a:extLst>
              <a:ext uri="{FF2B5EF4-FFF2-40B4-BE49-F238E27FC236}">
                <a16:creationId xmlns:a16="http://schemas.microsoft.com/office/drawing/2014/main" id="{2F5603B7-67FE-4AB6-89DB-686873C859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3886200"/>
            <a:ext cx="1981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en-US" altLang="en-US" sz="3600">
                <a:solidFill>
                  <a:srgbClr val="0000FF"/>
                </a:solidFill>
                <a:latin typeface="Times New Roman" panose="02020603050405020304" pitchFamily="18" charset="0"/>
              </a:rPr>
              <a:t>mát rợp,</a:t>
            </a:r>
          </a:p>
        </p:txBody>
      </p:sp>
      <p:sp>
        <p:nvSpPr>
          <p:cNvPr id="12299" name="Rectangle 11">
            <a:extLst>
              <a:ext uri="{FF2B5EF4-FFF2-40B4-BE49-F238E27FC236}">
                <a16:creationId xmlns:a16="http://schemas.microsoft.com/office/drawing/2014/main" id="{5E4EEF80-CD39-4318-85E5-56C982AC1F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200400"/>
            <a:ext cx="1524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en-US" altLang="en-US" sz="3600">
                <a:solidFill>
                  <a:srgbClr val="0000FF"/>
                </a:solidFill>
                <a:latin typeface="Times New Roman" panose="02020603050405020304" pitchFamily="18" charset="0"/>
              </a:rPr>
              <a:t>đầm sen,</a:t>
            </a:r>
          </a:p>
        </p:txBody>
      </p:sp>
      <p:sp>
        <p:nvSpPr>
          <p:cNvPr id="12300" name="Rectangle 12">
            <a:extLst>
              <a:ext uri="{FF2B5EF4-FFF2-40B4-BE49-F238E27FC236}">
                <a16:creationId xmlns:a16="http://schemas.microsoft.com/office/drawing/2014/main" id="{F698CE0F-705F-40D5-8454-988F803D25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3200400"/>
            <a:ext cx="10668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en-US" altLang="en-US" sz="3600">
                <a:solidFill>
                  <a:srgbClr val="0000FF"/>
                </a:solidFill>
                <a:latin typeface="Times New Roman" panose="02020603050405020304" pitchFamily="18" charset="0"/>
              </a:rPr>
              <a:t> ríu rít,</a:t>
            </a:r>
          </a:p>
        </p:txBody>
      </p:sp>
      <p:sp>
        <p:nvSpPr>
          <p:cNvPr id="12301" name="Rectangle 13">
            <a:extLst>
              <a:ext uri="{FF2B5EF4-FFF2-40B4-BE49-F238E27FC236}">
                <a16:creationId xmlns:a16="http://schemas.microsoft.com/office/drawing/2014/main" id="{9477B3A6-BF1A-439C-96C0-87CD9B82A7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0850" y="3200400"/>
            <a:ext cx="381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en-US" altLang="en-US" sz="360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>
                <a:latin typeface="Times New Roman" panose="02020603050405020304" pitchFamily="18" charset="0"/>
              </a:rPr>
              <a:t>s</a:t>
            </a:r>
          </a:p>
        </p:txBody>
      </p:sp>
      <p:sp>
        <p:nvSpPr>
          <p:cNvPr id="12302" name="Rectangle 14">
            <a:extLst>
              <a:ext uri="{FF2B5EF4-FFF2-40B4-BE49-F238E27FC236}">
                <a16:creationId xmlns:a16="http://schemas.microsoft.com/office/drawing/2014/main" id="{49E9567A-E31A-4C9D-ACBA-C938A2C6CE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3205163"/>
            <a:ext cx="609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en-US" altLang="en-US" sz="360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>
                <a:latin typeface="Times New Roman" panose="02020603050405020304" pitchFamily="18" charset="0"/>
              </a:rPr>
              <a:t>it</a:t>
            </a:r>
          </a:p>
        </p:txBody>
      </p:sp>
      <p:sp>
        <p:nvSpPr>
          <p:cNvPr id="12303" name="Rectangle 15">
            <a:extLst>
              <a:ext uri="{FF2B5EF4-FFF2-40B4-BE49-F238E27FC236}">
                <a16:creationId xmlns:a16="http://schemas.microsoft.com/office/drawing/2014/main" id="{5DAE1D55-C3F2-4CBF-934A-07BDA63017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5513" y="3886200"/>
            <a:ext cx="6858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en-US" altLang="en-US" sz="3600">
                <a:latin typeface="Times New Roman" panose="02020603050405020304" pitchFamily="18" charset="0"/>
              </a:rPr>
              <a:t>at</a:t>
            </a:r>
          </a:p>
        </p:txBody>
      </p:sp>
      <p:sp>
        <p:nvSpPr>
          <p:cNvPr id="12304" name="Rectangle 16">
            <a:extLst>
              <a:ext uri="{FF2B5EF4-FFF2-40B4-BE49-F238E27FC236}">
                <a16:creationId xmlns:a16="http://schemas.microsoft.com/office/drawing/2014/main" id="{BE879067-DFD1-420E-A3A0-D875298472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9688" y="3886200"/>
            <a:ext cx="609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en-US" altLang="en-US" sz="3600">
                <a:latin typeface="Times New Roman" panose="02020603050405020304" pitchFamily="18" charset="0"/>
              </a:rPr>
              <a:t>tr</a:t>
            </a:r>
          </a:p>
        </p:txBody>
      </p:sp>
      <p:sp>
        <p:nvSpPr>
          <p:cNvPr id="12305" name="Text Box 17">
            <a:extLst>
              <a:ext uri="{FF2B5EF4-FFF2-40B4-BE49-F238E27FC236}">
                <a16:creationId xmlns:a16="http://schemas.microsoft.com/office/drawing/2014/main" id="{AB16C262-0424-4231-B5FA-B99D89D7ED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2133600"/>
            <a:ext cx="251222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</a:rPr>
              <a:t>Các em đọc nối tiếp khổ!</a:t>
            </a:r>
          </a:p>
        </p:txBody>
      </p:sp>
      <p:sp>
        <p:nvSpPr>
          <p:cNvPr id="12306" name="Rectangle 18">
            <a:extLst>
              <a:ext uri="{FF2B5EF4-FFF2-40B4-BE49-F238E27FC236}">
                <a16:creationId xmlns:a16="http://schemas.microsoft.com/office/drawing/2014/main" id="{469D1E96-FEB3-47BE-AE3B-2B5EF70C9D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3200400"/>
            <a:ext cx="1600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en-US" altLang="en-US" sz="3600">
                <a:solidFill>
                  <a:srgbClr val="0000FF"/>
                </a:solidFill>
                <a:latin typeface="Times New Roman" panose="02020603050405020304" pitchFamily="18" charset="0"/>
              </a:rPr>
              <a:t>hương trời</a:t>
            </a:r>
          </a:p>
        </p:txBody>
      </p:sp>
      <p:sp>
        <p:nvSpPr>
          <p:cNvPr id="12307" name="Rectangle 19">
            <a:extLst>
              <a:ext uri="{FF2B5EF4-FFF2-40B4-BE49-F238E27FC236}">
                <a16:creationId xmlns:a16="http://schemas.microsoft.com/office/drawing/2014/main" id="{3041C0B0-AAAE-44F6-9289-20D1D192C2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4572000"/>
            <a:ext cx="2286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</a:pPr>
            <a:r>
              <a:rPr lang="en-US" altLang="en-US" sz="3600">
                <a:solidFill>
                  <a:srgbClr val="FF3300"/>
                </a:solidFill>
                <a:latin typeface="Times New Roman" panose="02020603050405020304" pitchFamily="18" charset="0"/>
              </a:rPr>
              <a:t>quê ngoại:</a:t>
            </a:r>
            <a:endParaRPr lang="en-US" altLang="en-US" sz="3600" i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308" name="Rectangle 20">
            <a:extLst>
              <a:ext uri="{FF2B5EF4-FFF2-40B4-BE49-F238E27FC236}">
                <a16:creationId xmlns:a16="http://schemas.microsoft.com/office/drawing/2014/main" id="{28A1408F-AEB4-41F4-BCE0-1099B152A2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4495800"/>
            <a:ext cx="23622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</a:pPr>
            <a:r>
              <a:rPr lang="en-US" altLang="en-US" sz="3600" i="1">
                <a:solidFill>
                  <a:srgbClr val="0000FF"/>
                </a:solidFill>
                <a:latin typeface="Times New Roman" panose="02020603050405020304" pitchFamily="18" charset="0"/>
              </a:rPr>
              <a:t>quê của mẹ</a:t>
            </a:r>
          </a:p>
        </p:txBody>
      </p:sp>
      <p:grpSp>
        <p:nvGrpSpPr>
          <p:cNvPr id="12309" name="Group 21">
            <a:extLst>
              <a:ext uri="{FF2B5EF4-FFF2-40B4-BE49-F238E27FC236}">
                <a16:creationId xmlns:a16="http://schemas.microsoft.com/office/drawing/2014/main" id="{F7ADBB0A-E795-4036-AA1A-96524858BE1C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2133600"/>
            <a:ext cx="9144000" cy="4724400"/>
            <a:chOff x="0" y="48"/>
            <a:chExt cx="5760" cy="3792"/>
          </a:xfrm>
        </p:grpSpPr>
        <p:pic>
          <p:nvPicPr>
            <p:cNvPr id="12310" name="Picture 22">
              <a:extLst>
                <a:ext uri="{FF2B5EF4-FFF2-40B4-BE49-F238E27FC236}">
                  <a16:creationId xmlns:a16="http://schemas.microsoft.com/office/drawing/2014/main" id="{8B6FA3B4-71C8-4360-8EB4-5C4AC7A841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8"/>
              <a:ext cx="5760" cy="37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311" name="Rectangle 23">
              <a:extLst>
                <a:ext uri="{FF2B5EF4-FFF2-40B4-BE49-F238E27FC236}">
                  <a16:creationId xmlns:a16="http://schemas.microsoft.com/office/drawing/2014/main" id="{5F2F940D-C234-41AD-8C56-636AD1F946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" y="3312"/>
              <a:ext cx="1440" cy="43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marL="342900" indent="-342900"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Tx/>
                <a:buNone/>
              </a:pPr>
              <a:r>
                <a:rPr lang="en-US" altLang="en-US" sz="3200">
                  <a:solidFill>
                    <a:srgbClr val="0000FF"/>
                  </a:solidFill>
                </a:rPr>
                <a:t>Đầm sen</a:t>
              </a:r>
              <a:endParaRPr lang="en-US" altLang="en-US" sz="3200">
                <a:solidFill>
                  <a:srgbClr val="CC3300"/>
                </a:solidFill>
              </a:endParaRPr>
            </a:p>
          </p:txBody>
        </p:sp>
      </p:grpSp>
      <p:sp>
        <p:nvSpPr>
          <p:cNvPr id="12312" name="Text Box 24">
            <a:extLst>
              <a:ext uri="{FF2B5EF4-FFF2-40B4-BE49-F238E27FC236}">
                <a16:creationId xmlns:a16="http://schemas.microsoft.com/office/drawing/2014/main" id="{EA25BE26-C513-4CA6-8FF7-58F302C17D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1" y="228601"/>
            <a:ext cx="181331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3600" u="sng">
                <a:latin typeface="Times New Roman" panose="02020603050405020304" pitchFamily="18" charset="0"/>
              </a:rPr>
              <a:t>Tập đọc:</a:t>
            </a:r>
          </a:p>
        </p:txBody>
      </p:sp>
      <p:sp>
        <p:nvSpPr>
          <p:cNvPr id="12313" name="Rectangle 25">
            <a:extLst>
              <a:ext uri="{FF2B5EF4-FFF2-40B4-BE49-F238E27FC236}">
                <a16:creationId xmlns:a16="http://schemas.microsoft.com/office/drawing/2014/main" id="{55F184F1-8D61-4780-BF99-38997CECA4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914400"/>
            <a:ext cx="5181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en-US" altLang="en-US" sz="3600">
                <a:latin typeface="Times New Roman" panose="02020603050405020304" pitchFamily="18" charset="0"/>
              </a:rPr>
              <a:t>Về quê ngoại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230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23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23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1230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123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123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strips(downLeft)">
                                      <p:cBhvr>
                                        <p:cTn id="20" dur="500"/>
                                        <p:tgtEl>
                                          <p:spTgt spid="123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strips(downLeft)">
                                      <p:cBhvr>
                                        <p:cTn id="23" dur="500"/>
                                        <p:tgtEl>
                                          <p:spTgt spid="123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3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3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12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0" dur="500"/>
                                        <p:tgtEl>
                                          <p:spTgt spid="123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06" grpId="0"/>
      <p:bldP spid="12307" grpId="0"/>
      <p:bldP spid="12307" grpId="1"/>
      <p:bldP spid="12308" grpId="0"/>
      <p:bldP spid="12308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E95BABF1-2456-4492-BF5D-709422491B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solidFill>
            <a:srgbClr val="FFFFFF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2900" indent="-342900" eaLnBrk="0" hangingPunct="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endParaRPr lang="en-US" altLang="en-US">
              <a:solidFill>
                <a:srgbClr val="FF0000"/>
              </a:solidFill>
            </a:endParaRPr>
          </a:p>
        </p:txBody>
      </p:sp>
      <p:sp>
        <p:nvSpPr>
          <p:cNvPr id="14339" name="Line 3">
            <a:extLst>
              <a:ext uri="{FF2B5EF4-FFF2-40B4-BE49-F238E27FC236}">
                <a16:creationId xmlns:a16="http://schemas.microsoft.com/office/drawing/2014/main" id="{CD69CFC1-B77C-472E-A406-5F0DDBAE5A44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0" y="2895600"/>
            <a:ext cx="0" cy="1600200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1" name="Rectangle 5">
            <a:extLst>
              <a:ext uri="{FF2B5EF4-FFF2-40B4-BE49-F238E27FC236}">
                <a16:creationId xmlns:a16="http://schemas.microsoft.com/office/drawing/2014/main" id="{14634AB6-0DB1-49EE-838F-4A1E71FAC4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2590800"/>
            <a:ext cx="1981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en-US" altLang="en-US" sz="3600" u="sng">
                <a:solidFill>
                  <a:srgbClr val="990000"/>
                </a:solidFill>
                <a:latin typeface="Times New Roman" panose="02020603050405020304" pitchFamily="18" charset="0"/>
              </a:rPr>
              <a:t>Luyện đọc</a:t>
            </a:r>
            <a:endParaRPr lang="en-US" altLang="en-US" sz="3600">
              <a:solidFill>
                <a:srgbClr val="99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344" name="Rectangle 8">
            <a:extLst>
              <a:ext uri="{FF2B5EF4-FFF2-40B4-BE49-F238E27FC236}">
                <a16:creationId xmlns:a16="http://schemas.microsoft.com/office/drawing/2014/main" id="{8450D752-6384-4D5F-A165-DBE1E78810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0400" y="2590800"/>
            <a:ext cx="2514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en-US" altLang="en-US" sz="3600" u="sng">
                <a:solidFill>
                  <a:srgbClr val="990000"/>
                </a:solidFill>
                <a:latin typeface="Times New Roman" panose="02020603050405020304" pitchFamily="18" charset="0"/>
              </a:rPr>
              <a:t>Tìm hiểu bài</a:t>
            </a:r>
            <a:endParaRPr lang="en-US" altLang="en-US" sz="3600">
              <a:solidFill>
                <a:srgbClr val="99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345" name="Rectangle 9">
            <a:extLst>
              <a:ext uri="{FF2B5EF4-FFF2-40B4-BE49-F238E27FC236}">
                <a16:creationId xmlns:a16="http://schemas.microsoft.com/office/drawing/2014/main" id="{C5919ED2-6504-42F9-ABC4-BFC60D317D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3886200"/>
            <a:ext cx="1981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en-US" altLang="en-US" sz="3600">
                <a:solidFill>
                  <a:srgbClr val="0000FF"/>
                </a:solidFill>
                <a:latin typeface="Times New Roman" panose="02020603050405020304" pitchFamily="18" charset="0"/>
              </a:rPr>
              <a:t>thuyền trôi</a:t>
            </a:r>
          </a:p>
        </p:txBody>
      </p:sp>
      <p:sp>
        <p:nvSpPr>
          <p:cNvPr id="14346" name="Rectangle 10">
            <a:extLst>
              <a:ext uri="{FF2B5EF4-FFF2-40B4-BE49-F238E27FC236}">
                <a16:creationId xmlns:a16="http://schemas.microsoft.com/office/drawing/2014/main" id="{DDA756E3-AAEF-4AB0-8458-640C1CE374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3886200"/>
            <a:ext cx="1981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en-US" altLang="en-US" sz="3600">
                <a:solidFill>
                  <a:srgbClr val="0000FF"/>
                </a:solidFill>
                <a:latin typeface="Times New Roman" panose="02020603050405020304" pitchFamily="18" charset="0"/>
              </a:rPr>
              <a:t>mát rợp,</a:t>
            </a:r>
          </a:p>
        </p:txBody>
      </p:sp>
      <p:sp>
        <p:nvSpPr>
          <p:cNvPr id="14347" name="Rectangle 11">
            <a:extLst>
              <a:ext uri="{FF2B5EF4-FFF2-40B4-BE49-F238E27FC236}">
                <a16:creationId xmlns:a16="http://schemas.microsoft.com/office/drawing/2014/main" id="{BA8C90A0-AA12-46D9-A819-8815EE3E33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200400"/>
            <a:ext cx="1524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en-US" altLang="en-US" sz="3600">
                <a:solidFill>
                  <a:srgbClr val="0000FF"/>
                </a:solidFill>
                <a:latin typeface="Times New Roman" panose="02020603050405020304" pitchFamily="18" charset="0"/>
              </a:rPr>
              <a:t>đầm sen,</a:t>
            </a:r>
          </a:p>
        </p:txBody>
      </p:sp>
      <p:sp>
        <p:nvSpPr>
          <p:cNvPr id="14348" name="Rectangle 12">
            <a:extLst>
              <a:ext uri="{FF2B5EF4-FFF2-40B4-BE49-F238E27FC236}">
                <a16:creationId xmlns:a16="http://schemas.microsoft.com/office/drawing/2014/main" id="{D7055723-11C5-435C-9E1D-94243C2EC4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3200400"/>
            <a:ext cx="10668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en-US" altLang="en-US" sz="3600">
                <a:solidFill>
                  <a:srgbClr val="0000FF"/>
                </a:solidFill>
                <a:latin typeface="Times New Roman" panose="02020603050405020304" pitchFamily="18" charset="0"/>
              </a:rPr>
              <a:t> ríu rít,</a:t>
            </a:r>
          </a:p>
        </p:txBody>
      </p:sp>
      <p:sp>
        <p:nvSpPr>
          <p:cNvPr id="14349" name="Rectangle 13">
            <a:extLst>
              <a:ext uri="{FF2B5EF4-FFF2-40B4-BE49-F238E27FC236}">
                <a16:creationId xmlns:a16="http://schemas.microsoft.com/office/drawing/2014/main" id="{5AEDB603-1EDA-4919-B64D-DDC69BB129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0850" y="3200400"/>
            <a:ext cx="381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en-US" altLang="en-US" sz="360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>
                <a:latin typeface="Times New Roman" panose="02020603050405020304" pitchFamily="18" charset="0"/>
              </a:rPr>
              <a:t>s</a:t>
            </a:r>
          </a:p>
        </p:txBody>
      </p:sp>
      <p:sp>
        <p:nvSpPr>
          <p:cNvPr id="14350" name="Rectangle 14">
            <a:extLst>
              <a:ext uri="{FF2B5EF4-FFF2-40B4-BE49-F238E27FC236}">
                <a16:creationId xmlns:a16="http://schemas.microsoft.com/office/drawing/2014/main" id="{30D4200C-F963-4ECD-9D79-C7348601F4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3205163"/>
            <a:ext cx="609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en-US" altLang="en-US" sz="360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>
                <a:latin typeface="Times New Roman" panose="02020603050405020304" pitchFamily="18" charset="0"/>
              </a:rPr>
              <a:t>it</a:t>
            </a:r>
          </a:p>
        </p:txBody>
      </p:sp>
      <p:sp>
        <p:nvSpPr>
          <p:cNvPr id="14351" name="Rectangle 15">
            <a:extLst>
              <a:ext uri="{FF2B5EF4-FFF2-40B4-BE49-F238E27FC236}">
                <a16:creationId xmlns:a16="http://schemas.microsoft.com/office/drawing/2014/main" id="{AE1ED5C7-75E2-405E-9097-15FCDCF1C4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5513" y="3886200"/>
            <a:ext cx="6858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en-US" altLang="en-US" sz="3600">
                <a:latin typeface="Times New Roman" panose="02020603050405020304" pitchFamily="18" charset="0"/>
              </a:rPr>
              <a:t>at</a:t>
            </a:r>
          </a:p>
        </p:txBody>
      </p:sp>
      <p:sp>
        <p:nvSpPr>
          <p:cNvPr id="14352" name="Rectangle 16">
            <a:extLst>
              <a:ext uri="{FF2B5EF4-FFF2-40B4-BE49-F238E27FC236}">
                <a16:creationId xmlns:a16="http://schemas.microsoft.com/office/drawing/2014/main" id="{8ABE5AA7-C2D6-4A00-AC30-EAC402C168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9688" y="3886200"/>
            <a:ext cx="609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en-US" altLang="en-US" sz="3600">
                <a:latin typeface="Times New Roman" panose="02020603050405020304" pitchFamily="18" charset="0"/>
              </a:rPr>
              <a:t>tr</a:t>
            </a:r>
          </a:p>
        </p:txBody>
      </p:sp>
      <p:sp>
        <p:nvSpPr>
          <p:cNvPr id="14353" name="Text Box 17">
            <a:extLst>
              <a:ext uri="{FF2B5EF4-FFF2-40B4-BE49-F238E27FC236}">
                <a16:creationId xmlns:a16="http://schemas.microsoft.com/office/drawing/2014/main" id="{A5C951FD-9758-4445-92C1-EA6B5FCA30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1905000"/>
            <a:ext cx="251222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</a:rPr>
              <a:t>Các em đọc nối tiếp khổ!</a:t>
            </a:r>
          </a:p>
        </p:txBody>
      </p:sp>
      <p:sp>
        <p:nvSpPr>
          <p:cNvPr id="14354" name="Rectangle 18">
            <a:extLst>
              <a:ext uri="{FF2B5EF4-FFF2-40B4-BE49-F238E27FC236}">
                <a16:creationId xmlns:a16="http://schemas.microsoft.com/office/drawing/2014/main" id="{EA2BB936-EA76-49EA-8DF8-0C9D986F2B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3200400"/>
            <a:ext cx="1600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en-US" altLang="en-US" sz="3600">
                <a:solidFill>
                  <a:srgbClr val="0000FF"/>
                </a:solidFill>
                <a:latin typeface="Times New Roman" panose="02020603050405020304" pitchFamily="18" charset="0"/>
              </a:rPr>
              <a:t>hương trời,</a:t>
            </a:r>
          </a:p>
        </p:txBody>
      </p:sp>
      <p:sp>
        <p:nvSpPr>
          <p:cNvPr id="14355" name="Rectangle 19">
            <a:extLst>
              <a:ext uri="{FF2B5EF4-FFF2-40B4-BE49-F238E27FC236}">
                <a16:creationId xmlns:a16="http://schemas.microsoft.com/office/drawing/2014/main" id="{906929F8-D37D-486E-BB72-61FF157AEE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3200400"/>
            <a:ext cx="14478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en-US" altLang="en-US" sz="3600">
                <a:solidFill>
                  <a:srgbClr val="0000FF"/>
                </a:solidFill>
                <a:latin typeface="Times New Roman" panose="02020603050405020304" pitchFamily="18" charset="0"/>
              </a:rPr>
              <a:t>chân đất</a:t>
            </a:r>
          </a:p>
        </p:txBody>
      </p:sp>
      <p:sp>
        <p:nvSpPr>
          <p:cNvPr id="14356" name="Line 20">
            <a:extLst>
              <a:ext uri="{FF2B5EF4-FFF2-40B4-BE49-F238E27FC236}">
                <a16:creationId xmlns:a16="http://schemas.microsoft.com/office/drawing/2014/main" id="{562F9714-4ABF-48E1-82C5-ACF050ADACE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10175" y="3276600"/>
            <a:ext cx="76200" cy="76200"/>
          </a:xfrm>
          <a:prstGeom prst="line">
            <a:avLst/>
          </a:prstGeom>
          <a:noFill/>
          <a:ln w="38100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7" name="Text Box 21">
            <a:extLst>
              <a:ext uri="{FF2B5EF4-FFF2-40B4-BE49-F238E27FC236}">
                <a16:creationId xmlns:a16="http://schemas.microsoft.com/office/drawing/2014/main" id="{64AB5CC2-1B08-48AD-97EC-BB25D0F35B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1" y="228601"/>
            <a:ext cx="181331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3600" u="sng">
                <a:latin typeface="Times New Roman" panose="02020603050405020304" pitchFamily="18" charset="0"/>
              </a:rPr>
              <a:t>Tập đọc:</a:t>
            </a:r>
          </a:p>
        </p:txBody>
      </p:sp>
      <p:sp>
        <p:nvSpPr>
          <p:cNvPr id="14358" name="Rectangle 22">
            <a:extLst>
              <a:ext uri="{FF2B5EF4-FFF2-40B4-BE49-F238E27FC236}">
                <a16:creationId xmlns:a16="http://schemas.microsoft.com/office/drawing/2014/main" id="{E7F3CECA-4D44-489D-B08A-D45BA454CB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914400"/>
            <a:ext cx="5181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en-US" altLang="en-US" sz="3600">
                <a:latin typeface="Times New Roman" panose="02020603050405020304" pitchFamily="18" charset="0"/>
              </a:rPr>
              <a:t>Về quê ngoại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5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7DAC412D-F2D9-4A5A-90D3-5166B52EBA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solidFill>
            <a:srgbClr val="FFFFFF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2900" indent="-342900" eaLnBrk="0" hangingPunct="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endParaRPr lang="en-US" altLang="en-US">
              <a:solidFill>
                <a:srgbClr val="FF0000"/>
              </a:solidFill>
            </a:endParaRPr>
          </a:p>
        </p:txBody>
      </p:sp>
      <p:sp>
        <p:nvSpPr>
          <p:cNvPr id="16388" name="Rectangle 4">
            <a:extLst>
              <a:ext uri="{FF2B5EF4-FFF2-40B4-BE49-F238E27FC236}">
                <a16:creationId xmlns:a16="http://schemas.microsoft.com/office/drawing/2014/main" id="{7A47F7A2-D475-46B7-8CB5-E7BDE63399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4200" y="6172200"/>
            <a:ext cx="3733800" cy="685800"/>
          </a:xfrm>
          <a:prstGeom prst="rect">
            <a:avLst/>
          </a:prstGeom>
          <a:solidFill>
            <a:srgbClr val="FF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US" altLang="en-US" sz="3200">
                <a:solidFill>
                  <a:srgbClr val="0000FF"/>
                </a:solidFill>
              </a:rPr>
              <a:t>Người nông dân.</a:t>
            </a:r>
            <a:endParaRPr lang="en-US" altLang="en-US" sz="3200">
              <a:solidFill>
                <a:srgbClr val="CC3300"/>
              </a:solidFill>
            </a:endParaRPr>
          </a:p>
        </p:txBody>
      </p:sp>
      <p:graphicFrame>
        <p:nvGraphicFramePr>
          <p:cNvPr id="16389" name="Object 5">
            <a:extLst>
              <a:ext uri="{FF2B5EF4-FFF2-40B4-BE49-F238E27FC236}">
                <a16:creationId xmlns:a16="http://schemas.microsoft.com/office/drawing/2014/main" id="{B936FAA4-3B0B-4188-9C67-C87F405155BC}"/>
              </a:ext>
            </a:extLst>
          </p:cNvPr>
          <p:cNvGraphicFramePr>
            <a:graphicFrameLocks noChangeAspect="1"/>
          </p:cNvGraphicFramePr>
          <p:nvPr>
            <p:ph/>
          </p:nvPr>
        </p:nvGraphicFramePr>
        <p:xfrm>
          <a:off x="1981200" y="742950"/>
          <a:ext cx="8229600" cy="4914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3" imgW="15949206" imgH="9523810" progId="Photoshop.Image.7">
                  <p:embed/>
                </p:oleObj>
              </mc:Choice>
              <mc:Fallback>
                <p:oleObj name="Image" r:id="rId3" imgW="15949206" imgH="9523810" progId="Photoshop.Image.7">
                  <p:embed/>
                  <p:pic>
                    <p:nvPicPr>
                      <p:cNvPr id="16389" name="Object 5">
                        <a:extLst>
                          <a:ext uri="{FF2B5EF4-FFF2-40B4-BE49-F238E27FC236}">
                            <a16:creationId xmlns:a16="http://schemas.microsoft.com/office/drawing/2014/main" id="{B936FAA4-3B0B-4188-9C67-C87F405155B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742950"/>
                        <a:ext cx="8229600" cy="4914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cap="flat" cmpd="sng" algn="ctr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dissolv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C8895E8E-CFCF-4AB2-A626-937E25A386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solidFill>
            <a:srgbClr val="FFFFFF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2900" indent="-342900" eaLnBrk="0" hangingPunct="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endParaRPr lang="en-US" altLang="en-US">
              <a:solidFill>
                <a:srgbClr val="FF0000"/>
              </a:solidFill>
            </a:endParaRP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B1CC80C3-9B3A-497A-9663-71570E45F4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4114800"/>
            <a:ext cx="8077200" cy="2133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en-US" altLang="en-US" sz="3600">
                <a:solidFill>
                  <a:srgbClr val="0000FF"/>
                </a:solidFill>
                <a:latin typeface="Times New Roman" panose="02020603050405020304" pitchFamily="18" charset="0"/>
              </a:rPr>
              <a:t>Em về quê ngoại nghỉ hè,</a:t>
            </a:r>
          </a:p>
          <a:p>
            <a:pPr algn="ctr">
              <a:spcBef>
                <a:spcPct val="0"/>
              </a:spcBef>
            </a:pPr>
            <a:r>
              <a:rPr lang="en-US" altLang="en-US" sz="3600">
                <a:solidFill>
                  <a:srgbClr val="0000FF"/>
                </a:solidFill>
                <a:latin typeface="Times New Roman" panose="02020603050405020304" pitchFamily="18" charset="0"/>
              </a:rPr>
              <a:t>Gặp đầm sen nở mà mê hương trời.</a:t>
            </a:r>
          </a:p>
          <a:p>
            <a:pPr algn="ctr">
              <a:spcBef>
                <a:spcPct val="0"/>
              </a:spcBef>
            </a:pPr>
            <a:r>
              <a:rPr lang="en-US" altLang="en-US" sz="3600">
                <a:solidFill>
                  <a:srgbClr val="0000FF"/>
                </a:solidFill>
                <a:latin typeface="Times New Roman" panose="02020603050405020304" pitchFamily="18" charset="0"/>
              </a:rPr>
              <a:t>Gặp bà tuổi đã tám mươi, </a:t>
            </a:r>
          </a:p>
          <a:p>
            <a:pPr algn="ctr">
              <a:spcBef>
                <a:spcPct val="0"/>
              </a:spcBef>
            </a:pPr>
            <a:r>
              <a:rPr lang="en-US" altLang="en-US" sz="3600">
                <a:solidFill>
                  <a:srgbClr val="0000FF"/>
                </a:solidFill>
                <a:latin typeface="Times New Roman" panose="02020603050405020304" pitchFamily="18" charset="0"/>
              </a:rPr>
              <a:t>   Quên quên nhớ nhớ những lời ngày xưa.</a:t>
            </a:r>
          </a:p>
        </p:txBody>
      </p:sp>
      <p:sp>
        <p:nvSpPr>
          <p:cNvPr id="18436" name="Line 4">
            <a:extLst>
              <a:ext uri="{FF2B5EF4-FFF2-40B4-BE49-F238E27FC236}">
                <a16:creationId xmlns:a16="http://schemas.microsoft.com/office/drawing/2014/main" id="{FEBF6320-5858-4B09-BC95-9AC68850DD9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934200" y="4191000"/>
            <a:ext cx="120650" cy="45720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7" name="Line 5">
            <a:extLst>
              <a:ext uri="{FF2B5EF4-FFF2-40B4-BE49-F238E27FC236}">
                <a16:creationId xmlns:a16="http://schemas.microsoft.com/office/drawing/2014/main" id="{070E41F1-255C-4D94-A5E0-54F784F3A28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524375" y="5805488"/>
            <a:ext cx="120650" cy="45720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8" name="Line 6">
            <a:extLst>
              <a:ext uri="{FF2B5EF4-FFF2-40B4-BE49-F238E27FC236}">
                <a16:creationId xmlns:a16="http://schemas.microsoft.com/office/drawing/2014/main" id="{A091EF87-95B7-40DE-A1F3-2F1BF13F6B5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642350" y="5257800"/>
            <a:ext cx="120650" cy="45720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9" name="Line 7">
            <a:extLst>
              <a:ext uri="{FF2B5EF4-FFF2-40B4-BE49-F238E27FC236}">
                <a16:creationId xmlns:a16="http://schemas.microsoft.com/office/drawing/2014/main" id="{F57B2EF6-7E6E-47B8-BA5F-1040BA78957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029200" y="5257800"/>
            <a:ext cx="120650" cy="45720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0" name="Line 8">
            <a:extLst>
              <a:ext uri="{FF2B5EF4-FFF2-40B4-BE49-F238E27FC236}">
                <a16:creationId xmlns:a16="http://schemas.microsoft.com/office/drawing/2014/main" id="{7DA8A3E8-72F4-4A19-8951-EE3AFA545A4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601200" y="4724400"/>
            <a:ext cx="120650" cy="45720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1" name="Line 9">
            <a:extLst>
              <a:ext uri="{FF2B5EF4-FFF2-40B4-BE49-F238E27FC236}">
                <a16:creationId xmlns:a16="http://schemas.microsoft.com/office/drawing/2014/main" id="{2B57BCD0-B052-4296-A504-19365287265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867400" y="4724400"/>
            <a:ext cx="120650" cy="45720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2" name="Line 10">
            <a:extLst>
              <a:ext uri="{FF2B5EF4-FFF2-40B4-BE49-F238E27FC236}">
                <a16:creationId xmlns:a16="http://schemas.microsoft.com/office/drawing/2014/main" id="{5EA05EEA-5738-4C89-B20A-058B6E44FBB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610600" y="4114800"/>
            <a:ext cx="120650" cy="45720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3" name="Line 11">
            <a:extLst>
              <a:ext uri="{FF2B5EF4-FFF2-40B4-BE49-F238E27FC236}">
                <a16:creationId xmlns:a16="http://schemas.microsoft.com/office/drawing/2014/main" id="{7B12EEDF-15BD-4C08-85B7-BCBD2C1ACEE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677400" y="4724400"/>
            <a:ext cx="120650" cy="45720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4" name="Line 12">
            <a:extLst>
              <a:ext uri="{FF2B5EF4-FFF2-40B4-BE49-F238E27FC236}">
                <a16:creationId xmlns:a16="http://schemas.microsoft.com/office/drawing/2014/main" id="{5313B8CB-2639-492C-9FEA-63BEA54BA04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363200" y="5867400"/>
            <a:ext cx="120650" cy="45720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5" name="Line 13">
            <a:extLst>
              <a:ext uri="{FF2B5EF4-FFF2-40B4-BE49-F238E27FC236}">
                <a16:creationId xmlns:a16="http://schemas.microsoft.com/office/drawing/2014/main" id="{801FC14C-F1D9-40B5-875A-D066E313D04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287000" y="5867400"/>
            <a:ext cx="120650" cy="45720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6" name="Line 14">
            <a:extLst>
              <a:ext uri="{FF2B5EF4-FFF2-40B4-BE49-F238E27FC236}">
                <a16:creationId xmlns:a16="http://schemas.microsoft.com/office/drawing/2014/main" id="{72D664B0-25C9-4C1C-AF90-D999313CEAA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248400" y="5791200"/>
            <a:ext cx="120650" cy="45720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7" name="Line 15">
            <a:extLst>
              <a:ext uri="{FF2B5EF4-FFF2-40B4-BE49-F238E27FC236}">
                <a16:creationId xmlns:a16="http://schemas.microsoft.com/office/drawing/2014/main" id="{DEBBE0C4-AD43-460F-BB5F-27F5DD8B2A20}"/>
              </a:ext>
            </a:extLst>
          </p:cNvPr>
          <p:cNvSpPr>
            <a:spLocks noChangeShapeType="1"/>
          </p:cNvSpPr>
          <p:nvPr/>
        </p:nvSpPr>
        <p:spPr bwMode="auto">
          <a:xfrm>
            <a:off x="3886200" y="5105400"/>
            <a:ext cx="1905000" cy="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8448" name="Group 16">
            <a:extLst>
              <a:ext uri="{FF2B5EF4-FFF2-40B4-BE49-F238E27FC236}">
                <a16:creationId xmlns:a16="http://schemas.microsoft.com/office/drawing/2014/main" id="{DC388C39-BF48-4AE4-B84D-8C8DF304AA79}"/>
              </a:ext>
            </a:extLst>
          </p:cNvPr>
          <p:cNvGrpSpPr>
            <a:grpSpLocks/>
          </p:cNvGrpSpPr>
          <p:nvPr/>
        </p:nvGrpSpPr>
        <p:grpSpPr bwMode="auto">
          <a:xfrm>
            <a:off x="1905000" y="0"/>
            <a:ext cx="8153400" cy="3962400"/>
            <a:chOff x="240" y="0"/>
            <a:chExt cx="5136" cy="2496"/>
          </a:xfrm>
        </p:grpSpPr>
        <p:sp>
          <p:nvSpPr>
            <p:cNvPr id="18449" name="Line 17">
              <a:extLst>
                <a:ext uri="{FF2B5EF4-FFF2-40B4-BE49-F238E27FC236}">
                  <a16:creationId xmlns:a16="http://schemas.microsoft.com/office/drawing/2014/main" id="{ADADF605-EBBD-4858-990B-A37BE42FE4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0" y="1824"/>
              <a:ext cx="0" cy="672"/>
            </a:xfrm>
            <a:prstGeom prst="line">
              <a:avLst/>
            </a:prstGeom>
            <a:noFill/>
            <a:ln w="38100" cmpd="dbl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50" name="Text Box 18">
              <a:extLst>
                <a:ext uri="{FF2B5EF4-FFF2-40B4-BE49-F238E27FC236}">
                  <a16:creationId xmlns:a16="http://schemas.microsoft.com/office/drawing/2014/main" id="{6F35355E-398E-4FEA-9DE4-85E9529B25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2" y="0"/>
              <a:ext cx="116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endParaRPr lang="en-US" altLang="en-US" i="1">
                <a:solidFill>
                  <a:srgbClr val="0000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8451" name="Rectangle 19">
              <a:extLst>
                <a:ext uri="{FF2B5EF4-FFF2-40B4-BE49-F238E27FC236}">
                  <a16:creationId xmlns:a16="http://schemas.microsoft.com/office/drawing/2014/main" id="{FF0B4E68-27C3-4520-898F-CC2A7116BA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1344"/>
              <a:ext cx="1248" cy="3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spcBef>
                  <a:spcPct val="0"/>
                </a:spcBef>
              </a:pPr>
              <a:r>
                <a:rPr lang="en-US" altLang="en-US" sz="3600" u="sng">
                  <a:solidFill>
                    <a:srgbClr val="990000"/>
                  </a:solidFill>
                  <a:latin typeface="Times New Roman" panose="02020603050405020304" pitchFamily="18" charset="0"/>
                </a:rPr>
                <a:t>Luyện đọc</a:t>
              </a:r>
              <a:endParaRPr lang="en-US" altLang="en-US" sz="3600">
                <a:solidFill>
                  <a:srgbClr val="99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8452" name="Rectangle 20">
              <a:extLst>
                <a:ext uri="{FF2B5EF4-FFF2-40B4-BE49-F238E27FC236}">
                  <a16:creationId xmlns:a16="http://schemas.microsoft.com/office/drawing/2014/main" id="{0B3801A6-F5C0-452C-A375-47B8AB9004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576"/>
              <a:ext cx="3840" cy="5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spcBef>
                  <a:spcPct val="0"/>
                </a:spcBef>
              </a:pPr>
              <a:r>
                <a:rPr lang="en-US" altLang="en-US" sz="4000">
                  <a:solidFill>
                    <a:srgbClr val="FF3300"/>
                  </a:solidFill>
                  <a:latin typeface="Times New Roman" panose="02020603050405020304" pitchFamily="18" charset="0"/>
                </a:rPr>
                <a:t>Về quê ngoại</a:t>
              </a:r>
            </a:p>
          </p:txBody>
        </p:sp>
        <p:sp>
          <p:nvSpPr>
            <p:cNvPr id="18453" name="Rectangle 21">
              <a:extLst>
                <a:ext uri="{FF2B5EF4-FFF2-40B4-BE49-F238E27FC236}">
                  <a16:creationId xmlns:a16="http://schemas.microsoft.com/office/drawing/2014/main" id="{16B4A7CF-4ABA-432F-AC62-E2C95D62AF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4" y="288"/>
              <a:ext cx="1248" cy="3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spcBef>
                  <a:spcPct val="0"/>
                </a:spcBef>
              </a:pPr>
              <a:r>
                <a:rPr lang="en-US" altLang="en-US" sz="3600" u="sng">
                  <a:solidFill>
                    <a:srgbClr val="0000FF"/>
                  </a:solidFill>
                  <a:latin typeface="Times New Roman" panose="02020603050405020304" pitchFamily="18" charset="0"/>
                </a:rPr>
                <a:t>Tập đọc</a:t>
              </a:r>
              <a:endParaRPr lang="en-US" altLang="en-US" sz="3600">
                <a:solidFill>
                  <a:srgbClr val="FF33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8454" name="Rectangle 22">
              <a:extLst>
                <a:ext uri="{FF2B5EF4-FFF2-40B4-BE49-F238E27FC236}">
                  <a16:creationId xmlns:a16="http://schemas.microsoft.com/office/drawing/2014/main" id="{0CE5C0B0-CE9C-42C2-A2C8-69FF2DD06E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1344"/>
              <a:ext cx="1248" cy="3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spcBef>
                  <a:spcPct val="0"/>
                </a:spcBef>
              </a:pPr>
              <a:r>
                <a:rPr lang="en-US" altLang="en-US" sz="3600" u="sng">
                  <a:solidFill>
                    <a:srgbClr val="990000"/>
                  </a:solidFill>
                  <a:latin typeface="Times New Roman" panose="02020603050405020304" pitchFamily="18" charset="0"/>
                </a:rPr>
                <a:t>Tìm hiểu bài</a:t>
              </a:r>
              <a:endParaRPr lang="en-US" altLang="en-US" sz="3600">
                <a:solidFill>
                  <a:srgbClr val="99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8455" name="Rectangle 23">
              <a:extLst>
                <a:ext uri="{FF2B5EF4-FFF2-40B4-BE49-F238E27FC236}">
                  <a16:creationId xmlns:a16="http://schemas.microsoft.com/office/drawing/2014/main" id="{BBA028ED-1E4F-4F69-9751-5D3DEB50AC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2016"/>
              <a:ext cx="1248" cy="3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spcBef>
                  <a:spcPct val="0"/>
                </a:spcBef>
              </a:pPr>
              <a:r>
                <a:rPr lang="en-US" altLang="en-US" sz="3600">
                  <a:solidFill>
                    <a:srgbClr val="0000FF"/>
                  </a:solidFill>
                  <a:latin typeface="Times New Roman" panose="02020603050405020304" pitchFamily="18" charset="0"/>
                </a:rPr>
                <a:t>thuyền trôi</a:t>
              </a:r>
            </a:p>
          </p:txBody>
        </p:sp>
        <p:sp>
          <p:nvSpPr>
            <p:cNvPr id="18456" name="Rectangle 24">
              <a:extLst>
                <a:ext uri="{FF2B5EF4-FFF2-40B4-BE49-F238E27FC236}">
                  <a16:creationId xmlns:a16="http://schemas.microsoft.com/office/drawing/2014/main" id="{0F2A6F11-5A89-4CF0-BE1C-62E1F2FCBB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" y="2016"/>
              <a:ext cx="1248" cy="3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spcBef>
                  <a:spcPct val="0"/>
                </a:spcBef>
              </a:pPr>
              <a:r>
                <a:rPr lang="en-US" altLang="en-US" sz="3600">
                  <a:solidFill>
                    <a:srgbClr val="0000FF"/>
                  </a:solidFill>
                  <a:latin typeface="Times New Roman" panose="02020603050405020304" pitchFamily="18" charset="0"/>
                </a:rPr>
                <a:t>mát rợp,</a:t>
              </a:r>
            </a:p>
          </p:txBody>
        </p:sp>
        <p:sp>
          <p:nvSpPr>
            <p:cNvPr id="18457" name="Rectangle 25">
              <a:extLst>
                <a:ext uri="{FF2B5EF4-FFF2-40B4-BE49-F238E27FC236}">
                  <a16:creationId xmlns:a16="http://schemas.microsoft.com/office/drawing/2014/main" id="{CCBD0257-301B-4D0D-BBC7-D23324D121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" y="1728"/>
              <a:ext cx="960" cy="3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spcBef>
                  <a:spcPct val="0"/>
                </a:spcBef>
              </a:pPr>
              <a:r>
                <a:rPr lang="en-US" altLang="en-US" sz="3600">
                  <a:solidFill>
                    <a:srgbClr val="0000FF"/>
                  </a:solidFill>
                  <a:latin typeface="Times New Roman" panose="02020603050405020304" pitchFamily="18" charset="0"/>
                </a:rPr>
                <a:t>đầm sen,</a:t>
              </a:r>
            </a:p>
          </p:txBody>
        </p:sp>
        <p:sp>
          <p:nvSpPr>
            <p:cNvPr id="18458" name="Rectangle 26">
              <a:extLst>
                <a:ext uri="{FF2B5EF4-FFF2-40B4-BE49-F238E27FC236}">
                  <a16:creationId xmlns:a16="http://schemas.microsoft.com/office/drawing/2014/main" id="{B585D119-998B-44DD-99C3-DDB7A590EE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8" y="1728"/>
              <a:ext cx="672" cy="3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spcBef>
                  <a:spcPct val="0"/>
                </a:spcBef>
              </a:pPr>
              <a:r>
                <a:rPr lang="en-US" altLang="en-US" sz="3600">
                  <a:solidFill>
                    <a:srgbClr val="0000FF"/>
                  </a:solidFill>
                  <a:latin typeface="Times New Roman" panose="02020603050405020304" pitchFamily="18" charset="0"/>
                </a:rPr>
                <a:t> ríu rít,</a:t>
              </a:r>
            </a:p>
          </p:txBody>
        </p:sp>
        <p:sp>
          <p:nvSpPr>
            <p:cNvPr id="18459" name="Rectangle 27">
              <a:extLst>
                <a:ext uri="{FF2B5EF4-FFF2-40B4-BE49-F238E27FC236}">
                  <a16:creationId xmlns:a16="http://schemas.microsoft.com/office/drawing/2014/main" id="{F4BBE4B7-258E-4A40-9F3D-472BC02418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4" y="1728"/>
              <a:ext cx="240" cy="3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spcBef>
                  <a:spcPct val="0"/>
                </a:spcBef>
              </a:pPr>
              <a:r>
                <a:rPr lang="en-US" altLang="en-US" sz="3600">
                  <a:solidFill>
                    <a:srgbClr val="0000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>
                  <a:latin typeface="Times New Roman" panose="02020603050405020304" pitchFamily="18" charset="0"/>
                </a:rPr>
                <a:t>s</a:t>
              </a:r>
            </a:p>
          </p:txBody>
        </p:sp>
        <p:sp>
          <p:nvSpPr>
            <p:cNvPr id="18460" name="Rectangle 28">
              <a:extLst>
                <a:ext uri="{FF2B5EF4-FFF2-40B4-BE49-F238E27FC236}">
                  <a16:creationId xmlns:a16="http://schemas.microsoft.com/office/drawing/2014/main" id="{0CF1B0E6-3936-4EFD-AC34-67878C3A38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2" y="1731"/>
              <a:ext cx="384" cy="3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spcBef>
                  <a:spcPct val="0"/>
                </a:spcBef>
              </a:pPr>
              <a:r>
                <a:rPr lang="en-US" altLang="en-US" sz="3600">
                  <a:solidFill>
                    <a:srgbClr val="0000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>
                  <a:latin typeface="Times New Roman" panose="02020603050405020304" pitchFamily="18" charset="0"/>
                </a:rPr>
                <a:t>it</a:t>
              </a:r>
            </a:p>
          </p:txBody>
        </p:sp>
        <p:sp>
          <p:nvSpPr>
            <p:cNvPr id="18461" name="Rectangle 29">
              <a:extLst>
                <a:ext uri="{FF2B5EF4-FFF2-40B4-BE49-F238E27FC236}">
                  <a16:creationId xmlns:a16="http://schemas.microsoft.com/office/drawing/2014/main" id="{BC03EB84-8FB0-4348-8409-B73359B68C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" y="2016"/>
              <a:ext cx="432" cy="3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spcBef>
                  <a:spcPct val="0"/>
                </a:spcBef>
              </a:pPr>
              <a:r>
                <a:rPr lang="en-US" altLang="en-US" sz="3600">
                  <a:latin typeface="Times New Roman" panose="02020603050405020304" pitchFamily="18" charset="0"/>
                </a:rPr>
                <a:t>at</a:t>
              </a:r>
            </a:p>
          </p:txBody>
        </p:sp>
        <p:sp>
          <p:nvSpPr>
            <p:cNvPr id="18462" name="Rectangle 30">
              <a:extLst>
                <a:ext uri="{FF2B5EF4-FFF2-40B4-BE49-F238E27FC236}">
                  <a16:creationId xmlns:a16="http://schemas.microsoft.com/office/drawing/2014/main" id="{3FABDA70-3C84-4AB9-8859-80AA9ABF9A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5" y="2016"/>
              <a:ext cx="384" cy="3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spcBef>
                  <a:spcPct val="0"/>
                </a:spcBef>
              </a:pPr>
              <a:r>
                <a:rPr lang="en-US" altLang="en-US" sz="3600">
                  <a:latin typeface="Times New Roman" panose="02020603050405020304" pitchFamily="18" charset="0"/>
                </a:rPr>
                <a:t>tr</a:t>
              </a:r>
            </a:p>
          </p:txBody>
        </p:sp>
        <p:sp>
          <p:nvSpPr>
            <p:cNvPr id="18463" name="Text Box 31">
              <a:extLst>
                <a:ext uri="{FF2B5EF4-FFF2-40B4-BE49-F238E27FC236}">
                  <a16:creationId xmlns:a16="http://schemas.microsoft.com/office/drawing/2014/main" id="{71249F99-25BC-4CBF-B2E6-838F13EDC3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8" y="1104"/>
              <a:ext cx="1583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altLang="en-US">
                  <a:solidFill>
                    <a:srgbClr val="0000FF"/>
                  </a:solidFill>
                  <a:latin typeface="Times New Roman" panose="02020603050405020304" pitchFamily="18" charset="0"/>
                </a:rPr>
                <a:t>Các em đọc nối tiếp khổ!</a:t>
              </a:r>
            </a:p>
          </p:txBody>
        </p:sp>
        <p:sp>
          <p:nvSpPr>
            <p:cNvPr id="18464" name="Rectangle 32">
              <a:extLst>
                <a:ext uri="{FF2B5EF4-FFF2-40B4-BE49-F238E27FC236}">
                  <a16:creationId xmlns:a16="http://schemas.microsoft.com/office/drawing/2014/main" id="{38B27A58-0F68-4769-8083-837AE13722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1728"/>
              <a:ext cx="1008" cy="3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spcBef>
                  <a:spcPct val="0"/>
                </a:spcBef>
              </a:pPr>
              <a:r>
                <a:rPr lang="en-US" altLang="en-US" sz="3600">
                  <a:solidFill>
                    <a:srgbClr val="0000FF"/>
                  </a:solidFill>
                  <a:latin typeface="Times New Roman" panose="02020603050405020304" pitchFamily="18" charset="0"/>
                </a:rPr>
                <a:t>hương trời,</a:t>
              </a:r>
            </a:p>
          </p:txBody>
        </p:sp>
        <p:sp>
          <p:nvSpPr>
            <p:cNvPr id="18465" name="Rectangle 33">
              <a:extLst>
                <a:ext uri="{FF2B5EF4-FFF2-40B4-BE49-F238E27FC236}">
                  <a16:creationId xmlns:a16="http://schemas.microsoft.com/office/drawing/2014/main" id="{B719F14C-C6DB-463E-B57D-38E7EF30E8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1728"/>
              <a:ext cx="912" cy="3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spcBef>
                  <a:spcPct val="0"/>
                </a:spcBef>
              </a:pPr>
              <a:r>
                <a:rPr lang="en-US" altLang="en-US" sz="3600">
                  <a:solidFill>
                    <a:srgbClr val="0000FF"/>
                  </a:solidFill>
                  <a:latin typeface="Times New Roman" panose="02020603050405020304" pitchFamily="18" charset="0"/>
                </a:rPr>
                <a:t>chân đất</a:t>
              </a:r>
            </a:p>
          </p:txBody>
        </p:sp>
        <p:sp>
          <p:nvSpPr>
            <p:cNvPr id="18466" name="Line 34">
              <a:extLst>
                <a:ext uri="{FF2B5EF4-FFF2-40B4-BE49-F238E27FC236}">
                  <a16:creationId xmlns:a16="http://schemas.microsoft.com/office/drawing/2014/main" id="{8271F7C2-2756-42B8-81D6-2BBE8C8C77B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04" y="1776"/>
              <a:ext cx="48" cy="48"/>
            </a:xfrm>
            <a:prstGeom prst="line">
              <a:avLst/>
            </a:prstGeom>
            <a:noFill/>
            <a:ln w="38100">
              <a:solidFill>
                <a:srgbClr val="0033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500"/>
                                        <p:tgtEl>
                                          <p:spTgt spid="18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500"/>
                                        <p:tgtEl>
                                          <p:spTgt spid="18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5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500"/>
                                        <p:tgtEl>
                                          <p:spTgt spid="18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5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7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2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7" dur="500"/>
                                        <p:tgtEl>
                                          <p:spTgt spid="18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2" dur="500"/>
                                        <p:tgtEl>
                                          <p:spTgt spid="18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5" dur="500"/>
                                        <p:tgtEl>
                                          <p:spTgt spid="18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7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9" dur="500"/>
                                        <p:tgtEl>
                                          <p:spTgt spid="18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136481E6-5398-421C-A70D-E2094C735C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4114800"/>
            <a:ext cx="845820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en-US" altLang="en-US" sz="3600">
                <a:solidFill>
                  <a:srgbClr val="0000FF"/>
                </a:solidFill>
                <a:latin typeface="Times New Roman" panose="02020603050405020304" pitchFamily="18" charset="0"/>
              </a:rPr>
              <a:t>Em ăn hạt gạo lâu rồi</a:t>
            </a:r>
          </a:p>
          <a:p>
            <a:pPr algn="ctr">
              <a:spcBef>
                <a:spcPct val="0"/>
              </a:spcBef>
            </a:pPr>
            <a:r>
              <a:rPr lang="en-US" altLang="en-US" sz="3600">
                <a:solidFill>
                  <a:srgbClr val="0000FF"/>
                </a:solidFill>
                <a:latin typeface="Times New Roman" panose="02020603050405020304" pitchFamily="18" charset="0"/>
              </a:rPr>
              <a:t>Hôm nay mới gặp những người làm ra.</a:t>
            </a:r>
          </a:p>
          <a:p>
            <a:pPr algn="ctr">
              <a:spcBef>
                <a:spcPct val="0"/>
              </a:spcBef>
            </a:pPr>
            <a:r>
              <a:rPr lang="en-US" altLang="en-US" sz="3600">
                <a:solidFill>
                  <a:srgbClr val="0000FF"/>
                </a:solidFill>
                <a:latin typeface="Times New Roman" panose="02020603050405020304" pitchFamily="18" charset="0"/>
              </a:rPr>
              <a:t>Những người chân đất thật thà </a:t>
            </a:r>
          </a:p>
          <a:p>
            <a:pPr algn="ctr">
              <a:spcBef>
                <a:spcPct val="0"/>
              </a:spcBef>
            </a:pPr>
            <a:r>
              <a:rPr lang="en-US" altLang="en-US" sz="3600">
                <a:solidFill>
                  <a:srgbClr val="0000FF"/>
                </a:solidFill>
                <a:latin typeface="Times New Roman" panose="02020603050405020304" pitchFamily="18" charset="0"/>
              </a:rPr>
              <a:t>Em thương như thể thương bà ngoại em.</a:t>
            </a:r>
          </a:p>
        </p:txBody>
      </p:sp>
      <p:sp>
        <p:nvSpPr>
          <p:cNvPr id="20483" name="Line 3">
            <a:extLst>
              <a:ext uri="{FF2B5EF4-FFF2-40B4-BE49-F238E27FC236}">
                <a16:creationId xmlns:a16="http://schemas.microsoft.com/office/drawing/2014/main" id="{8DCA2A14-F6CA-41CE-933D-22BE2697F1D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906000" y="4876800"/>
            <a:ext cx="120650" cy="45720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4" name="Line 4">
            <a:extLst>
              <a:ext uri="{FF2B5EF4-FFF2-40B4-BE49-F238E27FC236}">
                <a16:creationId xmlns:a16="http://schemas.microsoft.com/office/drawing/2014/main" id="{D745392C-ED18-4AFA-B710-3BEEA06F59A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638800" y="4876800"/>
            <a:ext cx="76200" cy="45720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5" name="Line 5">
            <a:extLst>
              <a:ext uri="{FF2B5EF4-FFF2-40B4-BE49-F238E27FC236}">
                <a16:creationId xmlns:a16="http://schemas.microsoft.com/office/drawing/2014/main" id="{63DF1DA7-04B6-437C-9460-65867E236E6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829800" y="4876800"/>
            <a:ext cx="120650" cy="45720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6" name="Line 6">
            <a:extLst>
              <a:ext uri="{FF2B5EF4-FFF2-40B4-BE49-F238E27FC236}">
                <a16:creationId xmlns:a16="http://schemas.microsoft.com/office/drawing/2014/main" id="{B2F8C06C-1A07-4198-9C91-DCFFD29C366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723063" y="4343400"/>
            <a:ext cx="44450" cy="45720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7" name="Line 7">
            <a:extLst>
              <a:ext uri="{FF2B5EF4-FFF2-40B4-BE49-F238E27FC236}">
                <a16:creationId xmlns:a16="http://schemas.microsoft.com/office/drawing/2014/main" id="{A1B576BF-4931-4029-9F45-EA43ECF3F62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00913" y="5472113"/>
            <a:ext cx="61912" cy="45720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8" name="Line 8">
            <a:extLst>
              <a:ext uri="{FF2B5EF4-FFF2-40B4-BE49-F238E27FC236}">
                <a16:creationId xmlns:a16="http://schemas.microsoft.com/office/drawing/2014/main" id="{A3B408F1-969D-4FE1-BFC1-35B9DC59445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961438" y="5410200"/>
            <a:ext cx="106362" cy="471488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9" name="Line 9">
            <a:extLst>
              <a:ext uri="{FF2B5EF4-FFF2-40B4-BE49-F238E27FC236}">
                <a16:creationId xmlns:a16="http://schemas.microsoft.com/office/drawing/2014/main" id="{53EECB47-EC38-4BB7-984C-62D523CE06D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153400" y="4343400"/>
            <a:ext cx="76200" cy="45720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90" name="Line 10">
            <a:extLst>
              <a:ext uri="{FF2B5EF4-FFF2-40B4-BE49-F238E27FC236}">
                <a16:creationId xmlns:a16="http://schemas.microsoft.com/office/drawing/2014/main" id="{DDA619CB-778A-43AE-8BE7-45FB3B081E0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982200" y="5943600"/>
            <a:ext cx="120650" cy="45720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91" name="Line 11">
            <a:extLst>
              <a:ext uri="{FF2B5EF4-FFF2-40B4-BE49-F238E27FC236}">
                <a16:creationId xmlns:a16="http://schemas.microsoft.com/office/drawing/2014/main" id="{FF5F70E9-E0F3-4C70-ADC2-F4A438F5F15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058400" y="5943600"/>
            <a:ext cx="120650" cy="45720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92" name="Line 12">
            <a:extLst>
              <a:ext uri="{FF2B5EF4-FFF2-40B4-BE49-F238E27FC236}">
                <a16:creationId xmlns:a16="http://schemas.microsoft.com/office/drawing/2014/main" id="{6FFCA835-6970-49F3-818E-CD2C2A201FCB}"/>
              </a:ext>
            </a:extLst>
          </p:cNvPr>
          <p:cNvSpPr>
            <a:spLocks noChangeShapeType="1"/>
          </p:cNvSpPr>
          <p:nvPr/>
        </p:nvSpPr>
        <p:spPr bwMode="auto">
          <a:xfrm>
            <a:off x="5715000" y="5867400"/>
            <a:ext cx="14478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93" name="Text Box 13">
            <a:extLst>
              <a:ext uri="{FF2B5EF4-FFF2-40B4-BE49-F238E27FC236}">
                <a16:creationId xmlns:a16="http://schemas.microsoft.com/office/drawing/2014/main" id="{17A03C64-C821-47FF-9AC8-897960F3DC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1828800"/>
            <a:ext cx="251222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</a:rPr>
              <a:t>Các em đọc nối tiếp khổ!</a:t>
            </a:r>
          </a:p>
        </p:txBody>
      </p:sp>
      <p:grpSp>
        <p:nvGrpSpPr>
          <p:cNvPr id="20494" name="Group 14">
            <a:extLst>
              <a:ext uri="{FF2B5EF4-FFF2-40B4-BE49-F238E27FC236}">
                <a16:creationId xmlns:a16="http://schemas.microsoft.com/office/drawing/2014/main" id="{AE451BC6-5259-46CC-ABED-7D01D7F12F3D}"/>
              </a:ext>
            </a:extLst>
          </p:cNvPr>
          <p:cNvGrpSpPr>
            <a:grpSpLocks/>
          </p:cNvGrpSpPr>
          <p:nvPr/>
        </p:nvGrpSpPr>
        <p:grpSpPr bwMode="auto">
          <a:xfrm>
            <a:off x="1905000" y="0"/>
            <a:ext cx="8153400" cy="4191000"/>
            <a:chOff x="240" y="0"/>
            <a:chExt cx="5136" cy="2640"/>
          </a:xfrm>
        </p:grpSpPr>
        <p:sp>
          <p:nvSpPr>
            <p:cNvPr id="20495" name="Line 15">
              <a:extLst>
                <a:ext uri="{FF2B5EF4-FFF2-40B4-BE49-F238E27FC236}">
                  <a16:creationId xmlns:a16="http://schemas.microsoft.com/office/drawing/2014/main" id="{F42798CC-D5B0-45CC-B3E2-3123CE04C97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0" y="1929"/>
              <a:ext cx="0" cy="711"/>
            </a:xfrm>
            <a:prstGeom prst="line">
              <a:avLst/>
            </a:prstGeom>
            <a:noFill/>
            <a:ln w="38100" cmpd="dbl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96" name="Text Box 16">
              <a:extLst>
                <a:ext uri="{FF2B5EF4-FFF2-40B4-BE49-F238E27FC236}">
                  <a16:creationId xmlns:a16="http://schemas.microsoft.com/office/drawing/2014/main" id="{39E4554C-48F6-4400-BDB6-3FEE21E1B0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2" y="0"/>
              <a:ext cx="116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endParaRPr lang="en-US" altLang="en-US" i="1">
                <a:solidFill>
                  <a:srgbClr val="0000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497" name="Rectangle 17">
              <a:extLst>
                <a:ext uri="{FF2B5EF4-FFF2-40B4-BE49-F238E27FC236}">
                  <a16:creationId xmlns:a16="http://schemas.microsoft.com/office/drawing/2014/main" id="{662CA22B-0A30-4578-96EC-CFE6D4F484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1422"/>
              <a:ext cx="1248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spcBef>
                  <a:spcPct val="0"/>
                </a:spcBef>
              </a:pPr>
              <a:r>
                <a:rPr lang="en-US" altLang="en-US" sz="3600" u="sng">
                  <a:solidFill>
                    <a:srgbClr val="990000"/>
                  </a:solidFill>
                  <a:latin typeface="Times New Roman" panose="02020603050405020304" pitchFamily="18" charset="0"/>
                </a:rPr>
                <a:t>Luyện đọc</a:t>
              </a:r>
              <a:endParaRPr lang="en-US" altLang="en-US" sz="3600">
                <a:solidFill>
                  <a:srgbClr val="99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498" name="Rectangle 18">
              <a:extLst>
                <a:ext uri="{FF2B5EF4-FFF2-40B4-BE49-F238E27FC236}">
                  <a16:creationId xmlns:a16="http://schemas.microsoft.com/office/drawing/2014/main" id="{22D3B7A7-8235-4E2E-BCB4-ECFCD87092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609"/>
              <a:ext cx="3840" cy="5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spcBef>
                  <a:spcPct val="0"/>
                </a:spcBef>
              </a:pPr>
              <a:r>
                <a:rPr lang="en-US" altLang="en-US" sz="4000">
                  <a:solidFill>
                    <a:srgbClr val="FF3300"/>
                  </a:solidFill>
                  <a:latin typeface="Times New Roman" panose="02020603050405020304" pitchFamily="18" charset="0"/>
                </a:rPr>
                <a:t>Về quê ngoại</a:t>
              </a:r>
            </a:p>
          </p:txBody>
        </p:sp>
        <p:sp>
          <p:nvSpPr>
            <p:cNvPr id="20499" name="Rectangle 19">
              <a:extLst>
                <a:ext uri="{FF2B5EF4-FFF2-40B4-BE49-F238E27FC236}">
                  <a16:creationId xmlns:a16="http://schemas.microsoft.com/office/drawing/2014/main" id="{A2EE1E40-5305-467B-8210-DBB63DE403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4" y="305"/>
              <a:ext cx="1248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spcBef>
                  <a:spcPct val="0"/>
                </a:spcBef>
              </a:pPr>
              <a:r>
                <a:rPr lang="en-US" altLang="en-US" sz="3600" u="sng">
                  <a:solidFill>
                    <a:srgbClr val="0000FF"/>
                  </a:solidFill>
                  <a:latin typeface="Times New Roman" panose="02020603050405020304" pitchFamily="18" charset="0"/>
                </a:rPr>
                <a:t>Tập đọc</a:t>
              </a:r>
              <a:endParaRPr lang="en-US" altLang="en-US" sz="3600">
                <a:solidFill>
                  <a:srgbClr val="FF33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500" name="Rectangle 20">
              <a:extLst>
                <a:ext uri="{FF2B5EF4-FFF2-40B4-BE49-F238E27FC236}">
                  <a16:creationId xmlns:a16="http://schemas.microsoft.com/office/drawing/2014/main" id="{9C6C2FB8-9313-4ABF-8EC3-33EB250CFD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1422"/>
              <a:ext cx="1248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spcBef>
                  <a:spcPct val="0"/>
                </a:spcBef>
              </a:pPr>
              <a:r>
                <a:rPr lang="en-US" altLang="en-US" sz="3600" u="sng">
                  <a:solidFill>
                    <a:srgbClr val="990000"/>
                  </a:solidFill>
                  <a:latin typeface="Times New Roman" panose="02020603050405020304" pitchFamily="18" charset="0"/>
                </a:rPr>
                <a:t>Tìm hiểu bài</a:t>
              </a:r>
              <a:endParaRPr lang="en-US" altLang="en-US" sz="3600">
                <a:solidFill>
                  <a:srgbClr val="99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501" name="Rectangle 21">
              <a:extLst>
                <a:ext uri="{FF2B5EF4-FFF2-40B4-BE49-F238E27FC236}">
                  <a16:creationId xmlns:a16="http://schemas.microsoft.com/office/drawing/2014/main" id="{7057C599-7AB3-43B7-8C8B-A249BB6B55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2132"/>
              <a:ext cx="1248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spcBef>
                  <a:spcPct val="0"/>
                </a:spcBef>
              </a:pPr>
              <a:r>
                <a:rPr lang="en-US" altLang="en-US" sz="3600">
                  <a:solidFill>
                    <a:srgbClr val="0000FF"/>
                  </a:solidFill>
                  <a:latin typeface="Times New Roman" panose="02020603050405020304" pitchFamily="18" charset="0"/>
                </a:rPr>
                <a:t>thuyền trôi</a:t>
              </a:r>
            </a:p>
          </p:txBody>
        </p:sp>
        <p:sp>
          <p:nvSpPr>
            <p:cNvPr id="20502" name="Rectangle 22">
              <a:extLst>
                <a:ext uri="{FF2B5EF4-FFF2-40B4-BE49-F238E27FC236}">
                  <a16:creationId xmlns:a16="http://schemas.microsoft.com/office/drawing/2014/main" id="{27EF831C-338D-4FC2-9355-A0DB6A17CF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" y="2132"/>
              <a:ext cx="1248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spcBef>
                  <a:spcPct val="0"/>
                </a:spcBef>
              </a:pPr>
              <a:r>
                <a:rPr lang="en-US" altLang="en-US" sz="3600">
                  <a:solidFill>
                    <a:srgbClr val="0000FF"/>
                  </a:solidFill>
                  <a:latin typeface="Times New Roman" panose="02020603050405020304" pitchFamily="18" charset="0"/>
                </a:rPr>
                <a:t>mát rợp,</a:t>
              </a:r>
            </a:p>
          </p:txBody>
        </p:sp>
        <p:sp>
          <p:nvSpPr>
            <p:cNvPr id="20503" name="Rectangle 23">
              <a:extLst>
                <a:ext uri="{FF2B5EF4-FFF2-40B4-BE49-F238E27FC236}">
                  <a16:creationId xmlns:a16="http://schemas.microsoft.com/office/drawing/2014/main" id="{FF73CEE9-9403-4453-83D5-5F34F954DC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" y="1828"/>
              <a:ext cx="960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spcBef>
                  <a:spcPct val="0"/>
                </a:spcBef>
              </a:pPr>
              <a:r>
                <a:rPr lang="en-US" altLang="en-US" sz="3600">
                  <a:solidFill>
                    <a:srgbClr val="0000FF"/>
                  </a:solidFill>
                  <a:latin typeface="Times New Roman" panose="02020603050405020304" pitchFamily="18" charset="0"/>
                </a:rPr>
                <a:t>đầm sen,</a:t>
              </a:r>
            </a:p>
          </p:txBody>
        </p:sp>
        <p:sp>
          <p:nvSpPr>
            <p:cNvPr id="20504" name="Rectangle 24">
              <a:extLst>
                <a:ext uri="{FF2B5EF4-FFF2-40B4-BE49-F238E27FC236}">
                  <a16:creationId xmlns:a16="http://schemas.microsoft.com/office/drawing/2014/main" id="{07579D48-5622-45A8-BB95-F07A3261DF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8" y="1828"/>
              <a:ext cx="672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spcBef>
                  <a:spcPct val="0"/>
                </a:spcBef>
              </a:pPr>
              <a:r>
                <a:rPr lang="en-US" altLang="en-US" sz="3600">
                  <a:solidFill>
                    <a:srgbClr val="0000FF"/>
                  </a:solidFill>
                  <a:latin typeface="Times New Roman" panose="02020603050405020304" pitchFamily="18" charset="0"/>
                </a:rPr>
                <a:t> ríu rít,</a:t>
              </a:r>
            </a:p>
          </p:txBody>
        </p:sp>
        <p:sp>
          <p:nvSpPr>
            <p:cNvPr id="20505" name="Rectangle 25">
              <a:extLst>
                <a:ext uri="{FF2B5EF4-FFF2-40B4-BE49-F238E27FC236}">
                  <a16:creationId xmlns:a16="http://schemas.microsoft.com/office/drawing/2014/main" id="{9A968C5D-5B24-446C-960B-F141EC7C8E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3" y="1828"/>
              <a:ext cx="240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spcBef>
                  <a:spcPct val="0"/>
                </a:spcBef>
              </a:pPr>
              <a:r>
                <a:rPr lang="en-US" altLang="en-US" sz="3600">
                  <a:solidFill>
                    <a:srgbClr val="0000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>
                  <a:latin typeface="Times New Roman" panose="02020603050405020304" pitchFamily="18" charset="0"/>
                </a:rPr>
                <a:t>s</a:t>
              </a:r>
            </a:p>
          </p:txBody>
        </p:sp>
        <p:sp>
          <p:nvSpPr>
            <p:cNvPr id="20506" name="Rectangle 26">
              <a:extLst>
                <a:ext uri="{FF2B5EF4-FFF2-40B4-BE49-F238E27FC236}">
                  <a16:creationId xmlns:a16="http://schemas.microsoft.com/office/drawing/2014/main" id="{4A2BDB05-80DC-442E-938B-91E89316E9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3" y="1831"/>
              <a:ext cx="384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spcBef>
                  <a:spcPct val="0"/>
                </a:spcBef>
              </a:pPr>
              <a:r>
                <a:rPr lang="en-US" altLang="en-US" sz="3600">
                  <a:solidFill>
                    <a:srgbClr val="0000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>
                  <a:latin typeface="Times New Roman" panose="02020603050405020304" pitchFamily="18" charset="0"/>
                </a:rPr>
                <a:t>it</a:t>
              </a:r>
            </a:p>
          </p:txBody>
        </p:sp>
        <p:sp>
          <p:nvSpPr>
            <p:cNvPr id="20507" name="Rectangle 27">
              <a:extLst>
                <a:ext uri="{FF2B5EF4-FFF2-40B4-BE49-F238E27FC236}">
                  <a16:creationId xmlns:a16="http://schemas.microsoft.com/office/drawing/2014/main" id="{F65CEFF6-9D4C-4934-9243-7DB4D0118E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" y="2132"/>
              <a:ext cx="432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spcBef>
                  <a:spcPct val="0"/>
                </a:spcBef>
              </a:pPr>
              <a:r>
                <a:rPr lang="en-US" altLang="en-US" sz="3600">
                  <a:latin typeface="Times New Roman" panose="02020603050405020304" pitchFamily="18" charset="0"/>
                </a:rPr>
                <a:t>at</a:t>
              </a:r>
            </a:p>
          </p:txBody>
        </p:sp>
        <p:sp>
          <p:nvSpPr>
            <p:cNvPr id="20508" name="Rectangle 28">
              <a:extLst>
                <a:ext uri="{FF2B5EF4-FFF2-40B4-BE49-F238E27FC236}">
                  <a16:creationId xmlns:a16="http://schemas.microsoft.com/office/drawing/2014/main" id="{AF71C373-4C7A-46ED-920A-32C9B75FD8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5" y="2132"/>
              <a:ext cx="384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spcBef>
                  <a:spcPct val="0"/>
                </a:spcBef>
              </a:pPr>
              <a:r>
                <a:rPr lang="en-US" altLang="en-US" sz="3600">
                  <a:latin typeface="Times New Roman" panose="02020603050405020304" pitchFamily="18" charset="0"/>
                </a:rPr>
                <a:t>tr</a:t>
              </a:r>
            </a:p>
          </p:txBody>
        </p:sp>
        <p:sp>
          <p:nvSpPr>
            <p:cNvPr id="20509" name="Rectangle 29">
              <a:extLst>
                <a:ext uri="{FF2B5EF4-FFF2-40B4-BE49-F238E27FC236}">
                  <a16:creationId xmlns:a16="http://schemas.microsoft.com/office/drawing/2014/main" id="{CBA33814-F2AD-435D-ABB8-E27CB84736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1828"/>
              <a:ext cx="1008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spcBef>
                  <a:spcPct val="0"/>
                </a:spcBef>
              </a:pPr>
              <a:r>
                <a:rPr lang="en-US" altLang="en-US" sz="3600">
                  <a:solidFill>
                    <a:srgbClr val="0000FF"/>
                  </a:solidFill>
                  <a:latin typeface="Times New Roman" panose="02020603050405020304" pitchFamily="18" charset="0"/>
                </a:rPr>
                <a:t>hương trời,</a:t>
              </a:r>
            </a:p>
          </p:txBody>
        </p:sp>
        <p:sp>
          <p:nvSpPr>
            <p:cNvPr id="20510" name="Rectangle 30">
              <a:extLst>
                <a:ext uri="{FF2B5EF4-FFF2-40B4-BE49-F238E27FC236}">
                  <a16:creationId xmlns:a16="http://schemas.microsoft.com/office/drawing/2014/main" id="{468DDC77-E2B1-4A60-841F-14A51B3F72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1828"/>
              <a:ext cx="912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spcBef>
                  <a:spcPct val="0"/>
                </a:spcBef>
              </a:pPr>
              <a:r>
                <a:rPr lang="en-US" altLang="en-US" sz="3600">
                  <a:solidFill>
                    <a:srgbClr val="0000FF"/>
                  </a:solidFill>
                  <a:latin typeface="Times New Roman" panose="02020603050405020304" pitchFamily="18" charset="0"/>
                </a:rPr>
                <a:t>chân đất</a:t>
              </a:r>
            </a:p>
          </p:txBody>
        </p:sp>
        <p:sp>
          <p:nvSpPr>
            <p:cNvPr id="20511" name="Line 31">
              <a:extLst>
                <a:ext uri="{FF2B5EF4-FFF2-40B4-BE49-F238E27FC236}">
                  <a16:creationId xmlns:a16="http://schemas.microsoft.com/office/drawing/2014/main" id="{DB2D74A5-BE5B-4973-96A9-5F9601156D6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04" y="1872"/>
              <a:ext cx="48" cy="48"/>
            </a:xfrm>
            <a:prstGeom prst="line">
              <a:avLst/>
            </a:prstGeom>
            <a:noFill/>
            <a:ln w="38100">
              <a:solidFill>
                <a:srgbClr val="0033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512" name="Text Box 32">
            <a:extLst>
              <a:ext uri="{FF2B5EF4-FFF2-40B4-BE49-F238E27FC236}">
                <a16:creationId xmlns:a16="http://schemas.microsoft.com/office/drawing/2014/main" id="{AD115598-7410-48D4-A830-C523C461C5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4191000"/>
            <a:ext cx="471154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>
                <a:latin typeface="Times New Roman" panose="02020603050405020304" pitchFamily="18" charset="0"/>
              </a:rPr>
              <a:t>Đọc nhóm: </a:t>
            </a:r>
            <a:r>
              <a:rPr lang="en-US" altLang="en-US">
                <a:solidFill>
                  <a:schemeClr val="tx2"/>
                </a:solidFill>
                <a:latin typeface="Times New Roman" panose="02020603050405020304" pitchFamily="18" charset="0"/>
              </a:rPr>
              <a:t>nhóm 2</a:t>
            </a:r>
            <a:r>
              <a:rPr lang="en-US" altLang="en-US">
                <a:latin typeface="Times New Roman" panose="02020603050405020304" pitchFamily="18" charset="0"/>
              </a:rPr>
              <a:t> bạn (mỗi bạn đọc 1 khổ thơ).</a:t>
            </a:r>
          </a:p>
        </p:txBody>
      </p:sp>
      <p:sp>
        <p:nvSpPr>
          <p:cNvPr id="20513" name="Text Box 33">
            <a:extLst>
              <a:ext uri="{FF2B5EF4-FFF2-40B4-BE49-F238E27FC236}">
                <a16:creationId xmlns:a16="http://schemas.microsoft.com/office/drawing/2014/main" id="{8B6782E5-E57E-4463-B8A1-D3DF9975F0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4191000"/>
            <a:ext cx="237116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>
                <a:solidFill>
                  <a:schemeClr val="tx2"/>
                </a:solidFill>
                <a:latin typeface="Times New Roman" panose="02020603050405020304" pitchFamily="18" charset="0"/>
              </a:rPr>
              <a:t>Lớp đồng thanh cả bài.</a:t>
            </a:r>
            <a:r>
              <a:rPr lang="en-US" altLang="en-US">
                <a:latin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500"/>
                                        <p:tgtEl>
                                          <p:spTgt spid="20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5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5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5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8" dur="500"/>
                                        <p:tgtEl>
                                          <p:spTgt spid="20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4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4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57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0" dur="5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3" dur="500"/>
                                        <p:tgtEl>
                                          <p:spTgt spid="204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6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9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72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75" dur="5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78" dur="5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1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82" dur="500"/>
                                        <p:tgtEl>
                                          <p:spTgt spid="204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85" dur="500"/>
                                        <p:tgtEl>
                                          <p:spTgt spid="204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88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05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0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0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98" dur="500"/>
                                        <p:tgtEl>
                                          <p:spTgt spid="204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 nodeType="clickPar">
                      <p:stCondLst>
                        <p:cond delay="indefinite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strips(downLeft)">
                                      <p:cBhvr>
                                        <p:cTn id="103" dur="500"/>
                                        <p:tgtEl>
                                          <p:spTgt spid="205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6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05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05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05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strips(downLeft)">
                                      <p:cBhvr>
                                        <p:cTn id="114" dur="500"/>
                                        <p:tgtEl>
                                          <p:spTgt spid="205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/>
      <p:bldP spid="20482" grpId="1"/>
      <p:bldP spid="20493" grpId="0"/>
      <p:bldP spid="20512" grpId="0"/>
      <p:bldP spid="20512" grpId="1"/>
      <p:bldP spid="20513" grpId="0"/>
      <p:bldP spid="2051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CB5574EC-1D8C-4FCE-AA97-AD7766104A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solidFill>
            <a:srgbClr val="FFFFFF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2900" indent="-342900" eaLnBrk="0" hangingPunct="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endParaRPr lang="en-US" altLang="en-US">
              <a:solidFill>
                <a:srgbClr val="FF0000"/>
              </a:solidFill>
            </a:endParaRP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7A99C0B8-9AC3-4CDB-BF1A-0B923D5B9B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4343400"/>
            <a:ext cx="6248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</a:pPr>
            <a:r>
              <a:rPr lang="en-US" altLang="en-US" sz="3600">
                <a:latin typeface="Times New Roman" panose="02020603050405020304" pitchFamily="18" charset="0"/>
              </a:rPr>
              <a:t> </a:t>
            </a:r>
            <a:r>
              <a:rPr lang="en-US" altLang="en-US" sz="3600">
                <a:solidFill>
                  <a:srgbClr val="990000"/>
                </a:solidFill>
                <a:latin typeface="Times New Roman" panose="02020603050405020304" pitchFamily="18" charset="0"/>
              </a:rPr>
              <a:t>1. Bạn nhỏ ở đâu về thăm quê ?</a:t>
            </a:r>
          </a:p>
        </p:txBody>
      </p:sp>
      <p:sp>
        <p:nvSpPr>
          <p:cNvPr id="22532" name="Rectangle 4">
            <a:extLst>
              <a:ext uri="{FF2B5EF4-FFF2-40B4-BE49-F238E27FC236}">
                <a16:creationId xmlns:a16="http://schemas.microsoft.com/office/drawing/2014/main" id="{CAE22F29-1075-44BF-860C-8193588F49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4648200"/>
            <a:ext cx="51054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</a:pPr>
            <a:r>
              <a:rPr lang="en-US" altLang="en-US">
                <a:solidFill>
                  <a:srgbClr val="990000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3600">
                <a:solidFill>
                  <a:srgbClr val="990000"/>
                </a:solidFill>
                <a:latin typeface="Times New Roman" panose="02020603050405020304" pitchFamily="18" charset="0"/>
              </a:rPr>
              <a:t>. Quê ngoại bạn ở đâu ?</a:t>
            </a:r>
          </a:p>
        </p:txBody>
      </p:sp>
      <p:sp>
        <p:nvSpPr>
          <p:cNvPr id="22533" name="Rectangle 5">
            <a:extLst>
              <a:ext uri="{FF2B5EF4-FFF2-40B4-BE49-F238E27FC236}">
                <a16:creationId xmlns:a16="http://schemas.microsoft.com/office/drawing/2014/main" id="{8B227841-CCC7-4D2B-848C-1DB854885D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4572000"/>
            <a:ext cx="77724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</a:pPr>
            <a:r>
              <a:rPr lang="en-US" altLang="en-US">
                <a:latin typeface="Times New Roman" panose="02020603050405020304" pitchFamily="18" charset="0"/>
              </a:rPr>
              <a:t>  </a:t>
            </a:r>
            <a:r>
              <a:rPr lang="en-US" altLang="en-US" sz="3600">
                <a:solidFill>
                  <a:srgbClr val="990000"/>
                </a:solidFill>
                <a:latin typeface="Times New Roman" panose="02020603050405020304" pitchFamily="18" charset="0"/>
              </a:rPr>
              <a:t>3. Bạn thấy ở quê có những gì lạ ?</a:t>
            </a:r>
          </a:p>
        </p:txBody>
      </p:sp>
      <p:pic>
        <p:nvPicPr>
          <p:cNvPr id="22535" name="Picture 7">
            <a:extLst>
              <a:ext uri="{FF2B5EF4-FFF2-40B4-BE49-F238E27FC236}">
                <a16:creationId xmlns:a16="http://schemas.microsoft.com/office/drawing/2014/main" id="{D4653086-7615-440C-992F-AB58EA3D3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3505200"/>
            <a:ext cx="20574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6" name="Picture 8">
            <a:extLst>
              <a:ext uri="{FF2B5EF4-FFF2-40B4-BE49-F238E27FC236}">
                <a16:creationId xmlns:a16="http://schemas.microsoft.com/office/drawing/2014/main" id="{58327488-1662-4DC1-BAA7-3F2C4046E3E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038601"/>
            <a:ext cx="571500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7" name="Text Box 9">
            <a:extLst>
              <a:ext uri="{FF2B5EF4-FFF2-40B4-BE49-F238E27FC236}">
                <a16:creationId xmlns:a16="http://schemas.microsoft.com/office/drawing/2014/main" id="{E65C8948-128E-4B9C-B101-9EACD9F56D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1" y="3992563"/>
            <a:ext cx="110318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u="sng"/>
              <a:t>Khổ thơ 1</a:t>
            </a:r>
          </a:p>
        </p:txBody>
      </p:sp>
      <p:sp>
        <p:nvSpPr>
          <p:cNvPr id="22538" name="Line 10">
            <a:extLst>
              <a:ext uri="{FF2B5EF4-FFF2-40B4-BE49-F238E27FC236}">
                <a16:creationId xmlns:a16="http://schemas.microsoft.com/office/drawing/2014/main" id="{29A534A6-4D4F-407F-8147-C936560F7EE1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0" y="2590800"/>
            <a:ext cx="0" cy="1295400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0" name="Rectangle 12">
            <a:extLst>
              <a:ext uri="{FF2B5EF4-FFF2-40B4-BE49-F238E27FC236}">
                <a16:creationId xmlns:a16="http://schemas.microsoft.com/office/drawing/2014/main" id="{92503EAB-139F-49F4-9ED0-C947337EE8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2257426"/>
            <a:ext cx="1981200" cy="64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en-US" altLang="en-US" sz="3600" u="sng">
                <a:solidFill>
                  <a:srgbClr val="990000"/>
                </a:solidFill>
                <a:latin typeface="Times New Roman" panose="02020603050405020304" pitchFamily="18" charset="0"/>
              </a:rPr>
              <a:t>Luyện đọc</a:t>
            </a:r>
            <a:endParaRPr lang="en-US" altLang="en-US" sz="3600">
              <a:solidFill>
                <a:srgbClr val="99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2541" name="Rectangle 13">
            <a:extLst>
              <a:ext uri="{FF2B5EF4-FFF2-40B4-BE49-F238E27FC236}">
                <a16:creationId xmlns:a16="http://schemas.microsoft.com/office/drawing/2014/main" id="{5827C4D8-53A4-4CF2-9E71-E66D29A75D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966788"/>
            <a:ext cx="6096000" cy="887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en-US" altLang="en-US" sz="4000">
                <a:solidFill>
                  <a:srgbClr val="FF3300"/>
                </a:solidFill>
                <a:latin typeface="Times New Roman" panose="02020603050405020304" pitchFamily="18" charset="0"/>
              </a:rPr>
              <a:t>Về quê ngoại</a:t>
            </a:r>
          </a:p>
        </p:txBody>
      </p:sp>
      <p:sp>
        <p:nvSpPr>
          <p:cNvPr id="22542" name="Rectangle 14">
            <a:extLst>
              <a:ext uri="{FF2B5EF4-FFF2-40B4-BE49-F238E27FC236}">
                <a16:creationId xmlns:a16="http://schemas.microsoft.com/office/drawing/2014/main" id="{D02B4074-6DD9-4757-934B-45FBC23931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484189"/>
            <a:ext cx="1981200" cy="64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en-US" altLang="en-US" sz="3600" u="sng">
                <a:solidFill>
                  <a:srgbClr val="0000FF"/>
                </a:solidFill>
                <a:latin typeface="Times New Roman" panose="02020603050405020304" pitchFamily="18" charset="0"/>
              </a:rPr>
              <a:t>Tập đọc</a:t>
            </a:r>
            <a:endParaRPr lang="en-US" altLang="en-US" sz="3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2543" name="Rectangle 15">
            <a:extLst>
              <a:ext uri="{FF2B5EF4-FFF2-40B4-BE49-F238E27FC236}">
                <a16:creationId xmlns:a16="http://schemas.microsoft.com/office/drawing/2014/main" id="{D98B4DA9-243C-45C7-8839-A60FB673AC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0" y="2257426"/>
            <a:ext cx="1981200" cy="64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en-US" altLang="en-US" sz="3600" u="sng">
                <a:solidFill>
                  <a:srgbClr val="990000"/>
                </a:solidFill>
                <a:latin typeface="Times New Roman" panose="02020603050405020304" pitchFamily="18" charset="0"/>
              </a:rPr>
              <a:t>Tìm hiểu bài</a:t>
            </a:r>
            <a:endParaRPr lang="en-US" altLang="en-US" sz="3600">
              <a:solidFill>
                <a:srgbClr val="99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2544" name="Rectangle 16">
            <a:extLst>
              <a:ext uri="{FF2B5EF4-FFF2-40B4-BE49-F238E27FC236}">
                <a16:creationId xmlns:a16="http://schemas.microsoft.com/office/drawing/2014/main" id="{4669DA51-E733-4F12-B52C-93EF7635CB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3384551"/>
            <a:ext cx="1981200" cy="64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en-US" altLang="en-US" sz="3600">
                <a:solidFill>
                  <a:srgbClr val="0000FF"/>
                </a:solidFill>
                <a:latin typeface="Times New Roman" panose="02020603050405020304" pitchFamily="18" charset="0"/>
              </a:rPr>
              <a:t>thuyền trôi</a:t>
            </a:r>
          </a:p>
        </p:txBody>
      </p:sp>
      <p:sp>
        <p:nvSpPr>
          <p:cNvPr id="22545" name="Rectangle 17">
            <a:extLst>
              <a:ext uri="{FF2B5EF4-FFF2-40B4-BE49-F238E27FC236}">
                <a16:creationId xmlns:a16="http://schemas.microsoft.com/office/drawing/2014/main" id="{04E7E0E7-0657-46D9-A79C-58F3661FFA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3384551"/>
            <a:ext cx="1981200" cy="64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en-US" altLang="en-US" sz="3600">
                <a:solidFill>
                  <a:srgbClr val="0000FF"/>
                </a:solidFill>
                <a:latin typeface="Times New Roman" panose="02020603050405020304" pitchFamily="18" charset="0"/>
              </a:rPr>
              <a:t>mát rợp,</a:t>
            </a:r>
          </a:p>
        </p:txBody>
      </p:sp>
      <p:sp>
        <p:nvSpPr>
          <p:cNvPr id="22546" name="Rectangle 18">
            <a:extLst>
              <a:ext uri="{FF2B5EF4-FFF2-40B4-BE49-F238E27FC236}">
                <a16:creationId xmlns:a16="http://schemas.microsoft.com/office/drawing/2014/main" id="{93D907A4-1E91-4609-9A73-9D81617485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901951"/>
            <a:ext cx="1524000" cy="64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en-US" altLang="en-US" sz="3600">
                <a:solidFill>
                  <a:srgbClr val="0000FF"/>
                </a:solidFill>
                <a:latin typeface="Times New Roman" panose="02020603050405020304" pitchFamily="18" charset="0"/>
              </a:rPr>
              <a:t>đầm sen,</a:t>
            </a:r>
          </a:p>
        </p:txBody>
      </p:sp>
      <p:sp>
        <p:nvSpPr>
          <p:cNvPr id="22547" name="Rectangle 19">
            <a:extLst>
              <a:ext uri="{FF2B5EF4-FFF2-40B4-BE49-F238E27FC236}">
                <a16:creationId xmlns:a16="http://schemas.microsoft.com/office/drawing/2014/main" id="{222947F5-DA16-4C95-A7F3-048D800FF6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2901951"/>
            <a:ext cx="1066800" cy="64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en-US" altLang="en-US" sz="3600">
                <a:solidFill>
                  <a:srgbClr val="0000FF"/>
                </a:solidFill>
                <a:latin typeface="Times New Roman" panose="02020603050405020304" pitchFamily="18" charset="0"/>
              </a:rPr>
              <a:t> ríu rít,</a:t>
            </a:r>
          </a:p>
        </p:txBody>
      </p:sp>
      <p:sp>
        <p:nvSpPr>
          <p:cNvPr id="22548" name="Rectangle 20">
            <a:extLst>
              <a:ext uri="{FF2B5EF4-FFF2-40B4-BE49-F238E27FC236}">
                <a16:creationId xmlns:a16="http://schemas.microsoft.com/office/drawing/2014/main" id="{9D676E42-EBAB-4D53-929C-951B8A67BA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5138" y="2901951"/>
            <a:ext cx="381000" cy="64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en-US" altLang="en-US" sz="360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>
                <a:latin typeface="Times New Roman" panose="02020603050405020304" pitchFamily="18" charset="0"/>
              </a:rPr>
              <a:t>s</a:t>
            </a:r>
          </a:p>
        </p:txBody>
      </p:sp>
      <p:sp>
        <p:nvSpPr>
          <p:cNvPr id="22549" name="Rectangle 21">
            <a:extLst>
              <a:ext uri="{FF2B5EF4-FFF2-40B4-BE49-F238E27FC236}">
                <a16:creationId xmlns:a16="http://schemas.microsoft.com/office/drawing/2014/main" id="{E3695406-3FBE-4228-9E96-14AD7A7AAC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2513" y="2906714"/>
            <a:ext cx="609600" cy="64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en-US" altLang="en-US" sz="360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>
                <a:latin typeface="Times New Roman" panose="02020603050405020304" pitchFamily="18" charset="0"/>
              </a:rPr>
              <a:t>it</a:t>
            </a:r>
          </a:p>
        </p:txBody>
      </p:sp>
      <p:sp>
        <p:nvSpPr>
          <p:cNvPr id="22550" name="Rectangle 22">
            <a:extLst>
              <a:ext uri="{FF2B5EF4-FFF2-40B4-BE49-F238E27FC236}">
                <a16:creationId xmlns:a16="http://schemas.microsoft.com/office/drawing/2014/main" id="{EB97FA45-6213-47D1-A8BA-CC6E495E3D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425" y="3384551"/>
            <a:ext cx="685800" cy="64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en-US" altLang="en-US" sz="3600">
                <a:latin typeface="Times New Roman" panose="02020603050405020304" pitchFamily="18" charset="0"/>
              </a:rPr>
              <a:t>at</a:t>
            </a:r>
          </a:p>
        </p:txBody>
      </p:sp>
      <p:sp>
        <p:nvSpPr>
          <p:cNvPr id="22551" name="Rectangle 23">
            <a:extLst>
              <a:ext uri="{FF2B5EF4-FFF2-40B4-BE49-F238E27FC236}">
                <a16:creationId xmlns:a16="http://schemas.microsoft.com/office/drawing/2014/main" id="{AE3394F8-99E5-4E34-995A-9C1294943C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9688" y="3384551"/>
            <a:ext cx="609600" cy="64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en-US" altLang="en-US" sz="3600">
                <a:latin typeface="Times New Roman" panose="02020603050405020304" pitchFamily="18" charset="0"/>
              </a:rPr>
              <a:t>tr</a:t>
            </a:r>
          </a:p>
        </p:txBody>
      </p:sp>
      <p:sp>
        <p:nvSpPr>
          <p:cNvPr id="22552" name="Rectangle 24">
            <a:extLst>
              <a:ext uri="{FF2B5EF4-FFF2-40B4-BE49-F238E27FC236}">
                <a16:creationId xmlns:a16="http://schemas.microsoft.com/office/drawing/2014/main" id="{1CBAFCCC-B9F0-46B9-9519-EF141A10EB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2901951"/>
            <a:ext cx="1600200" cy="64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en-US" altLang="en-US" sz="3600">
                <a:solidFill>
                  <a:srgbClr val="0000FF"/>
                </a:solidFill>
                <a:latin typeface="Times New Roman" panose="02020603050405020304" pitchFamily="18" charset="0"/>
              </a:rPr>
              <a:t>hương trời,</a:t>
            </a:r>
          </a:p>
        </p:txBody>
      </p:sp>
      <p:sp>
        <p:nvSpPr>
          <p:cNvPr id="22553" name="Rectangle 25">
            <a:extLst>
              <a:ext uri="{FF2B5EF4-FFF2-40B4-BE49-F238E27FC236}">
                <a16:creationId xmlns:a16="http://schemas.microsoft.com/office/drawing/2014/main" id="{6E663BCD-2F19-451D-9271-2D3E6BB76E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0600" y="2901951"/>
            <a:ext cx="1447800" cy="64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en-US" altLang="en-US" sz="3600">
                <a:solidFill>
                  <a:srgbClr val="0000FF"/>
                </a:solidFill>
                <a:latin typeface="Times New Roman" panose="02020603050405020304" pitchFamily="18" charset="0"/>
              </a:rPr>
              <a:t>chân đất</a:t>
            </a:r>
          </a:p>
        </p:txBody>
      </p:sp>
      <p:sp>
        <p:nvSpPr>
          <p:cNvPr id="22554" name="Line 26">
            <a:extLst>
              <a:ext uri="{FF2B5EF4-FFF2-40B4-BE49-F238E27FC236}">
                <a16:creationId xmlns:a16="http://schemas.microsoft.com/office/drawing/2014/main" id="{94CEF5C4-1790-4EF0-ADF8-49C8022A712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81600" y="2971800"/>
            <a:ext cx="76200" cy="76200"/>
          </a:xfrm>
          <a:prstGeom prst="line">
            <a:avLst/>
          </a:prstGeom>
          <a:noFill/>
          <a:ln w="38100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5" name="Rectangle 27">
            <a:extLst>
              <a:ext uri="{FF2B5EF4-FFF2-40B4-BE49-F238E27FC236}">
                <a16:creationId xmlns:a16="http://schemas.microsoft.com/office/drawing/2014/main" id="{A3D336C5-8B71-4C32-8BF9-5F01E60222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5181600"/>
            <a:ext cx="1828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</a:pPr>
            <a:r>
              <a:rPr lang="en-US" altLang="en-US" sz="3600">
                <a:latin typeface="Times New Roman" panose="02020603050405020304" pitchFamily="18" charset="0"/>
              </a:rPr>
              <a:t>bất ngờ:</a:t>
            </a:r>
          </a:p>
        </p:txBody>
      </p:sp>
      <p:sp>
        <p:nvSpPr>
          <p:cNvPr id="22556" name="Rectangle 28">
            <a:extLst>
              <a:ext uri="{FF2B5EF4-FFF2-40B4-BE49-F238E27FC236}">
                <a16:creationId xmlns:a16="http://schemas.microsoft.com/office/drawing/2014/main" id="{84E2570E-43EB-439D-8C64-9EA4D416FA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5410200"/>
            <a:ext cx="6477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</a:pPr>
            <a:r>
              <a:rPr lang="en-US" altLang="en-US" i="1">
                <a:solidFill>
                  <a:srgbClr val="0000FF"/>
                </a:solidFill>
                <a:latin typeface="Times New Roman" panose="02020603050405020304" pitchFamily="18" charset="0"/>
              </a:rPr>
              <a:t>việc xảy ra ngoài ý định, ngoài dự </a:t>
            </a:r>
          </a:p>
          <a:p>
            <a:pPr>
              <a:spcBef>
                <a:spcPct val="0"/>
              </a:spcBef>
            </a:pPr>
            <a:r>
              <a:rPr lang="en-US" altLang="en-US" i="1">
                <a:solidFill>
                  <a:srgbClr val="0000FF"/>
                </a:solidFill>
                <a:latin typeface="Times New Roman" panose="02020603050405020304" pitchFamily="18" charset="0"/>
              </a:rPr>
              <a:t>kiến, gây ngạc nhiên.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strips(downLeft)">
                                      <p:cBhvr>
                                        <p:cTn id="27" dur="5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80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80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80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strips(downLeft)">
                                      <p:cBhvr>
                                        <p:cTn id="38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1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22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2700"/>
                            </p:stCondLst>
                            <p:childTnLst>
                              <p:par>
                                <p:cTn id="51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52" dur="5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8" presetClass="exit" presetSubtype="12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strips(downLeft)">
                                      <p:cBhvr>
                                        <p:cTn id="55" dur="50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1" dur="80"/>
                                        <p:tgtEl>
                                          <p:spTgt spid="225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2" dur="80"/>
                                        <p:tgtEl>
                                          <p:spTgt spid="225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80"/>
                                        <p:tgtEl>
                                          <p:spTgt spid="225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8" dur="80"/>
                                        <p:tgtEl>
                                          <p:spTgt spid="225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9" dur="80"/>
                                        <p:tgtEl>
                                          <p:spTgt spid="225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80"/>
                                        <p:tgtEl>
                                          <p:spTgt spid="225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strips(downLeft)">
                                      <p:cBhvr>
                                        <p:cTn id="74" dur="500"/>
                                        <p:tgtEl>
                                          <p:spTgt spid="225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strips(downLeft)">
                                      <p:cBhvr>
                                        <p:cTn id="77" dur="500"/>
                                        <p:tgtEl>
                                          <p:spTgt spid="225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1" grpId="0"/>
      <p:bldP spid="22531" grpId="1"/>
      <p:bldP spid="22532" grpId="0"/>
      <p:bldP spid="22532" grpId="1"/>
      <p:bldP spid="22533" grpId="0"/>
      <p:bldP spid="22537" grpId="0"/>
      <p:bldP spid="22555" grpId="0"/>
      <p:bldP spid="22555" grpId="1"/>
      <p:bldP spid="22556" grpId="0"/>
      <p:bldP spid="22556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930</Words>
  <Application>Microsoft Office PowerPoint</Application>
  <PresentationFormat>Widescreen</PresentationFormat>
  <Paragraphs>264</Paragraphs>
  <Slides>17</Slides>
  <Notes>17</Notes>
  <HiddenSlides>0</HiddenSlides>
  <MMClips>1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Office Theme</vt:lpstr>
      <vt:lpstr>Adobe Photoshop Image</vt:lpstr>
      <vt:lpstr>Microsoft Clip Gallery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OanhTu</dc:creator>
  <cp:lastModifiedBy>OanhTu</cp:lastModifiedBy>
  <cp:revision>1</cp:revision>
  <dcterms:created xsi:type="dcterms:W3CDTF">2020-12-20T09:29:14Z</dcterms:created>
  <dcterms:modified xsi:type="dcterms:W3CDTF">2020-12-20T09:29:31Z</dcterms:modified>
</cp:coreProperties>
</file>