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68" r:id="rId3"/>
    <p:sldId id="295" r:id="rId4"/>
    <p:sldId id="321" r:id="rId5"/>
    <p:sldId id="325" r:id="rId6"/>
    <p:sldId id="297" r:id="rId7"/>
    <p:sldId id="296" r:id="rId8"/>
    <p:sldId id="278" r:id="rId9"/>
    <p:sldId id="304" r:id="rId10"/>
    <p:sldId id="323" r:id="rId11"/>
    <p:sldId id="324" r:id="rId12"/>
    <p:sldId id="303" r:id="rId13"/>
    <p:sldId id="330" r:id="rId14"/>
    <p:sldId id="327" r:id="rId15"/>
    <p:sldId id="326" r:id="rId16"/>
    <p:sldId id="328" r:id="rId17"/>
    <p:sldId id="312" r:id="rId18"/>
    <p:sldId id="329" r:id="rId19"/>
    <p:sldId id="331" r:id="rId20"/>
    <p:sldId id="337" r:id="rId21"/>
    <p:sldId id="339" r:id="rId22"/>
    <p:sldId id="334" r:id="rId23"/>
    <p:sldId id="260" r:id="rId24"/>
    <p:sldId id="309" r:id="rId25"/>
    <p:sldId id="285" r:id="rId26"/>
    <p:sldId id="286" r:id="rId27"/>
    <p:sldId id="310" r:id="rId28"/>
    <p:sldId id="293" r:id="rId29"/>
    <p:sldId id="287" r:id="rId30"/>
    <p:sldId id="273" r:id="rId31"/>
    <p:sldId id="33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5156F-85DD-4103-B6CD-BC02B59D2F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A8A7C-1E37-4205-96ED-966B2D05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4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ơi giữ chỗ cho Hình ảnh của Bản chiếu 1">
            <a:extLst>
              <a:ext uri="{FF2B5EF4-FFF2-40B4-BE49-F238E27FC236}">
                <a16:creationId xmlns:a16="http://schemas.microsoft.com/office/drawing/2014/main" id="{D9E51F5B-3C30-4FC0-806C-A098B1720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ơi giữ chỗ cho Ghi chú 2">
            <a:extLst>
              <a:ext uri="{FF2B5EF4-FFF2-40B4-BE49-F238E27FC236}">
                <a16:creationId xmlns:a16="http://schemas.microsoft.com/office/drawing/2014/main" id="{A0710DD0-1F35-45B0-BE31-3176A2E38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5844" name="Nơi giữ chỗ cho Số hiệu Bản chiếu 3">
            <a:extLst>
              <a:ext uri="{FF2B5EF4-FFF2-40B4-BE49-F238E27FC236}">
                <a16:creationId xmlns:a16="http://schemas.microsoft.com/office/drawing/2014/main" id="{F8862AB9-45D8-4E44-A9DD-12CDA0C51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9849E1-9E25-41A6-A394-30C13ABC9C9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FF6E-85F4-4FD5-9E36-B1231D53C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ABD9B-7E7F-44D8-B396-E8BA72D90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A3457-0BFF-4387-AE11-664CF9DB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B5C-0833-43DB-99D7-5678F3A41F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2EBD0-C1B6-4B5F-9822-E0863361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63C50-8F73-4E6A-BFAF-18D7CFCA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B202-0F64-4858-9F61-45D1A402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B86E-3C8E-42B1-93BF-788771E8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D30A6-167C-426D-9596-B32E8BAFB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F7B1D-D770-4528-8FE8-ED9F0974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B5C-0833-43DB-99D7-5678F3A41F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ECCDB-ABD7-4871-982A-F829047F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47D1-ECAA-4064-9728-6467BCE9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B202-0F64-4858-9F61-45D1A402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5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329B2-990B-4033-932D-9BED4F620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4C037-B0C7-46DC-ACB1-CBFF2B46F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717E2-5460-4288-AD5C-E1D6C121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B5C-0833-43DB-99D7-5678F3A41F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ED992-6882-4D66-A80B-7E1E3314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F425D-DE80-41F1-BACE-4757B5E0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B202-0F64-4858-9F61-45D1A402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5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DD70C1-9163-4CFD-8DB1-C8F7BD76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731D42-22D7-40AA-8B6B-0BC829B7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41A916-6DFE-4BA1-8301-CADDD4E1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54E4C-5CEE-400A-B676-B40F17C00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2477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E0C6-99B7-4020-8DEE-04D6A0CB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DAEE7-AF78-4EF0-8624-E655CAE2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A0831-9663-4841-A6F9-BFD6CCE1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B5C-0833-43DB-99D7-5678F3A41F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83B38-2D8E-41E3-B996-7706597D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6739-F864-451C-81FE-B7651F8D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B202-0F64-4858-9F61-45D1A402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4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451C-0932-423E-86EF-7F6723CC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5F52F-D46B-4A2A-A925-6F86BAC5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4F0D-3D6E-404D-85E5-1B7E06FA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B5C-0833-43DB-99D7-5678F3A41F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8A10D-AE48-4AC3-8711-3E28BEFC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4CC1-4FA3-491A-B45A-DB937B68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B202-0F64-4858-9F61-45D1A402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BA77-EEAB-4821-9209-BB6B5570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D583-262C-4C6A-AED7-41A58F430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82ACF-9A00-4D67-882A-DF8F6220C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098B1-E827-4F5F-BE87-C8E765D7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B5C-0833-43DB-99D7-5678F3A41F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71634-59FD-4956-AC0C-506D1CFD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9D657-D73D-4C9C-AB85-D2F4B21E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B202-0F64-4858-9F61-45D1A402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1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0B06-2F08-4942-B3BD-0A8818E2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BD7D5-D508-4EDB-9C78-660C3923C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9D51F-6278-4720-8A4A-D9098544F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33976-23DA-4CCB-A91B-D9EB9D8F1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05452-1DFE-47F0-9F0F-191D4D08B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7F27D-3891-4BB1-96BA-44417449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B5C-0833-43DB-99D7-5678F3A41F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C7A48-76F1-48CE-A617-40162CEF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E1762-F0F0-49E4-B17C-1B8C8034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B202-0F64-4858-9F61-45D1A402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1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254B-59D9-4E2A-87D9-133FF861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14EAA-AEE1-4061-87BD-97332F76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B5C-0833-43DB-99D7-5678F3A41F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86C3-5B7A-4578-877C-B4621F1C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7B948-9151-4CE5-91DD-9E08897C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B202-0F64-4858-9F61-45D1A402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2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0C13CE-D0D2-4641-995B-E2C70282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B5C-0833-43DB-99D7-5678F3A41F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D5887-7101-4F6D-A337-9E3DC9BD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6EFC1-3411-4258-8B2D-8A91EB31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B202-0F64-4858-9F61-45D1A402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5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4DD3-A28A-4942-91A2-03BF916F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14B7-7DE4-4F0F-BA43-8A55041E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5CE7C-46AD-422B-BCB8-0001ADC6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388B7-F9BF-443A-B4E1-ABF0FE4F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B5C-0833-43DB-99D7-5678F3A41F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23AFA-8F60-47DA-98DD-9F2BFFC8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DF18D-80D0-4B85-BB37-A90C46ED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B202-0F64-4858-9F61-45D1A402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FA6D-FBAB-4032-AA33-1622CCDB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600F3-ED50-4D27-99B2-393473FE9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C2D62-4AA4-4C84-B964-8A7CDF17F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FDD33-5D4D-415E-A263-80B372AF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B5C-0833-43DB-99D7-5678F3A41F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0F465-2AAB-401E-9122-4F329C6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25B68-1E10-40B2-8780-D3EBC677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B202-0F64-4858-9F61-45D1A402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F42F61-EB92-48D0-BDA2-693CDB05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7FDB1-E151-4B3D-9B2B-FD81B4512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1F63-E16B-4449-864A-E9E4B61EF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DFB5C-0833-43DB-99D7-5678F3A41F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3F294-C218-4F97-97A4-3DEB5093C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2ED54-43D5-4216-BDEB-4357D5560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B202-0F64-4858-9F61-45D1A402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3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onthidh.vnweblogs.com/gallery/8892/127429-384478264_7bcbde264b_o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SPARKLES">
            <a:extLst>
              <a:ext uri="{FF2B5EF4-FFF2-40B4-BE49-F238E27FC236}">
                <a16:creationId xmlns:a16="http://schemas.microsoft.com/office/drawing/2014/main" id="{3283912A-F889-4DAA-9775-3505A76DFE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70326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1" descr="SPARKLES">
            <a:extLst>
              <a:ext uri="{FF2B5EF4-FFF2-40B4-BE49-F238E27FC236}">
                <a16:creationId xmlns:a16="http://schemas.microsoft.com/office/drawing/2014/main" id="{41AF6371-4590-4BF4-AF5E-C4B5D0FD5B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9906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id="{955FA945-F992-4C6D-A9BC-421D309D96B3}"/>
              </a:ext>
            </a:extLst>
          </p:cNvPr>
          <p:cNvGrpSpPr>
            <a:grpSpLocks/>
          </p:cNvGrpSpPr>
          <p:nvPr/>
        </p:nvGrpSpPr>
        <p:grpSpPr bwMode="auto">
          <a:xfrm rot="10558579">
            <a:off x="7842250" y="1365250"/>
            <a:ext cx="1524000" cy="1676400"/>
            <a:chOff x="3600" y="432"/>
            <a:chExt cx="960" cy="1056"/>
          </a:xfrm>
        </p:grpSpPr>
        <p:sp>
          <p:nvSpPr>
            <p:cNvPr id="85007" name="AutoShape 15">
              <a:extLst>
                <a:ext uri="{FF2B5EF4-FFF2-40B4-BE49-F238E27FC236}">
                  <a16:creationId xmlns:a16="http://schemas.microsoft.com/office/drawing/2014/main" id="{4E9B4C2F-5BBF-40CD-9530-097221AEB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96856">
              <a:off x="3602" y="1066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4800">
                <a:solidFill>
                  <a:srgbClr val="0000FF"/>
                </a:solidFill>
                <a:latin typeface="VNI-Arial Rounded" pitchFamily="34" charset="0"/>
                <a:cs typeface="Arial" charset="0"/>
              </a:endParaRPr>
            </a:p>
          </p:txBody>
        </p:sp>
        <p:grpSp>
          <p:nvGrpSpPr>
            <p:cNvPr id="3090" name="Group 16">
              <a:extLst>
                <a:ext uri="{FF2B5EF4-FFF2-40B4-BE49-F238E27FC236}">
                  <a16:creationId xmlns:a16="http://schemas.microsoft.com/office/drawing/2014/main" id="{1FEAEDEC-0CE8-41EB-B3D8-94A15F415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85009" name="AutoShape 17">
                <a:extLst>
                  <a:ext uri="{FF2B5EF4-FFF2-40B4-BE49-F238E27FC236}">
                    <a16:creationId xmlns:a16="http://schemas.microsoft.com/office/drawing/2014/main" id="{ECB04CBC-BCF4-407A-86A1-D1435B0A7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" y="1305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solidFill>
                    <a:srgbClr val="0000FF"/>
                  </a:solidFill>
                  <a:latin typeface="VNI-Arial Rounded" pitchFamily="34" charset="0"/>
                  <a:cs typeface="Arial" charset="0"/>
                </a:endParaRPr>
              </a:p>
            </p:txBody>
          </p:sp>
          <p:sp>
            <p:nvSpPr>
              <p:cNvPr id="85010" name="AutoShape 18">
                <a:extLst>
                  <a:ext uri="{FF2B5EF4-FFF2-40B4-BE49-F238E27FC236}">
                    <a16:creationId xmlns:a16="http://schemas.microsoft.com/office/drawing/2014/main" id="{4CAF2597-673F-428F-B3AF-6D862F193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96856">
                <a:off x="4368" y="1056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solidFill>
                    <a:srgbClr val="0000FF"/>
                  </a:solidFill>
                  <a:latin typeface="VNI-Arial Rounded" pitchFamily="34" charset="0"/>
                  <a:cs typeface="Arial" charset="0"/>
                </a:endParaRPr>
              </a:p>
            </p:txBody>
          </p:sp>
          <p:sp>
            <p:nvSpPr>
              <p:cNvPr id="85011" name="AutoShape 19">
                <a:extLst>
                  <a:ext uri="{FF2B5EF4-FFF2-40B4-BE49-F238E27FC236}">
                    <a16:creationId xmlns:a16="http://schemas.microsoft.com/office/drawing/2014/main" id="{FFE9CA0B-BFC3-4589-845C-6972A062C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96856">
                <a:off x="4374" y="632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solidFill>
                    <a:srgbClr val="0000FF"/>
                  </a:solidFill>
                  <a:latin typeface="VNI-Arial Rounded" pitchFamily="34" charset="0"/>
                  <a:cs typeface="Arial" charset="0"/>
                </a:endParaRPr>
              </a:p>
            </p:txBody>
          </p:sp>
          <p:sp>
            <p:nvSpPr>
              <p:cNvPr id="85012" name="AutoShape 20">
                <a:extLst>
                  <a:ext uri="{FF2B5EF4-FFF2-40B4-BE49-F238E27FC236}">
                    <a16:creationId xmlns:a16="http://schemas.microsoft.com/office/drawing/2014/main" id="{22908B74-627F-4227-973E-6AB11B6D6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96856">
                <a:off x="3602" y="682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th-TH">
                  <a:latin typeface="VNI-Vari" pitchFamily="2" charset="0"/>
                  <a:cs typeface="Arial" charset="0"/>
                </a:endParaRPr>
              </a:p>
            </p:txBody>
          </p:sp>
          <p:sp>
            <p:nvSpPr>
              <p:cNvPr id="85013" name="AutoShape 21">
                <a:extLst>
                  <a:ext uri="{FF2B5EF4-FFF2-40B4-BE49-F238E27FC236}">
                    <a16:creationId xmlns:a16="http://schemas.microsoft.com/office/drawing/2014/main" id="{9978F139-B1D4-4588-AB0C-C3491898D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96856">
                <a:off x="3989" y="438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solidFill>
                    <a:srgbClr val="0000FF"/>
                  </a:solidFill>
                  <a:latin typeface="VNI-Arial Rounded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2D5C46A2-E823-456B-A4C2-1C5EDD8A746C}"/>
              </a:ext>
            </a:extLst>
          </p:cNvPr>
          <p:cNvGrpSpPr>
            <a:grpSpLocks/>
          </p:cNvGrpSpPr>
          <p:nvPr/>
        </p:nvGrpSpPr>
        <p:grpSpPr bwMode="auto">
          <a:xfrm rot="10558579">
            <a:off x="4032250" y="1136650"/>
            <a:ext cx="1524000" cy="1676400"/>
            <a:chOff x="3600" y="432"/>
            <a:chExt cx="960" cy="1056"/>
          </a:xfrm>
        </p:grpSpPr>
        <p:sp>
          <p:nvSpPr>
            <p:cNvPr id="85015" name="AutoShape 23">
              <a:extLst>
                <a:ext uri="{FF2B5EF4-FFF2-40B4-BE49-F238E27FC236}">
                  <a16:creationId xmlns:a16="http://schemas.microsoft.com/office/drawing/2014/main" id="{B03B1668-D67D-4EE9-9F6C-8DDA4B5346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96856">
              <a:off x="3602" y="1066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4800">
                <a:solidFill>
                  <a:srgbClr val="0000FF"/>
                </a:solidFill>
                <a:latin typeface="VNI-Arial Rounded" pitchFamily="34" charset="0"/>
                <a:cs typeface="Arial" charset="0"/>
              </a:endParaRPr>
            </a:p>
          </p:txBody>
        </p:sp>
        <p:grpSp>
          <p:nvGrpSpPr>
            <p:cNvPr id="3083" name="Group 24">
              <a:extLst>
                <a:ext uri="{FF2B5EF4-FFF2-40B4-BE49-F238E27FC236}">
                  <a16:creationId xmlns:a16="http://schemas.microsoft.com/office/drawing/2014/main" id="{257BBEB6-22AB-481D-80A3-809F61AE25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85017" name="AutoShape 25">
                <a:extLst>
                  <a:ext uri="{FF2B5EF4-FFF2-40B4-BE49-F238E27FC236}">
                    <a16:creationId xmlns:a16="http://schemas.microsoft.com/office/drawing/2014/main" id="{6EA76383-8A34-4F82-9423-6A24799BE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" y="1305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solidFill>
                    <a:srgbClr val="0000FF"/>
                  </a:solidFill>
                  <a:latin typeface="VNI-Arial Rounded" pitchFamily="34" charset="0"/>
                  <a:cs typeface="Arial" charset="0"/>
                </a:endParaRPr>
              </a:p>
            </p:txBody>
          </p:sp>
          <p:sp>
            <p:nvSpPr>
              <p:cNvPr id="85018" name="AutoShape 26">
                <a:extLst>
                  <a:ext uri="{FF2B5EF4-FFF2-40B4-BE49-F238E27FC236}">
                    <a16:creationId xmlns:a16="http://schemas.microsoft.com/office/drawing/2014/main" id="{1B33E4CE-EB84-4A21-9985-10B86DA4E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96856">
                <a:off x="4368" y="1056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solidFill>
                    <a:srgbClr val="0000FF"/>
                  </a:solidFill>
                  <a:latin typeface="VNI-Arial Rounded" pitchFamily="34" charset="0"/>
                  <a:cs typeface="Arial" charset="0"/>
                </a:endParaRPr>
              </a:p>
            </p:txBody>
          </p:sp>
          <p:sp>
            <p:nvSpPr>
              <p:cNvPr id="85019" name="AutoShape 27">
                <a:extLst>
                  <a:ext uri="{FF2B5EF4-FFF2-40B4-BE49-F238E27FC236}">
                    <a16:creationId xmlns:a16="http://schemas.microsoft.com/office/drawing/2014/main" id="{4448BF62-322C-4BB2-A4D5-20043DBB3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96856">
                <a:off x="4374" y="632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solidFill>
                    <a:srgbClr val="0000FF"/>
                  </a:solidFill>
                  <a:latin typeface="VNI-Arial Rounded" pitchFamily="34" charset="0"/>
                  <a:cs typeface="Arial" charset="0"/>
                </a:endParaRPr>
              </a:p>
            </p:txBody>
          </p:sp>
          <p:sp>
            <p:nvSpPr>
              <p:cNvPr id="85020" name="AutoShape 28">
                <a:extLst>
                  <a:ext uri="{FF2B5EF4-FFF2-40B4-BE49-F238E27FC236}">
                    <a16:creationId xmlns:a16="http://schemas.microsoft.com/office/drawing/2014/main" id="{B4BF2EE3-5DC4-46DD-A9F2-7723FDD03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96856">
                <a:off x="3602" y="682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th-TH">
                  <a:latin typeface="VNI-Vari" pitchFamily="2" charset="0"/>
                  <a:cs typeface="Arial" charset="0"/>
                </a:endParaRPr>
              </a:p>
            </p:txBody>
          </p:sp>
          <p:sp>
            <p:nvSpPr>
              <p:cNvPr id="85021" name="AutoShape 29">
                <a:extLst>
                  <a:ext uri="{FF2B5EF4-FFF2-40B4-BE49-F238E27FC236}">
                    <a16:creationId xmlns:a16="http://schemas.microsoft.com/office/drawing/2014/main" id="{DFDE494F-0C9D-4389-AE23-BCE9DC9AF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96856">
                <a:off x="3989" y="438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solidFill>
                    <a:srgbClr val="0000FF"/>
                  </a:solidFill>
                  <a:latin typeface="VNI-Arial Rounded" pitchFamily="34" charset="0"/>
                  <a:cs typeface="Arial" charset="0"/>
                </a:endParaRPr>
              </a:p>
            </p:txBody>
          </p:sp>
        </p:grpSp>
      </p:grpSp>
      <p:pic>
        <p:nvPicPr>
          <p:cNvPr id="4150" name="Picture 54" descr="sun14[1]">
            <a:extLst>
              <a:ext uri="{FF2B5EF4-FFF2-40B4-BE49-F238E27FC236}">
                <a16:creationId xmlns:a16="http://schemas.microsoft.com/office/drawing/2014/main" id="{1FC33D30-079B-4529-A1F8-4A3F935007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WordArt 15" descr="Purple mesh">
            <a:extLst>
              <a:ext uri="{FF2B5EF4-FFF2-40B4-BE49-F238E27FC236}">
                <a16:creationId xmlns:a16="http://schemas.microsoft.com/office/drawing/2014/main" id="{8677D600-BB3A-4CCD-9700-3E790D1CCD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5105400"/>
            <a:ext cx="65532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kern="1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WordArt 56">
            <a:extLst>
              <a:ext uri="{FF2B5EF4-FFF2-40B4-BE49-F238E27FC236}">
                <a16:creationId xmlns:a16="http://schemas.microsoft.com/office/drawing/2014/main" id="{48BFD733-B7FC-452A-A84B-1440A31271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67000"/>
            <a:ext cx="7162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- LỚP 3</a:t>
            </a:r>
          </a:p>
        </p:txBody>
      </p:sp>
      <p:sp>
        <p:nvSpPr>
          <p:cNvPr id="3081" name="WordArt 57">
            <a:extLst>
              <a:ext uri="{FF2B5EF4-FFF2-40B4-BE49-F238E27FC236}">
                <a16:creationId xmlns:a16="http://schemas.microsoft.com/office/drawing/2014/main" id="{4951C914-BB3B-47B3-B375-2CFE29FB89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4419600"/>
            <a:ext cx="7543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 Việt Bắc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8" dur="35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89C14235-3B32-4E8A-9A90-507D220B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ết quả hình ảnh cho hình ảnh dao gài thắt lưng">
            <a:extLst>
              <a:ext uri="{FF2B5EF4-FFF2-40B4-BE49-F238E27FC236}">
                <a16:creationId xmlns:a16="http://schemas.microsoft.com/office/drawing/2014/main" id="{52198FC3-5909-43EE-B230-B62D58C49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322CA546-2A71-4F29-ABB0-8123A9E13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059488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Dao gài thắt lưng</a:t>
            </a:r>
            <a:endParaRPr lang="vi-VN" altLang="en-US" sz="3600" b="1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8" name="Picture 296">
            <a:extLst>
              <a:ext uri="{FF2B5EF4-FFF2-40B4-BE49-F238E27FC236}">
                <a16:creationId xmlns:a16="http://schemas.microsoft.com/office/drawing/2014/main" id="{3714EED9-5944-4B79-A4F1-AC9C32B1B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[Image]">
            <a:extLst>
              <a:ext uri="{FF2B5EF4-FFF2-40B4-BE49-F238E27FC236}">
                <a16:creationId xmlns:a16="http://schemas.microsoft.com/office/drawing/2014/main" id="{4975AC16-5A84-45C2-A682-E225413D2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365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2">
            <a:extLst>
              <a:ext uri="{FF2B5EF4-FFF2-40B4-BE49-F238E27FC236}">
                <a16:creationId xmlns:a16="http://schemas.microsoft.com/office/drawing/2014/main" id="{A3B57D7E-C746-416E-953D-9F9CF138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970589"/>
            <a:ext cx="701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  <a:latin typeface=".VnTime" panose="020B7200000000000000" pitchFamily="34" charset="0"/>
              </a:rPr>
              <a:t>Ngµy xu©n m¬ në tr¾ng rõng</a:t>
            </a:r>
          </a:p>
        </p:txBody>
      </p:sp>
      <p:pic>
        <p:nvPicPr>
          <p:cNvPr id="16389" name="Picture 5" descr="Kết quả hình ảnh cho hoa mơ nở trắng rừng">
            <a:extLst>
              <a:ext uri="{FF2B5EF4-FFF2-40B4-BE49-F238E27FC236}">
                <a16:creationId xmlns:a16="http://schemas.microsoft.com/office/drawing/2014/main" id="{C6EA0A7F-CFB6-4C69-A428-5234D479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cây giang họ tre">
            <a:extLst>
              <a:ext uri="{FF2B5EF4-FFF2-40B4-BE49-F238E27FC236}">
                <a16:creationId xmlns:a16="http://schemas.microsoft.com/office/drawing/2014/main" id="{737ED1EC-B6C4-4DF1-9FA9-B75973E6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7696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FA91775A-29E0-495F-B433-BB9CA673C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534026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giang</a:t>
            </a:r>
            <a:endParaRPr lang="vi-V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y Documents\Downloads\DAN NON.JPG">
            <a:extLst>
              <a:ext uri="{FF2B5EF4-FFF2-40B4-BE49-F238E27FC236}">
                <a16:creationId xmlns:a16="http://schemas.microsoft.com/office/drawing/2014/main" id="{8BA3E822-F1F0-46C5-A9C9-0F8FE404625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4114800"/>
            <a:ext cx="5029200" cy="2667000"/>
          </a:xfrm>
          <a:noFill/>
        </p:spPr>
      </p:pic>
      <p:pic>
        <p:nvPicPr>
          <p:cNvPr id="17411" name="Picture 3" descr="D:\My Documents\Downloads\CHUT DANG.jpg">
            <a:extLst>
              <a:ext uri="{FF2B5EF4-FFF2-40B4-BE49-F238E27FC236}">
                <a16:creationId xmlns:a16="http://schemas.microsoft.com/office/drawing/2014/main" id="{4C8E2AB4-77DF-4DE5-8E9B-A7497AA9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029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D:\My Documents\Downloads\SOI DANG.jpg">
            <a:extLst>
              <a:ext uri="{FF2B5EF4-FFF2-40B4-BE49-F238E27FC236}">
                <a16:creationId xmlns:a16="http://schemas.microsoft.com/office/drawing/2014/main" id="{1DD9B9C8-4875-4DF6-8962-F92DF96B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04800"/>
            <a:ext cx="35179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D430B426-632D-4313-86CC-4C0E0F145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278563"/>
            <a:ext cx="251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Sợi giang</a:t>
            </a: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AB9C0BC4-D291-47E1-B895-23684F8B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05201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Chuốt từng s</a:t>
            </a:r>
            <a:r>
              <a:rPr lang="vi-VN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ợi giang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Kết quả hình ảnh cho canh rùng phách ở viet bac">
            <a:extLst>
              <a:ext uri="{FF2B5EF4-FFF2-40B4-BE49-F238E27FC236}">
                <a16:creationId xmlns:a16="http://schemas.microsoft.com/office/drawing/2014/main" id="{C0D9AA7C-4922-46CE-A886-10F34CF45EA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28600"/>
            <a:ext cx="8001000" cy="5562600"/>
          </a:xfrm>
          <a:noFill/>
        </p:spPr>
      </p:pic>
      <p:sp>
        <p:nvSpPr>
          <p:cNvPr id="18435" name="Text Box 8">
            <a:extLst>
              <a:ext uri="{FF2B5EF4-FFF2-40B4-BE49-F238E27FC236}">
                <a16:creationId xmlns:a16="http://schemas.microsoft.com/office/drawing/2014/main" id="{97075C70-C560-42AD-9905-54AC5B987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943601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.VnTime" panose="020B7200000000000000" pitchFamily="34" charset="0"/>
              </a:rPr>
              <a:t>Rõng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sz="40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40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Cay phach">
            <a:extLst>
              <a:ext uri="{FF2B5EF4-FFF2-40B4-BE49-F238E27FC236}">
                <a16:creationId xmlns:a16="http://schemas.microsoft.com/office/drawing/2014/main" id="{4ECE62EC-A271-4DE6-AA2F-8F5E6FBE2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810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11">
            <a:extLst>
              <a:ext uri="{FF2B5EF4-FFF2-40B4-BE49-F238E27FC236}">
                <a16:creationId xmlns:a16="http://schemas.microsoft.com/office/drawing/2014/main" id="{1C477E90-5E6C-4122-AFFF-B9CE34700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534026"/>
            <a:ext cx="830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Phách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một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loại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thân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gỗ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</a:rPr>
              <a:t>, lá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nga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</a:rPr>
              <a:t>̉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màu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vàng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vào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mùa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</a:rPr>
              <a:t> hè.</a:t>
            </a:r>
            <a:endParaRPr lang="vi-VN" altLang="en-US" sz="40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ết quả hình ảnh cho nhớ cô em gái hái măng một mình">
            <a:extLst>
              <a:ext uri="{FF2B5EF4-FFF2-40B4-BE49-F238E27FC236}">
                <a16:creationId xmlns:a16="http://schemas.microsoft.com/office/drawing/2014/main" id="{55C53DEA-E06C-4724-8F83-F8034E17A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6" y="228600"/>
            <a:ext cx="8797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715FEF7A-6167-46A5-96AE-71D1D722E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059488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Hái măng trong rừng</a:t>
            </a:r>
            <a:endParaRPr lang="vi-VN" altLang="en-US" sz="3600" b="1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[Image]">
            <a:hlinkClick r:id="rId2" tooltip="res_127429"/>
            <a:extLst>
              <a:ext uri="{FF2B5EF4-FFF2-40B4-BE49-F238E27FC236}">
                <a16:creationId xmlns:a16="http://schemas.microsoft.com/office/drawing/2014/main" id="{DE5AD2A7-E1F3-42BD-A8B2-9BC98ADB0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838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8">
            <a:extLst>
              <a:ext uri="{FF2B5EF4-FFF2-40B4-BE49-F238E27FC236}">
                <a16:creationId xmlns:a16="http://schemas.microsoft.com/office/drawing/2014/main" id="{6A0BB350-63E5-48EC-BBD2-41680BE8C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943601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.VnTime" panose="020B7200000000000000" pitchFamily="34" charset="0"/>
              </a:rPr>
              <a:t>Rõng thu tr¨ng räi hoµ b×nh</a:t>
            </a:r>
            <a:endParaRPr lang="vi-VN" altLang="en-US" sz="40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94" descr="BOOKANI2">
            <a:extLst>
              <a:ext uri="{FF2B5EF4-FFF2-40B4-BE49-F238E27FC236}">
                <a16:creationId xmlns:a16="http://schemas.microsoft.com/office/drawing/2014/main" id="{F9B18D3F-3F37-4238-9F93-C2E1193705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" descr="img002 copy">
            <a:extLst>
              <a:ext uri="{FF2B5EF4-FFF2-40B4-BE49-F238E27FC236}">
                <a16:creationId xmlns:a16="http://schemas.microsoft.com/office/drawing/2014/main" id="{2943EB5A-CAB5-488F-869E-E89101C8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5486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4" descr="6">
            <a:extLst>
              <a:ext uri="{FF2B5EF4-FFF2-40B4-BE49-F238E27FC236}">
                <a16:creationId xmlns:a16="http://schemas.microsoft.com/office/drawing/2014/main" id="{6CE9074A-4530-42B8-B184-F739FF60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3657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9182036F-B6D1-482C-A682-EC86178FD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24601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thơ Tố Hữu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ết quả hình ảnh cho hình ảnh minh họa rừng che bộ đọi ,rừng vây quân thù">
            <a:extLst>
              <a:ext uri="{FF2B5EF4-FFF2-40B4-BE49-F238E27FC236}">
                <a16:creationId xmlns:a16="http://schemas.microsoft.com/office/drawing/2014/main" id="{70F7AF1D-BBD3-41D3-B66A-18304D3F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81000"/>
            <a:ext cx="84931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32-ded64">
            <a:extLst>
              <a:ext uri="{FF2B5EF4-FFF2-40B4-BE49-F238E27FC236}">
                <a16:creationId xmlns:a16="http://schemas.microsoft.com/office/drawing/2014/main" id="{E6853347-A476-4542-A80A-50EE461D1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>
            <a:extLst>
              <a:ext uri="{FF2B5EF4-FFF2-40B4-BE49-F238E27FC236}">
                <a16:creationId xmlns:a16="http://schemas.microsoft.com/office/drawing/2014/main" id="{275A5EE9-7D6E-4FA0-A08C-30182077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Vẻ đẹp của người Việt Bắc được thể hiện qua những câu thơ nào?</a:t>
            </a:r>
          </a:p>
        </p:txBody>
      </p:sp>
      <p:sp>
        <p:nvSpPr>
          <p:cNvPr id="34087" name="Text Box 295">
            <a:extLst>
              <a:ext uri="{FF2B5EF4-FFF2-40B4-BE49-F238E27FC236}">
                <a16:creationId xmlns:a16="http://schemas.microsoft.com/office/drawing/2014/main" id="{04804F5C-5773-4202-A89F-E4796D92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Nhớ cô em gái hái măng một mình</a:t>
            </a:r>
          </a:p>
        </p:txBody>
      </p:sp>
      <p:sp>
        <p:nvSpPr>
          <p:cNvPr id="34088" name="Text Box 296">
            <a:extLst>
              <a:ext uri="{FF2B5EF4-FFF2-40B4-BE49-F238E27FC236}">
                <a16:creationId xmlns:a16="http://schemas.microsoft.com/office/drawing/2014/main" id="{E4ACC90C-9F98-48CF-99B2-A835C09C5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24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Đèo cao nắng ánh dao gài thắt lưng</a:t>
            </a:r>
          </a:p>
        </p:txBody>
      </p:sp>
      <p:sp>
        <p:nvSpPr>
          <p:cNvPr id="34089" name="Text Box 297">
            <a:extLst>
              <a:ext uri="{FF2B5EF4-FFF2-40B4-BE49-F238E27FC236}">
                <a16:creationId xmlns:a16="http://schemas.microsoft.com/office/drawing/2014/main" id="{72E43408-5676-45EC-84A4-909F33BD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338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Nhớ người đan nón chuốt từng sợi giang</a:t>
            </a:r>
          </a:p>
        </p:txBody>
      </p:sp>
      <p:sp>
        <p:nvSpPr>
          <p:cNvPr id="34090" name="Text Box 298">
            <a:extLst>
              <a:ext uri="{FF2B5EF4-FFF2-40B4-BE49-F238E27FC236}">
                <a16:creationId xmlns:a16="http://schemas.microsoft.com/office/drawing/2014/main" id="{43E4EEB3-4743-4CFC-8FBE-F5528E55A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68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Nhớ ai tiếng hát ân tình thủy chung.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34087" grpId="0"/>
      <p:bldP spid="34088" grpId="0"/>
      <p:bldP spid="34089" grpId="0"/>
      <p:bldP spid="340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py of AJ015">
            <a:extLst>
              <a:ext uri="{FF2B5EF4-FFF2-40B4-BE49-F238E27FC236}">
                <a16:creationId xmlns:a16="http://schemas.microsoft.com/office/drawing/2014/main" id="{0960ECD5-C844-4EC1-8369-8493660D1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WINEB002">
            <a:extLst>
              <a:ext uri="{FF2B5EF4-FFF2-40B4-BE49-F238E27FC236}">
                <a16:creationId xmlns:a16="http://schemas.microsoft.com/office/drawing/2014/main" id="{5D1EDDE4-5551-4C52-99F5-B74DF73A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0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untitled ho">
            <a:extLst>
              <a:ext uri="{FF2B5EF4-FFF2-40B4-BE49-F238E27FC236}">
                <a16:creationId xmlns:a16="http://schemas.microsoft.com/office/drawing/2014/main" id="{7B25D2F8-F8EB-4FBB-BA47-BF7833EA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1"/>
            <a:ext cx="10858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71">
            <a:extLst>
              <a:ext uri="{FF2B5EF4-FFF2-40B4-BE49-F238E27FC236}">
                <a16:creationId xmlns:a16="http://schemas.microsoft.com/office/drawing/2014/main" id="{5AD5FE6C-1A3B-439D-B188-9B53D7BB5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76600"/>
            <a:ext cx="594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FF"/>
                </a:solidFill>
              </a:rPr>
              <a:t> </a:t>
            </a:r>
          </a:p>
          <a:p>
            <a:pPr eaLnBrk="1" hangingPunct="1"/>
            <a:endParaRPr lang="en-US" altLang="en-US" sz="2800" b="1" i="1">
              <a:solidFill>
                <a:srgbClr val="0000CC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25606" name="Picture 4" descr="HOA_DT.GIF">
            <a:extLst>
              <a:ext uri="{FF2B5EF4-FFF2-40B4-BE49-F238E27FC236}">
                <a16:creationId xmlns:a16="http://schemas.microsoft.com/office/drawing/2014/main" id="{3EAF146E-1720-4A6B-9BDA-3898726BE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4008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3" descr="image004">
            <a:extLst>
              <a:ext uri="{FF2B5EF4-FFF2-40B4-BE49-F238E27FC236}">
                <a16:creationId xmlns:a16="http://schemas.microsoft.com/office/drawing/2014/main" id="{0B585FBF-028F-47E4-8664-8FE402521F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0"/>
            <a:ext cx="10763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 descr="cyworld0138">
            <a:extLst>
              <a:ext uri="{FF2B5EF4-FFF2-40B4-BE49-F238E27FC236}">
                <a16:creationId xmlns:a16="http://schemas.microsoft.com/office/drawing/2014/main" id="{EF2B4B9D-28BA-416C-876D-F6DA619AC4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64" y="3657600"/>
            <a:ext cx="11001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WordArt 19">
            <a:extLst>
              <a:ext uri="{FF2B5EF4-FFF2-40B4-BE49-F238E27FC236}">
                <a16:creationId xmlns:a16="http://schemas.microsoft.com/office/drawing/2014/main" id="{8E9659E8-E444-46F2-8458-D6E46E3137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676400"/>
            <a:ext cx="7772400" cy="4572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C4D8772D-3360-477C-93F5-BA150652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9144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về, mình có nhớ ta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về, ta nhớ những hoa cùng người.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Rừng xanh hoa chuối đỏ tươi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 cao nắng ánh dao gài thắt lưng.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Ngày xuân mơ nở trắng rừng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người đan nón chuốt từng sợi giang.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Ve kêu rừng phách đổ vàng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cô em gái hái măng một mình.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Rừng thu trăng rọi hòa bình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ai tiếng hát ân tình thủy chung.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 Box 7">
            <a:extLst>
              <a:ext uri="{FF2B5EF4-FFF2-40B4-BE49-F238E27FC236}">
                <a16:creationId xmlns:a16="http://schemas.microsoft.com/office/drawing/2014/main" id="{6854B3FA-77A2-4E90-A417-E9D65E0A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14401"/>
            <a:ext cx="929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Việt Bắc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92">
            <a:extLst>
              <a:ext uri="{FF2B5EF4-FFF2-40B4-BE49-F238E27FC236}">
                <a16:creationId xmlns:a16="http://schemas.microsoft.com/office/drawing/2014/main" id="{4C077D42-147E-4C2D-908E-223290C65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60564"/>
            <a:ext cx="73152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 về, ............................. 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  Ta về,   ta nhớ ............. hoa cùng người.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       ............... hoa chuối đỏ tươi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Đèo cao nắng ánh ................................   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       Ngày xuân................trắng rừng        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Nhớ người đan nón .............................. 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      Ve kêu....................................   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Nhớ cô em gái .......................................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       ..................trăng rọi hoà bình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Nhớ ai…….......................... thuỷ chung.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92">
            <a:extLst>
              <a:ext uri="{FF2B5EF4-FFF2-40B4-BE49-F238E27FC236}">
                <a16:creationId xmlns:a16="http://schemas.microsoft.com/office/drawing/2014/main" id="{4FCFDA17-9EDF-4C8F-8794-BFDC9E8FA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930400"/>
            <a:ext cx="70104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 về, ..................................               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Ta về,   ta nhớ ...................................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      ................................. đỏ tươi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Đèo cao  ………..................................  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     Ngày xuân ..........................       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Nhớ người  …….................................  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     Ve kêu ................................   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Nhớ cô em gái ..................................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    ............................... hoà bình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Nhớ ai …………...................................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</a:p>
        </p:txBody>
      </p:sp>
      <p:sp>
        <p:nvSpPr>
          <p:cNvPr id="28675" name="Text Box 10">
            <a:extLst>
              <a:ext uri="{FF2B5EF4-FFF2-40B4-BE49-F238E27FC236}">
                <a16:creationId xmlns:a16="http://schemas.microsoft.com/office/drawing/2014/main" id="{763E323F-4DC1-4A1A-8501-D06F31D8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Việt Bắc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F237627A-35D6-40D2-B75B-9914BE60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9144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về, ………………………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về, ………………………………...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Rừng xanh …………………..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 cao ……………………………...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Ngày xuân ………………..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người ………...............................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Ve kêu ……………………….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cô em gái ………………………….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Rừng thu ……………………..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ai ……………………………........</a:t>
            </a:r>
          </a:p>
        </p:txBody>
      </p:sp>
      <p:sp>
        <p:nvSpPr>
          <p:cNvPr id="29699" name="Text Box 7">
            <a:extLst>
              <a:ext uri="{FF2B5EF4-FFF2-40B4-BE49-F238E27FC236}">
                <a16:creationId xmlns:a16="http://schemas.microsoft.com/office/drawing/2014/main" id="{E48E35D6-B765-412A-96E9-A8D0F8E8E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Việt Bắc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6949B575-87A2-4533-94E9-62EB3D13F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76400"/>
            <a:ext cx="784860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</a:p>
          <a:p>
            <a:pPr algn="ctr"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 về,.......................................              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Ta về,............................................................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Rừng.................................................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Đèo....................................................................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Ngày……………...............................       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Nhớ....................................................................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Ve..................................................  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Nhớ....................................................................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Rừng..................................................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Nhớ....................................................................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</a:p>
        </p:txBody>
      </p:sp>
      <p:sp>
        <p:nvSpPr>
          <p:cNvPr id="30723" name="Text Box 10">
            <a:extLst>
              <a:ext uri="{FF2B5EF4-FFF2-40B4-BE49-F238E27FC236}">
                <a16:creationId xmlns:a16="http://schemas.microsoft.com/office/drawing/2014/main" id="{D2086C55-E9B6-42A7-9D90-9E386F79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Việt Bắc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92">
            <a:extLst>
              <a:ext uri="{FF2B5EF4-FFF2-40B4-BE49-F238E27FC236}">
                <a16:creationId xmlns:a16="http://schemas.microsoft.com/office/drawing/2014/main" id="{2D36B187-A0DC-45CB-8CFF-5ED61DA7F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76400"/>
            <a:ext cx="784860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</a:p>
          <a:p>
            <a:pPr algn="ctr"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 về,.......................................              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....................................................................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.................................................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....................................................................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……………...............................       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....................................................................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..................................................  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....................................................................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..................................................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....................................................................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</a:p>
        </p:txBody>
      </p:sp>
      <p:sp>
        <p:nvSpPr>
          <p:cNvPr id="31747" name="Hình Chữ nhật 5">
            <a:extLst>
              <a:ext uri="{FF2B5EF4-FFF2-40B4-BE49-F238E27FC236}">
                <a16:creationId xmlns:a16="http://schemas.microsoft.com/office/drawing/2014/main" id="{80A39A3A-3589-4F84-9B56-D2A1F05D0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143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Việt Bắc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wpe12360">
            <a:extLst>
              <a:ext uri="{FF2B5EF4-FFF2-40B4-BE49-F238E27FC236}">
                <a16:creationId xmlns:a16="http://schemas.microsoft.com/office/drawing/2014/main" id="{A431C0A0-FFC7-4BC8-A8D2-B205C4900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noFill/>
          <a:ln w="38100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Freeform 2">
            <a:extLst>
              <a:ext uri="{FF2B5EF4-FFF2-40B4-BE49-F238E27FC236}">
                <a16:creationId xmlns:a16="http://schemas.microsoft.com/office/drawing/2014/main" id="{0539B390-2F2D-45FB-A024-BA8FDDB9BB0D}"/>
              </a:ext>
            </a:extLst>
          </p:cNvPr>
          <p:cNvSpPr>
            <a:spLocks/>
          </p:cNvSpPr>
          <p:nvPr/>
        </p:nvSpPr>
        <p:spPr bwMode="auto">
          <a:xfrm>
            <a:off x="4876800" y="685800"/>
            <a:ext cx="4806950" cy="3448050"/>
          </a:xfrm>
          <a:custGeom>
            <a:avLst/>
            <a:gdLst>
              <a:gd name="T0" fmla="*/ 2147483647 w 3028"/>
              <a:gd name="T1" fmla="*/ 2147483647 h 2172"/>
              <a:gd name="T2" fmla="*/ 2147483647 w 3028"/>
              <a:gd name="T3" fmla="*/ 2147483647 h 2172"/>
              <a:gd name="T4" fmla="*/ 2147483647 w 3028"/>
              <a:gd name="T5" fmla="*/ 2147483647 h 2172"/>
              <a:gd name="T6" fmla="*/ 2147483647 w 3028"/>
              <a:gd name="T7" fmla="*/ 2147483647 h 2172"/>
              <a:gd name="T8" fmla="*/ 2147483647 w 3028"/>
              <a:gd name="T9" fmla="*/ 0 h 2172"/>
              <a:gd name="T10" fmla="*/ 2147483647 w 3028"/>
              <a:gd name="T11" fmla="*/ 2147483647 h 2172"/>
              <a:gd name="T12" fmla="*/ 2147483647 w 3028"/>
              <a:gd name="T13" fmla="*/ 2147483647 h 2172"/>
              <a:gd name="T14" fmla="*/ 2147483647 w 3028"/>
              <a:gd name="T15" fmla="*/ 2147483647 h 2172"/>
              <a:gd name="T16" fmla="*/ 2147483647 w 3028"/>
              <a:gd name="T17" fmla="*/ 2147483647 h 2172"/>
              <a:gd name="T18" fmla="*/ 2147483647 w 3028"/>
              <a:gd name="T19" fmla="*/ 2147483647 h 2172"/>
              <a:gd name="T20" fmla="*/ 2147483647 w 3028"/>
              <a:gd name="T21" fmla="*/ 2147483647 h 2172"/>
              <a:gd name="T22" fmla="*/ 2147483647 w 3028"/>
              <a:gd name="T23" fmla="*/ 2147483647 h 2172"/>
              <a:gd name="T24" fmla="*/ 2147483647 w 3028"/>
              <a:gd name="T25" fmla="*/ 2147483647 h 2172"/>
              <a:gd name="T26" fmla="*/ 2147483647 w 3028"/>
              <a:gd name="T27" fmla="*/ 2147483647 h 2172"/>
              <a:gd name="T28" fmla="*/ 2147483647 w 3028"/>
              <a:gd name="T29" fmla="*/ 2147483647 h 2172"/>
              <a:gd name="T30" fmla="*/ 2147483647 w 3028"/>
              <a:gd name="T31" fmla="*/ 2147483647 h 2172"/>
              <a:gd name="T32" fmla="*/ 2147483647 w 3028"/>
              <a:gd name="T33" fmla="*/ 2147483647 h 2172"/>
              <a:gd name="T34" fmla="*/ 2147483647 w 3028"/>
              <a:gd name="T35" fmla="*/ 2147483647 h 2172"/>
              <a:gd name="T36" fmla="*/ 2147483647 w 3028"/>
              <a:gd name="T37" fmla="*/ 2147483647 h 2172"/>
              <a:gd name="T38" fmla="*/ 2147483647 w 3028"/>
              <a:gd name="T39" fmla="*/ 2147483647 h 2172"/>
              <a:gd name="T40" fmla="*/ 2147483647 w 3028"/>
              <a:gd name="T41" fmla="*/ 2147483647 h 2172"/>
              <a:gd name="T42" fmla="*/ 2147483647 w 3028"/>
              <a:gd name="T43" fmla="*/ 2147483647 h 2172"/>
              <a:gd name="T44" fmla="*/ 2147483647 w 3028"/>
              <a:gd name="T45" fmla="*/ 2147483647 h 2172"/>
              <a:gd name="T46" fmla="*/ 2147483647 w 3028"/>
              <a:gd name="T47" fmla="*/ 2147483647 h 2172"/>
              <a:gd name="T48" fmla="*/ 2147483647 w 3028"/>
              <a:gd name="T49" fmla="*/ 2147483647 h 2172"/>
              <a:gd name="T50" fmla="*/ 2147483647 w 3028"/>
              <a:gd name="T51" fmla="*/ 2147483647 h 2172"/>
              <a:gd name="T52" fmla="*/ 2147483647 w 3028"/>
              <a:gd name="T53" fmla="*/ 2147483647 h 2172"/>
              <a:gd name="T54" fmla="*/ 2147483647 w 3028"/>
              <a:gd name="T55" fmla="*/ 2147483647 h 2172"/>
              <a:gd name="T56" fmla="*/ 2147483647 w 3028"/>
              <a:gd name="T57" fmla="*/ 2147483647 h 2172"/>
              <a:gd name="T58" fmla="*/ 2147483647 w 3028"/>
              <a:gd name="T59" fmla="*/ 2147483647 h 2172"/>
              <a:gd name="T60" fmla="*/ 2147483647 w 3028"/>
              <a:gd name="T61" fmla="*/ 2147483647 h 2172"/>
              <a:gd name="T62" fmla="*/ 2147483647 w 3028"/>
              <a:gd name="T63" fmla="*/ 2147483647 h 2172"/>
              <a:gd name="T64" fmla="*/ 2147483647 w 3028"/>
              <a:gd name="T65" fmla="*/ 2147483647 h 2172"/>
              <a:gd name="T66" fmla="*/ 2147483647 w 3028"/>
              <a:gd name="T67" fmla="*/ 2147483647 h 2172"/>
              <a:gd name="T68" fmla="*/ 2147483647 w 3028"/>
              <a:gd name="T69" fmla="*/ 2147483647 h 2172"/>
              <a:gd name="T70" fmla="*/ 2147483647 w 3028"/>
              <a:gd name="T71" fmla="*/ 2147483647 h 2172"/>
              <a:gd name="T72" fmla="*/ 2147483647 w 3028"/>
              <a:gd name="T73" fmla="*/ 2147483647 h 2172"/>
              <a:gd name="T74" fmla="*/ 2147483647 w 3028"/>
              <a:gd name="T75" fmla="*/ 2147483647 h 2172"/>
              <a:gd name="T76" fmla="*/ 2147483647 w 3028"/>
              <a:gd name="T77" fmla="*/ 2147483647 h 2172"/>
              <a:gd name="T78" fmla="*/ 2147483647 w 3028"/>
              <a:gd name="T79" fmla="*/ 2147483647 h 2172"/>
              <a:gd name="T80" fmla="*/ 2147483647 w 3028"/>
              <a:gd name="T81" fmla="*/ 2147483647 h 2172"/>
              <a:gd name="T82" fmla="*/ 2147483647 w 3028"/>
              <a:gd name="T83" fmla="*/ 2147483647 h 2172"/>
              <a:gd name="T84" fmla="*/ 2147483647 w 3028"/>
              <a:gd name="T85" fmla="*/ 2147483647 h 2172"/>
              <a:gd name="T86" fmla="*/ 2147483647 w 3028"/>
              <a:gd name="T87" fmla="*/ 2147483647 h 2172"/>
              <a:gd name="T88" fmla="*/ 2147483647 w 3028"/>
              <a:gd name="T89" fmla="*/ 2147483647 h 2172"/>
              <a:gd name="T90" fmla="*/ 2147483647 w 3028"/>
              <a:gd name="T91" fmla="*/ 2147483647 h 2172"/>
              <a:gd name="T92" fmla="*/ 2147483647 w 3028"/>
              <a:gd name="T93" fmla="*/ 2147483647 h 21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028"/>
              <a:gd name="T142" fmla="*/ 0 h 2172"/>
              <a:gd name="T143" fmla="*/ 3028 w 3028"/>
              <a:gd name="T144" fmla="*/ 2172 h 21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028" h="2172">
                <a:moveTo>
                  <a:pt x="0" y="780"/>
                </a:moveTo>
                <a:cubicBezTo>
                  <a:pt x="88" y="751"/>
                  <a:pt x="47" y="762"/>
                  <a:pt x="120" y="744"/>
                </a:cubicBezTo>
                <a:cubicBezTo>
                  <a:pt x="167" y="604"/>
                  <a:pt x="308" y="622"/>
                  <a:pt x="432" y="612"/>
                </a:cubicBezTo>
                <a:cubicBezTo>
                  <a:pt x="450" y="559"/>
                  <a:pt x="467" y="509"/>
                  <a:pt x="480" y="456"/>
                </a:cubicBezTo>
                <a:cubicBezTo>
                  <a:pt x="476" y="424"/>
                  <a:pt x="474" y="392"/>
                  <a:pt x="468" y="360"/>
                </a:cubicBezTo>
                <a:cubicBezTo>
                  <a:pt x="466" y="348"/>
                  <a:pt x="456" y="337"/>
                  <a:pt x="456" y="324"/>
                </a:cubicBezTo>
                <a:cubicBezTo>
                  <a:pt x="456" y="284"/>
                  <a:pt x="494" y="243"/>
                  <a:pt x="528" y="228"/>
                </a:cubicBezTo>
                <a:cubicBezTo>
                  <a:pt x="601" y="195"/>
                  <a:pt x="677" y="179"/>
                  <a:pt x="756" y="168"/>
                </a:cubicBezTo>
                <a:cubicBezTo>
                  <a:pt x="818" y="147"/>
                  <a:pt x="859" y="137"/>
                  <a:pt x="888" y="72"/>
                </a:cubicBezTo>
                <a:cubicBezTo>
                  <a:pt x="898" y="49"/>
                  <a:pt x="912" y="0"/>
                  <a:pt x="912" y="0"/>
                </a:cubicBezTo>
                <a:cubicBezTo>
                  <a:pt x="936" y="8"/>
                  <a:pt x="960" y="16"/>
                  <a:pt x="984" y="24"/>
                </a:cubicBezTo>
                <a:cubicBezTo>
                  <a:pt x="996" y="28"/>
                  <a:pt x="1020" y="36"/>
                  <a:pt x="1020" y="36"/>
                </a:cubicBezTo>
                <a:cubicBezTo>
                  <a:pt x="1044" y="72"/>
                  <a:pt x="1078" y="103"/>
                  <a:pt x="1092" y="144"/>
                </a:cubicBezTo>
                <a:cubicBezTo>
                  <a:pt x="1102" y="173"/>
                  <a:pt x="1105" y="193"/>
                  <a:pt x="1128" y="216"/>
                </a:cubicBezTo>
                <a:cubicBezTo>
                  <a:pt x="1138" y="226"/>
                  <a:pt x="1152" y="232"/>
                  <a:pt x="1164" y="240"/>
                </a:cubicBezTo>
                <a:cubicBezTo>
                  <a:pt x="1172" y="252"/>
                  <a:pt x="1182" y="263"/>
                  <a:pt x="1188" y="276"/>
                </a:cubicBezTo>
                <a:cubicBezTo>
                  <a:pt x="1194" y="287"/>
                  <a:pt x="1191" y="303"/>
                  <a:pt x="1200" y="312"/>
                </a:cubicBezTo>
                <a:cubicBezTo>
                  <a:pt x="1209" y="321"/>
                  <a:pt x="1223" y="322"/>
                  <a:pt x="1236" y="324"/>
                </a:cubicBezTo>
                <a:cubicBezTo>
                  <a:pt x="1276" y="330"/>
                  <a:pt x="1316" y="332"/>
                  <a:pt x="1356" y="336"/>
                </a:cubicBezTo>
                <a:cubicBezTo>
                  <a:pt x="1372" y="385"/>
                  <a:pt x="1398" y="404"/>
                  <a:pt x="1440" y="432"/>
                </a:cubicBezTo>
                <a:cubicBezTo>
                  <a:pt x="1444" y="444"/>
                  <a:pt x="1443" y="459"/>
                  <a:pt x="1452" y="468"/>
                </a:cubicBezTo>
                <a:cubicBezTo>
                  <a:pt x="1488" y="504"/>
                  <a:pt x="1568" y="466"/>
                  <a:pt x="1608" y="456"/>
                </a:cubicBezTo>
                <a:cubicBezTo>
                  <a:pt x="1692" y="400"/>
                  <a:pt x="1711" y="422"/>
                  <a:pt x="1836" y="432"/>
                </a:cubicBezTo>
                <a:cubicBezTo>
                  <a:pt x="1848" y="440"/>
                  <a:pt x="1862" y="446"/>
                  <a:pt x="1872" y="456"/>
                </a:cubicBezTo>
                <a:cubicBezTo>
                  <a:pt x="1882" y="466"/>
                  <a:pt x="1885" y="483"/>
                  <a:pt x="1896" y="492"/>
                </a:cubicBezTo>
                <a:cubicBezTo>
                  <a:pt x="1918" y="511"/>
                  <a:pt x="1968" y="540"/>
                  <a:pt x="1968" y="540"/>
                </a:cubicBezTo>
                <a:cubicBezTo>
                  <a:pt x="2077" y="524"/>
                  <a:pt x="2025" y="537"/>
                  <a:pt x="2124" y="504"/>
                </a:cubicBezTo>
                <a:cubicBezTo>
                  <a:pt x="2136" y="500"/>
                  <a:pt x="2160" y="492"/>
                  <a:pt x="2160" y="492"/>
                </a:cubicBezTo>
                <a:cubicBezTo>
                  <a:pt x="2196" y="496"/>
                  <a:pt x="2234" y="491"/>
                  <a:pt x="2268" y="504"/>
                </a:cubicBezTo>
                <a:cubicBezTo>
                  <a:pt x="2280" y="509"/>
                  <a:pt x="2270" y="533"/>
                  <a:pt x="2280" y="540"/>
                </a:cubicBezTo>
                <a:cubicBezTo>
                  <a:pt x="2323" y="570"/>
                  <a:pt x="2405" y="575"/>
                  <a:pt x="2460" y="612"/>
                </a:cubicBezTo>
                <a:cubicBezTo>
                  <a:pt x="2468" y="624"/>
                  <a:pt x="2487" y="634"/>
                  <a:pt x="2484" y="648"/>
                </a:cubicBezTo>
                <a:cubicBezTo>
                  <a:pt x="2481" y="662"/>
                  <a:pt x="2456" y="660"/>
                  <a:pt x="2448" y="672"/>
                </a:cubicBezTo>
                <a:cubicBezTo>
                  <a:pt x="2432" y="696"/>
                  <a:pt x="2437" y="730"/>
                  <a:pt x="2424" y="756"/>
                </a:cubicBezTo>
                <a:cubicBezTo>
                  <a:pt x="2402" y="800"/>
                  <a:pt x="2373" y="825"/>
                  <a:pt x="2328" y="840"/>
                </a:cubicBezTo>
                <a:cubicBezTo>
                  <a:pt x="2320" y="852"/>
                  <a:pt x="2315" y="867"/>
                  <a:pt x="2304" y="876"/>
                </a:cubicBezTo>
                <a:cubicBezTo>
                  <a:pt x="2294" y="884"/>
                  <a:pt x="2275" y="878"/>
                  <a:pt x="2268" y="888"/>
                </a:cubicBezTo>
                <a:cubicBezTo>
                  <a:pt x="2253" y="909"/>
                  <a:pt x="2244" y="960"/>
                  <a:pt x="2244" y="960"/>
                </a:cubicBezTo>
                <a:cubicBezTo>
                  <a:pt x="2248" y="996"/>
                  <a:pt x="2245" y="1034"/>
                  <a:pt x="2256" y="1068"/>
                </a:cubicBezTo>
                <a:cubicBezTo>
                  <a:pt x="2265" y="1095"/>
                  <a:pt x="2288" y="1116"/>
                  <a:pt x="2304" y="1140"/>
                </a:cubicBezTo>
                <a:cubicBezTo>
                  <a:pt x="2312" y="1152"/>
                  <a:pt x="2328" y="1176"/>
                  <a:pt x="2328" y="1176"/>
                </a:cubicBezTo>
                <a:cubicBezTo>
                  <a:pt x="2356" y="1516"/>
                  <a:pt x="2256" y="1457"/>
                  <a:pt x="2508" y="1476"/>
                </a:cubicBezTo>
                <a:cubicBezTo>
                  <a:pt x="2598" y="1506"/>
                  <a:pt x="2487" y="1465"/>
                  <a:pt x="2580" y="1512"/>
                </a:cubicBezTo>
                <a:cubicBezTo>
                  <a:pt x="2605" y="1524"/>
                  <a:pt x="2653" y="1531"/>
                  <a:pt x="2676" y="1536"/>
                </a:cubicBezTo>
                <a:cubicBezTo>
                  <a:pt x="2690" y="1578"/>
                  <a:pt x="2675" y="1631"/>
                  <a:pt x="2700" y="1668"/>
                </a:cubicBezTo>
                <a:cubicBezTo>
                  <a:pt x="2711" y="1685"/>
                  <a:pt x="2740" y="1676"/>
                  <a:pt x="2760" y="1680"/>
                </a:cubicBezTo>
                <a:cubicBezTo>
                  <a:pt x="2833" y="1789"/>
                  <a:pt x="2779" y="1749"/>
                  <a:pt x="2940" y="1764"/>
                </a:cubicBezTo>
                <a:cubicBezTo>
                  <a:pt x="2982" y="1792"/>
                  <a:pt x="3008" y="1811"/>
                  <a:pt x="3024" y="1860"/>
                </a:cubicBezTo>
                <a:cubicBezTo>
                  <a:pt x="3006" y="1933"/>
                  <a:pt x="3028" y="1903"/>
                  <a:pt x="2940" y="1932"/>
                </a:cubicBezTo>
                <a:cubicBezTo>
                  <a:pt x="2928" y="1936"/>
                  <a:pt x="2904" y="1944"/>
                  <a:pt x="2904" y="1944"/>
                </a:cubicBezTo>
                <a:cubicBezTo>
                  <a:pt x="2885" y="2002"/>
                  <a:pt x="2913" y="2100"/>
                  <a:pt x="2856" y="2136"/>
                </a:cubicBezTo>
                <a:cubicBezTo>
                  <a:pt x="2835" y="2149"/>
                  <a:pt x="2808" y="2152"/>
                  <a:pt x="2784" y="2160"/>
                </a:cubicBezTo>
                <a:cubicBezTo>
                  <a:pt x="2772" y="2164"/>
                  <a:pt x="2748" y="2172"/>
                  <a:pt x="2748" y="2172"/>
                </a:cubicBezTo>
                <a:cubicBezTo>
                  <a:pt x="2720" y="2168"/>
                  <a:pt x="2691" y="2168"/>
                  <a:pt x="2664" y="2160"/>
                </a:cubicBezTo>
                <a:cubicBezTo>
                  <a:pt x="2625" y="2148"/>
                  <a:pt x="2627" y="2128"/>
                  <a:pt x="2604" y="2100"/>
                </a:cubicBezTo>
                <a:cubicBezTo>
                  <a:pt x="2565" y="2053"/>
                  <a:pt x="2532" y="1996"/>
                  <a:pt x="2484" y="1956"/>
                </a:cubicBezTo>
                <a:cubicBezTo>
                  <a:pt x="2439" y="1919"/>
                  <a:pt x="2383" y="1917"/>
                  <a:pt x="2328" y="1908"/>
                </a:cubicBezTo>
                <a:cubicBezTo>
                  <a:pt x="2261" y="1863"/>
                  <a:pt x="2232" y="1873"/>
                  <a:pt x="2148" y="1884"/>
                </a:cubicBezTo>
                <a:cubicBezTo>
                  <a:pt x="2132" y="1908"/>
                  <a:pt x="2116" y="1932"/>
                  <a:pt x="2100" y="1956"/>
                </a:cubicBezTo>
                <a:cubicBezTo>
                  <a:pt x="2092" y="1968"/>
                  <a:pt x="2088" y="1984"/>
                  <a:pt x="2076" y="1992"/>
                </a:cubicBezTo>
                <a:cubicBezTo>
                  <a:pt x="2052" y="2008"/>
                  <a:pt x="2028" y="2024"/>
                  <a:pt x="2004" y="2040"/>
                </a:cubicBezTo>
                <a:cubicBezTo>
                  <a:pt x="1992" y="2048"/>
                  <a:pt x="1968" y="2064"/>
                  <a:pt x="1968" y="2064"/>
                </a:cubicBezTo>
                <a:cubicBezTo>
                  <a:pt x="1903" y="2042"/>
                  <a:pt x="1906" y="1995"/>
                  <a:pt x="1848" y="1956"/>
                </a:cubicBezTo>
                <a:cubicBezTo>
                  <a:pt x="1814" y="1906"/>
                  <a:pt x="1772" y="1879"/>
                  <a:pt x="1716" y="1860"/>
                </a:cubicBezTo>
                <a:cubicBezTo>
                  <a:pt x="1700" y="1864"/>
                  <a:pt x="1679" y="1859"/>
                  <a:pt x="1668" y="1872"/>
                </a:cubicBezTo>
                <a:cubicBezTo>
                  <a:pt x="1626" y="1921"/>
                  <a:pt x="1658" y="2004"/>
                  <a:pt x="1620" y="2052"/>
                </a:cubicBezTo>
                <a:cubicBezTo>
                  <a:pt x="1611" y="2063"/>
                  <a:pt x="1596" y="2068"/>
                  <a:pt x="1584" y="2076"/>
                </a:cubicBezTo>
                <a:cubicBezTo>
                  <a:pt x="1530" y="2157"/>
                  <a:pt x="1491" y="2134"/>
                  <a:pt x="1392" y="2124"/>
                </a:cubicBezTo>
                <a:cubicBezTo>
                  <a:pt x="1356" y="2100"/>
                  <a:pt x="1320" y="2076"/>
                  <a:pt x="1284" y="2052"/>
                </a:cubicBezTo>
                <a:cubicBezTo>
                  <a:pt x="1272" y="2044"/>
                  <a:pt x="1260" y="2036"/>
                  <a:pt x="1248" y="2028"/>
                </a:cubicBezTo>
                <a:cubicBezTo>
                  <a:pt x="1236" y="2020"/>
                  <a:pt x="1212" y="2004"/>
                  <a:pt x="1212" y="2004"/>
                </a:cubicBezTo>
                <a:cubicBezTo>
                  <a:pt x="1155" y="2018"/>
                  <a:pt x="1101" y="2038"/>
                  <a:pt x="1044" y="2052"/>
                </a:cubicBezTo>
                <a:cubicBezTo>
                  <a:pt x="967" y="2042"/>
                  <a:pt x="936" y="2044"/>
                  <a:pt x="876" y="2004"/>
                </a:cubicBezTo>
                <a:cubicBezTo>
                  <a:pt x="868" y="1992"/>
                  <a:pt x="862" y="1978"/>
                  <a:pt x="852" y="1968"/>
                </a:cubicBezTo>
                <a:cubicBezTo>
                  <a:pt x="842" y="1958"/>
                  <a:pt x="825" y="1955"/>
                  <a:pt x="816" y="1944"/>
                </a:cubicBezTo>
                <a:cubicBezTo>
                  <a:pt x="808" y="1934"/>
                  <a:pt x="812" y="1918"/>
                  <a:pt x="804" y="1908"/>
                </a:cubicBezTo>
                <a:cubicBezTo>
                  <a:pt x="783" y="1881"/>
                  <a:pt x="732" y="1836"/>
                  <a:pt x="732" y="1836"/>
                </a:cubicBezTo>
                <a:cubicBezTo>
                  <a:pt x="724" y="1812"/>
                  <a:pt x="711" y="1789"/>
                  <a:pt x="708" y="1764"/>
                </a:cubicBezTo>
                <a:cubicBezTo>
                  <a:pt x="704" y="1728"/>
                  <a:pt x="708" y="1690"/>
                  <a:pt x="696" y="1656"/>
                </a:cubicBezTo>
                <a:cubicBezTo>
                  <a:pt x="691" y="1642"/>
                  <a:pt x="672" y="1640"/>
                  <a:pt x="660" y="1632"/>
                </a:cubicBezTo>
                <a:cubicBezTo>
                  <a:pt x="636" y="1596"/>
                  <a:pt x="612" y="1560"/>
                  <a:pt x="588" y="1524"/>
                </a:cubicBezTo>
                <a:cubicBezTo>
                  <a:pt x="576" y="1506"/>
                  <a:pt x="572" y="1456"/>
                  <a:pt x="564" y="1440"/>
                </a:cubicBezTo>
                <a:cubicBezTo>
                  <a:pt x="551" y="1414"/>
                  <a:pt x="532" y="1392"/>
                  <a:pt x="516" y="1368"/>
                </a:cubicBezTo>
                <a:cubicBezTo>
                  <a:pt x="498" y="1341"/>
                  <a:pt x="452" y="1352"/>
                  <a:pt x="420" y="1344"/>
                </a:cubicBezTo>
                <a:cubicBezTo>
                  <a:pt x="365" y="1261"/>
                  <a:pt x="381" y="1299"/>
                  <a:pt x="360" y="1236"/>
                </a:cubicBezTo>
                <a:cubicBezTo>
                  <a:pt x="324" y="1240"/>
                  <a:pt x="288" y="1242"/>
                  <a:pt x="252" y="1248"/>
                </a:cubicBezTo>
                <a:cubicBezTo>
                  <a:pt x="240" y="1250"/>
                  <a:pt x="225" y="1269"/>
                  <a:pt x="216" y="1260"/>
                </a:cubicBezTo>
                <a:cubicBezTo>
                  <a:pt x="207" y="1251"/>
                  <a:pt x="224" y="1236"/>
                  <a:pt x="228" y="1224"/>
                </a:cubicBezTo>
                <a:cubicBezTo>
                  <a:pt x="224" y="1192"/>
                  <a:pt x="232" y="1156"/>
                  <a:pt x="216" y="1128"/>
                </a:cubicBezTo>
                <a:cubicBezTo>
                  <a:pt x="208" y="1114"/>
                  <a:pt x="184" y="1121"/>
                  <a:pt x="168" y="1116"/>
                </a:cubicBezTo>
                <a:cubicBezTo>
                  <a:pt x="144" y="1109"/>
                  <a:pt x="96" y="1092"/>
                  <a:pt x="96" y="1092"/>
                </a:cubicBezTo>
                <a:cubicBezTo>
                  <a:pt x="76" y="1031"/>
                  <a:pt x="84" y="977"/>
                  <a:pt x="120" y="924"/>
                </a:cubicBezTo>
                <a:cubicBezTo>
                  <a:pt x="116" y="904"/>
                  <a:pt x="121" y="880"/>
                  <a:pt x="108" y="864"/>
                </a:cubicBezTo>
                <a:cubicBezTo>
                  <a:pt x="96" y="849"/>
                  <a:pt x="42" y="852"/>
                  <a:pt x="24" y="852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AF75E562-C8C8-4714-BF0D-AEF58AA1B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276600"/>
            <a:ext cx="2438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FEE82E8A-DCD5-4001-8F82-D9EE7CA68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743201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Bắc</a:t>
            </a:r>
          </a:p>
        </p:txBody>
      </p:sp>
      <p:sp>
        <p:nvSpPr>
          <p:cNvPr id="23843" name="Rectangle 291">
            <a:extLst>
              <a:ext uri="{FF2B5EF4-FFF2-40B4-BE49-F238E27FC236}">
                <a16:creationId xmlns:a16="http://schemas.microsoft.com/office/drawing/2014/main" id="{9CC86FBE-CF16-49C3-BEEC-A4E3FFD8B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0"/>
            <a:ext cx="9144000" cy="7620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Bắc gồm các tỉnh : Cao Bằng , Bắc Kạn , Lạng Sơn , Thái Nguyên , Hà Giang , Tuyên Quang .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238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4">
            <a:extLst>
              <a:ext uri="{FF2B5EF4-FFF2-40B4-BE49-F238E27FC236}">
                <a16:creationId xmlns:a16="http://schemas.microsoft.com/office/drawing/2014/main" id="{4F48962C-C37F-4B32-AA03-E717B2E42296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0"/>
            <a:ext cx="9220200" cy="6858000"/>
            <a:chOff x="0" y="0"/>
            <a:chExt cx="5760" cy="4320"/>
          </a:xfrm>
        </p:grpSpPr>
        <p:pic>
          <p:nvPicPr>
            <p:cNvPr id="32793" name="Picture 5">
              <a:extLst>
                <a:ext uri="{FF2B5EF4-FFF2-40B4-BE49-F238E27FC236}">
                  <a16:creationId xmlns:a16="http://schemas.microsoft.com/office/drawing/2014/main" id="{E0D07F50-116C-496F-86F7-2AAD618D9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94" name="Group 6">
              <a:extLst>
                <a:ext uri="{FF2B5EF4-FFF2-40B4-BE49-F238E27FC236}">
                  <a16:creationId xmlns:a16="http://schemas.microsoft.com/office/drawing/2014/main" id="{72E498A9-301A-4CA2-A4CC-AF30DFD5D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" y="3272"/>
              <a:ext cx="859" cy="952"/>
              <a:chOff x="2794" y="2160"/>
              <a:chExt cx="1154" cy="1279"/>
            </a:xfrm>
          </p:grpSpPr>
          <p:sp>
            <p:nvSpPr>
              <p:cNvPr id="32936" name="AutoShape 7">
                <a:extLst>
                  <a:ext uri="{FF2B5EF4-FFF2-40B4-BE49-F238E27FC236}">
                    <a16:creationId xmlns:a16="http://schemas.microsoft.com/office/drawing/2014/main" id="{580A9825-85BB-4CAA-B382-4997B73E52E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7" name="Freeform 8">
                <a:extLst>
                  <a:ext uri="{FF2B5EF4-FFF2-40B4-BE49-F238E27FC236}">
                    <a16:creationId xmlns:a16="http://schemas.microsoft.com/office/drawing/2014/main" id="{49978BFC-17C8-4798-A1C2-6A3D9DB51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38" name="Freeform 9">
                <a:extLst>
                  <a:ext uri="{FF2B5EF4-FFF2-40B4-BE49-F238E27FC236}">
                    <a16:creationId xmlns:a16="http://schemas.microsoft.com/office/drawing/2014/main" id="{801B08F6-0165-454F-A930-4E9C5AA32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39" name="Freeform 10">
                <a:extLst>
                  <a:ext uri="{FF2B5EF4-FFF2-40B4-BE49-F238E27FC236}">
                    <a16:creationId xmlns:a16="http://schemas.microsoft.com/office/drawing/2014/main" id="{2CBB7328-F38A-4AC0-98EE-D92F7947A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40" name="Freeform 11">
                <a:extLst>
                  <a:ext uri="{FF2B5EF4-FFF2-40B4-BE49-F238E27FC236}">
                    <a16:creationId xmlns:a16="http://schemas.microsoft.com/office/drawing/2014/main" id="{9FCB7695-A505-4A26-9EA2-4CA3944F8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41" name="Freeform 12">
                <a:extLst>
                  <a:ext uri="{FF2B5EF4-FFF2-40B4-BE49-F238E27FC236}">
                    <a16:creationId xmlns:a16="http://schemas.microsoft.com/office/drawing/2014/main" id="{C48648F0-A6CC-4A92-9615-07AC2CB3A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42" name="Freeform 13">
                <a:extLst>
                  <a:ext uri="{FF2B5EF4-FFF2-40B4-BE49-F238E27FC236}">
                    <a16:creationId xmlns:a16="http://schemas.microsoft.com/office/drawing/2014/main" id="{7AB401D2-5F5F-45E5-9DCA-03671275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43" name="Freeform 14">
                <a:extLst>
                  <a:ext uri="{FF2B5EF4-FFF2-40B4-BE49-F238E27FC236}">
                    <a16:creationId xmlns:a16="http://schemas.microsoft.com/office/drawing/2014/main" id="{DB6E0249-36F0-4060-B381-17795D22E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44" name="Freeform 15">
                <a:extLst>
                  <a:ext uri="{FF2B5EF4-FFF2-40B4-BE49-F238E27FC236}">
                    <a16:creationId xmlns:a16="http://schemas.microsoft.com/office/drawing/2014/main" id="{4BAF7167-03EE-4916-B9C6-4FD1CF724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45" name="Freeform 16">
                <a:extLst>
                  <a:ext uri="{FF2B5EF4-FFF2-40B4-BE49-F238E27FC236}">
                    <a16:creationId xmlns:a16="http://schemas.microsoft.com/office/drawing/2014/main" id="{CECD6504-DFDE-4384-9C0A-9395F9176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46" name="Freeform 17">
                <a:extLst>
                  <a:ext uri="{FF2B5EF4-FFF2-40B4-BE49-F238E27FC236}">
                    <a16:creationId xmlns:a16="http://schemas.microsoft.com/office/drawing/2014/main" id="{7D2C17A6-40A6-4F7E-B785-B19A0372E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47" name="Freeform 18">
                <a:extLst>
                  <a:ext uri="{FF2B5EF4-FFF2-40B4-BE49-F238E27FC236}">
                    <a16:creationId xmlns:a16="http://schemas.microsoft.com/office/drawing/2014/main" id="{D8F0DEF3-389E-450E-9EFB-470F2E0D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48" name="Freeform 19">
                <a:extLst>
                  <a:ext uri="{FF2B5EF4-FFF2-40B4-BE49-F238E27FC236}">
                    <a16:creationId xmlns:a16="http://schemas.microsoft.com/office/drawing/2014/main" id="{A97AFAE4-6928-48B5-9047-C5FE6F029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49" name="Freeform 20">
                <a:extLst>
                  <a:ext uri="{FF2B5EF4-FFF2-40B4-BE49-F238E27FC236}">
                    <a16:creationId xmlns:a16="http://schemas.microsoft.com/office/drawing/2014/main" id="{F7E76DF2-3CE9-4EF8-ABE2-5A697A36D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50" name="Freeform 21">
                <a:extLst>
                  <a:ext uri="{FF2B5EF4-FFF2-40B4-BE49-F238E27FC236}">
                    <a16:creationId xmlns:a16="http://schemas.microsoft.com/office/drawing/2014/main" id="{DD51DCE8-96AC-4406-AA96-312F52C56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51" name="Freeform 22">
                <a:extLst>
                  <a:ext uri="{FF2B5EF4-FFF2-40B4-BE49-F238E27FC236}">
                    <a16:creationId xmlns:a16="http://schemas.microsoft.com/office/drawing/2014/main" id="{16328375-198C-4073-8A0B-4D198A697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52" name="Freeform 23">
                <a:extLst>
                  <a:ext uri="{FF2B5EF4-FFF2-40B4-BE49-F238E27FC236}">
                    <a16:creationId xmlns:a16="http://schemas.microsoft.com/office/drawing/2014/main" id="{2B6557DA-36B8-473E-ACE5-D6D5E89B1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53" name="Freeform 24">
                <a:extLst>
                  <a:ext uri="{FF2B5EF4-FFF2-40B4-BE49-F238E27FC236}">
                    <a16:creationId xmlns:a16="http://schemas.microsoft.com/office/drawing/2014/main" id="{6EDF4508-D413-42B5-B71A-5F6A64A0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54" name="Freeform 25">
                <a:extLst>
                  <a:ext uri="{FF2B5EF4-FFF2-40B4-BE49-F238E27FC236}">
                    <a16:creationId xmlns:a16="http://schemas.microsoft.com/office/drawing/2014/main" id="{9EAA39D5-2F81-4265-BCC1-8F4F84B32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55" name="Freeform 26">
                <a:extLst>
                  <a:ext uri="{FF2B5EF4-FFF2-40B4-BE49-F238E27FC236}">
                    <a16:creationId xmlns:a16="http://schemas.microsoft.com/office/drawing/2014/main" id="{7D08E631-65C8-4CA7-B0BE-53AE38B0F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56" name="Freeform 27">
                <a:extLst>
                  <a:ext uri="{FF2B5EF4-FFF2-40B4-BE49-F238E27FC236}">
                    <a16:creationId xmlns:a16="http://schemas.microsoft.com/office/drawing/2014/main" id="{3A4BAA54-C3FD-4E65-B127-ADDF9FC1F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57" name="Freeform 28">
                <a:extLst>
                  <a:ext uri="{FF2B5EF4-FFF2-40B4-BE49-F238E27FC236}">
                    <a16:creationId xmlns:a16="http://schemas.microsoft.com/office/drawing/2014/main" id="{2410BD3E-CA5A-4812-AB1E-F9FB12246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58" name="Freeform 29">
                <a:extLst>
                  <a:ext uri="{FF2B5EF4-FFF2-40B4-BE49-F238E27FC236}">
                    <a16:creationId xmlns:a16="http://schemas.microsoft.com/office/drawing/2014/main" id="{8BC67744-C6BC-4D2E-886B-1E6AF00D3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59" name="Freeform 30">
                <a:extLst>
                  <a:ext uri="{FF2B5EF4-FFF2-40B4-BE49-F238E27FC236}">
                    <a16:creationId xmlns:a16="http://schemas.microsoft.com/office/drawing/2014/main" id="{4B607039-B223-41D0-B461-326064DB0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60" name="Freeform 31">
                <a:extLst>
                  <a:ext uri="{FF2B5EF4-FFF2-40B4-BE49-F238E27FC236}">
                    <a16:creationId xmlns:a16="http://schemas.microsoft.com/office/drawing/2014/main" id="{57B8EA26-1A01-4410-9C1A-720E8AC43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61" name="Freeform 32">
                <a:extLst>
                  <a:ext uri="{FF2B5EF4-FFF2-40B4-BE49-F238E27FC236}">
                    <a16:creationId xmlns:a16="http://schemas.microsoft.com/office/drawing/2014/main" id="{DAEFB860-03B0-4A7A-88BA-6FCA466B8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62" name="Freeform 33">
                <a:extLst>
                  <a:ext uri="{FF2B5EF4-FFF2-40B4-BE49-F238E27FC236}">
                    <a16:creationId xmlns:a16="http://schemas.microsoft.com/office/drawing/2014/main" id="{77C90128-29D2-43B9-B96D-18175BB36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63" name="Freeform 34">
                <a:extLst>
                  <a:ext uri="{FF2B5EF4-FFF2-40B4-BE49-F238E27FC236}">
                    <a16:creationId xmlns:a16="http://schemas.microsoft.com/office/drawing/2014/main" id="{E533045A-4E8C-4039-AC8B-5B78603DE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64" name="Freeform 35">
                <a:extLst>
                  <a:ext uri="{FF2B5EF4-FFF2-40B4-BE49-F238E27FC236}">
                    <a16:creationId xmlns:a16="http://schemas.microsoft.com/office/drawing/2014/main" id="{61FB21D5-1141-4B13-8D67-C7F9E53A4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65" name="Freeform 36">
                <a:extLst>
                  <a:ext uri="{FF2B5EF4-FFF2-40B4-BE49-F238E27FC236}">
                    <a16:creationId xmlns:a16="http://schemas.microsoft.com/office/drawing/2014/main" id="{8A4B2546-EBA7-4770-93C5-74181B269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66" name="Freeform 37">
                <a:extLst>
                  <a:ext uri="{FF2B5EF4-FFF2-40B4-BE49-F238E27FC236}">
                    <a16:creationId xmlns:a16="http://schemas.microsoft.com/office/drawing/2014/main" id="{5B2A9B3F-498F-4E85-BD8C-157998CA6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67" name="Freeform 38">
                <a:extLst>
                  <a:ext uri="{FF2B5EF4-FFF2-40B4-BE49-F238E27FC236}">
                    <a16:creationId xmlns:a16="http://schemas.microsoft.com/office/drawing/2014/main" id="{F4C1FB26-F7AC-484C-B24D-C179C3E59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68" name="Freeform 39">
                <a:extLst>
                  <a:ext uri="{FF2B5EF4-FFF2-40B4-BE49-F238E27FC236}">
                    <a16:creationId xmlns:a16="http://schemas.microsoft.com/office/drawing/2014/main" id="{FDA2BC5B-5D28-4D79-BAC5-6336DEA1F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69" name="Freeform 40">
                <a:extLst>
                  <a:ext uri="{FF2B5EF4-FFF2-40B4-BE49-F238E27FC236}">
                    <a16:creationId xmlns:a16="http://schemas.microsoft.com/office/drawing/2014/main" id="{08302FAB-2942-41CA-8D27-0F34E81A0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70" name="Freeform 41">
                <a:extLst>
                  <a:ext uri="{FF2B5EF4-FFF2-40B4-BE49-F238E27FC236}">
                    <a16:creationId xmlns:a16="http://schemas.microsoft.com/office/drawing/2014/main" id="{10C2A4BE-FDC9-4F30-9736-D3DDECA2D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71" name="Freeform 42">
                <a:extLst>
                  <a:ext uri="{FF2B5EF4-FFF2-40B4-BE49-F238E27FC236}">
                    <a16:creationId xmlns:a16="http://schemas.microsoft.com/office/drawing/2014/main" id="{77F99C0B-DC62-4EE9-B67D-94ADCE52D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72" name="Freeform 43">
                <a:extLst>
                  <a:ext uri="{FF2B5EF4-FFF2-40B4-BE49-F238E27FC236}">
                    <a16:creationId xmlns:a16="http://schemas.microsoft.com/office/drawing/2014/main" id="{C594FCCD-E878-4A34-AA12-2483D67CD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73" name="Freeform 44">
                <a:extLst>
                  <a:ext uri="{FF2B5EF4-FFF2-40B4-BE49-F238E27FC236}">
                    <a16:creationId xmlns:a16="http://schemas.microsoft.com/office/drawing/2014/main" id="{2A21A62A-1AD6-4FCB-BEDB-3FCBD46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74" name="Freeform 45">
                <a:extLst>
                  <a:ext uri="{FF2B5EF4-FFF2-40B4-BE49-F238E27FC236}">
                    <a16:creationId xmlns:a16="http://schemas.microsoft.com/office/drawing/2014/main" id="{9DC0FE56-7E38-44DE-AC48-48F85DC17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75" name="Freeform 46">
                <a:extLst>
                  <a:ext uri="{FF2B5EF4-FFF2-40B4-BE49-F238E27FC236}">
                    <a16:creationId xmlns:a16="http://schemas.microsoft.com/office/drawing/2014/main" id="{96D8E587-6A0D-4649-A4DC-AEA6860D6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76" name="Freeform 47">
                <a:extLst>
                  <a:ext uri="{FF2B5EF4-FFF2-40B4-BE49-F238E27FC236}">
                    <a16:creationId xmlns:a16="http://schemas.microsoft.com/office/drawing/2014/main" id="{71EF0E93-EB64-48BE-9661-D3E0C8957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77" name="Freeform 48">
                <a:extLst>
                  <a:ext uri="{FF2B5EF4-FFF2-40B4-BE49-F238E27FC236}">
                    <a16:creationId xmlns:a16="http://schemas.microsoft.com/office/drawing/2014/main" id="{53C16F3A-49E9-4534-85E0-8E1AAB374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78" name="Freeform 49">
                <a:extLst>
                  <a:ext uri="{FF2B5EF4-FFF2-40B4-BE49-F238E27FC236}">
                    <a16:creationId xmlns:a16="http://schemas.microsoft.com/office/drawing/2014/main" id="{20EA9E52-8A03-44AC-B943-292D1CC19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79" name="Freeform 50">
                <a:extLst>
                  <a:ext uri="{FF2B5EF4-FFF2-40B4-BE49-F238E27FC236}">
                    <a16:creationId xmlns:a16="http://schemas.microsoft.com/office/drawing/2014/main" id="{A644645C-272A-4AD8-BBA0-94887955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80" name="Freeform 51">
                <a:extLst>
                  <a:ext uri="{FF2B5EF4-FFF2-40B4-BE49-F238E27FC236}">
                    <a16:creationId xmlns:a16="http://schemas.microsoft.com/office/drawing/2014/main" id="{65DE592C-74D1-4D8E-B490-C1ADCA3F1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81" name="Freeform 52">
                <a:extLst>
                  <a:ext uri="{FF2B5EF4-FFF2-40B4-BE49-F238E27FC236}">
                    <a16:creationId xmlns:a16="http://schemas.microsoft.com/office/drawing/2014/main" id="{6BCBD08E-2962-4744-803A-945E493C8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82" name="Freeform 53">
                <a:extLst>
                  <a:ext uri="{FF2B5EF4-FFF2-40B4-BE49-F238E27FC236}">
                    <a16:creationId xmlns:a16="http://schemas.microsoft.com/office/drawing/2014/main" id="{95909624-2850-469E-A621-16847866B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83" name="Freeform 54">
                <a:extLst>
                  <a:ext uri="{FF2B5EF4-FFF2-40B4-BE49-F238E27FC236}">
                    <a16:creationId xmlns:a16="http://schemas.microsoft.com/office/drawing/2014/main" id="{859A2EED-A468-43E4-A8F9-A8F1A8DF3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84" name="Freeform 55">
                <a:extLst>
                  <a:ext uri="{FF2B5EF4-FFF2-40B4-BE49-F238E27FC236}">
                    <a16:creationId xmlns:a16="http://schemas.microsoft.com/office/drawing/2014/main" id="{3D4A27F4-BCB5-4D36-A4D4-57BF05FCC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85" name="Freeform 56">
                <a:extLst>
                  <a:ext uri="{FF2B5EF4-FFF2-40B4-BE49-F238E27FC236}">
                    <a16:creationId xmlns:a16="http://schemas.microsoft.com/office/drawing/2014/main" id="{06C25663-E6DC-4FF5-A657-182D3F701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86" name="Freeform 57">
                <a:extLst>
                  <a:ext uri="{FF2B5EF4-FFF2-40B4-BE49-F238E27FC236}">
                    <a16:creationId xmlns:a16="http://schemas.microsoft.com/office/drawing/2014/main" id="{9B1598A6-5F1E-4ECE-86E5-AA06F028B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87" name="Freeform 58">
                <a:extLst>
                  <a:ext uri="{FF2B5EF4-FFF2-40B4-BE49-F238E27FC236}">
                    <a16:creationId xmlns:a16="http://schemas.microsoft.com/office/drawing/2014/main" id="{EFE4E3BE-4213-4709-AA24-77D4E7137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1 h 1340"/>
                  <a:gd name="T2" fmla="*/ 0 w 373"/>
                  <a:gd name="T3" fmla="*/ 1 h 1340"/>
                  <a:gd name="T4" fmla="*/ 0 w 373"/>
                  <a:gd name="T5" fmla="*/ 1 h 1340"/>
                  <a:gd name="T6" fmla="*/ 0 w 373"/>
                  <a:gd name="T7" fmla="*/ 1 h 1340"/>
                  <a:gd name="T8" fmla="*/ 0 w 373"/>
                  <a:gd name="T9" fmla="*/ 1 h 1340"/>
                  <a:gd name="T10" fmla="*/ 0 w 373"/>
                  <a:gd name="T11" fmla="*/ 1 h 1340"/>
                  <a:gd name="T12" fmla="*/ 0 w 373"/>
                  <a:gd name="T13" fmla="*/ 1 h 1340"/>
                  <a:gd name="T14" fmla="*/ 0 w 373"/>
                  <a:gd name="T15" fmla="*/ 1 h 1340"/>
                  <a:gd name="T16" fmla="*/ 0 w 373"/>
                  <a:gd name="T17" fmla="*/ 1 h 1340"/>
                  <a:gd name="T18" fmla="*/ 0 w 373"/>
                  <a:gd name="T19" fmla="*/ 1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1 h 1340"/>
                  <a:gd name="T82" fmla="*/ 0 w 373"/>
                  <a:gd name="T83" fmla="*/ 1 h 1340"/>
                  <a:gd name="T84" fmla="*/ 0 w 373"/>
                  <a:gd name="T85" fmla="*/ 1 h 1340"/>
                  <a:gd name="T86" fmla="*/ 0 w 373"/>
                  <a:gd name="T87" fmla="*/ 1 h 1340"/>
                  <a:gd name="T88" fmla="*/ 0 w 373"/>
                  <a:gd name="T89" fmla="*/ 1 h 1340"/>
                  <a:gd name="T90" fmla="*/ 0 w 373"/>
                  <a:gd name="T91" fmla="*/ 1 h 1340"/>
                  <a:gd name="T92" fmla="*/ 0 w 373"/>
                  <a:gd name="T93" fmla="*/ 1 h 1340"/>
                  <a:gd name="T94" fmla="*/ 0 w 373"/>
                  <a:gd name="T95" fmla="*/ 1 h 1340"/>
                  <a:gd name="T96" fmla="*/ 0 w 373"/>
                  <a:gd name="T97" fmla="*/ 1 h 1340"/>
                  <a:gd name="T98" fmla="*/ 0 w 373"/>
                  <a:gd name="T99" fmla="*/ 1 h 1340"/>
                  <a:gd name="T100" fmla="*/ 0 w 373"/>
                  <a:gd name="T101" fmla="*/ 1 h 1340"/>
                  <a:gd name="T102" fmla="*/ 0 w 373"/>
                  <a:gd name="T103" fmla="*/ 1 h 1340"/>
                  <a:gd name="T104" fmla="*/ 0 w 373"/>
                  <a:gd name="T105" fmla="*/ 1 h 1340"/>
                  <a:gd name="T106" fmla="*/ 0 w 373"/>
                  <a:gd name="T107" fmla="*/ 1 h 1340"/>
                  <a:gd name="T108" fmla="*/ 0 w 373"/>
                  <a:gd name="T109" fmla="*/ 1 h 1340"/>
                  <a:gd name="T110" fmla="*/ 0 w 373"/>
                  <a:gd name="T111" fmla="*/ 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88" name="Freeform 59">
                <a:extLst>
                  <a:ext uri="{FF2B5EF4-FFF2-40B4-BE49-F238E27FC236}">
                    <a16:creationId xmlns:a16="http://schemas.microsoft.com/office/drawing/2014/main" id="{FF9FC8F1-0CC9-4410-B6D1-4AABC6E8D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89" name="Freeform 60">
                <a:extLst>
                  <a:ext uri="{FF2B5EF4-FFF2-40B4-BE49-F238E27FC236}">
                    <a16:creationId xmlns:a16="http://schemas.microsoft.com/office/drawing/2014/main" id="{02EAB343-E42C-48C8-9427-0AEA8E64F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90" name="Freeform 61">
                <a:extLst>
                  <a:ext uri="{FF2B5EF4-FFF2-40B4-BE49-F238E27FC236}">
                    <a16:creationId xmlns:a16="http://schemas.microsoft.com/office/drawing/2014/main" id="{4C4BA3C0-C01E-464F-AA96-EF90A5ADE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91" name="Freeform 62">
                <a:extLst>
                  <a:ext uri="{FF2B5EF4-FFF2-40B4-BE49-F238E27FC236}">
                    <a16:creationId xmlns:a16="http://schemas.microsoft.com/office/drawing/2014/main" id="{3CEB83C2-0F1B-4F77-B73F-13EAFB6D1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92" name="Freeform 63">
                <a:extLst>
                  <a:ext uri="{FF2B5EF4-FFF2-40B4-BE49-F238E27FC236}">
                    <a16:creationId xmlns:a16="http://schemas.microsoft.com/office/drawing/2014/main" id="{C4FE578E-F01D-4DB1-96A4-5A0A58FBA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93" name="Freeform 64">
                <a:extLst>
                  <a:ext uri="{FF2B5EF4-FFF2-40B4-BE49-F238E27FC236}">
                    <a16:creationId xmlns:a16="http://schemas.microsoft.com/office/drawing/2014/main" id="{43789D8D-6887-4F90-B1A4-9944625C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94" name="Freeform 65">
                <a:extLst>
                  <a:ext uri="{FF2B5EF4-FFF2-40B4-BE49-F238E27FC236}">
                    <a16:creationId xmlns:a16="http://schemas.microsoft.com/office/drawing/2014/main" id="{434B7965-D67D-4340-B6B1-8C5A548E1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95" name="Freeform 66">
                <a:extLst>
                  <a:ext uri="{FF2B5EF4-FFF2-40B4-BE49-F238E27FC236}">
                    <a16:creationId xmlns:a16="http://schemas.microsoft.com/office/drawing/2014/main" id="{D16FAA9E-322C-4E0F-B0BD-0A757D93F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96" name="Freeform 67">
                <a:extLst>
                  <a:ext uri="{FF2B5EF4-FFF2-40B4-BE49-F238E27FC236}">
                    <a16:creationId xmlns:a16="http://schemas.microsoft.com/office/drawing/2014/main" id="{09A06C2F-CD61-4553-A644-0F9937402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97" name="Freeform 68">
                <a:extLst>
                  <a:ext uri="{FF2B5EF4-FFF2-40B4-BE49-F238E27FC236}">
                    <a16:creationId xmlns:a16="http://schemas.microsoft.com/office/drawing/2014/main" id="{C98D13DB-1B94-4BE4-BB39-DCABD4448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98" name="Freeform 69">
                <a:extLst>
                  <a:ext uri="{FF2B5EF4-FFF2-40B4-BE49-F238E27FC236}">
                    <a16:creationId xmlns:a16="http://schemas.microsoft.com/office/drawing/2014/main" id="{43C5A8A5-077D-46A3-B859-75966FB41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99" name="Freeform 70">
                <a:extLst>
                  <a:ext uri="{FF2B5EF4-FFF2-40B4-BE49-F238E27FC236}">
                    <a16:creationId xmlns:a16="http://schemas.microsoft.com/office/drawing/2014/main" id="{183BD3ED-5E18-48D7-AFCD-E6E332186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00" name="Freeform 71">
                <a:extLst>
                  <a:ext uri="{FF2B5EF4-FFF2-40B4-BE49-F238E27FC236}">
                    <a16:creationId xmlns:a16="http://schemas.microsoft.com/office/drawing/2014/main" id="{D68BBBB6-6D21-4F04-980A-4C6240483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01" name="Freeform 72">
                <a:extLst>
                  <a:ext uri="{FF2B5EF4-FFF2-40B4-BE49-F238E27FC236}">
                    <a16:creationId xmlns:a16="http://schemas.microsoft.com/office/drawing/2014/main" id="{ED94D7CF-5AEF-42C4-BC56-1A3C44DEA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02" name="Freeform 73">
                <a:extLst>
                  <a:ext uri="{FF2B5EF4-FFF2-40B4-BE49-F238E27FC236}">
                    <a16:creationId xmlns:a16="http://schemas.microsoft.com/office/drawing/2014/main" id="{ED37619F-8D08-4C4A-91AF-9AA1B4594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03" name="Freeform 74">
                <a:extLst>
                  <a:ext uri="{FF2B5EF4-FFF2-40B4-BE49-F238E27FC236}">
                    <a16:creationId xmlns:a16="http://schemas.microsoft.com/office/drawing/2014/main" id="{FE0CC28B-2FE4-4B74-9B15-21C9D78EF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04" name="Freeform 75">
                <a:extLst>
                  <a:ext uri="{FF2B5EF4-FFF2-40B4-BE49-F238E27FC236}">
                    <a16:creationId xmlns:a16="http://schemas.microsoft.com/office/drawing/2014/main" id="{0E9D74FE-3BC4-4888-B083-3097726E1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05" name="Freeform 76">
                <a:extLst>
                  <a:ext uri="{FF2B5EF4-FFF2-40B4-BE49-F238E27FC236}">
                    <a16:creationId xmlns:a16="http://schemas.microsoft.com/office/drawing/2014/main" id="{5BEB9EEA-2C22-4DEF-8E82-40055669E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06" name="Freeform 77">
                <a:extLst>
                  <a:ext uri="{FF2B5EF4-FFF2-40B4-BE49-F238E27FC236}">
                    <a16:creationId xmlns:a16="http://schemas.microsoft.com/office/drawing/2014/main" id="{5F7FADA6-89E7-441E-A138-8557F4B92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07" name="Freeform 78">
                <a:extLst>
                  <a:ext uri="{FF2B5EF4-FFF2-40B4-BE49-F238E27FC236}">
                    <a16:creationId xmlns:a16="http://schemas.microsoft.com/office/drawing/2014/main" id="{CC7C9496-DD05-4D38-804F-33E81E7A3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08" name="Freeform 79">
                <a:extLst>
                  <a:ext uri="{FF2B5EF4-FFF2-40B4-BE49-F238E27FC236}">
                    <a16:creationId xmlns:a16="http://schemas.microsoft.com/office/drawing/2014/main" id="{6FFB87E3-CAB4-45C2-B692-4F1350596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09" name="Freeform 80">
                <a:extLst>
                  <a:ext uri="{FF2B5EF4-FFF2-40B4-BE49-F238E27FC236}">
                    <a16:creationId xmlns:a16="http://schemas.microsoft.com/office/drawing/2014/main" id="{22513F52-9EF7-4D36-A240-2C8ED77F6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10" name="Freeform 81">
                <a:extLst>
                  <a:ext uri="{FF2B5EF4-FFF2-40B4-BE49-F238E27FC236}">
                    <a16:creationId xmlns:a16="http://schemas.microsoft.com/office/drawing/2014/main" id="{ACCB11BA-1627-4528-9FE4-E55FCF487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11" name="Freeform 82">
                <a:extLst>
                  <a:ext uri="{FF2B5EF4-FFF2-40B4-BE49-F238E27FC236}">
                    <a16:creationId xmlns:a16="http://schemas.microsoft.com/office/drawing/2014/main" id="{4371992E-239A-4D3E-9F08-9DF272F52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12" name="Freeform 83">
                <a:extLst>
                  <a:ext uri="{FF2B5EF4-FFF2-40B4-BE49-F238E27FC236}">
                    <a16:creationId xmlns:a16="http://schemas.microsoft.com/office/drawing/2014/main" id="{9831E7C3-667B-4DBA-93CE-3690C65B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13" name="Freeform 84">
                <a:extLst>
                  <a:ext uri="{FF2B5EF4-FFF2-40B4-BE49-F238E27FC236}">
                    <a16:creationId xmlns:a16="http://schemas.microsoft.com/office/drawing/2014/main" id="{2A6DEC08-BDCB-480A-BD40-8D6B89C49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14" name="Freeform 85">
                <a:extLst>
                  <a:ext uri="{FF2B5EF4-FFF2-40B4-BE49-F238E27FC236}">
                    <a16:creationId xmlns:a16="http://schemas.microsoft.com/office/drawing/2014/main" id="{1A45510D-485D-4FC7-A595-CC711F5A6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15" name="Freeform 86">
                <a:extLst>
                  <a:ext uri="{FF2B5EF4-FFF2-40B4-BE49-F238E27FC236}">
                    <a16:creationId xmlns:a16="http://schemas.microsoft.com/office/drawing/2014/main" id="{05BB47D3-9C9E-40DD-96A7-2BB4DBBA4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16" name="Freeform 87">
                <a:extLst>
                  <a:ext uri="{FF2B5EF4-FFF2-40B4-BE49-F238E27FC236}">
                    <a16:creationId xmlns:a16="http://schemas.microsoft.com/office/drawing/2014/main" id="{C68A255D-A5A4-4ABE-98C2-405B79150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17" name="Freeform 88">
                <a:extLst>
                  <a:ext uri="{FF2B5EF4-FFF2-40B4-BE49-F238E27FC236}">
                    <a16:creationId xmlns:a16="http://schemas.microsoft.com/office/drawing/2014/main" id="{30A6B0AA-70F1-4490-855D-956750C1B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18" name="Freeform 89">
                <a:extLst>
                  <a:ext uri="{FF2B5EF4-FFF2-40B4-BE49-F238E27FC236}">
                    <a16:creationId xmlns:a16="http://schemas.microsoft.com/office/drawing/2014/main" id="{00A36046-E198-44FC-8231-A8069B59E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19" name="Freeform 90">
                <a:extLst>
                  <a:ext uri="{FF2B5EF4-FFF2-40B4-BE49-F238E27FC236}">
                    <a16:creationId xmlns:a16="http://schemas.microsoft.com/office/drawing/2014/main" id="{40ACF469-5818-4143-978F-7D0037AC1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20" name="Freeform 91">
                <a:extLst>
                  <a:ext uri="{FF2B5EF4-FFF2-40B4-BE49-F238E27FC236}">
                    <a16:creationId xmlns:a16="http://schemas.microsoft.com/office/drawing/2014/main" id="{DA5548AF-1829-4AD9-9F9C-3FF34B3D7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21" name="Freeform 92">
                <a:extLst>
                  <a:ext uri="{FF2B5EF4-FFF2-40B4-BE49-F238E27FC236}">
                    <a16:creationId xmlns:a16="http://schemas.microsoft.com/office/drawing/2014/main" id="{FA4D33E0-8BAB-45FF-996D-5D9A7CF87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22" name="Freeform 93">
                <a:extLst>
                  <a:ext uri="{FF2B5EF4-FFF2-40B4-BE49-F238E27FC236}">
                    <a16:creationId xmlns:a16="http://schemas.microsoft.com/office/drawing/2014/main" id="{D2B2D2B0-1CA3-499D-9337-F2695408A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23" name="Freeform 94">
                <a:extLst>
                  <a:ext uri="{FF2B5EF4-FFF2-40B4-BE49-F238E27FC236}">
                    <a16:creationId xmlns:a16="http://schemas.microsoft.com/office/drawing/2014/main" id="{BCA9CDA5-27D1-4077-99FA-6C4F34702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24" name="Freeform 95">
                <a:extLst>
                  <a:ext uri="{FF2B5EF4-FFF2-40B4-BE49-F238E27FC236}">
                    <a16:creationId xmlns:a16="http://schemas.microsoft.com/office/drawing/2014/main" id="{C48916ED-6A67-45CD-8797-0D4CAE454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25" name="Freeform 96">
                <a:extLst>
                  <a:ext uri="{FF2B5EF4-FFF2-40B4-BE49-F238E27FC236}">
                    <a16:creationId xmlns:a16="http://schemas.microsoft.com/office/drawing/2014/main" id="{062CAC37-A214-4E4B-87B0-4FD8D2ACF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26" name="Freeform 97">
                <a:extLst>
                  <a:ext uri="{FF2B5EF4-FFF2-40B4-BE49-F238E27FC236}">
                    <a16:creationId xmlns:a16="http://schemas.microsoft.com/office/drawing/2014/main" id="{D3A427DE-C548-4B0F-8C35-2BA870E00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27" name="Freeform 98">
                <a:extLst>
                  <a:ext uri="{FF2B5EF4-FFF2-40B4-BE49-F238E27FC236}">
                    <a16:creationId xmlns:a16="http://schemas.microsoft.com/office/drawing/2014/main" id="{410AE945-14EE-440B-8812-D3F70B5AD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28" name="Freeform 99">
                <a:extLst>
                  <a:ext uri="{FF2B5EF4-FFF2-40B4-BE49-F238E27FC236}">
                    <a16:creationId xmlns:a16="http://schemas.microsoft.com/office/drawing/2014/main" id="{4FB532C0-70A9-4F7B-952F-C62DF07E1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29" name="Freeform 100">
                <a:extLst>
                  <a:ext uri="{FF2B5EF4-FFF2-40B4-BE49-F238E27FC236}">
                    <a16:creationId xmlns:a16="http://schemas.microsoft.com/office/drawing/2014/main" id="{F380F84C-D796-451F-92FC-55163E38C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30" name="Freeform 101">
                <a:extLst>
                  <a:ext uri="{FF2B5EF4-FFF2-40B4-BE49-F238E27FC236}">
                    <a16:creationId xmlns:a16="http://schemas.microsoft.com/office/drawing/2014/main" id="{CC1BC55B-DC4D-46B3-A111-565B3BA6D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31" name="Freeform 102">
                <a:extLst>
                  <a:ext uri="{FF2B5EF4-FFF2-40B4-BE49-F238E27FC236}">
                    <a16:creationId xmlns:a16="http://schemas.microsoft.com/office/drawing/2014/main" id="{6BD63C35-E20F-4A8F-A807-CA9638FBD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32" name="Freeform 103">
                <a:extLst>
                  <a:ext uri="{FF2B5EF4-FFF2-40B4-BE49-F238E27FC236}">
                    <a16:creationId xmlns:a16="http://schemas.microsoft.com/office/drawing/2014/main" id="{5690546E-B4D1-4BB4-AE1A-0023C27CD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33" name="Freeform 104">
                <a:extLst>
                  <a:ext uri="{FF2B5EF4-FFF2-40B4-BE49-F238E27FC236}">
                    <a16:creationId xmlns:a16="http://schemas.microsoft.com/office/drawing/2014/main" id="{59E308EB-30F4-4BA9-BC01-F37AB7397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34" name="Freeform 105">
                <a:extLst>
                  <a:ext uri="{FF2B5EF4-FFF2-40B4-BE49-F238E27FC236}">
                    <a16:creationId xmlns:a16="http://schemas.microsoft.com/office/drawing/2014/main" id="{315C74AC-B557-43B9-80EE-555711F7A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35" name="Freeform 106">
                <a:extLst>
                  <a:ext uri="{FF2B5EF4-FFF2-40B4-BE49-F238E27FC236}">
                    <a16:creationId xmlns:a16="http://schemas.microsoft.com/office/drawing/2014/main" id="{724BD5F9-6B1A-46DE-87A5-B997094B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36" name="Freeform 107">
                <a:extLst>
                  <a:ext uri="{FF2B5EF4-FFF2-40B4-BE49-F238E27FC236}">
                    <a16:creationId xmlns:a16="http://schemas.microsoft.com/office/drawing/2014/main" id="{CFC40FA8-32BA-48D1-95FF-B34266149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37" name="Freeform 108">
                <a:extLst>
                  <a:ext uri="{FF2B5EF4-FFF2-40B4-BE49-F238E27FC236}">
                    <a16:creationId xmlns:a16="http://schemas.microsoft.com/office/drawing/2014/main" id="{7B138672-EB7F-4C6E-9131-E611E820E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38" name="Freeform 109">
                <a:extLst>
                  <a:ext uri="{FF2B5EF4-FFF2-40B4-BE49-F238E27FC236}">
                    <a16:creationId xmlns:a16="http://schemas.microsoft.com/office/drawing/2014/main" id="{2F09AE7E-E808-4504-8C54-A82485FCC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39" name="Freeform 110">
                <a:extLst>
                  <a:ext uri="{FF2B5EF4-FFF2-40B4-BE49-F238E27FC236}">
                    <a16:creationId xmlns:a16="http://schemas.microsoft.com/office/drawing/2014/main" id="{AB311E51-D1EF-4806-8B70-D4B29D7BC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40" name="Freeform 111">
                <a:extLst>
                  <a:ext uri="{FF2B5EF4-FFF2-40B4-BE49-F238E27FC236}">
                    <a16:creationId xmlns:a16="http://schemas.microsoft.com/office/drawing/2014/main" id="{AAF1CC84-3130-421E-B458-5ECF1BAAB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41" name="Freeform 112">
                <a:extLst>
                  <a:ext uri="{FF2B5EF4-FFF2-40B4-BE49-F238E27FC236}">
                    <a16:creationId xmlns:a16="http://schemas.microsoft.com/office/drawing/2014/main" id="{692F7087-3177-4D17-A4C8-999F01018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42" name="Freeform 113">
                <a:extLst>
                  <a:ext uri="{FF2B5EF4-FFF2-40B4-BE49-F238E27FC236}">
                    <a16:creationId xmlns:a16="http://schemas.microsoft.com/office/drawing/2014/main" id="{A061E6C0-8C9D-4660-90C5-2F0147E08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43" name="Freeform 114">
                <a:extLst>
                  <a:ext uri="{FF2B5EF4-FFF2-40B4-BE49-F238E27FC236}">
                    <a16:creationId xmlns:a16="http://schemas.microsoft.com/office/drawing/2014/main" id="{8B05CA2D-82EE-48B1-A576-68E2D9140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44" name="Freeform 115">
                <a:extLst>
                  <a:ext uri="{FF2B5EF4-FFF2-40B4-BE49-F238E27FC236}">
                    <a16:creationId xmlns:a16="http://schemas.microsoft.com/office/drawing/2014/main" id="{C13AF6E7-D9F0-4584-8B8D-B79ADD4E1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45" name="Freeform 116">
                <a:extLst>
                  <a:ext uri="{FF2B5EF4-FFF2-40B4-BE49-F238E27FC236}">
                    <a16:creationId xmlns:a16="http://schemas.microsoft.com/office/drawing/2014/main" id="{3C74AD84-8857-427D-A9DB-F7C04B2CE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46" name="Freeform 117">
                <a:extLst>
                  <a:ext uri="{FF2B5EF4-FFF2-40B4-BE49-F238E27FC236}">
                    <a16:creationId xmlns:a16="http://schemas.microsoft.com/office/drawing/2014/main" id="{C8813CAB-8D07-4D4A-958E-8CB016899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47" name="Freeform 118">
                <a:extLst>
                  <a:ext uri="{FF2B5EF4-FFF2-40B4-BE49-F238E27FC236}">
                    <a16:creationId xmlns:a16="http://schemas.microsoft.com/office/drawing/2014/main" id="{05B08609-A55B-48F0-BF90-24CCA99C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48" name="Freeform 119">
                <a:extLst>
                  <a:ext uri="{FF2B5EF4-FFF2-40B4-BE49-F238E27FC236}">
                    <a16:creationId xmlns:a16="http://schemas.microsoft.com/office/drawing/2014/main" id="{E62A1696-0ED8-4D43-ADFE-934932012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49" name="Freeform 120">
                <a:extLst>
                  <a:ext uri="{FF2B5EF4-FFF2-40B4-BE49-F238E27FC236}">
                    <a16:creationId xmlns:a16="http://schemas.microsoft.com/office/drawing/2014/main" id="{FE30EAC5-5E84-465D-A2C6-E20CEA3C0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50" name="Freeform 121">
                <a:extLst>
                  <a:ext uri="{FF2B5EF4-FFF2-40B4-BE49-F238E27FC236}">
                    <a16:creationId xmlns:a16="http://schemas.microsoft.com/office/drawing/2014/main" id="{DCA77D66-CBBB-449C-B4E4-5F8FB4C17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51" name="Freeform 122">
                <a:extLst>
                  <a:ext uri="{FF2B5EF4-FFF2-40B4-BE49-F238E27FC236}">
                    <a16:creationId xmlns:a16="http://schemas.microsoft.com/office/drawing/2014/main" id="{D0CB9B0F-0AFD-4752-A9BD-B84AAABBA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52" name="Freeform 123">
                <a:extLst>
                  <a:ext uri="{FF2B5EF4-FFF2-40B4-BE49-F238E27FC236}">
                    <a16:creationId xmlns:a16="http://schemas.microsoft.com/office/drawing/2014/main" id="{209633E0-9929-44DB-8C64-B04F380F7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53" name="Freeform 124">
                <a:extLst>
                  <a:ext uri="{FF2B5EF4-FFF2-40B4-BE49-F238E27FC236}">
                    <a16:creationId xmlns:a16="http://schemas.microsoft.com/office/drawing/2014/main" id="{F21B1FB5-308A-4AD2-9BA3-F4D955FF2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54" name="Freeform 125">
                <a:extLst>
                  <a:ext uri="{FF2B5EF4-FFF2-40B4-BE49-F238E27FC236}">
                    <a16:creationId xmlns:a16="http://schemas.microsoft.com/office/drawing/2014/main" id="{FBD1404C-ED06-47A8-A8E7-AAEC253EF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55" name="Freeform 126">
                <a:extLst>
                  <a:ext uri="{FF2B5EF4-FFF2-40B4-BE49-F238E27FC236}">
                    <a16:creationId xmlns:a16="http://schemas.microsoft.com/office/drawing/2014/main" id="{B80624CC-3DA0-480E-B2F6-1508D92AD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56" name="Freeform 127">
                <a:extLst>
                  <a:ext uri="{FF2B5EF4-FFF2-40B4-BE49-F238E27FC236}">
                    <a16:creationId xmlns:a16="http://schemas.microsoft.com/office/drawing/2014/main" id="{6DB8C959-1451-4D9F-BFB4-93153C3F7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57" name="Freeform 128">
                <a:extLst>
                  <a:ext uri="{FF2B5EF4-FFF2-40B4-BE49-F238E27FC236}">
                    <a16:creationId xmlns:a16="http://schemas.microsoft.com/office/drawing/2014/main" id="{793D6D2D-EA30-4B3C-A2F6-E0827115C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58" name="Freeform 129">
                <a:extLst>
                  <a:ext uri="{FF2B5EF4-FFF2-40B4-BE49-F238E27FC236}">
                    <a16:creationId xmlns:a16="http://schemas.microsoft.com/office/drawing/2014/main" id="{8C131AF7-D1C0-4D92-AADB-FEE208BFA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59" name="Freeform 130">
                <a:extLst>
                  <a:ext uri="{FF2B5EF4-FFF2-40B4-BE49-F238E27FC236}">
                    <a16:creationId xmlns:a16="http://schemas.microsoft.com/office/drawing/2014/main" id="{44C7B5A0-5AB9-4DBC-9122-AB51FBDDB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60" name="Freeform 131">
                <a:extLst>
                  <a:ext uri="{FF2B5EF4-FFF2-40B4-BE49-F238E27FC236}">
                    <a16:creationId xmlns:a16="http://schemas.microsoft.com/office/drawing/2014/main" id="{413E86B5-1F27-4262-909F-272797F46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61" name="Freeform 132">
                <a:extLst>
                  <a:ext uri="{FF2B5EF4-FFF2-40B4-BE49-F238E27FC236}">
                    <a16:creationId xmlns:a16="http://schemas.microsoft.com/office/drawing/2014/main" id="{00D7BD10-0DD3-46B9-B9EC-5EBC0927D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62" name="Freeform 133">
                <a:extLst>
                  <a:ext uri="{FF2B5EF4-FFF2-40B4-BE49-F238E27FC236}">
                    <a16:creationId xmlns:a16="http://schemas.microsoft.com/office/drawing/2014/main" id="{0F27112D-3CC1-44FF-A14C-25B5857C4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63" name="Freeform 134">
                <a:extLst>
                  <a:ext uri="{FF2B5EF4-FFF2-40B4-BE49-F238E27FC236}">
                    <a16:creationId xmlns:a16="http://schemas.microsoft.com/office/drawing/2014/main" id="{DBF83B4F-778F-427E-90D3-BEF623988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64" name="Freeform 135">
                <a:extLst>
                  <a:ext uri="{FF2B5EF4-FFF2-40B4-BE49-F238E27FC236}">
                    <a16:creationId xmlns:a16="http://schemas.microsoft.com/office/drawing/2014/main" id="{E125BA9A-1527-4626-BCC8-C28141CFA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65" name="Freeform 136">
                <a:extLst>
                  <a:ext uri="{FF2B5EF4-FFF2-40B4-BE49-F238E27FC236}">
                    <a16:creationId xmlns:a16="http://schemas.microsoft.com/office/drawing/2014/main" id="{4CFCAB09-EA8C-401B-8A59-45A3D6EEE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66" name="Freeform 137">
                <a:extLst>
                  <a:ext uri="{FF2B5EF4-FFF2-40B4-BE49-F238E27FC236}">
                    <a16:creationId xmlns:a16="http://schemas.microsoft.com/office/drawing/2014/main" id="{3E82808D-CEFC-4640-AC66-C9548E1E4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67" name="Freeform 138">
                <a:extLst>
                  <a:ext uri="{FF2B5EF4-FFF2-40B4-BE49-F238E27FC236}">
                    <a16:creationId xmlns:a16="http://schemas.microsoft.com/office/drawing/2014/main" id="{C5CA1597-2372-46A8-B13F-F8D06F0FC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68" name="Freeform 139">
                <a:extLst>
                  <a:ext uri="{FF2B5EF4-FFF2-40B4-BE49-F238E27FC236}">
                    <a16:creationId xmlns:a16="http://schemas.microsoft.com/office/drawing/2014/main" id="{9BB5066B-2A55-4349-9B13-6F943F108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69" name="Freeform 140">
                <a:extLst>
                  <a:ext uri="{FF2B5EF4-FFF2-40B4-BE49-F238E27FC236}">
                    <a16:creationId xmlns:a16="http://schemas.microsoft.com/office/drawing/2014/main" id="{72675B67-5C7D-47B4-9A97-838FAA40F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70" name="Freeform 141">
                <a:extLst>
                  <a:ext uri="{FF2B5EF4-FFF2-40B4-BE49-F238E27FC236}">
                    <a16:creationId xmlns:a16="http://schemas.microsoft.com/office/drawing/2014/main" id="{88F0E7D0-3559-47C1-845C-3E09117B5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71" name="Freeform 142">
                <a:extLst>
                  <a:ext uri="{FF2B5EF4-FFF2-40B4-BE49-F238E27FC236}">
                    <a16:creationId xmlns:a16="http://schemas.microsoft.com/office/drawing/2014/main" id="{7177372E-9EB3-463F-8F46-DBFAF9E93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72" name="Freeform 143">
                <a:extLst>
                  <a:ext uri="{FF2B5EF4-FFF2-40B4-BE49-F238E27FC236}">
                    <a16:creationId xmlns:a16="http://schemas.microsoft.com/office/drawing/2014/main" id="{DC5AC569-A330-49F9-89A5-F63AB5FA9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73" name="Freeform 144">
                <a:extLst>
                  <a:ext uri="{FF2B5EF4-FFF2-40B4-BE49-F238E27FC236}">
                    <a16:creationId xmlns:a16="http://schemas.microsoft.com/office/drawing/2014/main" id="{C53C3027-0BE3-46D7-879B-86A35FA67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74" name="Freeform 145">
                <a:extLst>
                  <a:ext uri="{FF2B5EF4-FFF2-40B4-BE49-F238E27FC236}">
                    <a16:creationId xmlns:a16="http://schemas.microsoft.com/office/drawing/2014/main" id="{89AA55DF-451C-4360-8CC5-2CDB4FF85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3075" name="Freeform 146">
                <a:extLst>
                  <a:ext uri="{FF2B5EF4-FFF2-40B4-BE49-F238E27FC236}">
                    <a16:creationId xmlns:a16="http://schemas.microsoft.com/office/drawing/2014/main" id="{26E9BE00-C071-415F-8608-E82030CB2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grpSp>
          <p:nvGrpSpPr>
            <p:cNvPr id="32795" name="Group 147">
              <a:extLst>
                <a:ext uri="{FF2B5EF4-FFF2-40B4-BE49-F238E27FC236}">
                  <a16:creationId xmlns:a16="http://schemas.microsoft.com/office/drawing/2014/main" id="{2D3696CF-4A20-4A4F-954A-79EA5009891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32796" name="AutoShape 148">
                <a:extLst>
                  <a:ext uri="{FF2B5EF4-FFF2-40B4-BE49-F238E27FC236}">
                    <a16:creationId xmlns:a16="http://schemas.microsoft.com/office/drawing/2014/main" id="{56EBAB91-5746-449B-A009-75B83D7DE22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7" name="Freeform 149">
                <a:extLst>
                  <a:ext uri="{FF2B5EF4-FFF2-40B4-BE49-F238E27FC236}">
                    <a16:creationId xmlns:a16="http://schemas.microsoft.com/office/drawing/2014/main" id="{112707E4-C476-49FE-B1B6-93BAF0703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798" name="Freeform 150">
                <a:extLst>
                  <a:ext uri="{FF2B5EF4-FFF2-40B4-BE49-F238E27FC236}">
                    <a16:creationId xmlns:a16="http://schemas.microsoft.com/office/drawing/2014/main" id="{220221AE-4D8A-4C0B-BFFB-FCD0AEA57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799" name="Freeform 151">
                <a:extLst>
                  <a:ext uri="{FF2B5EF4-FFF2-40B4-BE49-F238E27FC236}">
                    <a16:creationId xmlns:a16="http://schemas.microsoft.com/office/drawing/2014/main" id="{A00459D9-3996-4E76-9888-6058583DD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00" name="Freeform 152">
                <a:extLst>
                  <a:ext uri="{FF2B5EF4-FFF2-40B4-BE49-F238E27FC236}">
                    <a16:creationId xmlns:a16="http://schemas.microsoft.com/office/drawing/2014/main" id="{6713CF32-869D-4CD2-A676-49FDD973D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01" name="Freeform 153">
                <a:extLst>
                  <a:ext uri="{FF2B5EF4-FFF2-40B4-BE49-F238E27FC236}">
                    <a16:creationId xmlns:a16="http://schemas.microsoft.com/office/drawing/2014/main" id="{756B22AB-4DC4-4858-AF11-259F079BE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02" name="Freeform 154">
                <a:extLst>
                  <a:ext uri="{FF2B5EF4-FFF2-40B4-BE49-F238E27FC236}">
                    <a16:creationId xmlns:a16="http://schemas.microsoft.com/office/drawing/2014/main" id="{1CBB65E6-783B-44C1-B4AA-CACF9FB88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03" name="Freeform 155">
                <a:extLst>
                  <a:ext uri="{FF2B5EF4-FFF2-40B4-BE49-F238E27FC236}">
                    <a16:creationId xmlns:a16="http://schemas.microsoft.com/office/drawing/2014/main" id="{DF53E213-1C4E-4A50-891A-5FBA1B17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04" name="Freeform 156">
                <a:extLst>
                  <a:ext uri="{FF2B5EF4-FFF2-40B4-BE49-F238E27FC236}">
                    <a16:creationId xmlns:a16="http://schemas.microsoft.com/office/drawing/2014/main" id="{09FA55C3-B875-4DE5-BF71-D7283F9C8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05" name="Freeform 157">
                <a:extLst>
                  <a:ext uri="{FF2B5EF4-FFF2-40B4-BE49-F238E27FC236}">
                    <a16:creationId xmlns:a16="http://schemas.microsoft.com/office/drawing/2014/main" id="{9369E395-65B7-4640-B093-6CB7C07F6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06" name="Freeform 158">
                <a:extLst>
                  <a:ext uri="{FF2B5EF4-FFF2-40B4-BE49-F238E27FC236}">
                    <a16:creationId xmlns:a16="http://schemas.microsoft.com/office/drawing/2014/main" id="{42631D6C-3232-4A71-80DA-D2D01C143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07" name="Freeform 159">
                <a:extLst>
                  <a:ext uri="{FF2B5EF4-FFF2-40B4-BE49-F238E27FC236}">
                    <a16:creationId xmlns:a16="http://schemas.microsoft.com/office/drawing/2014/main" id="{0969A015-37B4-482F-958C-D5B5AA339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08" name="Freeform 160">
                <a:extLst>
                  <a:ext uri="{FF2B5EF4-FFF2-40B4-BE49-F238E27FC236}">
                    <a16:creationId xmlns:a16="http://schemas.microsoft.com/office/drawing/2014/main" id="{EEE5A839-7A3B-41B9-8061-CB512FE6E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09" name="Freeform 161">
                <a:extLst>
                  <a:ext uri="{FF2B5EF4-FFF2-40B4-BE49-F238E27FC236}">
                    <a16:creationId xmlns:a16="http://schemas.microsoft.com/office/drawing/2014/main" id="{E7A3BC49-2AF4-4607-BE6E-F4CFEC3A7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10" name="Freeform 162">
                <a:extLst>
                  <a:ext uri="{FF2B5EF4-FFF2-40B4-BE49-F238E27FC236}">
                    <a16:creationId xmlns:a16="http://schemas.microsoft.com/office/drawing/2014/main" id="{11FEAA38-CFD8-4A8E-80B5-74A434B88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11" name="Freeform 163">
                <a:extLst>
                  <a:ext uri="{FF2B5EF4-FFF2-40B4-BE49-F238E27FC236}">
                    <a16:creationId xmlns:a16="http://schemas.microsoft.com/office/drawing/2014/main" id="{5504A176-98AA-4F24-BCF1-C943351DC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12" name="Freeform 164">
                <a:extLst>
                  <a:ext uri="{FF2B5EF4-FFF2-40B4-BE49-F238E27FC236}">
                    <a16:creationId xmlns:a16="http://schemas.microsoft.com/office/drawing/2014/main" id="{B7CF230B-7C51-459C-A2AD-DB2D2A29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13" name="Freeform 165">
                <a:extLst>
                  <a:ext uri="{FF2B5EF4-FFF2-40B4-BE49-F238E27FC236}">
                    <a16:creationId xmlns:a16="http://schemas.microsoft.com/office/drawing/2014/main" id="{8B5F3F65-F8F4-45C9-9C32-89439A57A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14" name="Freeform 166">
                <a:extLst>
                  <a:ext uri="{FF2B5EF4-FFF2-40B4-BE49-F238E27FC236}">
                    <a16:creationId xmlns:a16="http://schemas.microsoft.com/office/drawing/2014/main" id="{D8E8FCBC-50E9-48A7-A669-CC0472504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15" name="Freeform 167">
                <a:extLst>
                  <a:ext uri="{FF2B5EF4-FFF2-40B4-BE49-F238E27FC236}">
                    <a16:creationId xmlns:a16="http://schemas.microsoft.com/office/drawing/2014/main" id="{A08687E8-4ABC-469F-9F21-3C85C317B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16" name="Freeform 168">
                <a:extLst>
                  <a:ext uri="{FF2B5EF4-FFF2-40B4-BE49-F238E27FC236}">
                    <a16:creationId xmlns:a16="http://schemas.microsoft.com/office/drawing/2014/main" id="{62FD3C4C-6D8B-409C-A4B2-C1E7D87D8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17" name="Freeform 169">
                <a:extLst>
                  <a:ext uri="{FF2B5EF4-FFF2-40B4-BE49-F238E27FC236}">
                    <a16:creationId xmlns:a16="http://schemas.microsoft.com/office/drawing/2014/main" id="{B8B52013-9D24-4451-A5F4-CE2CF3F0B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18" name="Freeform 170">
                <a:extLst>
                  <a:ext uri="{FF2B5EF4-FFF2-40B4-BE49-F238E27FC236}">
                    <a16:creationId xmlns:a16="http://schemas.microsoft.com/office/drawing/2014/main" id="{EFF14BF2-9AD9-48F1-9961-D03EBF6A9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19" name="Freeform 171">
                <a:extLst>
                  <a:ext uri="{FF2B5EF4-FFF2-40B4-BE49-F238E27FC236}">
                    <a16:creationId xmlns:a16="http://schemas.microsoft.com/office/drawing/2014/main" id="{E21B8200-EE59-4406-A756-145BAA76B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20" name="Freeform 172">
                <a:extLst>
                  <a:ext uri="{FF2B5EF4-FFF2-40B4-BE49-F238E27FC236}">
                    <a16:creationId xmlns:a16="http://schemas.microsoft.com/office/drawing/2014/main" id="{E91D97AD-85F1-42D3-9DFD-57ECE9120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21" name="Freeform 173">
                <a:extLst>
                  <a:ext uri="{FF2B5EF4-FFF2-40B4-BE49-F238E27FC236}">
                    <a16:creationId xmlns:a16="http://schemas.microsoft.com/office/drawing/2014/main" id="{3EE675DB-2C3F-44B9-BC25-001E10EB8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22" name="Freeform 174">
                <a:extLst>
                  <a:ext uri="{FF2B5EF4-FFF2-40B4-BE49-F238E27FC236}">
                    <a16:creationId xmlns:a16="http://schemas.microsoft.com/office/drawing/2014/main" id="{692DDDBD-E81E-49F0-AD48-A31BE1AAD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23" name="Freeform 175">
                <a:extLst>
                  <a:ext uri="{FF2B5EF4-FFF2-40B4-BE49-F238E27FC236}">
                    <a16:creationId xmlns:a16="http://schemas.microsoft.com/office/drawing/2014/main" id="{5ED2EB4A-D68E-484F-BDDE-C1F7725F6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24" name="Freeform 176">
                <a:extLst>
                  <a:ext uri="{FF2B5EF4-FFF2-40B4-BE49-F238E27FC236}">
                    <a16:creationId xmlns:a16="http://schemas.microsoft.com/office/drawing/2014/main" id="{4F7BAB76-B4B9-4842-943E-0621DB1BE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25" name="Freeform 177">
                <a:extLst>
                  <a:ext uri="{FF2B5EF4-FFF2-40B4-BE49-F238E27FC236}">
                    <a16:creationId xmlns:a16="http://schemas.microsoft.com/office/drawing/2014/main" id="{3E7BE3F9-9689-49CA-A37F-43433CF68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26" name="Freeform 178">
                <a:extLst>
                  <a:ext uri="{FF2B5EF4-FFF2-40B4-BE49-F238E27FC236}">
                    <a16:creationId xmlns:a16="http://schemas.microsoft.com/office/drawing/2014/main" id="{B9E32AFD-88FC-47A8-8BB9-6CB36EF34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27" name="Freeform 179">
                <a:extLst>
                  <a:ext uri="{FF2B5EF4-FFF2-40B4-BE49-F238E27FC236}">
                    <a16:creationId xmlns:a16="http://schemas.microsoft.com/office/drawing/2014/main" id="{1A985B81-422E-439D-8A41-B4B49BDC8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28" name="Freeform 180">
                <a:extLst>
                  <a:ext uri="{FF2B5EF4-FFF2-40B4-BE49-F238E27FC236}">
                    <a16:creationId xmlns:a16="http://schemas.microsoft.com/office/drawing/2014/main" id="{B6FB7F42-080F-4161-88C9-CF270FBEC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29" name="Freeform 181">
                <a:extLst>
                  <a:ext uri="{FF2B5EF4-FFF2-40B4-BE49-F238E27FC236}">
                    <a16:creationId xmlns:a16="http://schemas.microsoft.com/office/drawing/2014/main" id="{B50DD039-72D7-4D1A-B78F-47FA60DB9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30" name="Freeform 182">
                <a:extLst>
                  <a:ext uri="{FF2B5EF4-FFF2-40B4-BE49-F238E27FC236}">
                    <a16:creationId xmlns:a16="http://schemas.microsoft.com/office/drawing/2014/main" id="{D57D4974-0CF4-4671-A2FF-613180D48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31" name="Freeform 183">
                <a:extLst>
                  <a:ext uri="{FF2B5EF4-FFF2-40B4-BE49-F238E27FC236}">
                    <a16:creationId xmlns:a16="http://schemas.microsoft.com/office/drawing/2014/main" id="{346AE751-1C82-4082-813E-A347B118E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32" name="Freeform 184">
                <a:extLst>
                  <a:ext uri="{FF2B5EF4-FFF2-40B4-BE49-F238E27FC236}">
                    <a16:creationId xmlns:a16="http://schemas.microsoft.com/office/drawing/2014/main" id="{B4D1E1E9-6631-412A-B2F8-D2E3848F5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33" name="Freeform 185">
                <a:extLst>
                  <a:ext uri="{FF2B5EF4-FFF2-40B4-BE49-F238E27FC236}">
                    <a16:creationId xmlns:a16="http://schemas.microsoft.com/office/drawing/2014/main" id="{D018B9A2-9AC7-4389-AEB5-C47DD137A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34" name="Freeform 186">
                <a:extLst>
                  <a:ext uri="{FF2B5EF4-FFF2-40B4-BE49-F238E27FC236}">
                    <a16:creationId xmlns:a16="http://schemas.microsoft.com/office/drawing/2014/main" id="{C16A11F6-9542-4AAC-BE8A-F9CBAC943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35" name="Freeform 187">
                <a:extLst>
                  <a:ext uri="{FF2B5EF4-FFF2-40B4-BE49-F238E27FC236}">
                    <a16:creationId xmlns:a16="http://schemas.microsoft.com/office/drawing/2014/main" id="{83BB8837-16CE-4CE0-85A2-09A099522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36" name="Freeform 188">
                <a:extLst>
                  <a:ext uri="{FF2B5EF4-FFF2-40B4-BE49-F238E27FC236}">
                    <a16:creationId xmlns:a16="http://schemas.microsoft.com/office/drawing/2014/main" id="{8C16E169-D40C-4E68-A591-00FF785AB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37" name="Freeform 189">
                <a:extLst>
                  <a:ext uri="{FF2B5EF4-FFF2-40B4-BE49-F238E27FC236}">
                    <a16:creationId xmlns:a16="http://schemas.microsoft.com/office/drawing/2014/main" id="{E5C50AB1-A57C-4368-9767-93E796013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38" name="Freeform 190">
                <a:extLst>
                  <a:ext uri="{FF2B5EF4-FFF2-40B4-BE49-F238E27FC236}">
                    <a16:creationId xmlns:a16="http://schemas.microsoft.com/office/drawing/2014/main" id="{6DC1E6F6-763D-49D1-98DF-A0DD5930B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39" name="Freeform 191">
                <a:extLst>
                  <a:ext uri="{FF2B5EF4-FFF2-40B4-BE49-F238E27FC236}">
                    <a16:creationId xmlns:a16="http://schemas.microsoft.com/office/drawing/2014/main" id="{D30FC2F2-7C44-4B58-89D6-F2DDB12EA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40" name="Freeform 192">
                <a:extLst>
                  <a:ext uri="{FF2B5EF4-FFF2-40B4-BE49-F238E27FC236}">
                    <a16:creationId xmlns:a16="http://schemas.microsoft.com/office/drawing/2014/main" id="{45FEDF73-DD55-4DC6-BC43-34411ED27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41" name="Freeform 193">
                <a:extLst>
                  <a:ext uri="{FF2B5EF4-FFF2-40B4-BE49-F238E27FC236}">
                    <a16:creationId xmlns:a16="http://schemas.microsoft.com/office/drawing/2014/main" id="{4345A6D0-0155-40A8-A79D-0DBB2F1CA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42" name="Freeform 194">
                <a:extLst>
                  <a:ext uri="{FF2B5EF4-FFF2-40B4-BE49-F238E27FC236}">
                    <a16:creationId xmlns:a16="http://schemas.microsoft.com/office/drawing/2014/main" id="{E9CFB17C-D45A-42A1-B411-42021557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43" name="Freeform 195">
                <a:extLst>
                  <a:ext uri="{FF2B5EF4-FFF2-40B4-BE49-F238E27FC236}">
                    <a16:creationId xmlns:a16="http://schemas.microsoft.com/office/drawing/2014/main" id="{411B9141-82D5-49C6-821F-320878E78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44" name="Freeform 196">
                <a:extLst>
                  <a:ext uri="{FF2B5EF4-FFF2-40B4-BE49-F238E27FC236}">
                    <a16:creationId xmlns:a16="http://schemas.microsoft.com/office/drawing/2014/main" id="{10CC2C65-9C01-4379-82F1-6663AD9A7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45" name="Freeform 197">
                <a:extLst>
                  <a:ext uri="{FF2B5EF4-FFF2-40B4-BE49-F238E27FC236}">
                    <a16:creationId xmlns:a16="http://schemas.microsoft.com/office/drawing/2014/main" id="{C00316F3-9AD6-402E-B687-74F61FA5E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46" name="Freeform 198">
                <a:extLst>
                  <a:ext uri="{FF2B5EF4-FFF2-40B4-BE49-F238E27FC236}">
                    <a16:creationId xmlns:a16="http://schemas.microsoft.com/office/drawing/2014/main" id="{55CA05A3-7233-46EC-A01E-DEFA4BED0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47" name="Freeform 199">
                <a:extLst>
                  <a:ext uri="{FF2B5EF4-FFF2-40B4-BE49-F238E27FC236}">
                    <a16:creationId xmlns:a16="http://schemas.microsoft.com/office/drawing/2014/main" id="{7E174FE0-45A3-4A7D-938A-64CFFA2FE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1 h 1340"/>
                  <a:gd name="T2" fmla="*/ 0 w 373"/>
                  <a:gd name="T3" fmla="*/ 1 h 1340"/>
                  <a:gd name="T4" fmla="*/ 0 w 373"/>
                  <a:gd name="T5" fmla="*/ 1 h 1340"/>
                  <a:gd name="T6" fmla="*/ 0 w 373"/>
                  <a:gd name="T7" fmla="*/ 1 h 1340"/>
                  <a:gd name="T8" fmla="*/ 0 w 373"/>
                  <a:gd name="T9" fmla="*/ 1 h 1340"/>
                  <a:gd name="T10" fmla="*/ 0 w 373"/>
                  <a:gd name="T11" fmla="*/ 1 h 1340"/>
                  <a:gd name="T12" fmla="*/ 0 w 373"/>
                  <a:gd name="T13" fmla="*/ 1 h 1340"/>
                  <a:gd name="T14" fmla="*/ 0 w 373"/>
                  <a:gd name="T15" fmla="*/ 1 h 1340"/>
                  <a:gd name="T16" fmla="*/ 0 w 373"/>
                  <a:gd name="T17" fmla="*/ 1 h 1340"/>
                  <a:gd name="T18" fmla="*/ 0 w 373"/>
                  <a:gd name="T19" fmla="*/ 1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1 h 1340"/>
                  <a:gd name="T82" fmla="*/ 0 w 373"/>
                  <a:gd name="T83" fmla="*/ 1 h 1340"/>
                  <a:gd name="T84" fmla="*/ 0 w 373"/>
                  <a:gd name="T85" fmla="*/ 1 h 1340"/>
                  <a:gd name="T86" fmla="*/ 0 w 373"/>
                  <a:gd name="T87" fmla="*/ 1 h 1340"/>
                  <a:gd name="T88" fmla="*/ 0 w 373"/>
                  <a:gd name="T89" fmla="*/ 1 h 1340"/>
                  <a:gd name="T90" fmla="*/ 0 w 373"/>
                  <a:gd name="T91" fmla="*/ 1 h 1340"/>
                  <a:gd name="T92" fmla="*/ 0 w 373"/>
                  <a:gd name="T93" fmla="*/ 1 h 1340"/>
                  <a:gd name="T94" fmla="*/ 0 w 373"/>
                  <a:gd name="T95" fmla="*/ 1 h 1340"/>
                  <a:gd name="T96" fmla="*/ 0 w 373"/>
                  <a:gd name="T97" fmla="*/ 1 h 1340"/>
                  <a:gd name="T98" fmla="*/ 0 w 373"/>
                  <a:gd name="T99" fmla="*/ 1 h 1340"/>
                  <a:gd name="T100" fmla="*/ 0 w 373"/>
                  <a:gd name="T101" fmla="*/ 1 h 1340"/>
                  <a:gd name="T102" fmla="*/ 0 w 373"/>
                  <a:gd name="T103" fmla="*/ 1 h 1340"/>
                  <a:gd name="T104" fmla="*/ 0 w 373"/>
                  <a:gd name="T105" fmla="*/ 1 h 1340"/>
                  <a:gd name="T106" fmla="*/ 0 w 373"/>
                  <a:gd name="T107" fmla="*/ 1 h 1340"/>
                  <a:gd name="T108" fmla="*/ 0 w 373"/>
                  <a:gd name="T109" fmla="*/ 1 h 1340"/>
                  <a:gd name="T110" fmla="*/ 0 w 373"/>
                  <a:gd name="T111" fmla="*/ 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48" name="Freeform 200">
                <a:extLst>
                  <a:ext uri="{FF2B5EF4-FFF2-40B4-BE49-F238E27FC236}">
                    <a16:creationId xmlns:a16="http://schemas.microsoft.com/office/drawing/2014/main" id="{5773D52D-E55C-4CC7-B8DD-87810658E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49" name="Freeform 201">
                <a:extLst>
                  <a:ext uri="{FF2B5EF4-FFF2-40B4-BE49-F238E27FC236}">
                    <a16:creationId xmlns:a16="http://schemas.microsoft.com/office/drawing/2014/main" id="{405F7C91-DD00-4F24-87E4-E44E1660E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50" name="Freeform 202">
                <a:extLst>
                  <a:ext uri="{FF2B5EF4-FFF2-40B4-BE49-F238E27FC236}">
                    <a16:creationId xmlns:a16="http://schemas.microsoft.com/office/drawing/2014/main" id="{4CAAC024-506D-4ACC-82A9-85AAFA7DE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51" name="Freeform 203">
                <a:extLst>
                  <a:ext uri="{FF2B5EF4-FFF2-40B4-BE49-F238E27FC236}">
                    <a16:creationId xmlns:a16="http://schemas.microsoft.com/office/drawing/2014/main" id="{28EA8C70-833F-43AB-B646-60A60B30D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52" name="Freeform 204">
                <a:extLst>
                  <a:ext uri="{FF2B5EF4-FFF2-40B4-BE49-F238E27FC236}">
                    <a16:creationId xmlns:a16="http://schemas.microsoft.com/office/drawing/2014/main" id="{ABC6BBE4-0A89-467A-8D78-1B1DB5E3C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53" name="Freeform 205">
                <a:extLst>
                  <a:ext uri="{FF2B5EF4-FFF2-40B4-BE49-F238E27FC236}">
                    <a16:creationId xmlns:a16="http://schemas.microsoft.com/office/drawing/2014/main" id="{C9AD72F1-5D5B-41E9-A7D6-B33A9EEA3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54" name="Freeform 206">
                <a:extLst>
                  <a:ext uri="{FF2B5EF4-FFF2-40B4-BE49-F238E27FC236}">
                    <a16:creationId xmlns:a16="http://schemas.microsoft.com/office/drawing/2014/main" id="{CA1DA2A5-1F40-46C5-973E-310DDC3BF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55" name="Freeform 207">
                <a:extLst>
                  <a:ext uri="{FF2B5EF4-FFF2-40B4-BE49-F238E27FC236}">
                    <a16:creationId xmlns:a16="http://schemas.microsoft.com/office/drawing/2014/main" id="{C9788732-44E2-4BDF-841B-9834AFF25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56" name="Freeform 208">
                <a:extLst>
                  <a:ext uri="{FF2B5EF4-FFF2-40B4-BE49-F238E27FC236}">
                    <a16:creationId xmlns:a16="http://schemas.microsoft.com/office/drawing/2014/main" id="{50285648-BD93-42A4-9795-9D7A70C2F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57" name="Freeform 209">
                <a:extLst>
                  <a:ext uri="{FF2B5EF4-FFF2-40B4-BE49-F238E27FC236}">
                    <a16:creationId xmlns:a16="http://schemas.microsoft.com/office/drawing/2014/main" id="{AD84B5EB-2FAD-4B95-8DB0-6BD05ADB9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58" name="Freeform 210">
                <a:extLst>
                  <a:ext uri="{FF2B5EF4-FFF2-40B4-BE49-F238E27FC236}">
                    <a16:creationId xmlns:a16="http://schemas.microsoft.com/office/drawing/2014/main" id="{F01B1263-A1A7-46B9-B6FE-184C218BB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59" name="Freeform 211">
                <a:extLst>
                  <a:ext uri="{FF2B5EF4-FFF2-40B4-BE49-F238E27FC236}">
                    <a16:creationId xmlns:a16="http://schemas.microsoft.com/office/drawing/2014/main" id="{853C386B-08E6-4C8B-9433-D6D7DF9B5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60" name="Freeform 212">
                <a:extLst>
                  <a:ext uri="{FF2B5EF4-FFF2-40B4-BE49-F238E27FC236}">
                    <a16:creationId xmlns:a16="http://schemas.microsoft.com/office/drawing/2014/main" id="{B40065D8-F308-4FF3-B5CC-7AF8AAF51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61" name="Freeform 213">
                <a:extLst>
                  <a:ext uri="{FF2B5EF4-FFF2-40B4-BE49-F238E27FC236}">
                    <a16:creationId xmlns:a16="http://schemas.microsoft.com/office/drawing/2014/main" id="{17ECCD36-5060-4614-B265-F17C7AA2A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62" name="Freeform 214">
                <a:extLst>
                  <a:ext uri="{FF2B5EF4-FFF2-40B4-BE49-F238E27FC236}">
                    <a16:creationId xmlns:a16="http://schemas.microsoft.com/office/drawing/2014/main" id="{72DD5FBE-85A3-4702-839D-5A87289AC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63" name="Freeform 215">
                <a:extLst>
                  <a:ext uri="{FF2B5EF4-FFF2-40B4-BE49-F238E27FC236}">
                    <a16:creationId xmlns:a16="http://schemas.microsoft.com/office/drawing/2014/main" id="{669BF435-6E9A-41FC-A326-2B70E99CE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64" name="Freeform 216">
                <a:extLst>
                  <a:ext uri="{FF2B5EF4-FFF2-40B4-BE49-F238E27FC236}">
                    <a16:creationId xmlns:a16="http://schemas.microsoft.com/office/drawing/2014/main" id="{8DD48CE0-4029-4D30-BA10-3D40B34C8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65" name="Freeform 217">
                <a:extLst>
                  <a:ext uri="{FF2B5EF4-FFF2-40B4-BE49-F238E27FC236}">
                    <a16:creationId xmlns:a16="http://schemas.microsoft.com/office/drawing/2014/main" id="{8D8E3B0E-1945-4455-A8A6-916D77752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66" name="Freeform 218">
                <a:extLst>
                  <a:ext uri="{FF2B5EF4-FFF2-40B4-BE49-F238E27FC236}">
                    <a16:creationId xmlns:a16="http://schemas.microsoft.com/office/drawing/2014/main" id="{14DB9436-EA18-4FBA-9598-8D4A16FF5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67" name="Freeform 219">
                <a:extLst>
                  <a:ext uri="{FF2B5EF4-FFF2-40B4-BE49-F238E27FC236}">
                    <a16:creationId xmlns:a16="http://schemas.microsoft.com/office/drawing/2014/main" id="{75BB5F5B-B6D4-47EE-B3E8-96E7EFA9B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68" name="Freeform 220">
                <a:extLst>
                  <a:ext uri="{FF2B5EF4-FFF2-40B4-BE49-F238E27FC236}">
                    <a16:creationId xmlns:a16="http://schemas.microsoft.com/office/drawing/2014/main" id="{16E520BC-FBA6-45BE-AF7B-9CB3E73B1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69" name="Freeform 221">
                <a:extLst>
                  <a:ext uri="{FF2B5EF4-FFF2-40B4-BE49-F238E27FC236}">
                    <a16:creationId xmlns:a16="http://schemas.microsoft.com/office/drawing/2014/main" id="{2E2C0A35-9C1A-4386-9E33-E32EE2DB9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70" name="Freeform 222">
                <a:extLst>
                  <a:ext uri="{FF2B5EF4-FFF2-40B4-BE49-F238E27FC236}">
                    <a16:creationId xmlns:a16="http://schemas.microsoft.com/office/drawing/2014/main" id="{C371173A-9CB0-4180-935E-CD63C42C6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71" name="Freeform 223">
                <a:extLst>
                  <a:ext uri="{FF2B5EF4-FFF2-40B4-BE49-F238E27FC236}">
                    <a16:creationId xmlns:a16="http://schemas.microsoft.com/office/drawing/2014/main" id="{36DC8103-2F79-48FA-AB6F-34E1E3CF3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72" name="Freeform 224">
                <a:extLst>
                  <a:ext uri="{FF2B5EF4-FFF2-40B4-BE49-F238E27FC236}">
                    <a16:creationId xmlns:a16="http://schemas.microsoft.com/office/drawing/2014/main" id="{AA69EB04-F70D-4FF8-A813-7F4F6E066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73" name="Freeform 225">
                <a:extLst>
                  <a:ext uri="{FF2B5EF4-FFF2-40B4-BE49-F238E27FC236}">
                    <a16:creationId xmlns:a16="http://schemas.microsoft.com/office/drawing/2014/main" id="{83387D20-C1FC-4AD6-A5BC-C1D5883EA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74" name="Freeform 226">
                <a:extLst>
                  <a:ext uri="{FF2B5EF4-FFF2-40B4-BE49-F238E27FC236}">
                    <a16:creationId xmlns:a16="http://schemas.microsoft.com/office/drawing/2014/main" id="{3819CA12-88F4-4745-8AB8-4ECD60B1F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75" name="Freeform 227">
                <a:extLst>
                  <a:ext uri="{FF2B5EF4-FFF2-40B4-BE49-F238E27FC236}">
                    <a16:creationId xmlns:a16="http://schemas.microsoft.com/office/drawing/2014/main" id="{EB6CC91B-0609-4BD9-B0C1-15A2BA2F6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76" name="Freeform 228">
                <a:extLst>
                  <a:ext uri="{FF2B5EF4-FFF2-40B4-BE49-F238E27FC236}">
                    <a16:creationId xmlns:a16="http://schemas.microsoft.com/office/drawing/2014/main" id="{8203BC9E-3653-44F1-AEF5-FC7AA42F0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77" name="Freeform 229">
                <a:extLst>
                  <a:ext uri="{FF2B5EF4-FFF2-40B4-BE49-F238E27FC236}">
                    <a16:creationId xmlns:a16="http://schemas.microsoft.com/office/drawing/2014/main" id="{7B167193-443C-49D3-A6BA-56EDC1BC6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78" name="Freeform 230">
                <a:extLst>
                  <a:ext uri="{FF2B5EF4-FFF2-40B4-BE49-F238E27FC236}">
                    <a16:creationId xmlns:a16="http://schemas.microsoft.com/office/drawing/2014/main" id="{270D4268-E4BE-43FE-A9FB-0391EF38B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79" name="Freeform 231">
                <a:extLst>
                  <a:ext uri="{FF2B5EF4-FFF2-40B4-BE49-F238E27FC236}">
                    <a16:creationId xmlns:a16="http://schemas.microsoft.com/office/drawing/2014/main" id="{10F48236-1CED-4CB8-80DF-3335896AF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80" name="Freeform 232">
                <a:extLst>
                  <a:ext uri="{FF2B5EF4-FFF2-40B4-BE49-F238E27FC236}">
                    <a16:creationId xmlns:a16="http://schemas.microsoft.com/office/drawing/2014/main" id="{50B8CC11-CB6B-480C-A8C6-2C354AB8E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81" name="Freeform 233">
                <a:extLst>
                  <a:ext uri="{FF2B5EF4-FFF2-40B4-BE49-F238E27FC236}">
                    <a16:creationId xmlns:a16="http://schemas.microsoft.com/office/drawing/2014/main" id="{A04258F8-5483-4A62-A6DC-FED61EF5F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82" name="Freeform 234">
                <a:extLst>
                  <a:ext uri="{FF2B5EF4-FFF2-40B4-BE49-F238E27FC236}">
                    <a16:creationId xmlns:a16="http://schemas.microsoft.com/office/drawing/2014/main" id="{3F8E0716-FDAB-4866-8D87-9ACC13BAB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83" name="Freeform 235">
                <a:extLst>
                  <a:ext uri="{FF2B5EF4-FFF2-40B4-BE49-F238E27FC236}">
                    <a16:creationId xmlns:a16="http://schemas.microsoft.com/office/drawing/2014/main" id="{E7B976E4-27CD-41A4-BD20-1925D2928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84" name="Freeform 236">
                <a:extLst>
                  <a:ext uri="{FF2B5EF4-FFF2-40B4-BE49-F238E27FC236}">
                    <a16:creationId xmlns:a16="http://schemas.microsoft.com/office/drawing/2014/main" id="{9FC2B7BC-3E8A-412A-9F18-5C014D477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85" name="Freeform 237">
                <a:extLst>
                  <a:ext uri="{FF2B5EF4-FFF2-40B4-BE49-F238E27FC236}">
                    <a16:creationId xmlns:a16="http://schemas.microsoft.com/office/drawing/2014/main" id="{52AADA3D-241C-499C-A3F0-31737E6CD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86" name="Freeform 238">
                <a:extLst>
                  <a:ext uri="{FF2B5EF4-FFF2-40B4-BE49-F238E27FC236}">
                    <a16:creationId xmlns:a16="http://schemas.microsoft.com/office/drawing/2014/main" id="{212E5896-8C42-4C27-8B3F-569643830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87" name="Freeform 239">
                <a:extLst>
                  <a:ext uri="{FF2B5EF4-FFF2-40B4-BE49-F238E27FC236}">
                    <a16:creationId xmlns:a16="http://schemas.microsoft.com/office/drawing/2014/main" id="{D39C5570-9881-4E19-B97E-6BA3FB015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88" name="Freeform 240">
                <a:extLst>
                  <a:ext uri="{FF2B5EF4-FFF2-40B4-BE49-F238E27FC236}">
                    <a16:creationId xmlns:a16="http://schemas.microsoft.com/office/drawing/2014/main" id="{59452AA7-0D78-4FCA-BA1A-BF5FB75B5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89" name="Freeform 241">
                <a:extLst>
                  <a:ext uri="{FF2B5EF4-FFF2-40B4-BE49-F238E27FC236}">
                    <a16:creationId xmlns:a16="http://schemas.microsoft.com/office/drawing/2014/main" id="{A542A450-E5AA-4030-A8BE-D21183223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90" name="Freeform 242">
                <a:extLst>
                  <a:ext uri="{FF2B5EF4-FFF2-40B4-BE49-F238E27FC236}">
                    <a16:creationId xmlns:a16="http://schemas.microsoft.com/office/drawing/2014/main" id="{C599194B-6F6A-4612-984C-6F64DA278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91" name="Freeform 243">
                <a:extLst>
                  <a:ext uri="{FF2B5EF4-FFF2-40B4-BE49-F238E27FC236}">
                    <a16:creationId xmlns:a16="http://schemas.microsoft.com/office/drawing/2014/main" id="{88E57C56-1A4E-405B-86A6-E39E5FB8F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92" name="Freeform 244">
                <a:extLst>
                  <a:ext uri="{FF2B5EF4-FFF2-40B4-BE49-F238E27FC236}">
                    <a16:creationId xmlns:a16="http://schemas.microsoft.com/office/drawing/2014/main" id="{34B78053-87B6-465B-85CD-6B1852435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93" name="Freeform 245">
                <a:extLst>
                  <a:ext uri="{FF2B5EF4-FFF2-40B4-BE49-F238E27FC236}">
                    <a16:creationId xmlns:a16="http://schemas.microsoft.com/office/drawing/2014/main" id="{731A3C09-3462-4704-990B-447F9000B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94" name="Freeform 246">
                <a:extLst>
                  <a:ext uri="{FF2B5EF4-FFF2-40B4-BE49-F238E27FC236}">
                    <a16:creationId xmlns:a16="http://schemas.microsoft.com/office/drawing/2014/main" id="{6C8110C8-0E7C-4C27-A88A-DB6CA6524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95" name="Freeform 247">
                <a:extLst>
                  <a:ext uri="{FF2B5EF4-FFF2-40B4-BE49-F238E27FC236}">
                    <a16:creationId xmlns:a16="http://schemas.microsoft.com/office/drawing/2014/main" id="{7086FAEB-3FAB-4B00-9DDF-719666E5E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96" name="Freeform 248">
                <a:extLst>
                  <a:ext uri="{FF2B5EF4-FFF2-40B4-BE49-F238E27FC236}">
                    <a16:creationId xmlns:a16="http://schemas.microsoft.com/office/drawing/2014/main" id="{02A2B641-FA4E-4E22-B689-186240F2E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97" name="Freeform 249">
                <a:extLst>
                  <a:ext uri="{FF2B5EF4-FFF2-40B4-BE49-F238E27FC236}">
                    <a16:creationId xmlns:a16="http://schemas.microsoft.com/office/drawing/2014/main" id="{082F5D4D-6862-4B04-96CC-0395A58E9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98" name="Freeform 250">
                <a:extLst>
                  <a:ext uri="{FF2B5EF4-FFF2-40B4-BE49-F238E27FC236}">
                    <a16:creationId xmlns:a16="http://schemas.microsoft.com/office/drawing/2014/main" id="{C355E75A-6D4C-4C70-AE63-597E2A19E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899" name="Freeform 251">
                <a:extLst>
                  <a:ext uri="{FF2B5EF4-FFF2-40B4-BE49-F238E27FC236}">
                    <a16:creationId xmlns:a16="http://schemas.microsoft.com/office/drawing/2014/main" id="{1D19B877-BD9A-445C-B81D-9E62BCD6A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00" name="Freeform 252">
                <a:extLst>
                  <a:ext uri="{FF2B5EF4-FFF2-40B4-BE49-F238E27FC236}">
                    <a16:creationId xmlns:a16="http://schemas.microsoft.com/office/drawing/2014/main" id="{BE6F06C0-0A38-45B2-805C-B3B512D27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01" name="Freeform 253">
                <a:extLst>
                  <a:ext uri="{FF2B5EF4-FFF2-40B4-BE49-F238E27FC236}">
                    <a16:creationId xmlns:a16="http://schemas.microsoft.com/office/drawing/2014/main" id="{ABAA13A9-74BA-4018-8D09-C61CDAF22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02" name="Freeform 254">
                <a:extLst>
                  <a:ext uri="{FF2B5EF4-FFF2-40B4-BE49-F238E27FC236}">
                    <a16:creationId xmlns:a16="http://schemas.microsoft.com/office/drawing/2014/main" id="{D7A4F9E9-83C7-407D-A42A-496611B8B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03" name="Freeform 255">
                <a:extLst>
                  <a:ext uri="{FF2B5EF4-FFF2-40B4-BE49-F238E27FC236}">
                    <a16:creationId xmlns:a16="http://schemas.microsoft.com/office/drawing/2014/main" id="{36289028-6526-4186-B92B-53DDF2F98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04" name="Freeform 256">
                <a:extLst>
                  <a:ext uri="{FF2B5EF4-FFF2-40B4-BE49-F238E27FC236}">
                    <a16:creationId xmlns:a16="http://schemas.microsoft.com/office/drawing/2014/main" id="{CBE3642D-8D95-4896-8750-BC9E8862F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05" name="Freeform 257">
                <a:extLst>
                  <a:ext uri="{FF2B5EF4-FFF2-40B4-BE49-F238E27FC236}">
                    <a16:creationId xmlns:a16="http://schemas.microsoft.com/office/drawing/2014/main" id="{CF2E5148-67C7-4B05-A317-41AD94546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06" name="Freeform 258">
                <a:extLst>
                  <a:ext uri="{FF2B5EF4-FFF2-40B4-BE49-F238E27FC236}">
                    <a16:creationId xmlns:a16="http://schemas.microsoft.com/office/drawing/2014/main" id="{B6C3E8B9-1C77-42E0-8C09-9510D9CBA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07" name="Freeform 259">
                <a:extLst>
                  <a:ext uri="{FF2B5EF4-FFF2-40B4-BE49-F238E27FC236}">
                    <a16:creationId xmlns:a16="http://schemas.microsoft.com/office/drawing/2014/main" id="{8172662B-36C8-493D-9090-03E20A194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08" name="Freeform 260">
                <a:extLst>
                  <a:ext uri="{FF2B5EF4-FFF2-40B4-BE49-F238E27FC236}">
                    <a16:creationId xmlns:a16="http://schemas.microsoft.com/office/drawing/2014/main" id="{65901418-3D99-4EFD-8B12-140CC43FD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09" name="Freeform 261">
                <a:extLst>
                  <a:ext uri="{FF2B5EF4-FFF2-40B4-BE49-F238E27FC236}">
                    <a16:creationId xmlns:a16="http://schemas.microsoft.com/office/drawing/2014/main" id="{9D4A8074-39F1-4F6B-A290-AE0AF5243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10" name="Freeform 262">
                <a:extLst>
                  <a:ext uri="{FF2B5EF4-FFF2-40B4-BE49-F238E27FC236}">
                    <a16:creationId xmlns:a16="http://schemas.microsoft.com/office/drawing/2014/main" id="{BCE5A0BE-E422-4C3A-A96B-5C666ABE8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11" name="Freeform 263">
                <a:extLst>
                  <a:ext uri="{FF2B5EF4-FFF2-40B4-BE49-F238E27FC236}">
                    <a16:creationId xmlns:a16="http://schemas.microsoft.com/office/drawing/2014/main" id="{325BD059-72A2-4801-9BEA-850C6C7B4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12" name="Freeform 264">
                <a:extLst>
                  <a:ext uri="{FF2B5EF4-FFF2-40B4-BE49-F238E27FC236}">
                    <a16:creationId xmlns:a16="http://schemas.microsoft.com/office/drawing/2014/main" id="{99D285E4-5237-4535-BFDE-E307E8BB8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13" name="Freeform 265">
                <a:extLst>
                  <a:ext uri="{FF2B5EF4-FFF2-40B4-BE49-F238E27FC236}">
                    <a16:creationId xmlns:a16="http://schemas.microsoft.com/office/drawing/2014/main" id="{FBA65969-020C-4BD5-A805-7C8CA824F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14" name="Freeform 266">
                <a:extLst>
                  <a:ext uri="{FF2B5EF4-FFF2-40B4-BE49-F238E27FC236}">
                    <a16:creationId xmlns:a16="http://schemas.microsoft.com/office/drawing/2014/main" id="{18C321D1-E591-4A11-A8E1-9B9E02CEA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15" name="Freeform 267">
                <a:extLst>
                  <a:ext uri="{FF2B5EF4-FFF2-40B4-BE49-F238E27FC236}">
                    <a16:creationId xmlns:a16="http://schemas.microsoft.com/office/drawing/2014/main" id="{4BE0323E-44F4-4400-821C-AB82E78DE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16" name="Freeform 268">
                <a:extLst>
                  <a:ext uri="{FF2B5EF4-FFF2-40B4-BE49-F238E27FC236}">
                    <a16:creationId xmlns:a16="http://schemas.microsoft.com/office/drawing/2014/main" id="{BB30C17E-3BB1-4BBC-8E53-1FC7196D8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17" name="Freeform 269">
                <a:extLst>
                  <a:ext uri="{FF2B5EF4-FFF2-40B4-BE49-F238E27FC236}">
                    <a16:creationId xmlns:a16="http://schemas.microsoft.com/office/drawing/2014/main" id="{DFDF206D-D8DB-427D-A724-518637E7F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18" name="Freeform 270">
                <a:extLst>
                  <a:ext uri="{FF2B5EF4-FFF2-40B4-BE49-F238E27FC236}">
                    <a16:creationId xmlns:a16="http://schemas.microsoft.com/office/drawing/2014/main" id="{F37DC8AD-F19D-47D4-B561-7A53C37E6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19" name="Freeform 271">
                <a:extLst>
                  <a:ext uri="{FF2B5EF4-FFF2-40B4-BE49-F238E27FC236}">
                    <a16:creationId xmlns:a16="http://schemas.microsoft.com/office/drawing/2014/main" id="{A33CBF6C-319C-4121-8250-998DBB86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20" name="Freeform 272">
                <a:extLst>
                  <a:ext uri="{FF2B5EF4-FFF2-40B4-BE49-F238E27FC236}">
                    <a16:creationId xmlns:a16="http://schemas.microsoft.com/office/drawing/2014/main" id="{5898F867-08C6-497A-B685-E508DA513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21" name="Freeform 273">
                <a:extLst>
                  <a:ext uri="{FF2B5EF4-FFF2-40B4-BE49-F238E27FC236}">
                    <a16:creationId xmlns:a16="http://schemas.microsoft.com/office/drawing/2014/main" id="{6DD4B658-61E9-47E1-B14B-2CE39AF1C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22" name="Freeform 274">
                <a:extLst>
                  <a:ext uri="{FF2B5EF4-FFF2-40B4-BE49-F238E27FC236}">
                    <a16:creationId xmlns:a16="http://schemas.microsoft.com/office/drawing/2014/main" id="{27118096-3646-4F91-9322-1744F0088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23" name="Freeform 275">
                <a:extLst>
                  <a:ext uri="{FF2B5EF4-FFF2-40B4-BE49-F238E27FC236}">
                    <a16:creationId xmlns:a16="http://schemas.microsoft.com/office/drawing/2014/main" id="{88ED30D4-88E5-4AD4-8BEF-C52DED355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24" name="Freeform 276">
                <a:extLst>
                  <a:ext uri="{FF2B5EF4-FFF2-40B4-BE49-F238E27FC236}">
                    <a16:creationId xmlns:a16="http://schemas.microsoft.com/office/drawing/2014/main" id="{C84EA961-8CDF-4328-92DB-1C381B51D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25" name="Freeform 277">
                <a:extLst>
                  <a:ext uri="{FF2B5EF4-FFF2-40B4-BE49-F238E27FC236}">
                    <a16:creationId xmlns:a16="http://schemas.microsoft.com/office/drawing/2014/main" id="{CF19ADF4-E7C5-46CC-A1FB-CCF80920D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26" name="Freeform 278">
                <a:extLst>
                  <a:ext uri="{FF2B5EF4-FFF2-40B4-BE49-F238E27FC236}">
                    <a16:creationId xmlns:a16="http://schemas.microsoft.com/office/drawing/2014/main" id="{FCA4B461-DFF2-4854-B1E2-964BCA02F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27" name="Freeform 279">
                <a:extLst>
                  <a:ext uri="{FF2B5EF4-FFF2-40B4-BE49-F238E27FC236}">
                    <a16:creationId xmlns:a16="http://schemas.microsoft.com/office/drawing/2014/main" id="{F9617BC1-8070-4133-A652-4045B6CD9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28" name="Freeform 280">
                <a:extLst>
                  <a:ext uri="{FF2B5EF4-FFF2-40B4-BE49-F238E27FC236}">
                    <a16:creationId xmlns:a16="http://schemas.microsoft.com/office/drawing/2014/main" id="{76B5A44C-113B-40B5-B161-9063C56E2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29" name="Freeform 281">
                <a:extLst>
                  <a:ext uri="{FF2B5EF4-FFF2-40B4-BE49-F238E27FC236}">
                    <a16:creationId xmlns:a16="http://schemas.microsoft.com/office/drawing/2014/main" id="{8D1C76C8-79EA-4BB5-A24A-3C6278649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30" name="Freeform 282">
                <a:extLst>
                  <a:ext uri="{FF2B5EF4-FFF2-40B4-BE49-F238E27FC236}">
                    <a16:creationId xmlns:a16="http://schemas.microsoft.com/office/drawing/2014/main" id="{2C1C096A-BE6D-4A6C-AB02-D86AA7304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31" name="Freeform 283">
                <a:extLst>
                  <a:ext uri="{FF2B5EF4-FFF2-40B4-BE49-F238E27FC236}">
                    <a16:creationId xmlns:a16="http://schemas.microsoft.com/office/drawing/2014/main" id="{DFE6FB9F-B4EA-4D0F-860C-8C29E6A7B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32" name="Freeform 284">
                <a:extLst>
                  <a:ext uri="{FF2B5EF4-FFF2-40B4-BE49-F238E27FC236}">
                    <a16:creationId xmlns:a16="http://schemas.microsoft.com/office/drawing/2014/main" id="{46887BAC-A634-4135-A779-C78F1964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33" name="Freeform 285">
                <a:extLst>
                  <a:ext uri="{FF2B5EF4-FFF2-40B4-BE49-F238E27FC236}">
                    <a16:creationId xmlns:a16="http://schemas.microsoft.com/office/drawing/2014/main" id="{44594A49-DB72-4C45-8446-283065E96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34" name="Freeform 286">
                <a:extLst>
                  <a:ext uri="{FF2B5EF4-FFF2-40B4-BE49-F238E27FC236}">
                    <a16:creationId xmlns:a16="http://schemas.microsoft.com/office/drawing/2014/main" id="{58802AE4-278D-4030-A885-8AC63AF7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32935" name="Freeform 287">
                <a:extLst>
                  <a:ext uri="{FF2B5EF4-FFF2-40B4-BE49-F238E27FC236}">
                    <a16:creationId xmlns:a16="http://schemas.microsoft.com/office/drawing/2014/main" id="{0C3FDB60-BF59-492F-BCD1-0DBD55822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pic>
        <p:nvPicPr>
          <p:cNvPr id="32771" name="Picture 286" descr="Gyroscope-03-june">
            <a:extLst>
              <a:ext uri="{FF2B5EF4-FFF2-40B4-BE49-F238E27FC236}">
                <a16:creationId xmlns:a16="http://schemas.microsoft.com/office/drawing/2014/main" id="{71615F3E-AADF-4567-A626-4F84D085CE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0"/>
            <a:ext cx="1022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5">
            <a:extLst>
              <a:ext uri="{FF2B5EF4-FFF2-40B4-BE49-F238E27FC236}">
                <a16:creationId xmlns:a16="http://schemas.microsoft.com/office/drawing/2014/main" id="{894EF855-4BED-43E9-AD1E-3658D04B4B4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505200"/>
            <a:ext cx="2787650" cy="3048000"/>
            <a:chOff x="816" y="2544"/>
            <a:chExt cx="1632" cy="1632"/>
          </a:xfrm>
        </p:grpSpPr>
        <p:grpSp>
          <p:nvGrpSpPr>
            <p:cNvPr id="32789" name="Group 6">
              <a:extLst>
                <a:ext uri="{FF2B5EF4-FFF2-40B4-BE49-F238E27FC236}">
                  <a16:creationId xmlns:a16="http://schemas.microsoft.com/office/drawing/2014/main" id="{CF4EA8D0-3977-436B-A5FA-BA50C47F4F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544"/>
              <a:ext cx="1632" cy="1632"/>
              <a:chOff x="720" y="2496"/>
              <a:chExt cx="1632" cy="1632"/>
            </a:xfrm>
          </p:grpSpPr>
          <p:sp>
            <p:nvSpPr>
              <p:cNvPr id="32791" name="AutoShape 7">
                <a:extLst>
                  <a:ext uri="{FF2B5EF4-FFF2-40B4-BE49-F238E27FC236}">
                    <a16:creationId xmlns:a16="http://schemas.microsoft.com/office/drawing/2014/main" id="{A44E8242-3EFB-4B98-817D-5B71A98ED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pic>
            <p:nvPicPr>
              <p:cNvPr id="32792" name="Picture 8" descr="happymom8b">
                <a:extLst>
                  <a:ext uri="{FF2B5EF4-FFF2-40B4-BE49-F238E27FC236}">
                    <a16:creationId xmlns:a16="http://schemas.microsoft.com/office/drawing/2014/main" id="{1E879E4D-6A27-45D5-B5A4-BCA5884742D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790" name="AutoShape 9">
              <a:extLst>
                <a:ext uri="{FF2B5EF4-FFF2-40B4-BE49-F238E27FC236}">
                  <a16:creationId xmlns:a16="http://schemas.microsoft.com/office/drawing/2014/main" id="{426B8A0D-1D30-4221-ADF8-C3ADEA833E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4298">
              <a:off x="1152" y="3024"/>
              <a:ext cx="57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5 w 21600"/>
                <a:gd name="T13" fmla="*/ 2300 h 21600"/>
                <a:gd name="T14" fmla="*/ 16575 w 21600"/>
                <a:gd name="T15" fmla="*/ 137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32773" name="Group 14">
            <a:extLst>
              <a:ext uri="{FF2B5EF4-FFF2-40B4-BE49-F238E27FC236}">
                <a16:creationId xmlns:a16="http://schemas.microsoft.com/office/drawing/2014/main" id="{E81C947E-B0E0-4842-8353-5D897A68E263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657600"/>
            <a:ext cx="2819400" cy="3124200"/>
            <a:chOff x="2256" y="2400"/>
            <a:chExt cx="1259" cy="1523"/>
          </a:xfrm>
        </p:grpSpPr>
        <p:sp>
          <p:nvSpPr>
            <p:cNvPr id="32787" name="AutoShape 15">
              <a:extLst>
                <a:ext uri="{FF2B5EF4-FFF2-40B4-BE49-F238E27FC236}">
                  <a16:creationId xmlns:a16="http://schemas.microsoft.com/office/drawing/2014/main" id="{D8716A7D-0A0A-4293-A966-1C769EB6F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400"/>
              <a:ext cx="816" cy="6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9 w 21600"/>
                <a:gd name="T13" fmla="*/ 2282 h 21600"/>
                <a:gd name="T14" fmla="*/ 16544 w 21600"/>
                <a:gd name="T15" fmla="*/ 13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00"/>
            </a:solidFill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pic>
          <p:nvPicPr>
            <p:cNvPr id="32788" name="Picture 16" descr="happymom8b">
              <a:extLst>
                <a:ext uri="{FF2B5EF4-FFF2-40B4-BE49-F238E27FC236}">
                  <a16:creationId xmlns:a16="http://schemas.microsoft.com/office/drawing/2014/main" id="{9D50AC28-BB79-4C4B-B7EF-69D246C3A9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56" y="2544"/>
              <a:ext cx="1259" cy="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4" name="AutoShape 18">
            <a:extLst>
              <a:ext uri="{FF2B5EF4-FFF2-40B4-BE49-F238E27FC236}">
                <a16:creationId xmlns:a16="http://schemas.microsoft.com/office/drawing/2014/main" id="{F62857AB-BA69-4EF7-9DB0-F75821BCB87D}"/>
              </a:ext>
            </a:extLst>
          </p:cNvPr>
          <p:cNvSpPr>
            <a:spLocks noChangeArrowheads="1"/>
          </p:cNvSpPr>
          <p:nvPr/>
        </p:nvSpPr>
        <p:spPr bwMode="auto">
          <a:xfrm rot="21117234">
            <a:off x="5329239" y="4637088"/>
            <a:ext cx="1074737" cy="8699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40 w 21600"/>
              <a:gd name="T13" fmla="*/ 2250 h 21600"/>
              <a:gd name="T14" fmla="*/ 16560 w 21600"/>
              <a:gd name="T15" fmla="*/ 136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32775" name="Group 20">
            <a:extLst>
              <a:ext uri="{FF2B5EF4-FFF2-40B4-BE49-F238E27FC236}">
                <a16:creationId xmlns:a16="http://schemas.microsoft.com/office/drawing/2014/main" id="{08BC2FB9-E745-40ED-938A-95F30CDF8C26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657600"/>
            <a:ext cx="3048000" cy="3124200"/>
            <a:chOff x="4176" y="2304"/>
            <a:chExt cx="1950" cy="2280"/>
          </a:xfrm>
        </p:grpSpPr>
        <p:sp>
          <p:nvSpPr>
            <p:cNvPr id="32781" name="Text Box 21">
              <a:extLst>
                <a:ext uri="{FF2B5EF4-FFF2-40B4-BE49-F238E27FC236}">
                  <a16:creationId xmlns:a16="http://schemas.microsoft.com/office/drawing/2014/main" id="{30E284AE-20AC-4A42-9C40-12AEBC0F9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" y="2399"/>
              <a:ext cx="72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  <a:latin typeface="VNI-Auchon" pitchFamily="2" charset="0"/>
                  <a:cs typeface="Arial" panose="020B0604020202020204" pitchFamily="34" charset="0"/>
                </a:rPr>
                <a:t>HOÏC GIOÛI</a:t>
              </a:r>
            </a:p>
          </p:txBody>
        </p:sp>
        <p:grpSp>
          <p:nvGrpSpPr>
            <p:cNvPr id="32782" name="Group 22">
              <a:extLst>
                <a:ext uri="{FF2B5EF4-FFF2-40B4-BE49-F238E27FC236}">
                  <a16:creationId xmlns:a16="http://schemas.microsoft.com/office/drawing/2014/main" id="{97736974-7B1D-4315-995D-DF140A010B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2304"/>
              <a:ext cx="1950" cy="2280"/>
              <a:chOff x="3456" y="1728"/>
              <a:chExt cx="1950" cy="2280"/>
            </a:xfrm>
          </p:grpSpPr>
          <p:grpSp>
            <p:nvGrpSpPr>
              <p:cNvPr id="32783" name="Group 23">
                <a:extLst>
                  <a:ext uri="{FF2B5EF4-FFF2-40B4-BE49-F238E27FC236}">
                    <a16:creationId xmlns:a16="http://schemas.microsoft.com/office/drawing/2014/main" id="{9FD1DBA6-4AEB-4BB0-92FB-EFDA747CA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1728"/>
                <a:ext cx="1950" cy="2280"/>
                <a:chOff x="3648" y="1824"/>
                <a:chExt cx="1950" cy="2280"/>
              </a:xfrm>
            </p:grpSpPr>
            <p:sp>
              <p:nvSpPr>
                <p:cNvPr id="32785" name="AutoShape 24">
                  <a:extLst>
                    <a:ext uri="{FF2B5EF4-FFF2-40B4-BE49-F238E27FC236}">
                      <a16:creationId xmlns:a16="http://schemas.microsoft.com/office/drawing/2014/main" id="{9A5F61FC-4E22-44A8-8735-933D6A162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1824"/>
                  <a:ext cx="1056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2 w 21600"/>
                    <a:gd name="T13" fmla="*/ 2276 h 21600"/>
                    <a:gd name="T14" fmla="*/ 16548 w 21600"/>
                    <a:gd name="T15" fmla="*/ 1368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pic>
              <p:nvPicPr>
                <p:cNvPr id="32786" name="Picture 25" descr="happymom8b">
                  <a:extLst>
                    <a:ext uri="{FF2B5EF4-FFF2-40B4-BE49-F238E27FC236}">
                      <a16:creationId xmlns:a16="http://schemas.microsoft.com/office/drawing/2014/main" id="{AD437F53-6A6B-4B30-ACCF-87C769041006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3648" y="1968"/>
                  <a:ext cx="1950" cy="2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2784" name="AutoShape 26">
                <a:extLst>
                  <a:ext uri="{FF2B5EF4-FFF2-40B4-BE49-F238E27FC236}">
                    <a16:creationId xmlns:a16="http://schemas.microsoft.com/office/drawing/2014/main" id="{181AD3FA-E93A-4568-91AA-09E3695B4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82766">
                <a:off x="3840" y="2352"/>
                <a:ext cx="799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85 h 21600"/>
                  <a:gd name="T14" fmla="*/ 16545 w 21600"/>
                  <a:gd name="T15" fmla="*/ 136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pic>
        <p:nvPicPr>
          <p:cNvPr id="26935" name="Picture 311" descr="125">
            <a:extLst>
              <a:ext uri="{FF2B5EF4-FFF2-40B4-BE49-F238E27FC236}">
                <a16:creationId xmlns:a16="http://schemas.microsoft.com/office/drawing/2014/main" id="{2A528C8A-8DA7-4B4E-9079-A20714E78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6" descr="smalborg[1]">
            <a:extLst>
              <a:ext uri="{FF2B5EF4-FFF2-40B4-BE49-F238E27FC236}">
                <a16:creationId xmlns:a16="http://schemas.microsoft.com/office/drawing/2014/main" id="{CF2C7419-F2A7-4088-9516-17B4150DFB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6096000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smalborg[1]">
            <a:extLst>
              <a:ext uri="{FF2B5EF4-FFF2-40B4-BE49-F238E27FC236}">
                <a16:creationId xmlns:a16="http://schemas.microsoft.com/office/drawing/2014/main" id="{052D03EC-CCE3-4390-B1FC-458156C4E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81931" y="3844131"/>
            <a:ext cx="6096000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smalborg[1]">
            <a:extLst>
              <a:ext uri="{FF2B5EF4-FFF2-40B4-BE49-F238E27FC236}">
                <a16:creationId xmlns:a16="http://schemas.microsoft.com/office/drawing/2014/main" id="{B0B70CA7-A624-4C8F-B368-2D4C1A2A7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1900" y="3771900"/>
            <a:ext cx="609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7" descr="n3">
            <a:extLst>
              <a:ext uri="{FF2B5EF4-FFF2-40B4-BE49-F238E27FC236}">
                <a16:creationId xmlns:a16="http://schemas.microsoft.com/office/drawing/2014/main" id="{3B21ED95-22E8-4561-83B2-9FC61776A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0" y="6684964"/>
            <a:ext cx="9144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AutoShape 7">
            <a:extLst>
              <a:ext uri="{FF2B5EF4-FFF2-40B4-BE49-F238E27FC236}">
                <a16:creationId xmlns:a16="http://schemas.microsoft.com/office/drawing/2014/main" id="{96B165FB-D76D-473B-9E06-9E3955EB9D0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prstGeom prst="horizontalScrol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4000" b="1"/>
              <a:t>Xin cảm ơn quý thầy cô giáo, Hẹn gặp lại</a:t>
            </a:r>
          </a:p>
        </p:txBody>
      </p:sp>
      <p:pic>
        <p:nvPicPr>
          <p:cNvPr id="33795" name="Picture 9" descr="sunflower">
            <a:extLst>
              <a:ext uri="{FF2B5EF4-FFF2-40B4-BE49-F238E27FC236}">
                <a16:creationId xmlns:a16="http://schemas.microsoft.com/office/drawing/2014/main" id="{80D120E2-5ACA-416B-B9F0-645D60845B72}"/>
              </a:ext>
            </a:extLst>
          </p:cNvPr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3333751"/>
            <a:ext cx="1333500" cy="1057275"/>
          </a:xfrm>
          <a:noFill/>
        </p:spPr>
      </p:pic>
      <p:pic>
        <p:nvPicPr>
          <p:cNvPr id="33796" name="Picture 6">
            <a:extLst>
              <a:ext uri="{FF2B5EF4-FFF2-40B4-BE49-F238E27FC236}">
                <a16:creationId xmlns:a16="http://schemas.microsoft.com/office/drawing/2014/main" id="{5D434AAE-82B3-438E-BF6D-1DA244D61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"/>
            <a:ext cx="9752013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butterflies_flowers_md_wht">
            <a:extLst>
              <a:ext uri="{FF2B5EF4-FFF2-40B4-BE49-F238E27FC236}">
                <a16:creationId xmlns:a16="http://schemas.microsoft.com/office/drawing/2014/main" id="{50F051E6-70C0-4D69-8E1C-14FEF86467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335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>
            <a:extLst>
              <a:ext uri="{FF2B5EF4-FFF2-40B4-BE49-F238E27FC236}">
                <a16:creationId xmlns:a16="http://schemas.microsoft.com/office/drawing/2014/main" id="{C5DE9C7A-F5D9-44AD-8441-BE521FA232FC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3810000" y="52578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4400">
              <a:latin typeface="GungsuhChe" panose="020B0503020000020004" pitchFamily="49" charset="-127"/>
            </a:endParaRPr>
          </a:p>
        </p:txBody>
      </p:sp>
      <p:sp>
        <p:nvSpPr>
          <p:cNvPr id="23559" name="WordArt 7">
            <a:extLst>
              <a:ext uri="{FF2B5EF4-FFF2-40B4-BE49-F238E27FC236}">
                <a16:creationId xmlns:a16="http://schemas.microsoft.com/office/drawing/2014/main" id="{1974119B-8BCE-4B03-8367-E1BE445FA3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819400"/>
            <a:ext cx="8229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21865341-A519-4B80-8694-EDF4B8B8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686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6" name="Picture 294">
            <a:extLst>
              <a:ext uri="{FF2B5EF4-FFF2-40B4-BE49-F238E27FC236}">
                <a16:creationId xmlns:a16="http://schemas.microsoft.com/office/drawing/2014/main" id="{7529670C-598B-46EA-8900-076269105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>
            <a:extLst>
              <a:ext uri="{FF2B5EF4-FFF2-40B4-BE49-F238E27FC236}">
                <a16:creationId xmlns:a16="http://schemas.microsoft.com/office/drawing/2014/main" id="{19BC420C-58A9-4596-A6F3-F594118EB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dao gài, chuốt,  rọi , lũy sắt dày.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Box 8">
            <a:extLst>
              <a:ext uri="{FF2B5EF4-FFF2-40B4-BE49-F238E27FC236}">
                <a16:creationId xmlns:a16="http://schemas.microsoft.com/office/drawing/2014/main" id="{A7BFE286-16CA-4E6E-A71D-3815E885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15">
            <a:extLst>
              <a:ext uri="{FF2B5EF4-FFF2-40B4-BE49-F238E27FC236}">
                <a16:creationId xmlns:a16="http://schemas.microsoft.com/office/drawing/2014/main" id="{C4C8B5CF-9C28-4CB2-A1A7-8EC65EBAF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đúng:</a:t>
            </a:r>
          </a:p>
        </p:txBody>
      </p:sp>
      <p:sp>
        <p:nvSpPr>
          <p:cNvPr id="8197" name="Text Box 8">
            <a:extLst>
              <a:ext uri="{FF2B5EF4-FFF2-40B4-BE49-F238E27FC236}">
                <a16:creationId xmlns:a16="http://schemas.microsoft.com/office/drawing/2014/main" id="{D82DAA1E-0AFD-419E-B935-43B08FE10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146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Ngắt câu: </a:t>
            </a:r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id="{E6D937E1-EE92-49E9-B34D-7073D85B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76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Giải nghĩa từ: </a:t>
            </a:r>
          </a:p>
        </p:txBody>
      </p:sp>
      <p:sp>
        <p:nvSpPr>
          <p:cNvPr id="8199" name="Text Box 10">
            <a:extLst>
              <a:ext uri="{FF2B5EF4-FFF2-40B4-BE49-F238E27FC236}">
                <a16:creationId xmlns:a16="http://schemas.microsoft.com/office/drawing/2014/main" id="{496DCD40-2CA3-4849-9ED3-EF5C900F1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432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về,/ mình có nhớ ta/ </a:t>
            </a:r>
          </a:p>
          <a:p>
            <a:pPr algn="ctr" eaLnBrk="1" hangingPunct="1"/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về,/  ta nhớ/  những hoa cùng người.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img002 copy">
            <a:extLst>
              <a:ext uri="{FF2B5EF4-FFF2-40B4-BE49-F238E27FC236}">
                <a16:creationId xmlns:a16="http://schemas.microsoft.com/office/drawing/2014/main" id="{A7FA41D8-34AE-4D97-9A1A-4112D7EE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WordArt 8">
            <a:extLst>
              <a:ext uri="{FF2B5EF4-FFF2-40B4-BE49-F238E27FC236}">
                <a16:creationId xmlns:a16="http://schemas.microsoft.com/office/drawing/2014/main" id="{AB520E0E-679F-44C0-A32B-78171F4C64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2133600"/>
            <a:ext cx="6705600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NHÓM</a:t>
            </a:r>
          </a:p>
        </p:txBody>
      </p:sp>
      <p:sp>
        <p:nvSpPr>
          <p:cNvPr id="40969" name="WordArt 9">
            <a:extLst>
              <a:ext uri="{FF2B5EF4-FFF2-40B4-BE49-F238E27FC236}">
                <a16:creationId xmlns:a16="http://schemas.microsoft.com/office/drawing/2014/main" id="{BEE96EA0-4EB3-4537-9CDF-10AC4538F9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600200"/>
            <a:ext cx="7010400" cy="3810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THI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95" descr="qustionsm_w">
            <a:extLst>
              <a:ext uri="{FF2B5EF4-FFF2-40B4-BE49-F238E27FC236}">
                <a16:creationId xmlns:a16="http://schemas.microsoft.com/office/drawing/2014/main" id="{1A320518-821A-4CCE-A7ED-9B4947F203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 Box 14">
            <a:extLst>
              <a:ext uri="{FF2B5EF4-FFF2-40B4-BE49-F238E27FC236}">
                <a16:creationId xmlns:a16="http://schemas.microsoft.com/office/drawing/2014/main" id="{0FC6B04E-4753-49B2-94EB-D7A7EFD63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Người cán bộ về xuôi nhớ những gì ở Việt Bắc ? 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F25DDB27-24F6-4BE8-AD3F-912FBB3D0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908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cán bộ về xuôi nhớ hoa, nhớ người ở Việt Bắc.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CCDE1520-7309-4352-B36E-B412BC88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973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những câu thơ cho thấy:</a:t>
            </a:r>
            <a:b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 Việt Bắc rất đẹp.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E03DA92C-270E-4E66-8DB7-0694E858A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600"/>
            <a:ext cx="403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xanh hoa chuối đỏ tươi Ngày xuân mơ nở trắng rừng    Ve kêu rừng phách đổ vàng  Rừng thu trăng rọi hòa bình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FA5CBBBD-5D8A-4599-8C55-61B4AB36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5760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Việt Bắc đánh giặc giỏi.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C2437DB8-18D7-4179-A729-14E34173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59264"/>
            <a:ext cx="518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núi đá ta cùng đánh Tây.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Núi giăng thành lũy sắt dày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che bộ đội, rừng vây quân thù.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CA34456C-A803-4704-B254-8FF4F6EC0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478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1279" grpId="0"/>
      <p:bldP spid="11280" grpId="0"/>
      <p:bldP spid="11281" grpId="0"/>
      <p:bldP spid="11282" grpId="0"/>
      <p:bldP spid="11283" grpId="0"/>
      <p:bldP spid="112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1" descr="img002 copy">
            <a:extLst>
              <a:ext uri="{FF2B5EF4-FFF2-40B4-BE49-F238E27FC236}">
                <a16:creationId xmlns:a16="http://schemas.microsoft.com/office/drawing/2014/main" id="{44D49423-DE3C-4072-8C70-BE363AED7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480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Content Placeholder 3" descr="1278818474_Hoa chuoi rung.jpg">
            <a:extLst>
              <a:ext uri="{FF2B5EF4-FFF2-40B4-BE49-F238E27FC236}">
                <a16:creationId xmlns:a16="http://schemas.microsoft.com/office/drawing/2014/main" id="{BE811A5C-F817-4B32-A2CD-C775F12C8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">
            <a:extLst>
              <a:ext uri="{FF2B5EF4-FFF2-40B4-BE49-F238E27FC236}">
                <a16:creationId xmlns:a16="http://schemas.microsoft.com/office/drawing/2014/main" id="{09F22672-85C1-4A7D-8A0E-F67EC2C5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464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Widescreen</PresentationFormat>
  <Paragraphs>115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GungsuhChe</vt:lpstr>
      <vt:lpstr>.VnTime</vt:lpstr>
      <vt:lpstr>Arial</vt:lpstr>
      <vt:lpstr>Calibri</vt:lpstr>
      <vt:lpstr>Calibri Light</vt:lpstr>
      <vt:lpstr>Times New Roman</vt:lpstr>
      <vt:lpstr>VNI-Arial Rounded</vt:lpstr>
      <vt:lpstr>VNI-Auchon</vt:lpstr>
      <vt:lpstr>VNI-Times</vt:lpstr>
      <vt:lpstr>VNI-Vari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cảm ơn quý thầy cô giáo,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2020-12-07T12:25:04Z</dcterms:created>
  <dcterms:modified xsi:type="dcterms:W3CDTF">2020-12-07T12:25:29Z</dcterms:modified>
</cp:coreProperties>
</file>