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4" r:id="rId7"/>
    <p:sldId id="265" r:id="rId8"/>
    <p:sldId id="266" r:id="rId9"/>
    <p:sldId id="268" r:id="rId10"/>
    <p:sldId id="269" r:id="rId11"/>
    <p:sldId id="271" r:id="rId12"/>
    <p:sldId id="272" r:id="rId13"/>
    <p:sldId id="276" r:id="rId14"/>
    <p:sldId id="273"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7897672-B405-4332-8F41-DD361718C9A8}"/>
              </a:ext>
            </a:extLst>
          </p:cNvPr>
          <p:cNvGrpSpPr>
            <a:grpSpLocks/>
          </p:cNvGrpSpPr>
          <p:nvPr/>
        </p:nvGrpSpPr>
        <p:grpSpPr bwMode="auto">
          <a:xfrm>
            <a:off x="-8467" y="20638"/>
            <a:ext cx="12192000" cy="6858000"/>
            <a:chOff x="0" y="0"/>
            <a:chExt cx="5760" cy="4320"/>
          </a:xfrm>
        </p:grpSpPr>
        <p:sp>
          <p:nvSpPr>
            <p:cNvPr id="5" name="Freeform 3">
              <a:extLst>
                <a:ext uri="{FF2B5EF4-FFF2-40B4-BE49-F238E27FC236}">
                  <a16:creationId xmlns:a16="http://schemas.microsoft.com/office/drawing/2014/main" id="{72B6E1C8-169E-4DA3-94AB-7CDB00947AA4}"/>
                </a:ext>
              </a:extLst>
            </p:cNvPr>
            <p:cNvSpPr>
              <a:spLocks/>
            </p:cNvSpPr>
            <p:nvPr/>
          </p:nvSpPr>
          <p:spPr bwMode="hidden">
            <a:xfrm>
              <a:off x="0" y="3072"/>
              <a:ext cx="5760" cy="1248"/>
            </a:xfrm>
            <a:custGeom>
              <a:avLst/>
              <a:gdLst>
                <a:gd name="T0" fmla="*/ 5505 w 6027"/>
                <a:gd name="T1" fmla="*/ 678 h 2296"/>
                <a:gd name="T2" fmla="*/ 0 w 6027"/>
                <a:gd name="T3" fmla="*/ 678 h 2296"/>
                <a:gd name="T4" fmla="*/ 0 w 6027"/>
                <a:gd name="T5" fmla="*/ 0 h 2296"/>
                <a:gd name="T6" fmla="*/ 5505 w 6027"/>
                <a:gd name="T7" fmla="*/ 0 h 2296"/>
                <a:gd name="T8" fmla="*/ 5505 w 6027"/>
                <a:gd name="T9" fmla="*/ 678 h 2296"/>
                <a:gd name="T10" fmla="*/ 5505 w 6027"/>
                <a:gd name="T11" fmla="*/ 678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6" name="Freeform 4">
              <a:extLst>
                <a:ext uri="{FF2B5EF4-FFF2-40B4-BE49-F238E27FC236}">
                  <a16:creationId xmlns:a16="http://schemas.microsoft.com/office/drawing/2014/main" id="{80693BBC-CA58-414D-B3B8-BBD2926AA02E}"/>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sz="1800">
                <a:latin typeface="Arial" charset="0"/>
              </a:endParaRPr>
            </a:p>
          </p:txBody>
        </p:sp>
      </p:grpSp>
      <p:sp>
        <p:nvSpPr>
          <p:cNvPr id="7" name="Freeform 5">
            <a:extLst>
              <a:ext uri="{FF2B5EF4-FFF2-40B4-BE49-F238E27FC236}">
                <a16:creationId xmlns:a16="http://schemas.microsoft.com/office/drawing/2014/main" id="{754F0ACE-AD92-48BD-A55D-228AF97CC39B}"/>
              </a:ext>
            </a:extLst>
          </p:cNvPr>
          <p:cNvSpPr>
            <a:spLocks/>
          </p:cNvSpPr>
          <p:nvPr/>
        </p:nvSpPr>
        <p:spPr bwMode="hidden">
          <a:xfrm>
            <a:off x="8322733" y="6269038"/>
            <a:ext cx="3860800" cy="609600"/>
          </a:xfrm>
          <a:custGeom>
            <a:avLst/>
            <a:gdLst>
              <a:gd name="T0" fmla="*/ 1458681169 w 5748"/>
              <a:gd name="T1" fmla="*/ 1510618537 h 246"/>
              <a:gd name="T2" fmla="*/ 0 w 5748"/>
              <a:gd name="T3" fmla="*/ 1510618537 h 246"/>
              <a:gd name="T4" fmla="*/ 0 w 5748"/>
              <a:gd name="T5" fmla="*/ 0 h 246"/>
              <a:gd name="T6" fmla="*/ 1458681169 w 5748"/>
              <a:gd name="T7" fmla="*/ 0 h 246"/>
              <a:gd name="T8" fmla="*/ 1458681169 w 5748"/>
              <a:gd name="T9" fmla="*/ 1510618537 h 246"/>
              <a:gd name="T10" fmla="*/ 1458681169 w 5748"/>
              <a:gd name="T11" fmla="*/ 151061853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nvGrpSpPr>
          <p:cNvPr id="8" name="Group 6">
            <a:extLst>
              <a:ext uri="{FF2B5EF4-FFF2-40B4-BE49-F238E27FC236}">
                <a16:creationId xmlns:a16="http://schemas.microsoft.com/office/drawing/2014/main" id="{6D01489E-2879-46B6-96ED-DF67A7B97BD0}"/>
              </a:ext>
            </a:extLst>
          </p:cNvPr>
          <p:cNvGrpSpPr>
            <a:grpSpLocks/>
          </p:cNvGrpSpPr>
          <p:nvPr/>
        </p:nvGrpSpPr>
        <p:grpSpPr bwMode="auto">
          <a:xfrm>
            <a:off x="-2117" y="6034088"/>
            <a:ext cx="10460568" cy="850900"/>
            <a:chOff x="0" y="3792"/>
            <a:chExt cx="4942" cy="536"/>
          </a:xfrm>
        </p:grpSpPr>
        <p:sp>
          <p:nvSpPr>
            <p:cNvPr id="9" name="Freeform 7">
              <a:extLst>
                <a:ext uri="{FF2B5EF4-FFF2-40B4-BE49-F238E27FC236}">
                  <a16:creationId xmlns:a16="http://schemas.microsoft.com/office/drawing/2014/main" id="{5369B7C1-D0BF-45EE-BE4F-5606DA53B4D2}"/>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grpSp>
          <p:nvGrpSpPr>
            <p:cNvPr id="10" name="Group 8">
              <a:extLst>
                <a:ext uri="{FF2B5EF4-FFF2-40B4-BE49-F238E27FC236}">
                  <a16:creationId xmlns:a16="http://schemas.microsoft.com/office/drawing/2014/main" id="{DBB05CE8-2F19-4649-AC59-F6D5E530D489}"/>
                </a:ext>
              </a:extLst>
            </p:cNvPr>
            <p:cNvGrpSpPr>
              <a:grpSpLocks/>
            </p:cNvGrpSpPr>
            <p:nvPr userDrawn="1"/>
          </p:nvGrpSpPr>
          <p:grpSpPr bwMode="auto">
            <a:xfrm>
              <a:off x="2486" y="3792"/>
              <a:ext cx="2456" cy="536"/>
              <a:chOff x="2486" y="3792"/>
              <a:chExt cx="2456" cy="536"/>
            </a:xfrm>
          </p:grpSpPr>
          <p:sp>
            <p:nvSpPr>
              <p:cNvPr id="12" name="Freeform 9">
                <a:extLst>
                  <a:ext uri="{FF2B5EF4-FFF2-40B4-BE49-F238E27FC236}">
                    <a16:creationId xmlns:a16="http://schemas.microsoft.com/office/drawing/2014/main" id="{E8E581AB-59FB-4E8F-8227-524D343BD47E}"/>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3" name="Freeform 10">
                <a:extLst>
                  <a:ext uri="{FF2B5EF4-FFF2-40B4-BE49-F238E27FC236}">
                    <a16:creationId xmlns:a16="http://schemas.microsoft.com/office/drawing/2014/main" id="{3342A5C0-D3B6-4255-A195-F1FEAB3CF0B5}"/>
                  </a:ext>
                </a:extLst>
              </p:cNvPr>
              <p:cNvSpPr>
                <a:spLocks/>
              </p:cNvSpPr>
              <p:nvPr userDrawn="1"/>
            </p:nvSpPr>
            <p:spPr bwMode="ltGray">
              <a:xfrm>
                <a:off x="2677" y="3792"/>
                <a:ext cx="186" cy="395"/>
              </a:xfrm>
              <a:custGeom>
                <a:avLst/>
                <a:gdLst>
                  <a:gd name="T0" fmla="*/ 36 w 186"/>
                  <a:gd name="T1" fmla="*/ 0 h 353"/>
                  <a:gd name="T2" fmla="*/ 54 w 186"/>
                  <a:gd name="T3" fmla="*/ 22 h 353"/>
                  <a:gd name="T4" fmla="*/ 24 w 186"/>
                  <a:gd name="T5" fmla="*/ 38 h 353"/>
                  <a:gd name="T6" fmla="*/ 18 w 186"/>
                  <a:gd name="T7" fmla="*/ 83 h 353"/>
                  <a:gd name="T8" fmla="*/ 42 w 186"/>
                  <a:gd name="T9" fmla="*/ 143 h 353"/>
                  <a:gd name="T10" fmla="*/ 48 w 186"/>
                  <a:gd name="T11" fmla="*/ 203 h 353"/>
                  <a:gd name="T12" fmla="*/ 0 w 186"/>
                  <a:gd name="T13" fmla="*/ 442 h 353"/>
                  <a:gd name="T14" fmla="*/ 54 w 186"/>
                  <a:gd name="T15" fmla="*/ 292 h 353"/>
                  <a:gd name="T16" fmla="*/ 84 w 186"/>
                  <a:gd name="T17" fmla="*/ 271 h 353"/>
                  <a:gd name="T18" fmla="*/ 126 w 186"/>
                  <a:gd name="T19" fmla="*/ 158 h 353"/>
                  <a:gd name="T20" fmla="*/ 144 w 186"/>
                  <a:gd name="T21" fmla="*/ 150 h 353"/>
                  <a:gd name="T22" fmla="*/ 144 w 186"/>
                  <a:gd name="T23" fmla="*/ 113 h 353"/>
                  <a:gd name="T24" fmla="*/ 186 w 186"/>
                  <a:gd name="T25" fmla="*/ 83 h 353"/>
                  <a:gd name="T26" fmla="*/ 162 w 186"/>
                  <a:gd name="T27" fmla="*/ 75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4" name="Freeform 11">
                <a:extLst>
                  <a:ext uri="{FF2B5EF4-FFF2-40B4-BE49-F238E27FC236}">
                    <a16:creationId xmlns:a16="http://schemas.microsoft.com/office/drawing/2014/main" id="{12881A49-8227-43AB-933F-FE47F4F85DCE}"/>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5" name="Freeform 12">
                <a:extLst>
                  <a:ext uri="{FF2B5EF4-FFF2-40B4-BE49-F238E27FC236}">
                    <a16:creationId xmlns:a16="http://schemas.microsoft.com/office/drawing/2014/main" id="{1AA6C6C4-AFA2-42DF-8475-5F5DB7C13696}"/>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8 h 66"/>
                  <a:gd name="T8" fmla="*/ 6 w 155"/>
                  <a:gd name="T9" fmla="*/ 22 h 66"/>
                  <a:gd name="T10" fmla="*/ 0 w 155"/>
                  <a:gd name="T11" fmla="*/ 30 h 66"/>
                  <a:gd name="T12" fmla="*/ 78 w 155"/>
                  <a:gd name="T13" fmla="*/ 75 h 66"/>
                  <a:gd name="T14" fmla="*/ 96 w 155"/>
                  <a:gd name="T15" fmla="*/ 53 h 66"/>
                  <a:gd name="T16" fmla="*/ 155 w 155"/>
                  <a:gd name="T17" fmla="*/ 83 h 66"/>
                  <a:gd name="T18" fmla="*/ 126 w 155"/>
                  <a:gd name="T19" fmla="*/ 30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6" name="Freeform 13">
                <a:extLst>
                  <a:ext uri="{FF2B5EF4-FFF2-40B4-BE49-F238E27FC236}">
                    <a16:creationId xmlns:a16="http://schemas.microsoft.com/office/drawing/2014/main" id="{03EC088D-8CE4-47B3-B9AC-803AA0459FEA}"/>
                  </a:ext>
                </a:extLst>
              </p:cNvPr>
              <p:cNvSpPr>
                <a:spLocks/>
              </p:cNvSpPr>
              <p:nvPr userDrawn="1"/>
            </p:nvSpPr>
            <p:spPr bwMode="ltGray">
              <a:xfrm>
                <a:off x="2486" y="3859"/>
                <a:ext cx="42" cy="81"/>
              </a:xfrm>
              <a:custGeom>
                <a:avLst/>
                <a:gdLst>
                  <a:gd name="T0" fmla="*/ 6 w 42"/>
                  <a:gd name="T1" fmla="*/ 46 h 72"/>
                  <a:gd name="T2" fmla="*/ 0 w 42"/>
                  <a:gd name="T3" fmla="*/ 23 h 72"/>
                  <a:gd name="T4" fmla="*/ 12 w 42"/>
                  <a:gd name="T5" fmla="*/ 8 h 72"/>
                  <a:gd name="T6" fmla="*/ 0 w 42"/>
                  <a:gd name="T7" fmla="*/ 8 h 72"/>
                  <a:gd name="T8" fmla="*/ 12 w 42"/>
                  <a:gd name="T9" fmla="*/ 8 h 72"/>
                  <a:gd name="T10" fmla="*/ 24 w 42"/>
                  <a:gd name="T11" fmla="*/ 8 h 72"/>
                  <a:gd name="T12" fmla="*/ 36 w 42"/>
                  <a:gd name="T13" fmla="*/ 8 h 72"/>
                  <a:gd name="T14" fmla="*/ 42 w 42"/>
                  <a:gd name="T15" fmla="*/ 0 h 72"/>
                  <a:gd name="T16" fmla="*/ 30 w 42"/>
                  <a:gd name="T17" fmla="*/ 23 h 72"/>
                  <a:gd name="T18" fmla="*/ 42 w 42"/>
                  <a:gd name="T19" fmla="*/ 61 h 72"/>
                  <a:gd name="T20" fmla="*/ 12 w 42"/>
                  <a:gd name="T21" fmla="*/ 91 h 72"/>
                  <a:gd name="T22" fmla="*/ 6 w 42"/>
                  <a:gd name="T23" fmla="*/ 46 h 72"/>
                  <a:gd name="T24" fmla="*/ 6 w 42"/>
                  <a:gd name="T25" fmla="*/ 4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11" name="Freeform 14">
              <a:extLst>
                <a:ext uri="{FF2B5EF4-FFF2-40B4-BE49-F238E27FC236}">
                  <a16:creationId xmlns:a16="http://schemas.microsoft.com/office/drawing/2014/main" id="{AB437845-C651-416A-9012-DE29AE45173B}"/>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grpSp>
      <p:grpSp>
        <p:nvGrpSpPr>
          <p:cNvPr id="17" name="Group 15">
            <a:extLst>
              <a:ext uri="{FF2B5EF4-FFF2-40B4-BE49-F238E27FC236}">
                <a16:creationId xmlns:a16="http://schemas.microsoft.com/office/drawing/2014/main" id="{966F179F-7423-4856-980A-83C70C1E7639}"/>
              </a:ext>
            </a:extLst>
          </p:cNvPr>
          <p:cNvGrpSpPr>
            <a:grpSpLocks/>
          </p:cNvGrpSpPr>
          <p:nvPr/>
        </p:nvGrpSpPr>
        <p:grpSpPr bwMode="auto">
          <a:xfrm>
            <a:off x="836085" y="6021388"/>
            <a:ext cx="7579783" cy="849312"/>
            <a:chOff x="395" y="3793"/>
            <a:chExt cx="3581" cy="535"/>
          </a:xfrm>
        </p:grpSpPr>
        <p:sp>
          <p:nvSpPr>
            <p:cNvPr id="18" name="Freeform 16">
              <a:extLst>
                <a:ext uri="{FF2B5EF4-FFF2-40B4-BE49-F238E27FC236}">
                  <a16:creationId xmlns:a16="http://schemas.microsoft.com/office/drawing/2014/main" id="{8F2597CE-794E-4F4E-A71C-F69C56A3EAAD}"/>
                </a:ext>
              </a:extLst>
            </p:cNvPr>
            <p:cNvSpPr>
              <a:spLocks/>
            </p:cNvSpPr>
            <p:nvPr userDrawn="1"/>
          </p:nvSpPr>
          <p:spPr bwMode="auto">
            <a:xfrm>
              <a:off x="1196" y="3793"/>
              <a:ext cx="365" cy="291"/>
            </a:xfrm>
            <a:custGeom>
              <a:avLst/>
              <a:gdLst>
                <a:gd name="T0" fmla="*/ 24 w 365"/>
                <a:gd name="T1" fmla="*/ 24 h 287"/>
                <a:gd name="T2" fmla="*/ 0 w 365"/>
                <a:gd name="T3" fmla="*/ 62 h 287"/>
                <a:gd name="T4" fmla="*/ 66 w 365"/>
                <a:gd name="T5" fmla="*/ 112 h 287"/>
                <a:gd name="T6" fmla="*/ 143 w 365"/>
                <a:gd name="T7" fmla="*/ 186 h 287"/>
                <a:gd name="T8" fmla="*/ 191 w 365"/>
                <a:gd name="T9" fmla="*/ 172 h 287"/>
                <a:gd name="T10" fmla="*/ 341 w 365"/>
                <a:gd name="T11" fmla="*/ 295 h 287"/>
                <a:gd name="T12" fmla="*/ 305 w 365"/>
                <a:gd name="T13" fmla="*/ 178 h 287"/>
                <a:gd name="T14" fmla="*/ 365 w 365"/>
                <a:gd name="T15" fmla="*/ 136 h 287"/>
                <a:gd name="T16" fmla="*/ 359 w 365"/>
                <a:gd name="T17" fmla="*/ 130 h 287"/>
                <a:gd name="T18" fmla="*/ 335 w 365"/>
                <a:gd name="T19" fmla="*/ 118 h 287"/>
                <a:gd name="T20" fmla="*/ 299 w 365"/>
                <a:gd name="T21" fmla="*/ 92 h 287"/>
                <a:gd name="T22" fmla="*/ 257 w 365"/>
                <a:gd name="T23" fmla="*/ 74 h 287"/>
                <a:gd name="T24" fmla="*/ 215 w 365"/>
                <a:gd name="T25" fmla="*/ 56 h 287"/>
                <a:gd name="T26" fmla="*/ 173 w 365"/>
                <a:gd name="T27" fmla="*/ 38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9" name="Freeform 17">
              <a:extLst>
                <a:ext uri="{FF2B5EF4-FFF2-40B4-BE49-F238E27FC236}">
                  <a16:creationId xmlns:a16="http://schemas.microsoft.com/office/drawing/2014/main" id="{8F5AD437-8FA0-4FB2-B04D-E88E563ADA29}"/>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20" name="Freeform 18">
              <a:extLst>
                <a:ext uri="{FF2B5EF4-FFF2-40B4-BE49-F238E27FC236}">
                  <a16:creationId xmlns:a16="http://schemas.microsoft.com/office/drawing/2014/main" id="{0AF8E386-6283-4E9D-8E75-735CFCDCD52D}"/>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2 h 60"/>
                <a:gd name="T16" fmla="*/ 65 w 71"/>
                <a:gd name="T17" fmla="*/ 44 h 60"/>
                <a:gd name="T18" fmla="*/ 71 w 71"/>
                <a:gd name="T19" fmla="*/ 56 h 60"/>
                <a:gd name="T20" fmla="*/ 71 w 71"/>
                <a:gd name="T21" fmla="*/ 62 h 60"/>
                <a:gd name="T22" fmla="*/ 59 w 71"/>
                <a:gd name="T23" fmla="*/ 56 h 60"/>
                <a:gd name="T24" fmla="*/ 47 w 71"/>
                <a:gd name="T25" fmla="*/ 44 h 60"/>
                <a:gd name="T26" fmla="*/ 23 w 71"/>
                <a:gd name="T27" fmla="*/ 32 h 60"/>
                <a:gd name="T28" fmla="*/ 23 w 71"/>
                <a:gd name="T29" fmla="*/ 38 h 60"/>
                <a:gd name="T30" fmla="*/ 18 w 71"/>
                <a:gd name="T31" fmla="*/ 44 h 60"/>
                <a:gd name="T32" fmla="*/ 12 w 71"/>
                <a:gd name="T33" fmla="*/ 50 h 60"/>
                <a:gd name="T34" fmla="*/ 6 w 71"/>
                <a:gd name="T35" fmla="*/ 50 h 60"/>
                <a:gd name="T36" fmla="*/ 6 w 71"/>
                <a:gd name="T37" fmla="*/ 50 h 60"/>
                <a:gd name="T38" fmla="*/ 6 w 71"/>
                <a:gd name="T39" fmla="*/ 38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21" name="Freeform 19">
              <a:extLst>
                <a:ext uri="{FF2B5EF4-FFF2-40B4-BE49-F238E27FC236}">
                  <a16:creationId xmlns:a16="http://schemas.microsoft.com/office/drawing/2014/main" id="{59C29C6F-2E55-49BD-95FD-B5CFAF6E6983}"/>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6 h 162"/>
                <a:gd name="T10" fmla="*/ 96 w 161"/>
                <a:gd name="T11" fmla="*/ 62 h 162"/>
                <a:gd name="T12" fmla="*/ 102 w 161"/>
                <a:gd name="T13" fmla="*/ 74 h 162"/>
                <a:gd name="T14" fmla="*/ 108 w 161"/>
                <a:gd name="T15" fmla="*/ 86 h 162"/>
                <a:gd name="T16" fmla="*/ 120 w 161"/>
                <a:gd name="T17" fmla="*/ 98 h 162"/>
                <a:gd name="T18" fmla="*/ 143 w 161"/>
                <a:gd name="T19" fmla="*/ 116 h 162"/>
                <a:gd name="T20" fmla="*/ 155 w 161"/>
                <a:gd name="T21" fmla="*/ 142 h 162"/>
                <a:gd name="T22" fmla="*/ 161 w 161"/>
                <a:gd name="T23" fmla="*/ 160 h 162"/>
                <a:gd name="T24" fmla="*/ 161 w 161"/>
                <a:gd name="T25" fmla="*/ 166 h 162"/>
                <a:gd name="T26" fmla="*/ 96 w 161"/>
                <a:gd name="T27" fmla="*/ 104 h 162"/>
                <a:gd name="T28" fmla="*/ 30 w 161"/>
                <a:gd name="T29" fmla="*/ 56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22" name="Freeform 20">
              <a:extLst>
                <a:ext uri="{FF2B5EF4-FFF2-40B4-BE49-F238E27FC236}">
                  <a16:creationId xmlns:a16="http://schemas.microsoft.com/office/drawing/2014/main" id="{0D43B105-8768-4F86-B033-DDB6EF099B7A}"/>
                </a:ext>
              </a:extLst>
            </p:cNvPr>
            <p:cNvSpPr>
              <a:spLocks/>
            </p:cNvSpPr>
            <p:nvPr userDrawn="1"/>
          </p:nvSpPr>
          <p:spPr bwMode="auto">
            <a:xfrm>
              <a:off x="706" y="3854"/>
              <a:ext cx="59" cy="61"/>
            </a:xfrm>
            <a:custGeom>
              <a:avLst/>
              <a:gdLst>
                <a:gd name="T0" fmla="*/ 59 w 59"/>
                <a:gd name="T1" fmla="*/ 6 h 60"/>
                <a:gd name="T2" fmla="*/ 41 w 59"/>
                <a:gd name="T3" fmla="*/ 32 h 60"/>
                <a:gd name="T4" fmla="*/ 41 w 59"/>
                <a:gd name="T5" fmla="*/ 38 h 60"/>
                <a:gd name="T6" fmla="*/ 47 w 59"/>
                <a:gd name="T7" fmla="*/ 44 h 60"/>
                <a:gd name="T8" fmla="*/ 53 w 59"/>
                <a:gd name="T9" fmla="*/ 56 h 60"/>
                <a:gd name="T10" fmla="*/ 53 w 59"/>
                <a:gd name="T11" fmla="*/ 62 h 60"/>
                <a:gd name="T12" fmla="*/ 47 w 59"/>
                <a:gd name="T13" fmla="*/ 56 h 60"/>
                <a:gd name="T14" fmla="*/ 35 w 59"/>
                <a:gd name="T15" fmla="*/ 50 h 60"/>
                <a:gd name="T16" fmla="*/ 23 w 59"/>
                <a:gd name="T17" fmla="*/ 38 h 60"/>
                <a:gd name="T18" fmla="*/ 17 w 59"/>
                <a:gd name="T19" fmla="*/ 32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23" name="Freeform 21">
              <a:extLst>
                <a:ext uri="{FF2B5EF4-FFF2-40B4-BE49-F238E27FC236}">
                  <a16:creationId xmlns:a16="http://schemas.microsoft.com/office/drawing/2014/main" id="{629FB4C5-D39A-44E4-AC46-A793C0C063ED}"/>
                </a:ext>
              </a:extLst>
            </p:cNvPr>
            <p:cNvSpPr>
              <a:spLocks/>
            </p:cNvSpPr>
            <p:nvPr userDrawn="1"/>
          </p:nvSpPr>
          <p:spPr bwMode="auto">
            <a:xfrm>
              <a:off x="395" y="3811"/>
              <a:ext cx="245" cy="207"/>
            </a:xfrm>
            <a:custGeom>
              <a:avLst/>
              <a:gdLst>
                <a:gd name="T0" fmla="*/ 233 w 245"/>
                <a:gd name="T1" fmla="*/ 38 h 204"/>
                <a:gd name="T2" fmla="*/ 245 w 245"/>
                <a:gd name="T3" fmla="*/ 44 h 204"/>
                <a:gd name="T4" fmla="*/ 209 w 245"/>
                <a:gd name="T5" fmla="*/ 86 h 204"/>
                <a:gd name="T6" fmla="*/ 143 w 245"/>
                <a:gd name="T7" fmla="*/ 136 h 204"/>
                <a:gd name="T8" fmla="*/ 167 w 245"/>
                <a:gd name="T9" fmla="*/ 160 h 204"/>
                <a:gd name="T10" fmla="*/ 179 w 245"/>
                <a:gd name="T11" fmla="*/ 210 h 204"/>
                <a:gd name="T12" fmla="*/ 77 w 245"/>
                <a:gd name="T13" fmla="*/ 136 h 204"/>
                <a:gd name="T14" fmla="*/ 47 w 245"/>
                <a:gd name="T15" fmla="*/ 86 h 204"/>
                <a:gd name="T16" fmla="*/ 89 w 245"/>
                <a:gd name="T17" fmla="*/ 68 h 204"/>
                <a:gd name="T18" fmla="*/ 59 w 245"/>
                <a:gd name="T19" fmla="*/ 38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8 h 204"/>
                <a:gd name="T50" fmla="*/ 233 w 245"/>
                <a:gd name="T51" fmla="*/ 38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46102" name="Rectangle 22"/>
          <p:cNvSpPr>
            <a:spLocks noGrp="1" noChangeArrowheads="1"/>
          </p:cNvSpPr>
          <p:nvPr>
            <p:ph type="ctrTitle" sz="quarter"/>
          </p:nvPr>
        </p:nvSpPr>
        <p:spPr>
          <a:xfrm>
            <a:off x="609600" y="1447801"/>
            <a:ext cx="10972800" cy="1736725"/>
          </a:xfrm>
        </p:spPr>
        <p:txBody>
          <a:bodyPr/>
          <a:lstStyle>
            <a:lvl1pPr>
              <a:defRPr/>
            </a:lvl1pPr>
          </a:lstStyle>
          <a:p>
            <a:r>
              <a:rPr lang="en-US"/>
              <a:t>Click to edit Master title style</a:t>
            </a:r>
          </a:p>
        </p:txBody>
      </p:sp>
      <p:sp>
        <p:nvSpPr>
          <p:cNvPr id="46103" name="Rectangle 23"/>
          <p:cNvSpPr>
            <a:spLocks noGrp="1" noChangeArrowheads="1"/>
          </p:cNvSpPr>
          <p:nvPr>
            <p:ph type="subTitle" sz="quarter" idx="1"/>
          </p:nvPr>
        </p:nvSpPr>
        <p:spPr>
          <a:xfrm>
            <a:off x="1828800" y="3429000"/>
            <a:ext cx="8534400" cy="1752600"/>
          </a:xfrm>
        </p:spPr>
        <p:txBody>
          <a:bodyPr/>
          <a:lstStyle>
            <a:lvl1pPr marL="0" indent="0" algn="ctr">
              <a:buFontTx/>
              <a:buNone/>
              <a:defRPr/>
            </a:lvl1pPr>
          </a:lstStyle>
          <a:p>
            <a:r>
              <a:rPr lang="en-US"/>
              <a:t>Click to edit Master subtitle style</a:t>
            </a:r>
          </a:p>
        </p:txBody>
      </p:sp>
      <p:sp>
        <p:nvSpPr>
          <p:cNvPr id="24" name="Rectangle 24">
            <a:extLst>
              <a:ext uri="{FF2B5EF4-FFF2-40B4-BE49-F238E27FC236}">
                <a16:creationId xmlns:a16="http://schemas.microsoft.com/office/drawing/2014/main" id="{73A1B27B-824A-469F-8925-F550D1779011}"/>
              </a:ext>
            </a:extLst>
          </p:cNvPr>
          <p:cNvSpPr>
            <a:spLocks noGrp="1" noChangeArrowheads="1"/>
          </p:cNvSpPr>
          <p:nvPr>
            <p:ph type="dt" sz="quarter" idx="10"/>
          </p:nvPr>
        </p:nvSpPr>
        <p:spPr/>
        <p:txBody>
          <a:bodyPr/>
          <a:lstStyle>
            <a:lvl1pPr>
              <a:defRPr/>
            </a:lvl1pPr>
          </a:lstStyle>
          <a:p>
            <a:pPr>
              <a:defRPr/>
            </a:pPr>
            <a:endParaRPr lang="en-US"/>
          </a:p>
        </p:txBody>
      </p:sp>
      <p:sp>
        <p:nvSpPr>
          <p:cNvPr id="25" name="Rectangle 25">
            <a:extLst>
              <a:ext uri="{FF2B5EF4-FFF2-40B4-BE49-F238E27FC236}">
                <a16:creationId xmlns:a16="http://schemas.microsoft.com/office/drawing/2014/main" id="{49006762-8BB1-49E4-8F19-EC7AD595E52A}"/>
              </a:ext>
            </a:extLst>
          </p:cNvPr>
          <p:cNvSpPr>
            <a:spLocks noGrp="1" noChangeArrowheads="1"/>
          </p:cNvSpPr>
          <p:nvPr>
            <p:ph type="sldNum" sz="quarter" idx="11"/>
          </p:nvPr>
        </p:nvSpPr>
        <p:spPr/>
        <p:txBody>
          <a:bodyPr/>
          <a:lstStyle>
            <a:lvl1pPr>
              <a:defRPr/>
            </a:lvl1pPr>
          </a:lstStyle>
          <a:p>
            <a:fld id="{78C0FC26-6344-4AEA-9205-63B8B1A01C4C}" type="slidenum">
              <a:rPr lang="en-US" altLang="en-US"/>
              <a:pPr/>
              <a:t>‹#›</a:t>
            </a:fld>
            <a:endParaRPr lang="en-US" altLang="en-US"/>
          </a:p>
        </p:txBody>
      </p:sp>
      <p:sp>
        <p:nvSpPr>
          <p:cNvPr id="26" name="Rectangle 26">
            <a:extLst>
              <a:ext uri="{FF2B5EF4-FFF2-40B4-BE49-F238E27FC236}">
                <a16:creationId xmlns:a16="http://schemas.microsoft.com/office/drawing/2014/main" id="{F35E22EF-4A28-46FF-BA2A-E3EDF2BFB25F}"/>
              </a:ext>
            </a:extLst>
          </p:cNvPr>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62185808"/>
      </p:ext>
    </p:extLst>
  </p:cSld>
  <p:clrMapOvr>
    <a:masterClrMapping/>
  </p:clrMapOvr>
  <p:transition>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a:extLst>
              <a:ext uri="{FF2B5EF4-FFF2-40B4-BE49-F238E27FC236}">
                <a16:creationId xmlns:a16="http://schemas.microsoft.com/office/drawing/2014/main" id="{210E88C7-1829-4AE7-A107-7FA843EF9D0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EF534323-F95C-4FB6-91C1-36289A0274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7063CC98-39D4-491D-A299-DF7605A80F33}"/>
              </a:ext>
            </a:extLst>
          </p:cNvPr>
          <p:cNvSpPr>
            <a:spLocks noGrp="1" noChangeArrowheads="1"/>
          </p:cNvSpPr>
          <p:nvPr>
            <p:ph type="sldNum" sz="quarter" idx="12"/>
          </p:nvPr>
        </p:nvSpPr>
        <p:spPr>
          <a:ln/>
        </p:spPr>
        <p:txBody>
          <a:bodyPr/>
          <a:lstStyle>
            <a:lvl1pPr>
              <a:defRPr/>
            </a:lvl1pPr>
          </a:lstStyle>
          <a:p>
            <a:fld id="{73F81E10-271B-46CA-A9CE-3C19488BE7F0}" type="slidenum">
              <a:rPr lang="en-US" altLang="en-US"/>
              <a:pPr/>
              <a:t>‹#›</a:t>
            </a:fld>
            <a:endParaRPr lang="en-US" altLang="en-US"/>
          </a:p>
        </p:txBody>
      </p:sp>
    </p:spTree>
    <p:extLst>
      <p:ext uri="{BB962C8B-B14F-4D97-AF65-F5344CB8AC3E}">
        <p14:creationId xmlns:p14="http://schemas.microsoft.com/office/powerpoint/2010/main" val="160606977"/>
      </p:ext>
    </p:extLst>
  </p:cSld>
  <p:clrMapOvr>
    <a:masterClrMapping/>
  </p:clrMapOvr>
  <p:transition>
    <p:check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28600"/>
            <a:ext cx="27432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28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a:extLst>
              <a:ext uri="{FF2B5EF4-FFF2-40B4-BE49-F238E27FC236}">
                <a16:creationId xmlns:a16="http://schemas.microsoft.com/office/drawing/2014/main" id="{667F55BE-659C-4F32-8756-EEFB6CF984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C2FEE91E-6AB9-434B-A2E1-2081BF74873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29F5147B-49E7-4249-B4B2-01D69F1278B3}"/>
              </a:ext>
            </a:extLst>
          </p:cNvPr>
          <p:cNvSpPr>
            <a:spLocks noGrp="1" noChangeArrowheads="1"/>
          </p:cNvSpPr>
          <p:nvPr>
            <p:ph type="sldNum" sz="quarter" idx="12"/>
          </p:nvPr>
        </p:nvSpPr>
        <p:spPr>
          <a:ln/>
        </p:spPr>
        <p:txBody>
          <a:bodyPr/>
          <a:lstStyle>
            <a:lvl1pPr>
              <a:defRPr/>
            </a:lvl1pPr>
          </a:lstStyle>
          <a:p>
            <a:fld id="{70C08B67-7408-4C10-A379-95E3E31CE765}" type="slidenum">
              <a:rPr lang="en-US" altLang="en-US"/>
              <a:pPr/>
              <a:t>‹#›</a:t>
            </a:fld>
            <a:endParaRPr lang="en-US" altLang="en-US"/>
          </a:p>
        </p:txBody>
      </p:sp>
    </p:spTree>
    <p:extLst>
      <p:ext uri="{BB962C8B-B14F-4D97-AF65-F5344CB8AC3E}">
        <p14:creationId xmlns:p14="http://schemas.microsoft.com/office/powerpoint/2010/main" val="1417954999"/>
      </p:ext>
    </p:extLst>
  </p:cSld>
  <p:clrMapOvr>
    <a:masterClrMapping/>
  </p:clrMapOvr>
  <p:transition>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a:extLst>
              <a:ext uri="{FF2B5EF4-FFF2-40B4-BE49-F238E27FC236}">
                <a16:creationId xmlns:a16="http://schemas.microsoft.com/office/drawing/2014/main" id="{54D3BAA0-5B10-46E4-A59A-B20D2D5F145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DFA44B6D-F84F-471B-BB82-CA42C704E3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FDBA105C-6229-4CF7-A204-2C6E0DAC9D58}"/>
              </a:ext>
            </a:extLst>
          </p:cNvPr>
          <p:cNvSpPr>
            <a:spLocks noGrp="1" noChangeArrowheads="1"/>
          </p:cNvSpPr>
          <p:nvPr>
            <p:ph type="sldNum" sz="quarter" idx="12"/>
          </p:nvPr>
        </p:nvSpPr>
        <p:spPr>
          <a:ln/>
        </p:spPr>
        <p:txBody>
          <a:bodyPr/>
          <a:lstStyle>
            <a:lvl1pPr>
              <a:defRPr/>
            </a:lvl1pPr>
          </a:lstStyle>
          <a:p>
            <a:fld id="{059A1153-D15B-42C5-A8C1-DE7EC57C5338}" type="slidenum">
              <a:rPr lang="en-US" altLang="en-US"/>
              <a:pPr/>
              <a:t>‹#›</a:t>
            </a:fld>
            <a:endParaRPr lang="en-US" altLang="en-US"/>
          </a:p>
        </p:txBody>
      </p:sp>
    </p:spTree>
    <p:extLst>
      <p:ext uri="{BB962C8B-B14F-4D97-AF65-F5344CB8AC3E}">
        <p14:creationId xmlns:p14="http://schemas.microsoft.com/office/powerpoint/2010/main" val="2516945242"/>
      </p:ext>
    </p:extLst>
  </p:cSld>
  <p:clrMapOvr>
    <a:masterClrMapping/>
  </p:clrMapOvr>
  <p:transition>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a:extLst>
              <a:ext uri="{FF2B5EF4-FFF2-40B4-BE49-F238E27FC236}">
                <a16:creationId xmlns:a16="http://schemas.microsoft.com/office/drawing/2014/main" id="{CFF9772F-C323-4EA8-BEAE-AC8A7B3E635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B133EE0D-A2FC-409C-AF85-EC39BCF0EA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2B0D58D9-D441-4194-9911-B4E4B1AB8D23}"/>
              </a:ext>
            </a:extLst>
          </p:cNvPr>
          <p:cNvSpPr>
            <a:spLocks noGrp="1" noChangeArrowheads="1"/>
          </p:cNvSpPr>
          <p:nvPr>
            <p:ph type="sldNum" sz="quarter" idx="12"/>
          </p:nvPr>
        </p:nvSpPr>
        <p:spPr>
          <a:ln/>
        </p:spPr>
        <p:txBody>
          <a:bodyPr/>
          <a:lstStyle>
            <a:lvl1pPr>
              <a:defRPr/>
            </a:lvl1pPr>
          </a:lstStyle>
          <a:p>
            <a:fld id="{58C718DD-4E16-4540-9A5A-65254D1083A9}" type="slidenum">
              <a:rPr lang="en-US" altLang="en-US"/>
              <a:pPr/>
              <a:t>‹#›</a:t>
            </a:fld>
            <a:endParaRPr lang="en-US" altLang="en-US"/>
          </a:p>
        </p:txBody>
      </p:sp>
    </p:spTree>
    <p:extLst>
      <p:ext uri="{BB962C8B-B14F-4D97-AF65-F5344CB8AC3E}">
        <p14:creationId xmlns:p14="http://schemas.microsoft.com/office/powerpoint/2010/main" val="2321132159"/>
      </p:ext>
    </p:extLst>
  </p:cSld>
  <p:clrMapOvr>
    <a:masterClrMapping/>
  </p:clrMapOvr>
  <p:transition>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4">
            <a:extLst>
              <a:ext uri="{FF2B5EF4-FFF2-40B4-BE49-F238E27FC236}">
                <a16:creationId xmlns:a16="http://schemas.microsoft.com/office/drawing/2014/main" id="{64FA96C5-E463-43E0-BB88-DC0E38959C2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976E209E-358F-49ED-9C5B-600752DF78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BBA9270D-0569-45F9-BDC3-D4E7B6AB604F}"/>
              </a:ext>
            </a:extLst>
          </p:cNvPr>
          <p:cNvSpPr>
            <a:spLocks noGrp="1" noChangeArrowheads="1"/>
          </p:cNvSpPr>
          <p:nvPr>
            <p:ph type="sldNum" sz="quarter" idx="12"/>
          </p:nvPr>
        </p:nvSpPr>
        <p:spPr>
          <a:ln/>
        </p:spPr>
        <p:txBody>
          <a:bodyPr/>
          <a:lstStyle>
            <a:lvl1pPr>
              <a:defRPr/>
            </a:lvl1pPr>
          </a:lstStyle>
          <a:p>
            <a:fld id="{759B8592-A6D3-49F0-9C27-95B158AB41AB}" type="slidenum">
              <a:rPr lang="en-US" altLang="en-US"/>
              <a:pPr/>
              <a:t>‹#›</a:t>
            </a:fld>
            <a:endParaRPr lang="en-US" altLang="en-US"/>
          </a:p>
        </p:txBody>
      </p:sp>
    </p:spTree>
    <p:extLst>
      <p:ext uri="{BB962C8B-B14F-4D97-AF65-F5344CB8AC3E}">
        <p14:creationId xmlns:p14="http://schemas.microsoft.com/office/powerpoint/2010/main" val="1107123016"/>
      </p:ext>
    </p:extLst>
  </p:cSld>
  <p:clrMapOvr>
    <a:masterClrMapping/>
  </p:clrMapOvr>
  <p:transition>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4">
            <a:extLst>
              <a:ext uri="{FF2B5EF4-FFF2-40B4-BE49-F238E27FC236}">
                <a16:creationId xmlns:a16="http://schemas.microsoft.com/office/drawing/2014/main" id="{0612FB82-32DC-4DA0-BC89-865456D478D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5">
            <a:extLst>
              <a:ext uri="{FF2B5EF4-FFF2-40B4-BE49-F238E27FC236}">
                <a16:creationId xmlns:a16="http://schemas.microsoft.com/office/drawing/2014/main" id="{520949CB-16BA-4086-8AA0-D9B7EB14EE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6">
            <a:extLst>
              <a:ext uri="{FF2B5EF4-FFF2-40B4-BE49-F238E27FC236}">
                <a16:creationId xmlns:a16="http://schemas.microsoft.com/office/drawing/2014/main" id="{95AEDD08-6262-42C2-9254-59BE54EB2290}"/>
              </a:ext>
            </a:extLst>
          </p:cNvPr>
          <p:cNvSpPr>
            <a:spLocks noGrp="1" noChangeArrowheads="1"/>
          </p:cNvSpPr>
          <p:nvPr>
            <p:ph type="sldNum" sz="quarter" idx="12"/>
          </p:nvPr>
        </p:nvSpPr>
        <p:spPr>
          <a:ln/>
        </p:spPr>
        <p:txBody>
          <a:bodyPr/>
          <a:lstStyle>
            <a:lvl1pPr>
              <a:defRPr/>
            </a:lvl1pPr>
          </a:lstStyle>
          <a:p>
            <a:fld id="{FCF23250-7CFC-4726-80AE-5D82641234C1}" type="slidenum">
              <a:rPr lang="en-US" altLang="en-US"/>
              <a:pPr/>
              <a:t>‹#›</a:t>
            </a:fld>
            <a:endParaRPr lang="en-US" altLang="en-US"/>
          </a:p>
        </p:txBody>
      </p:sp>
    </p:spTree>
    <p:extLst>
      <p:ext uri="{BB962C8B-B14F-4D97-AF65-F5344CB8AC3E}">
        <p14:creationId xmlns:p14="http://schemas.microsoft.com/office/powerpoint/2010/main" val="4262949119"/>
      </p:ext>
    </p:extLst>
  </p:cSld>
  <p:clrMapOvr>
    <a:masterClrMapping/>
  </p:clrMapOvr>
  <p:transition>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4">
            <a:extLst>
              <a:ext uri="{FF2B5EF4-FFF2-40B4-BE49-F238E27FC236}">
                <a16:creationId xmlns:a16="http://schemas.microsoft.com/office/drawing/2014/main" id="{81AA4492-EA78-4CED-9729-F6B3F02A348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5">
            <a:extLst>
              <a:ext uri="{FF2B5EF4-FFF2-40B4-BE49-F238E27FC236}">
                <a16:creationId xmlns:a16="http://schemas.microsoft.com/office/drawing/2014/main" id="{FB39A199-9B73-4F6D-9D9B-8AF6551942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6">
            <a:extLst>
              <a:ext uri="{FF2B5EF4-FFF2-40B4-BE49-F238E27FC236}">
                <a16:creationId xmlns:a16="http://schemas.microsoft.com/office/drawing/2014/main" id="{38E17579-B5F0-4FE9-BF56-C813B9CC8706}"/>
              </a:ext>
            </a:extLst>
          </p:cNvPr>
          <p:cNvSpPr>
            <a:spLocks noGrp="1" noChangeArrowheads="1"/>
          </p:cNvSpPr>
          <p:nvPr>
            <p:ph type="sldNum" sz="quarter" idx="12"/>
          </p:nvPr>
        </p:nvSpPr>
        <p:spPr>
          <a:ln/>
        </p:spPr>
        <p:txBody>
          <a:bodyPr/>
          <a:lstStyle>
            <a:lvl1pPr>
              <a:defRPr/>
            </a:lvl1pPr>
          </a:lstStyle>
          <a:p>
            <a:fld id="{277F1D3C-5375-41EA-8BFD-7200209728AE}" type="slidenum">
              <a:rPr lang="en-US" altLang="en-US"/>
              <a:pPr/>
              <a:t>‹#›</a:t>
            </a:fld>
            <a:endParaRPr lang="en-US" altLang="en-US"/>
          </a:p>
        </p:txBody>
      </p:sp>
    </p:spTree>
    <p:extLst>
      <p:ext uri="{BB962C8B-B14F-4D97-AF65-F5344CB8AC3E}">
        <p14:creationId xmlns:p14="http://schemas.microsoft.com/office/powerpoint/2010/main" val="651133707"/>
      </p:ext>
    </p:extLst>
  </p:cSld>
  <p:clrMapOvr>
    <a:masterClrMapping/>
  </p:clrMapOvr>
  <p:transition>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DD8ABD02-7EDD-4EF2-8A08-F0B0919CFAA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5">
            <a:extLst>
              <a:ext uri="{FF2B5EF4-FFF2-40B4-BE49-F238E27FC236}">
                <a16:creationId xmlns:a16="http://schemas.microsoft.com/office/drawing/2014/main" id="{7B166998-481F-4A8E-A1A0-C57BC2D2B68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6">
            <a:extLst>
              <a:ext uri="{FF2B5EF4-FFF2-40B4-BE49-F238E27FC236}">
                <a16:creationId xmlns:a16="http://schemas.microsoft.com/office/drawing/2014/main" id="{14D1AE15-8F25-4D4A-920B-FD4E89B29BC3}"/>
              </a:ext>
            </a:extLst>
          </p:cNvPr>
          <p:cNvSpPr>
            <a:spLocks noGrp="1" noChangeArrowheads="1"/>
          </p:cNvSpPr>
          <p:nvPr>
            <p:ph type="sldNum" sz="quarter" idx="12"/>
          </p:nvPr>
        </p:nvSpPr>
        <p:spPr>
          <a:ln/>
        </p:spPr>
        <p:txBody>
          <a:bodyPr/>
          <a:lstStyle>
            <a:lvl1pPr>
              <a:defRPr/>
            </a:lvl1pPr>
          </a:lstStyle>
          <a:p>
            <a:fld id="{DBE5A595-E605-4D85-B7A2-EC6E8F1B8B9C}" type="slidenum">
              <a:rPr lang="en-US" altLang="en-US"/>
              <a:pPr/>
              <a:t>‹#›</a:t>
            </a:fld>
            <a:endParaRPr lang="en-US" altLang="en-US"/>
          </a:p>
        </p:txBody>
      </p:sp>
    </p:spTree>
    <p:extLst>
      <p:ext uri="{BB962C8B-B14F-4D97-AF65-F5344CB8AC3E}">
        <p14:creationId xmlns:p14="http://schemas.microsoft.com/office/powerpoint/2010/main" val="1933589319"/>
      </p:ext>
    </p:extLst>
  </p:cSld>
  <p:clrMapOvr>
    <a:masterClrMapping/>
  </p:clrMapOvr>
  <p:transition>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B92AB692-A8E7-4211-A50F-04A70B2E84F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FFFB341F-7D88-4CB7-8994-D70FFA4A80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3E620433-C439-4FA2-BF93-C87A8867712A}"/>
              </a:ext>
            </a:extLst>
          </p:cNvPr>
          <p:cNvSpPr>
            <a:spLocks noGrp="1" noChangeArrowheads="1"/>
          </p:cNvSpPr>
          <p:nvPr>
            <p:ph type="sldNum" sz="quarter" idx="12"/>
          </p:nvPr>
        </p:nvSpPr>
        <p:spPr>
          <a:ln/>
        </p:spPr>
        <p:txBody>
          <a:bodyPr/>
          <a:lstStyle>
            <a:lvl1pPr>
              <a:defRPr/>
            </a:lvl1pPr>
          </a:lstStyle>
          <a:p>
            <a:fld id="{9F7C9B20-095F-48A3-A73A-10F62A4284F9}" type="slidenum">
              <a:rPr lang="en-US" altLang="en-US"/>
              <a:pPr/>
              <a:t>‹#›</a:t>
            </a:fld>
            <a:endParaRPr lang="en-US" altLang="en-US"/>
          </a:p>
        </p:txBody>
      </p:sp>
    </p:spTree>
    <p:extLst>
      <p:ext uri="{BB962C8B-B14F-4D97-AF65-F5344CB8AC3E}">
        <p14:creationId xmlns:p14="http://schemas.microsoft.com/office/powerpoint/2010/main" val="3642998797"/>
      </p:ext>
    </p:extLst>
  </p:cSld>
  <p:clrMapOvr>
    <a:masterClrMapping/>
  </p:clrMapOvr>
  <p:transition>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3647BBB-605B-49B5-A24B-F84B688C462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23A12B9F-7239-42D9-95AC-45B3754DA2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4BFC2051-3232-4546-B8E4-4863775C4AE8}"/>
              </a:ext>
            </a:extLst>
          </p:cNvPr>
          <p:cNvSpPr>
            <a:spLocks noGrp="1" noChangeArrowheads="1"/>
          </p:cNvSpPr>
          <p:nvPr>
            <p:ph type="sldNum" sz="quarter" idx="12"/>
          </p:nvPr>
        </p:nvSpPr>
        <p:spPr>
          <a:ln/>
        </p:spPr>
        <p:txBody>
          <a:bodyPr/>
          <a:lstStyle>
            <a:lvl1pPr>
              <a:defRPr/>
            </a:lvl1pPr>
          </a:lstStyle>
          <a:p>
            <a:fld id="{DCDBCAE5-8B3D-4984-A70C-4DF5363B7611}" type="slidenum">
              <a:rPr lang="en-US" altLang="en-US"/>
              <a:pPr/>
              <a:t>‹#›</a:t>
            </a:fld>
            <a:endParaRPr lang="en-US" altLang="en-US"/>
          </a:p>
        </p:txBody>
      </p:sp>
    </p:spTree>
    <p:extLst>
      <p:ext uri="{BB962C8B-B14F-4D97-AF65-F5344CB8AC3E}">
        <p14:creationId xmlns:p14="http://schemas.microsoft.com/office/powerpoint/2010/main" val="1961904107"/>
      </p:ext>
    </p:extLst>
  </p:cSld>
  <p:clrMapOvr>
    <a:masterClrMapping/>
  </p:clrMapOvr>
  <p:transition>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1847"/>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C1E1C68C-54A2-41EF-BCC1-5EF7E92D5B6D}"/>
              </a:ext>
            </a:extLst>
          </p:cNvPr>
          <p:cNvGrpSpPr>
            <a:grpSpLocks/>
          </p:cNvGrpSpPr>
          <p:nvPr/>
        </p:nvGrpSpPr>
        <p:grpSpPr bwMode="auto">
          <a:xfrm>
            <a:off x="0" y="0"/>
            <a:ext cx="12192000" cy="6858000"/>
            <a:chOff x="0" y="0"/>
            <a:chExt cx="5760" cy="4320"/>
          </a:xfrm>
        </p:grpSpPr>
        <p:sp>
          <p:nvSpPr>
            <p:cNvPr id="1049" name="Freeform 3">
              <a:extLst>
                <a:ext uri="{FF2B5EF4-FFF2-40B4-BE49-F238E27FC236}">
                  <a16:creationId xmlns:a16="http://schemas.microsoft.com/office/drawing/2014/main" id="{D13463A8-2A2F-4111-A0A8-4675D44E2704}"/>
                </a:ext>
              </a:extLst>
            </p:cNvPr>
            <p:cNvSpPr>
              <a:spLocks/>
            </p:cNvSpPr>
            <p:nvPr/>
          </p:nvSpPr>
          <p:spPr bwMode="hidden">
            <a:xfrm>
              <a:off x="0" y="3072"/>
              <a:ext cx="5760" cy="1248"/>
            </a:xfrm>
            <a:custGeom>
              <a:avLst/>
              <a:gdLst>
                <a:gd name="T0" fmla="*/ 5505 w 6027"/>
                <a:gd name="T1" fmla="*/ 678 h 2296"/>
                <a:gd name="T2" fmla="*/ 0 w 6027"/>
                <a:gd name="T3" fmla="*/ 678 h 2296"/>
                <a:gd name="T4" fmla="*/ 0 w 6027"/>
                <a:gd name="T5" fmla="*/ 0 h 2296"/>
                <a:gd name="T6" fmla="*/ 5505 w 6027"/>
                <a:gd name="T7" fmla="*/ 0 h 2296"/>
                <a:gd name="T8" fmla="*/ 5505 w 6027"/>
                <a:gd name="T9" fmla="*/ 678 h 2296"/>
                <a:gd name="T10" fmla="*/ 5505 w 6027"/>
                <a:gd name="T11" fmla="*/ 678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45060" name="Freeform 4">
              <a:extLst>
                <a:ext uri="{FF2B5EF4-FFF2-40B4-BE49-F238E27FC236}">
                  <a16:creationId xmlns:a16="http://schemas.microsoft.com/office/drawing/2014/main" id="{9A9306C8-8A3C-45F1-89F7-5DEBE450A2BB}"/>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sz="1800">
                <a:latin typeface="Arial" charset="0"/>
              </a:endParaRPr>
            </a:p>
          </p:txBody>
        </p:sp>
      </p:grpSp>
      <p:sp>
        <p:nvSpPr>
          <p:cNvPr id="1027" name="Freeform 5">
            <a:extLst>
              <a:ext uri="{FF2B5EF4-FFF2-40B4-BE49-F238E27FC236}">
                <a16:creationId xmlns:a16="http://schemas.microsoft.com/office/drawing/2014/main" id="{C4C54FE1-4A3B-49BB-8F4F-B5B6E9A7ED96}"/>
              </a:ext>
            </a:extLst>
          </p:cNvPr>
          <p:cNvSpPr>
            <a:spLocks/>
          </p:cNvSpPr>
          <p:nvPr/>
        </p:nvSpPr>
        <p:spPr bwMode="hidden">
          <a:xfrm>
            <a:off x="8331200" y="6262688"/>
            <a:ext cx="3860800" cy="609600"/>
          </a:xfrm>
          <a:custGeom>
            <a:avLst/>
            <a:gdLst>
              <a:gd name="T0" fmla="*/ 1458681169 w 5748"/>
              <a:gd name="T1" fmla="*/ 1510618537 h 246"/>
              <a:gd name="T2" fmla="*/ 0 w 5748"/>
              <a:gd name="T3" fmla="*/ 1510618537 h 246"/>
              <a:gd name="T4" fmla="*/ 0 w 5748"/>
              <a:gd name="T5" fmla="*/ 0 h 246"/>
              <a:gd name="T6" fmla="*/ 1458681169 w 5748"/>
              <a:gd name="T7" fmla="*/ 0 h 246"/>
              <a:gd name="T8" fmla="*/ 1458681169 w 5748"/>
              <a:gd name="T9" fmla="*/ 1510618537 h 246"/>
              <a:gd name="T10" fmla="*/ 1458681169 w 5748"/>
              <a:gd name="T11" fmla="*/ 151061853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nvGrpSpPr>
          <p:cNvPr id="1028" name="Group 6">
            <a:extLst>
              <a:ext uri="{FF2B5EF4-FFF2-40B4-BE49-F238E27FC236}">
                <a16:creationId xmlns:a16="http://schemas.microsoft.com/office/drawing/2014/main" id="{CB1293BF-B524-4FE4-88E4-4FC0ABAD9E17}"/>
              </a:ext>
            </a:extLst>
          </p:cNvPr>
          <p:cNvGrpSpPr>
            <a:grpSpLocks/>
          </p:cNvGrpSpPr>
          <p:nvPr/>
        </p:nvGrpSpPr>
        <p:grpSpPr bwMode="auto">
          <a:xfrm>
            <a:off x="0" y="6019800"/>
            <a:ext cx="10464800" cy="857250"/>
            <a:chOff x="0" y="3792"/>
            <a:chExt cx="4944" cy="540"/>
          </a:xfrm>
        </p:grpSpPr>
        <p:sp>
          <p:nvSpPr>
            <p:cNvPr id="45063" name="Freeform 7">
              <a:extLst>
                <a:ext uri="{FF2B5EF4-FFF2-40B4-BE49-F238E27FC236}">
                  <a16:creationId xmlns:a16="http://schemas.microsoft.com/office/drawing/2014/main" id="{ACF1E03A-595E-4EC6-9C4B-DEDA1E225B2A}"/>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grpSp>
          <p:nvGrpSpPr>
            <p:cNvPr id="1042" name="Group 8">
              <a:extLst>
                <a:ext uri="{FF2B5EF4-FFF2-40B4-BE49-F238E27FC236}">
                  <a16:creationId xmlns:a16="http://schemas.microsoft.com/office/drawing/2014/main" id="{6AD54830-E863-40D0-A1AD-6F9467E6CCAC}"/>
                </a:ext>
              </a:extLst>
            </p:cNvPr>
            <p:cNvGrpSpPr>
              <a:grpSpLocks/>
            </p:cNvGrpSpPr>
            <p:nvPr userDrawn="1"/>
          </p:nvGrpSpPr>
          <p:grpSpPr bwMode="auto">
            <a:xfrm>
              <a:off x="2486" y="3792"/>
              <a:ext cx="2458" cy="540"/>
              <a:chOff x="2486" y="3792"/>
              <a:chExt cx="2458" cy="540"/>
            </a:xfrm>
          </p:grpSpPr>
          <p:sp>
            <p:nvSpPr>
              <p:cNvPr id="1044" name="Freeform 9">
                <a:extLst>
                  <a:ext uri="{FF2B5EF4-FFF2-40B4-BE49-F238E27FC236}">
                    <a16:creationId xmlns:a16="http://schemas.microsoft.com/office/drawing/2014/main" id="{6BD5BB87-C688-4D65-BCF2-A41EF4A88751}"/>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45" name="Freeform 10">
                <a:extLst>
                  <a:ext uri="{FF2B5EF4-FFF2-40B4-BE49-F238E27FC236}">
                    <a16:creationId xmlns:a16="http://schemas.microsoft.com/office/drawing/2014/main" id="{03D3EAEE-1224-4A6C-95F3-43E027F51901}"/>
                  </a:ext>
                </a:extLst>
              </p:cNvPr>
              <p:cNvSpPr>
                <a:spLocks/>
              </p:cNvSpPr>
              <p:nvPr userDrawn="1"/>
            </p:nvSpPr>
            <p:spPr bwMode="ltGray">
              <a:xfrm>
                <a:off x="2677" y="3792"/>
                <a:ext cx="186" cy="395"/>
              </a:xfrm>
              <a:custGeom>
                <a:avLst/>
                <a:gdLst>
                  <a:gd name="T0" fmla="*/ 36 w 186"/>
                  <a:gd name="T1" fmla="*/ 0 h 353"/>
                  <a:gd name="T2" fmla="*/ 54 w 186"/>
                  <a:gd name="T3" fmla="*/ 22 h 353"/>
                  <a:gd name="T4" fmla="*/ 24 w 186"/>
                  <a:gd name="T5" fmla="*/ 38 h 353"/>
                  <a:gd name="T6" fmla="*/ 18 w 186"/>
                  <a:gd name="T7" fmla="*/ 83 h 353"/>
                  <a:gd name="T8" fmla="*/ 42 w 186"/>
                  <a:gd name="T9" fmla="*/ 143 h 353"/>
                  <a:gd name="T10" fmla="*/ 48 w 186"/>
                  <a:gd name="T11" fmla="*/ 203 h 353"/>
                  <a:gd name="T12" fmla="*/ 0 w 186"/>
                  <a:gd name="T13" fmla="*/ 442 h 353"/>
                  <a:gd name="T14" fmla="*/ 54 w 186"/>
                  <a:gd name="T15" fmla="*/ 292 h 353"/>
                  <a:gd name="T16" fmla="*/ 84 w 186"/>
                  <a:gd name="T17" fmla="*/ 271 h 353"/>
                  <a:gd name="T18" fmla="*/ 126 w 186"/>
                  <a:gd name="T19" fmla="*/ 158 h 353"/>
                  <a:gd name="T20" fmla="*/ 144 w 186"/>
                  <a:gd name="T21" fmla="*/ 150 h 353"/>
                  <a:gd name="T22" fmla="*/ 144 w 186"/>
                  <a:gd name="T23" fmla="*/ 113 h 353"/>
                  <a:gd name="T24" fmla="*/ 186 w 186"/>
                  <a:gd name="T25" fmla="*/ 83 h 353"/>
                  <a:gd name="T26" fmla="*/ 162 w 186"/>
                  <a:gd name="T27" fmla="*/ 75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46" name="Freeform 11">
                <a:extLst>
                  <a:ext uri="{FF2B5EF4-FFF2-40B4-BE49-F238E27FC236}">
                    <a16:creationId xmlns:a16="http://schemas.microsoft.com/office/drawing/2014/main" id="{C4731C62-EFE4-4F1A-AF40-3A819D9121A9}"/>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47" name="Freeform 12">
                <a:extLst>
                  <a:ext uri="{FF2B5EF4-FFF2-40B4-BE49-F238E27FC236}">
                    <a16:creationId xmlns:a16="http://schemas.microsoft.com/office/drawing/2014/main" id="{F0D8CC98-C5D3-4489-856A-13D1A6CF3713}"/>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8 h 66"/>
                  <a:gd name="T8" fmla="*/ 6 w 155"/>
                  <a:gd name="T9" fmla="*/ 22 h 66"/>
                  <a:gd name="T10" fmla="*/ 0 w 155"/>
                  <a:gd name="T11" fmla="*/ 30 h 66"/>
                  <a:gd name="T12" fmla="*/ 78 w 155"/>
                  <a:gd name="T13" fmla="*/ 75 h 66"/>
                  <a:gd name="T14" fmla="*/ 96 w 155"/>
                  <a:gd name="T15" fmla="*/ 53 h 66"/>
                  <a:gd name="T16" fmla="*/ 155 w 155"/>
                  <a:gd name="T17" fmla="*/ 83 h 66"/>
                  <a:gd name="T18" fmla="*/ 126 w 155"/>
                  <a:gd name="T19" fmla="*/ 30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48" name="Freeform 13">
                <a:extLst>
                  <a:ext uri="{FF2B5EF4-FFF2-40B4-BE49-F238E27FC236}">
                    <a16:creationId xmlns:a16="http://schemas.microsoft.com/office/drawing/2014/main" id="{C6CAB432-CBC1-46CA-B54D-2FAF9CA1AA2B}"/>
                  </a:ext>
                </a:extLst>
              </p:cNvPr>
              <p:cNvSpPr>
                <a:spLocks/>
              </p:cNvSpPr>
              <p:nvPr userDrawn="1"/>
            </p:nvSpPr>
            <p:spPr bwMode="ltGray">
              <a:xfrm>
                <a:off x="2486" y="3859"/>
                <a:ext cx="42" cy="81"/>
              </a:xfrm>
              <a:custGeom>
                <a:avLst/>
                <a:gdLst>
                  <a:gd name="T0" fmla="*/ 6 w 42"/>
                  <a:gd name="T1" fmla="*/ 46 h 72"/>
                  <a:gd name="T2" fmla="*/ 0 w 42"/>
                  <a:gd name="T3" fmla="*/ 23 h 72"/>
                  <a:gd name="T4" fmla="*/ 12 w 42"/>
                  <a:gd name="T5" fmla="*/ 8 h 72"/>
                  <a:gd name="T6" fmla="*/ 0 w 42"/>
                  <a:gd name="T7" fmla="*/ 8 h 72"/>
                  <a:gd name="T8" fmla="*/ 12 w 42"/>
                  <a:gd name="T9" fmla="*/ 8 h 72"/>
                  <a:gd name="T10" fmla="*/ 24 w 42"/>
                  <a:gd name="T11" fmla="*/ 8 h 72"/>
                  <a:gd name="T12" fmla="*/ 36 w 42"/>
                  <a:gd name="T13" fmla="*/ 8 h 72"/>
                  <a:gd name="T14" fmla="*/ 42 w 42"/>
                  <a:gd name="T15" fmla="*/ 0 h 72"/>
                  <a:gd name="T16" fmla="*/ 30 w 42"/>
                  <a:gd name="T17" fmla="*/ 23 h 72"/>
                  <a:gd name="T18" fmla="*/ 42 w 42"/>
                  <a:gd name="T19" fmla="*/ 61 h 72"/>
                  <a:gd name="T20" fmla="*/ 12 w 42"/>
                  <a:gd name="T21" fmla="*/ 91 h 72"/>
                  <a:gd name="T22" fmla="*/ 6 w 42"/>
                  <a:gd name="T23" fmla="*/ 46 h 72"/>
                  <a:gd name="T24" fmla="*/ 6 w 42"/>
                  <a:gd name="T25" fmla="*/ 4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45070" name="Freeform 14">
              <a:extLst>
                <a:ext uri="{FF2B5EF4-FFF2-40B4-BE49-F238E27FC236}">
                  <a16:creationId xmlns:a16="http://schemas.microsoft.com/office/drawing/2014/main" id="{987FA8F2-E48C-44E8-B4C7-AD004F88E3D4}"/>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grpSp>
      <p:grpSp>
        <p:nvGrpSpPr>
          <p:cNvPr id="1029" name="Group 15">
            <a:extLst>
              <a:ext uri="{FF2B5EF4-FFF2-40B4-BE49-F238E27FC236}">
                <a16:creationId xmlns:a16="http://schemas.microsoft.com/office/drawing/2014/main" id="{0EE10DC0-AEB0-4126-A889-57A48FF7EFD4}"/>
              </a:ext>
            </a:extLst>
          </p:cNvPr>
          <p:cNvGrpSpPr>
            <a:grpSpLocks/>
          </p:cNvGrpSpPr>
          <p:nvPr/>
        </p:nvGrpSpPr>
        <p:grpSpPr bwMode="auto">
          <a:xfrm>
            <a:off x="836085" y="6021388"/>
            <a:ext cx="7579783" cy="849312"/>
            <a:chOff x="395" y="3793"/>
            <a:chExt cx="3581" cy="535"/>
          </a:xfrm>
        </p:grpSpPr>
        <p:sp>
          <p:nvSpPr>
            <p:cNvPr id="1035" name="Freeform 16">
              <a:extLst>
                <a:ext uri="{FF2B5EF4-FFF2-40B4-BE49-F238E27FC236}">
                  <a16:creationId xmlns:a16="http://schemas.microsoft.com/office/drawing/2014/main" id="{7F00A25E-F18E-4858-B89B-70D949D7805D}"/>
                </a:ext>
              </a:extLst>
            </p:cNvPr>
            <p:cNvSpPr>
              <a:spLocks/>
            </p:cNvSpPr>
            <p:nvPr/>
          </p:nvSpPr>
          <p:spPr bwMode="auto">
            <a:xfrm>
              <a:off x="1196" y="3793"/>
              <a:ext cx="365" cy="291"/>
            </a:xfrm>
            <a:custGeom>
              <a:avLst/>
              <a:gdLst>
                <a:gd name="T0" fmla="*/ 24 w 365"/>
                <a:gd name="T1" fmla="*/ 24 h 287"/>
                <a:gd name="T2" fmla="*/ 0 w 365"/>
                <a:gd name="T3" fmla="*/ 62 h 287"/>
                <a:gd name="T4" fmla="*/ 66 w 365"/>
                <a:gd name="T5" fmla="*/ 112 h 287"/>
                <a:gd name="T6" fmla="*/ 143 w 365"/>
                <a:gd name="T7" fmla="*/ 186 h 287"/>
                <a:gd name="T8" fmla="*/ 191 w 365"/>
                <a:gd name="T9" fmla="*/ 172 h 287"/>
                <a:gd name="T10" fmla="*/ 341 w 365"/>
                <a:gd name="T11" fmla="*/ 295 h 287"/>
                <a:gd name="T12" fmla="*/ 305 w 365"/>
                <a:gd name="T13" fmla="*/ 178 h 287"/>
                <a:gd name="T14" fmla="*/ 365 w 365"/>
                <a:gd name="T15" fmla="*/ 136 h 287"/>
                <a:gd name="T16" fmla="*/ 359 w 365"/>
                <a:gd name="T17" fmla="*/ 130 h 287"/>
                <a:gd name="T18" fmla="*/ 335 w 365"/>
                <a:gd name="T19" fmla="*/ 118 h 287"/>
                <a:gd name="T20" fmla="*/ 299 w 365"/>
                <a:gd name="T21" fmla="*/ 92 h 287"/>
                <a:gd name="T22" fmla="*/ 257 w 365"/>
                <a:gd name="T23" fmla="*/ 74 h 287"/>
                <a:gd name="T24" fmla="*/ 215 w 365"/>
                <a:gd name="T25" fmla="*/ 56 h 287"/>
                <a:gd name="T26" fmla="*/ 173 w 365"/>
                <a:gd name="T27" fmla="*/ 38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36" name="Freeform 17">
              <a:extLst>
                <a:ext uri="{FF2B5EF4-FFF2-40B4-BE49-F238E27FC236}">
                  <a16:creationId xmlns:a16="http://schemas.microsoft.com/office/drawing/2014/main" id="{2F3C493F-877B-49F4-B587-FF294AB625DE}"/>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37" name="Freeform 18">
              <a:extLst>
                <a:ext uri="{FF2B5EF4-FFF2-40B4-BE49-F238E27FC236}">
                  <a16:creationId xmlns:a16="http://schemas.microsoft.com/office/drawing/2014/main" id="{E5E5C1D9-2B69-488A-9A82-C9FA563C9829}"/>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2 h 60"/>
                <a:gd name="T16" fmla="*/ 65 w 71"/>
                <a:gd name="T17" fmla="*/ 44 h 60"/>
                <a:gd name="T18" fmla="*/ 71 w 71"/>
                <a:gd name="T19" fmla="*/ 56 h 60"/>
                <a:gd name="T20" fmla="*/ 71 w 71"/>
                <a:gd name="T21" fmla="*/ 62 h 60"/>
                <a:gd name="T22" fmla="*/ 59 w 71"/>
                <a:gd name="T23" fmla="*/ 56 h 60"/>
                <a:gd name="T24" fmla="*/ 47 w 71"/>
                <a:gd name="T25" fmla="*/ 44 h 60"/>
                <a:gd name="T26" fmla="*/ 23 w 71"/>
                <a:gd name="T27" fmla="*/ 32 h 60"/>
                <a:gd name="T28" fmla="*/ 23 w 71"/>
                <a:gd name="T29" fmla="*/ 38 h 60"/>
                <a:gd name="T30" fmla="*/ 18 w 71"/>
                <a:gd name="T31" fmla="*/ 44 h 60"/>
                <a:gd name="T32" fmla="*/ 12 w 71"/>
                <a:gd name="T33" fmla="*/ 50 h 60"/>
                <a:gd name="T34" fmla="*/ 6 w 71"/>
                <a:gd name="T35" fmla="*/ 50 h 60"/>
                <a:gd name="T36" fmla="*/ 6 w 71"/>
                <a:gd name="T37" fmla="*/ 50 h 60"/>
                <a:gd name="T38" fmla="*/ 6 w 71"/>
                <a:gd name="T39" fmla="*/ 38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38" name="Freeform 19">
              <a:extLst>
                <a:ext uri="{FF2B5EF4-FFF2-40B4-BE49-F238E27FC236}">
                  <a16:creationId xmlns:a16="http://schemas.microsoft.com/office/drawing/2014/main" id="{7D39593B-1D6D-4E37-8683-A74376DA9669}"/>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6 h 162"/>
                <a:gd name="T10" fmla="*/ 96 w 161"/>
                <a:gd name="T11" fmla="*/ 62 h 162"/>
                <a:gd name="T12" fmla="*/ 102 w 161"/>
                <a:gd name="T13" fmla="*/ 74 h 162"/>
                <a:gd name="T14" fmla="*/ 108 w 161"/>
                <a:gd name="T15" fmla="*/ 86 h 162"/>
                <a:gd name="T16" fmla="*/ 120 w 161"/>
                <a:gd name="T17" fmla="*/ 98 h 162"/>
                <a:gd name="T18" fmla="*/ 143 w 161"/>
                <a:gd name="T19" fmla="*/ 116 h 162"/>
                <a:gd name="T20" fmla="*/ 155 w 161"/>
                <a:gd name="T21" fmla="*/ 142 h 162"/>
                <a:gd name="T22" fmla="*/ 161 w 161"/>
                <a:gd name="T23" fmla="*/ 160 h 162"/>
                <a:gd name="T24" fmla="*/ 161 w 161"/>
                <a:gd name="T25" fmla="*/ 166 h 162"/>
                <a:gd name="T26" fmla="*/ 96 w 161"/>
                <a:gd name="T27" fmla="*/ 104 h 162"/>
                <a:gd name="T28" fmla="*/ 30 w 161"/>
                <a:gd name="T29" fmla="*/ 56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39" name="Freeform 20">
              <a:extLst>
                <a:ext uri="{FF2B5EF4-FFF2-40B4-BE49-F238E27FC236}">
                  <a16:creationId xmlns:a16="http://schemas.microsoft.com/office/drawing/2014/main" id="{9110A147-3DFA-4D9E-BA83-D542473798D2}"/>
                </a:ext>
              </a:extLst>
            </p:cNvPr>
            <p:cNvSpPr>
              <a:spLocks/>
            </p:cNvSpPr>
            <p:nvPr/>
          </p:nvSpPr>
          <p:spPr bwMode="auto">
            <a:xfrm>
              <a:off x="706" y="3854"/>
              <a:ext cx="59" cy="61"/>
            </a:xfrm>
            <a:custGeom>
              <a:avLst/>
              <a:gdLst>
                <a:gd name="T0" fmla="*/ 59 w 59"/>
                <a:gd name="T1" fmla="*/ 6 h 60"/>
                <a:gd name="T2" fmla="*/ 41 w 59"/>
                <a:gd name="T3" fmla="*/ 32 h 60"/>
                <a:gd name="T4" fmla="*/ 41 w 59"/>
                <a:gd name="T5" fmla="*/ 38 h 60"/>
                <a:gd name="T6" fmla="*/ 47 w 59"/>
                <a:gd name="T7" fmla="*/ 44 h 60"/>
                <a:gd name="T8" fmla="*/ 53 w 59"/>
                <a:gd name="T9" fmla="*/ 56 h 60"/>
                <a:gd name="T10" fmla="*/ 53 w 59"/>
                <a:gd name="T11" fmla="*/ 62 h 60"/>
                <a:gd name="T12" fmla="*/ 47 w 59"/>
                <a:gd name="T13" fmla="*/ 56 h 60"/>
                <a:gd name="T14" fmla="*/ 35 w 59"/>
                <a:gd name="T15" fmla="*/ 50 h 60"/>
                <a:gd name="T16" fmla="*/ 23 w 59"/>
                <a:gd name="T17" fmla="*/ 38 h 60"/>
                <a:gd name="T18" fmla="*/ 17 w 59"/>
                <a:gd name="T19" fmla="*/ 32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040" name="Freeform 21">
              <a:extLst>
                <a:ext uri="{FF2B5EF4-FFF2-40B4-BE49-F238E27FC236}">
                  <a16:creationId xmlns:a16="http://schemas.microsoft.com/office/drawing/2014/main" id="{9B0F055C-4969-42A8-8633-202063C0CD7E}"/>
                </a:ext>
              </a:extLst>
            </p:cNvPr>
            <p:cNvSpPr>
              <a:spLocks/>
            </p:cNvSpPr>
            <p:nvPr/>
          </p:nvSpPr>
          <p:spPr bwMode="auto">
            <a:xfrm>
              <a:off x="395" y="3811"/>
              <a:ext cx="245" cy="207"/>
            </a:xfrm>
            <a:custGeom>
              <a:avLst/>
              <a:gdLst>
                <a:gd name="T0" fmla="*/ 233 w 245"/>
                <a:gd name="T1" fmla="*/ 38 h 204"/>
                <a:gd name="T2" fmla="*/ 245 w 245"/>
                <a:gd name="T3" fmla="*/ 44 h 204"/>
                <a:gd name="T4" fmla="*/ 209 w 245"/>
                <a:gd name="T5" fmla="*/ 86 h 204"/>
                <a:gd name="T6" fmla="*/ 143 w 245"/>
                <a:gd name="T7" fmla="*/ 136 h 204"/>
                <a:gd name="T8" fmla="*/ 167 w 245"/>
                <a:gd name="T9" fmla="*/ 160 h 204"/>
                <a:gd name="T10" fmla="*/ 179 w 245"/>
                <a:gd name="T11" fmla="*/ 210 h 204"/>
                <a:gd name="T12" fmla="*/ 77 w 245"/>
                <a:gd name="T13" fmla="*/ 136 h 204"/>
                <a:gd name="T14" fmla="*/ 47 w 245"/>
                <a:gd name="T15" fmla="*/ 86 h 204"/>
                <a:gd name="T16" fmla="*/ 89 w 245"/>
                <a:gd name="T17" fmla="*/ 68 h 204"/>
                <a:gd name="T18" fmla="*/ 59 w 245"/>
                <a:gd name="T19" fmla="*/ 38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8 h 204"/>
                <a:gd name="T50" fmla="*/ 233 w 245"/>
                <a:gd name="T51" fmla="*/ 38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45078" name="Rectangle 22">
            <a:extLst>
              <a:ext uri="{FF2B5EF4-FFF2-40B4-BE49-F238E27FC236}">
                <a16:creationId xmlns:a16="http://schemas.microsoft.com/office/drawing/2014/main" id="{9B44CC18-02C9-4BB1-B265-8B38F2D57B7D}"/>
              </a:ext>
            </a:extLst>
          </p:cNvPr>
          <p:cNvSpPr>
            <a:spLocks noGrp="1" noChangeArrowheads="1"/>
          </p:cNvSpPr>
          <p:nvPr>
            <p:ph type="title"/>
          </p:nvPr>
        </p:nvSpPr>
        <p:spPr bwMode="auto">
          <a:xfrm>
            <a:off x="609600" y="228600"/>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23">
            <a:extLst>
              <a:ext uri="{FF2B5EF4-FFF2-40B4-BE49-F238E27FC236}">
                <a16:creationId xmlns:a16="http://schemas.microsoft.com/office/drawing/2014/main" id="{11DDDF82-1EBC-43EE-B7E5-8201BAF1F7C6}"/>
              </a:ext>
            </a:extLst>
          </p:cNvPr>
          <p:cNvSpPr>
            <a:spLocks noGrp="1" noChangeArrowheads="1"/>
          </p:cNvSpPr>
          <p:nvPr>
            <p:ph type="body" idx="1"/>
          </p:nvPr>
        </p:nvSpPr>
        <p:spPr bwMode="auto">
          <a:xfrm>
            <a:off x="609600" y="1600200"/>
            <a:ext cx="109728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5080" name="Rectangle 24">
            <a:extLst>
              <a:ext uri="{FF2B5EF4-FFF2-40B4-BE49-F238E27FC236}">
                <a16:creationId xmlns:a16="http://schemas.microsoft.com/office/drawing/2014/main" id="{10042C73-B120-471A-9ECB-09789CC357D1}"/>
              </a:ext>
            </a:extLst>
          </p:cNvPr>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defRPr>
            </a:lvl1pPr>
          </a:lstStyle>
          <a:p>
            <a:pPr>
              <a:defRPr/>
            </a:pPr>
            <a:endParaRPr lang="en-US"/>
          </a:p>
        </p:txBody>
      </p:sp>
      <p:sp>
        <p:nvSpPr>
          <p:cNvPr id="45081" name="Rectangle 25">
            <a:extLst>
              <a:ext uri="{FF2B5EF4-FFF2-40B4-BE49-F238E27FC236}">
                <a16:creationId xmlns:a16="http://schemas.microsoft.com/office/drawing/2014/main" id="{976DB380-FF7C-437F-BFF4-9F1565EC0D51}"/>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defRPr>
            </a:lvl1pPr>
          </a:lstStyle>
          <a:p>
            <a:pPr>
              <a:defRPr/>
            </a:pPr>
            <a:endParaRPr lang="en-US"/>
          </a:p>
        </p:txBody>
      </p:sp>
      <p:sp>
        <p:nvSpPr>
          <p:cNvPr id="45082" name="Rectangle 26">
            <a:extLst>
              <a:ext uri="{FF2B5EF4-FFF2-40B4-BE49-F238E27FC236}">
                <a16:creationId xmlns:a16="http://schemas.microsoft.com/office/drawing/2014/main" id="{815460A7-3541-41E2-A3E6-5955639BF837}"/>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F463D5D5-84BF-4F48-9BC6-C865C8CC18A0}" type="slidenum">
              <a:rPr lang="en-US" altLang="en-US"/>
              <a:pPr/>
              <a:t>‹#›</a:t>
            </a:fld>
            <a:endParaRPr lang="en-US" altLang="en-US"/>
          </a:p>
        </p:txBody>
      </p:sp>
    </p:spTree>
    <p:extLst>
      <p:ext uri="{BB962C8B-B14F-4D97-AF65-F5344CB8AC3E}">
        <p14:creationId xmlns:p14="http://schemas.microsoft.com/office/powerpoint/2010/main" val="368779536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checker/>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C8637E0-4834-4BA4-9DAF-D5BC1A2C18FD}"/>
              </a:ext>
            </a:extLst>
          </p:cNvPr>
          <p:cNvSpPr>
            <a:spLocks noGrp="1" noChangeArrowheads="1"/>
          </p:cNvSpPr>
          <p:nvPr>
            <p:ph type="title"/>
          </p:nvPr>
        </p:nvSpPr>
        <p:spPr>
          <a:xfrm>
            <a:off x="1524000" y="0"/>
            <a:ext cx="9144000" cy="1371600"/>
          </a:xfrm>
        </p:spPr>
        <p:txBody>
          <a:bodyPr/>
          <a:lstStyle/>
          <a:p>
            <a:pPr eaLnBrk="1" hangingPunct="1">
              <a:defRPr/>
            </a:pPr>
            <a:br>
              <a:rPr lang="en-US" dirty="0"/>
            </a:b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dirty="0"/>
              <a:t> </a:t>
            </a:r>
          </a:p>
        </p:txBody>
      </p:sp>
      <p:sp>
        <p:nvSpPr>
          <p:cNvPr id="13315" name="Rectangle 3">
            <a:extLst>
              <a:ext uri="{FF2B5EF4-FFF2-40B4-BE49-F238E27FC236}">
                <a16:creationId xmlns:a16="http://schemas.microsoft.com/office/drawing/2014/main" id="{920A5C06-635A-4C51-9472-DA63F69102DE}"/>
              </a:ext>
            </a:extLst>
          </p:cNvPr>
          <p:cNvSpPr>
            <a:spLocks noGrp="1" noChangeArrowheads="1"/>
          </p:cNvSpPr>
          <p:nvPr>
            <p:ph type="body" idx="1"/>
          </p:nvPr>
        </p:nvSpPr>
        <p:spPr>
          <a:xfrm>
            <a:off x="1905000" y="3276600"/>
            <a:ext cx="8763000" cy="1600200"/>
          </a:xfrm>
        </p:spPr>
        <p:txBody>
          <a:bodyPr/>
          <a:lstStyle/>
          <a:p>
            <a:pPr eaLnBrk="1" hangingPunct="1">
              <a:lnSpc>
                <a:spcPct val="80000"/>
              </a:lnSpc>
              <a:buFontTx/>
              <a:buNone/>
            </a:pPr>
            <a:r>
              <a:rPr lang="en-US" altLang="en-US" sz="2800" u="sng"/>
              <a:t>Câu hỏi 1</a:t>
            </a:r>
            <a:r>
              <a:rPr lang="en-US" altLang="en-US" sz="2800"/>
              <a:t> :Bản báo cáo gồm những nội dung nào ?</a:t>
            </a:r>
          </a:p>
          <a:p>
            <a:pPr eaLnBrk="1" hangingPunct="1">
              <a:lnSpc>
                <a:spcPct val="80000"/>
              </a:lnSpc>
              <a:buFontTx/>
              <a:buNone/>
            </a:pPr>
            <a:r>
              <a:rPr lang="en-US" altLang="en-US" sz="2800"/>
              <a:t>  </a:t>
            </a:r>
          </a:p>
          <a:p>
            <a:pPr eaLnBrk="1" hangingPunct="1">
              <a:lnSpc>
                <a:spcPct val="80000"/>
              </a:lnSpc>
              <a:buFontTx/>
              <a:buNone/>
            </a:pPr>
            <a:r>
              <a:rPr lang="en-US" altLang="en-US" sz="2800" u="sng"/>
              <a:t>Câu hỏi 2</a:t>
            </a:r>
            <a:r>
              <a:rPr lang="en-US" altLang="en-US" sz="2800"/>
              <a:t> :Theo em , l</a:t>
            </a:r>
            <a:r>
              <a:rPr lang="en-US" altLang="en-US"/>
              <a:t>ớp </a:t>
            </a:r>
            <a:r>
              <a:rPr lang="en-US" altLang="en-US" sz="2800"/>
              <a:t>báo cáo kết quả thi đua trong tháng để làm gì ?</a:t>
            </a:r>
            <a:r>
              <a:rPr lang="en-US" altLang="en-US" sz="2600"/>
              <a:t> </a:t>
            </a:r>
          </a:p>
        </p:txBody>
      </p:sp>
      <p:sp>
        <p:nvSpPr>
          <p:cNvPr id="13317" name="Rectangle 5">
            <a:extLst>
              <a:ext uri="{FF2B5EF4-FFF2-40B4-BE49-F238E27FC236}">
                <a16:creationId xmlns:a16="http://schemas.microsoft.com/office/drawing/2014/main" id="{04D9CB4B-E2D3-4DB8-A5AE-77F1014FB898}"/>
              </a:ext>
            </a:extLst>
          </p:cNvPr>
          <p:cNvSpPr>
            <a:spLocks noChangeArrowheads="1"/>
          </p:cNvSpPr>
          <p:nvPr/>
        </p:nvSpPr>
        <p:spPr bwMode="auto">
          <a:xfrm>
            <a:off x="1524000" y="1524000"/>
            <a:ext cx="7924800" cy="1416050"/>
          </a:xfrm>
          <a:prstGeom prst="rect">
            <a:avLst/>
          </a:prstGeom>
          <a:noFill/>
          <a:ln w="9525">
            <a:noFill/>
            <a:miter lim="800000"/>
            <a:headEnd/>
            <a:tailEnd/>
          </a:ln>
          <a:effectLst/>
        </p:spPr>
        <p:txBody>
          <a:bodyPr>
            <a:spAutoFit/>
          </a:bodyPr>
          <a:lstStyle/>
          <a:p>
            <a:pPr marL="628650" lvl="4" indent="-114300" fontAlgn="base">
              <a:lnSpc>
                <a:spcPct val="130000"/>
              </a:lnSpc>
              <a:spcBef>
                <a:spcPct val="20000"/>
              </a:spcBef>
              <a:spcAft>
                <a:spcPct val="0"/>
              </a:spcAft>
              <a:buClr>
                <a:srgbClr val="E3E3FF"/>
              </a:buClr>
              <a:defRPr/>
            </a:pPr>
            <a:r>
              <a:rPr lang="en-US" sz="2800" u="sng">
                <a:solidFill>
                  <a:srgbClr val="FFFF66"/>
                </a:solidFill>
                <a:latin typeface="Arial" charset="0"/>
              </a:rPr>
              <a:t>A. Kiểm tra bài cũ</a:t>
            </a:r>
            <a:r>
              <a:rPr lang="en-US" sz="2800">
                <a:solidFill>
                  <a:srgbClr val="FFFF66"/>
                </a:solidFill>
                <a:latin typeface="Arial" charset="0"/>
              </a:rPr>
              <a:t> :</a:t>
            </a:r>
            <a:r>
              <a:rPr lang="en-US" sz="2800">
                <a:solidFill>
                  <a:srgbClr val="FFFFFF"/>
                </a:solidFill>
                <a:latin typeface="Arial" charset="0"/>
              </a:rPr>
              <a:t>    </a:t>
            </a:r>
          </a:p>
          <a:p>
            <a:pPr marL="628650" lvl="4" indent="-114300" fontAlgn="base">
              <a:lnSpc>
                <a:spcPct val="80000"/>
              </a:lnSpc>
              <a:spcBef>
                <a:spcPct val="20000"/>
              </a:spcBef>
              <a:spcAft>
                <a:spcPct val="0"/>
              </a:spcAft>
              <a:buClr>
                <a:srgbClr val="E3E3FF"/>
              </a:buClr>
              <a:defRPr/>
            </a:pPr>
            <a:r>
              <a:rPr lang="en-US" sz="2800">
                <a:solidFill>
                  <a:srgbClr val="FFFFFF"/>
                </a:solidFill>
                <a:latin typeface="Arial" charset="0"/>
              </a:rPr>
              <a:t> </a:t>
            </a:r>
            <a:r>
              <a:rPr lang="en-US" sz="2800">
                <a:solidFill>
                  <a:srgbClr val="FF99FF"/>
                </a:solidFill>
                <a:latin typeface="Arial" charset="0"/>
              </a:rPr>
              <a:t>Báo cáo kết quả tháng thi đua “Noi gương chú bộ đội”</a:t>
            </a:r>
            <a:r>
              <a:rPr lang="en-US" sz="2800">
                <a:solidFill>
                  <a:srgbClr val="FF99FF"/>
                </a:solidFill>
                <a:effectLst>
                  <a:outerShdw blurRad="38100" dist="38100" dir="2700000" algn="tl">
                    <a:srgbClr val="000000"/>
                  </a:outerShdw>
                </a:effectLst>
                <a:latin typeface="Arial" charset="0"/>
              </a:rPr>
              <a:t>  </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animEffect transition="in" filter="blinds(horizontal)">
                                      <p:cBhvr>
                                        <p:cTn id="7" dur="500"/>
                                        <p:tgtEl>
                                          <p:spTgt spid="1331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3317">
                                            <p:txEl>
                                              <p:pRg st="1" end="1"/>
                                            </p:txEl>
                                          </p:spTgt>
                                        </p:tgtEl>
                                        <p:attrNameLst>
                                          <p:attrName>style.visibility</p:attrName>
                                        </p:attrNameLst>
                                      </p:cBhvr>
                                      <p:to>
                                        <p:strVal val="visible"/>
                                      </p:to>
                                    </p:set>
                                    <p:animEffect transition="in" filter="diamond(in)">
                                      <p:cBhvr>
                                        <p:cTn id="12" dur="500"/>
                                        <p:tgtEl>
                                          <p:spTgt spid="1331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3315">
                                            <p:txEl>
                                              <p:pRg st="0" end="0"/>
                                            </p:txEl>
                                          </p:spTgt>
                                        </p:tgtEl>
                                        <p:attrNameLst>
                                          <p:attrName>style.visibility</p:attrName>
                                        </p:attrNameLst>
                                      </p:cBhvr>
                                      <p:to>
                                        <p:strVal val="visible"/>
                                      </p:to>
                                    </p:set>
                                    <p:animEffect transition="in" filter="dissolve">
                                      <p:cBhvr>
                                        <p:cTn id="17" dur="500"/>
                                        <p:tgtEl>
                                          <p:spTgt spid="1331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Effect transition="in" filter="dissolve">
                                      <p:cBhvr>
                                        <p:cTn id="22" dur="500"/>
                                        <p:tgtEl>
                                          <p:spTgt spid="133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46D1E435-AE93-4865-9B5C-D9281544B08F}"/>
              </a:ext>
            </a:extLst>
          </p:cNvPr>
          <p:cNvSpPr>
            <a:spLocks noGrp="1" noChangeArrowheads="1"/>
          </p:cNvSpPr>
          <p:nvPr>
            <p:ph type="title"/>
          </p:nvPr>
        </p:nvSpPr>
        <p:spPr/>
        <p:txBody>
          <a:bodyPr/>
          <a:lstStyle/>
          <a:p>
            <a:pPr eaLnBrk="1" hangingPunct="1">
              <a:defRPr/>
            </a:pPr>
            <a:br>
              <a:rPr lang="en-US" sz="4000" dirty="0"/>
            </a:br>
            <a:r>
              <a:rPr lang="en-US" sz="4000" dirty="0"/>
              <a:t>    </a:t>
            </a: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38915" name="Rectangle 3">
            <a:extLst>
              <a:ext uri="{FF2B5EF4-FFF2-40B4-BE49-F238E27FC236}">
                <a16:creationId xmlns:a16="http://schemas.microsoft.com/office/drawing/2014/main" id="{227E99C1-B64D-463A-844A-B7D55F67A7BB}"/>
              </a:ext>
            </a:extLst>
          </p:cNvPr>
          <p:cNvSpPr>
            <a:spLocks noGrp="1" noChangeArrowheads="1"/>
          </p:cNvSpPr>
          <p:nvPr>
            <p:ph type="body" idx="1"/>
          </p:nvPr>
        </p:nvSpPr>
        <p:spPr>
          <a:xfrm>
            <a:off x="1905000" y="1600200"/>
            <a:ext cx="8763000" cy="5257800"/>
          </a:xfrm>
        </p:spPr>
        <p:txBody>
          <a:bodyPr/>
          <a:lstStyle/>
          <a:p>
            <a:pPr eaLnBrk="1" hangingPunct="1">
              <a:lnSpc>
                <a:spcPct val="90000"/>
              </a:lnSpc>
              <a:buFontTx/>
              <a:buNone/>
            </a:pPr>
            <a:r>
              <a:rPr lang="en-US" altLang="en-US" sz="2800">
                <a:solidFill>
                  <a:srgbClr val="FFFF66"/>
                </a:solidFill>
              </a:rPr>
              <a:t>                            Ở lại với chiến khu</a:t>
            </a:r>
          </a:p>
          <a:p>
            <a:pPr eaLnBrk="1" hangingPunct="1">
              <a:lnSpc>
                <a:spcPct val="90000"/>
              </a:lnSpc>
              <a:buFontTx/>
              <a:buNone/>
            </a:pPr>
            <a:endParaRPr lang="en-US" altLang="en-US" sz="2800" b="1" u="sng"/>
          </a:p>
          <a:p>
            <a:pPr eaLnBrk="1" hangingPunct="1">
              <a:lnSpc>
                <a:spcPct val="90000"/>
              </a:lnSpc>
              <a:buFontTx/>
              <a:buNone/>
            </a:pPr>
            <a:r>
              <a:rPr lang="en-US" altLang="en-US" sz="2800" b="1" u="sng"/>
              <a:t>Câu hỏi 7</a:t>
            </a:r>
            <a:r>
              <a:rPr lang="en-US" altLang="en-US" sz="2800"/>
              <a:t>: Thái độ của trung đoàn trưởng thế nào khi nghe lời van xin của các bạn ? </a:t>
            </a:r>
          </a:p>
          <a:p>
            <a:pPr eaLnBrk="1" hangingPunct="1">
              <a:lnSpc>
                <a:spcPct val="90000"/>
              </a:lnSpc>
              <a:buFontTx/>
              <a:buNone/>
            </a:pPr>
            <a:r>
              <a:rPr lang="en-US" altLang="en-US" sz="2800">
                <a:solidFill>
                  <a:srgbClr val="FFFF66"/>
                </a:solidFill>
              </a:rPr>
              <a:t>Trung đoàn trưởng cảm động  rơi nước mắt trước những lời van xin thống thiết của các chiến sĩ nhỏ tuổi và hứa sẽ về báo cáo lại với ban chỉ huy về nguyện vọng của các em.</a:t>
            </a:r>
          </a:p>
          <a:p>
            <a:pPr eaLnBrk="1" hangingPunct="1">
              <a:lnSpc>
                <a:spcPct val="90000"/>
              </a:lnSpc>
              <a:buFontTx/>
              <a:buNone/>
            </a:pPr>
            <a:r>
              <a:rPr lang="en-US" altLang="en-US" sz="2800" b="1"/>
              <a:t>   </a:t>
            </a:r>
            <a:r>
              <a:rPr lang="en-US" altLang="en-US" sz="2800" b="1">
                <a:solidFill>
                  <a:srgbClr val="FF99FF"/>
                </a:solidFill>
              </a:rPr>
              <a:t>Đọc thầm đoạn 4</a:t>
            </a:r>
            <a:r>
              <a:rPr lang="en-US" altLang="en-US" sz="2800">
                <a:solidFill>
                  <a:srgbClr val="FF99FF"/>
                </a:solidFill>
              </a:rPr>
              <a:t> </a:t>
            </a:r>
          </a:p>
          <a:p>
            <a:pPr eaLnBrk="1" hangingPunct="1">
              <a:lnSpc>
                <a:spcPct val="90000"/>
              </a:lnSpc>
              <a:buFontTx/>
              <a:buNone/>
            </a:pPr>
            <a:r>
              <a:rPr lang="en-US" altLang="en-US" sz="2800" b="1" u="sng"/>
              <a:t>Câu hỏi 8</a:t>
            </a:r>
            <a:r>
              <a:rPr lang="en-US" altLang="en-US" sz="2800"/>
              <a:t> : Tìm hình ảnh so sánh ở câu cuối bài ?</a:t>
            </a:r>
          </a:p>
          <a:p>
            <a:pPr eaLnBrk="1" hangingPunct="1">
              <a:lnSpc>
                <a:spcPct val="90000"/>
              </a:lnSpc>
              <a:buFontTx/>
              <a:buNone/>
            </a:pPr>
            <a:r>
              <a:rPr lang="en-US" altLang="en-US" sz="2800">
                <a:solidFill>
                  <a:srgbClr val="FFFF66"/>
                </a:solidFill>
              </a:rPr>
              <a:t>-Tiếng suối bùng lênnhư ngọn lửa rực rỡ giữa đêm rừng lạnh tối .</a:t>
            </a:r>
          </a:p>
          <a:p>
            <a:pPr eaLnBrk="1" hangingPunct="1">
              <a:lnSpc>
                <a:spcPct val="90000"/>
              </a:lnSpc>
            </a:pPr>
            <a:endParaRPr lang="en-US" altLang="en-US" sz="2800">
              <a:solidFill>
                <a:srgbClr val="FFFF66"/>
              </a:solidFill>
            </a:endParaRP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8915">
                                            <p:txEl>
                                              <p:pRg st="2" end="2"/>
                                            </p:txEl>
                                          </p:spTgt>
                                        </p:tgtEl>
                                        <p:attrNameLst>
                                          <p:attrName>style.visibility</p:attrName>
                                        </p:attrNameLst>
                                      </p:cBhvr>
                                      <p:to>
                                        <p:strVal val="visible"/>
                                      </p:to>
                                    </p:set>
                                    <p:animEffect transition="in" filter="dissolve">
                                      <p:cBhvr>
                                        <p:cTn id="7" dur="500"/>
                                        <p:tgtEl>
                                          <p:spTgt spid="3891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38915">
                                            <p:txEl>
                                              <p:pRg st="3" end="3"/>
                                            </p:txEl>
                                          </p:spTgt>
                                        </p:tgtEl>
                                        <p:attrNameLst>
                                          <p:attrName>style.visibility</p:attrName>
                                        </p:attrNameLst>
                                      </p:cBhvr>
                                      <p:to>
                                        <p:strVal val="visible"/>
                                      </p:to>
                                    </p:set>
                                    <p:animEffect transition="in" filter="wheel(4)">
                                      <p:cBhvr>
                                        <p:cTn id="12" dur="2000"/>
                                        <p:tgtEl>
                                          <p:spTgt spid="38915">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8915">
                                            <p:txEl>
                                              <p:pRg st="4" end="4"/>
                                            </p:txEl>
                                          </p:spTgt>
                                        </p:tgtEl>
                                        <p:attrNameLst>
                                          <p:attrName>style.visibility</p:attrName>
                                        </p:attrNameLst>
                                      </p:cBhvr>
                                      <p:to>
                                        <p:strVal val="visible"/>
                                      </p:to>
                                    </p:set>
                                    <p:animEffect transition="in" filter="fade">
                                      <p:cBhvr>
                                        <p:cTn id="17" dur="500"/>
                                        <p:tgtEl>
                                          <p:spTgt spid="38915">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8915">
                                            <p:txEl>
                                              <p:pRg st="5" end="5"/>
                                            </p:txEl>
                                          </p:spTgt>
                                        </p:tgtEl>
                                        <p:attrNameLst>
                                          <p:attrName>style.visibility</p:attrName>
                                        </p:attrNameLst>
                                      </p:cBhvr>
                                      <p:to>
                                        <p:strVal val="visible"/>
                                      </p:to>
                                    </p:set>
                                    <p:animEffect transition="in" filter="dissolve">
                                      <p:cBhvr>
                                        <p:cTn id="22" dur="500"/>
                                        <p:tgtEl>
                                          <p:spTgt spid="38915">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38915">
                                            <p:txEl>
                                              <p:pRg st="6" end="6"/>
                                            </p:txEl>
                                          </p:spTgt>
                                        </p:tgtEl>
                                        <p:attrNameLst>
                                          <p:attrName>style.visibility</p:attrName>
                                        </p:attrNameLst>
                                      </p:cBhvr>
                                      <p:to>
                                        <p:strVal val="visible"/>
                                      </p:to>
                                    </p:set>
                                    <p:animEffect transition="in" filter="wheel(4)">
                                      <p:cBhvr>
                                        <p:cTn id="27" dur="2000"/>
                                        <p:tgtEl>
                                          <p:spTgt spid="389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795676C1-218A-443A-ABF0-DEECB0F60180}"/>
              </a:ext>
            </a:extLst>
          </p:cNvPr>
          <p:cNvSpPr>
            <a:spLocks noGrp="1" noChangeArrowheads="1"/>
          </p:cNvSpPr>
          <p:nvPr>
            <p:ph type="title"/>
          </p:nvPr>
        </p:nvSpPr>
        <p:spPr/>
        <p:txBody>
          <a:bodyPr/>
          <a:lstStyle/>
          <a:p>
            <a:pPr eaLnBrk="1" hangingPunct="1">
              <a:defRPr/>
            </a:pPr>
            <a:br>
              <a:rPr lang="en-US" sz="4000" dirty="0"/>
            </a:br>
            <a:r>
              <a:rPr lang="en-US" sz="4000" dirty="0"/>
              <a:t>    </a:t>
            </a: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40963" name="Rectangle 3">
            <a:extLst>
              <a:ext uri="{FF2B5EF4-FFF2-40B4-BE49-F238E27FC236}">
                <a16:creationId xmlns:a16="http://schemas.microsoft.com/office/drawing/2014/main" id="{A9631DC4-B565-4079-8CEB-BB79534EB6C5}"/>
              </a:ext>
            </a:extLst>
          </p:cNvPr>
          <p:cNvSpPr>
            <a:spLocks noGrp="1" noChangeArrowheads="1"/>
          </p:cNvSpPr>
          <p:nvPr>
            <p:ph type="body" idx="1"/>
          </p:nvPr>
        </p:nvSpPr>
        <p:spPr/>
        <p:txBody>
          <a:bodyPr/>
          <a:lstStyle/>
          <a:p>
            <a:pPr eaLnBrk="1" hangingPunct="1">
              <a:buFontTx/>
              <a:buNone/>
            </a:pPr>
            <a:r>
              <a:rPr lang="en-US" altLang="en-US">
                <a:solidFill>
                  <a:srgbClr val="FFFF66"/>
                </a:solidFill>
              </a:rPr>
              <a:t>                    Ở lại với chiến khu</a:t>
            </a:r>
          </a:p>
          <a:p>
            <a:pPr eaLnBrk="1" hangingPunct="1"/>
            <a:endParaRPr lang="en-US" altLang="en-US" b="1" u="sng"/>
          </a:p>
          <a:p>
            <a:pPr eaLnBrk="1" hangingPunct="1">
              <a:buFontTx/>
              <a:buNone/>
            </a:pPr>
            <a:r>
              <a:rPr lang="en-US" altLang="en-US" b="1" u="sng"/>
              <a:t>Câu hỏi 9</a:t>
            </a:r>
            <a:r>
              <a:rPr lang="en-US" altLang="en-US"/>
              <a:t> : Qua câu chuyện này em hiểu điều gì về các chiến sĩ nhỏ tuổi ?</a:t>
            </a:r>
          </a:p>
          <a:p>
            <a:pPr eaLnBrk="1" hangingPunct="1">
              <a:buFontTx/>
              <a:buNone/>
            </a:pPr>
            <a:r>
              <a:rPr lang="en-US" altLang="en-US">
                <a:solidFill>
                  <a:srgbClr val="FFFF66"/>
                </a:solidFill>
              </a:rPr>
              <a:t>- Các chiến sĩ nhỏ tuổi rất yêu nước ,không ngần ngại khó khăn gian khổ ,sẵn sàng hi sinh vì Tổ quốc .</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0963">
                                            <p:txEl>
                                              <p:pRg st="2" end="2"/>
                                            </p:txEl>
                                          </p:spTgt>
                                        </p:tgtEl>
                                        <p:attrNameLst>
                                          <p:attrName>style.visibility</p:attrName>
                                        </p:attrNameLst>
                                      </p:cBhvr>
                                      <p:to>
                                        <p:strVal val="visible"/>
                                      </p:to>
                                    </p:set>
                                    <p:animEffect transition="in" filter="dissolve">
                                      <p:cBhvr>
                                        <p:cTn id="7" dur="500"/>
                                        <p:tgtEl>
                                          <p:spTgt spid="4096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40963">
                                            <p:txEl>
                                              <p:pRg st="3" end="3"/>
                                            </p:txEl>
                                          </p:spTgt>
                                        </p:tgtEl>
                                        <p:attrNameLst>
                                          <p:attrName>style.visibility</p:attrName>
                                        </p:attrNameLst>
                                      </p:cBhvr>
                                      <p:to>
                                        <p:strVal val="visible"/>
                                      </p:to>
                                    </p:set>
                                    <p:animEffect transition="in" filter="wheel(4)">
                                      <p:cBhvr>
                                        <p:cTn id="12" dur="2000"/>
                                        <p:tgtEl>
                                          <p:spTgt spid="409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9F51317D-A74C-4662-A815-F4126C63BE74}"/>
              </a:ext>
            </a:extLst>
          </p:cNvPr>
          <p:cNvSpPr>
            <a:spLocks noGrp="1" noChangeArrowheads="1"/>
          </p:cNvSpPr>
          <p:nvPr>
            <p:ph type="title"/>
          </p:nvPr>
        </p:nvSpPr>
        <p:spPr/>
        <p:txBody>
          <a:bodyPr/>
          <a:lstStyle/>
          <a:p>
            <a:pPr eaLnBrk="1" hangingPunct="1">
              <a:defRPr/>
            </a:pPr>
            <a:br>
              <a:rPr lang="en-US" sz="2800" i="1" dirty="0"/>
            </a:br>
            <a:r>
              <a:rPr lang="en-US" sz="4000" dirty="0"/>
              <a:t>    </a:t>
            </a: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47107" name="Rectangle 3">
            <a:extLst>
              <a:ext uri="{FF2B5EF4-FFF2-40B4-BE49-F238E27FC236}">
                <a16:creationId xmlns:a16="http://schemas.microsoft.com/office/drawing/2014/main" id="{EB025619-BA2C-4EFC-8700-0C556F8F82C9}"/>
              </a:ext>
            </a:extLst>
          </p:cNvPr>
          <p:cNvSpPr>
            <a:spLocks noGrp="1" noChangeArrowheads="1"/>
          </p:cNvSpPr>
          <p:nvPr>
            <p:ph type="body" idx="1"/>
          </p:nvPr>
        </p:nvSpPr>
        <p:spPr>
          <a:xfrm>
            <a:off x="1524000" y="1371600"/>
            <a:ext cx="9144000" cy="5486400"/>
          </a:xfrm>
        </p:spPr>
        <p:txBody>
          <a:bodyPr/>
          <a:lstStyle/>
          <a:p>
            <a:pPr marL="0" indent="0" algn="ctr" eaLnBrk="1" hangingPunct="1">
              <a:lnSpc>
                <a:spcPct val="90000"/>
              </a:lnSpc>
              <a:buNone/>
            </a:pPr>
            <a:r>
              <a:rPr lang="en-US" altLang="en-US" sz="2400">
                <a:solidFill>
                  <a:srgbClr val="FFFF66"/>
                </a:solidFill>
              </a:rPr>
              <a:t>Ở lại với chiến khu</a:t>
            </a:r>
          </a:p>
          <a:p>
            <a:pPr marL="0" indent="0" algn="ctr" eaLnBrk="1" hangingPunct="1">
              <a:lnSpc>
                <a:spcPct val="90000"/>
              </a:lnSpc>
              <a:buNone/>
            </a:pPr>
            <a:r>
              <a:rPr lang="en-US" altLang="en-US" sz="700"/>
              <a:t> </a:t>
            </a:r>
            <a:r>
              <a:rPr lang="en-US" altLang="en-US" sz="1800"/>
              <a:t>Tiết 2 </a:t>
            </a:r>
          </a:p>
          <a:p>
            <a:pPr marL="0" indent="0" eaLnBrk="1" hangingPunct="1">
              <a:lnSpc>
                <a:spcPct val="90000"/>
              </a:lnSpc>
              <a:buNone/>
            </a:pPr>
            <a:r>
              <a:rPr lang="en-US" altLang="en-US" sz="2400">
                <a:solidFill>
                  <a:srgbClr val="FF99FF"/>
                </a:solidFill>
              </a:rPr>
              <a:t>Luyện đọc lại : Đọc lại đoạn 2 :</a:t>
            </a:r>
          </a:p>
          <a:p>
            <a:pPr marL="0" indent="0" eaLnBrk="1" hangingPunct="1">
              <a:lnSpc>
                <a:spcPct val="90000"/>
              </a:lnSpc>
              <a:buNone/>
            </a:pPr>
            <a:r>
              <a:rPr lang="en-US" altLang="en-US" sz="2400" i="1"/>
              <a:t>   Trước ý kiến đột ngột của chỉ huy, bọn trẻ lặng đi. Tự nhiên, ai c</a:t>
            </a:r>
            <a:r>
              <a:rPr lang="en-US" altLang="en-US" sz="2800" i="1"/>
              <a:t>ũ</a:t>
            </a:r>
            <a:r>
              <a:rPr lang="en-US" altLang="en-US" sz="2400" i="1"/>
              <a:t>ng thấy cổ họng mình nghẹn lại .</a:t>
            </a:r>
          </a:p>
          <a:p>
            <a:pPr marL="0" indent="0" eaLnBrk="1" hangingPunct="1">
              <a:lnSpc>
                <a:spcPct val="90000"/>
              </a:lnSpc>
              <a:buNone/>
            </a:pPr>
            <a:r>
              <a:rPr lang="en-US" altLang="en-US" sz="2400" i="1"/>
              <a:t>   Lượm bước tới gần đống lửa . Giọng em rung lên : </a:t>
            </a:r>
          </a:p>
          <a:p>
            <a:pPr marL="0" indent="0" eaLnBrk="1" hangingPunct="1">
              <a:lnSpc>
                <a:spcPct val="90000"/>
              </a:lnSpc>
              <a:buNone/>
            </a:pPr>
            <a:r>
              <a:rPr lang="en-US" altLang="en-US" sz="2400" i="1"/>
              <a:t>  - Em xin được ở lại . Em thà chết trên chiến khu còn hơn về ở chung , ở lộn với tụi Tây, tụi Việt gian .....</a:t>
            </a:r>
          </a:p>
          <a:p>
            <a:pPr marL="0" indent="0" eaLnBrk="1" hangingPunct="1">
              <a:lnSpc>
                <a:spcPct val="90000"/>
              </a:lnSpc>
              <a:buNone/>
            </a:pPr>
            <a:r>
              <a:rPr lang="en-US" altLang="en-US" sz="2400" i="1"/>
              <a:t>Cả đội nhao nhao :</a:t>
            </a:r>
          </a:p>
          <a:p>
            <a:pPr marL="0" indent="0" eaLnBrk="1" hangingPunct="1">
              <a:lnSpc>
                <a:spcPct val="90000"/>
              </a:lnSpc>
              <a:buNone/>
            </a:pPr>
            <a:r>
              <a:rPr lang="en-US" altLang="en-US" sz="2400" i="1"/>
              <a:t>- Chúng em xin ở lại .</a:t>
            </a:r>
          </a:p>
          <a:p>
            <a:pPr marL="0" indent="0" eaLnBrk="1" hangingPunct="1">
              <a:lnSpc>
                <a:spcPct val="90000"/>
              </a:lnSpc>
              <a:buNone/>
            </a:pPr>
            <a:r>
              <a:rPr lang="en-US" altLang="en-US" sz="2400" i="1"/>
              <a:t> Mừng nói như van lơn :</a:t>
            </a:r>
          </a:p>
          <a:p>
            <a:pPr marL="0" indent="0" eaLnBrk="1" hangingPunct="1">
              <a:lnSpc>
                <a:spcPct val="90000"/>
              </a:lnSpc>
              <a:buNone/>
            </a:pPr>
            <a:r>
              <a:rPr lang="en-US" altLang="en-US" sz="2400" i="1"/>
              <a:t>- Chúng em con nhỏ , chưa làm được chi nhiều thì thì trung đoàn cho chúng em ăn ít cũng được. Đừng bắt chúng em phải về , tội chúng em lắm anh nờ…</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7107">
                                            <p:txEl>
                                              <p:pRg st="2" end="2"/>
                                            </p:txEl>
                                          </p:spTgt>
                                        </p:tgtEl>
                                        <p:attrNameLst>
                                          <p:attrName>style.visibility</p:attrName>
                                        </p:attrNameLst>
                                      </p:cBhvr>
                                      <p:to>
                                        <p:strVal val="visible"/>
                                      </p:to>
                                    </p:set>
                                    <p:animEffect transition="in" filter="dissolve">
                                      <p:cBhvr>
                                        <p:cTn id="7" dur="500"/>
                                        <p:tgtEl>
                                          <p:spTgt spid="4710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47107">
                                            <p:txEl>
                                              <p:pRg st="3" end="3"/>
                                            </p:txEl>
                                          </p:spTgt>
                                        </p:tgtEl>
                                        <p:attrNameLst>
                                          <p:attrName>style.visibility</p:attrName>
                                        </p:attrNameLst>
                                      </p:cBhvr>
                                      <p:to>
                                        <p:strVal val="visible"/>
                                      </p:to>
                                    </p:set>
                                    <p:animEffect transition="in" filter="wheel(4)">
                                      <p:cBhvr>
                                        <p:cTn id="12" dur="2000"/>
                                        <p:tgtEl>
                                          <p:spTgt spid="47107">
                                            <p:txEl>
                                              <p:pRg st="3" end="3"/>
                                            </p:txEl>
                                          </p:spTgt>
                                        </p:tgtEl>
                                      </p:cBhvr>
                                    </p:animEffect>
                                  </p:childTnLst>
                                </p:cTn>
                              </p:par>
                              <p:par>
                                <p:cTn id="13" presetID="21" presetClass="entr" presetSubtype="4" fill="hold" nodeType="withEffect">
                                  <p:stCondLst>
                                    <p:cond delay="0"/>
                                  </p:stCondLst>
                                  <p:childTnLst>
                                    <p:set>
                                      <p:cBhvr>
                                        <p:cTn id="14" dur="1" fill="hold">
                                          <p:stCondLst>
                                            <p:cond delay="0"/>
                                          </p:stCondLst>
                                        </p:cTn>
                                        <p:tgtEl>
                                          <p:spTgt spid="47107">
                                            <p:txEl>
                                              <p:pRg st="4" end="4"/>
                                            </p:txEl>
                                          </p:spTgt>
                                        </p:tgtEl>
                                        <p:attrNameLst>
                                          <p:attrName>style.visibility</p:attrName>
                                        </p:attrNameLst>
                                      </p:cBhvr>
                                      <p:to>
                                        <p:strVal val="visible"/>
                                      </p:to>
                                    </p:set>
                                    <p:animEffect transition="in" filter="wheel(4)">
                                      <p:cBhvr>
                                        <p:cTn id="15" dur="2000"/>
                                        <p:tgtEl>
                                          <p:spTgt spid="47107">
                                            <p:txEl>
                                              <p:pRg st="4" end="4"/>
                                            </p:txEl>
                                          </p:spTgt>
                                        </p:tgtEl>
                                      </p:cBhvr>
                                    </p:animEffect>
                                  </p:childTnLst>
                                </p:cTn>
                              </p:par>
                              <p:par>
                                <p:cTn id="16" presetID="21" presetClass="entr" presetSubtype="4" fill="hold" nodeType="withEffect">
                                  <p:stCondLst>
                                    <p:cond delay="0"/>
                                  </p:stCondLst>
                                  <p:childTnLst>
                                    <p:set>
                                      <p:cBhvr>
                                        <p:cTn id="17" dur="1" fill="hold">
                                          <p:stCondLst>
                                            <p:cond delay="0"/>
                                          </p:stCondLst>
                                        </p:cTn>
                                        <p:tgtEl>
                                          <p:spTgt spid="47107">
                                            <p:txEl>
                                              <p:pRg st="5" end="5"/>
                                            </p:txEl>
                                          </p:spTgt>
                                        </p:tgtEl>
                                        <p:attrNameLst>
                                          <p:attrName>style.visibility</p:attrName>
                                        </p:attrNameLst>
                                      </p:cBhvr>
                                      <p:to>
                                        <p:strVal val="visible"/>
                                      </p:to>
                                    </p:set>
                                    <p:animEffect transition="in" filter="wheel(4)">
                                      <p:cBhvr>
                                        <p:cTn id="18" dur="2000"/>
                                        <p:tgtEl>
                                          <p:spTgt spid="47107">
                                            <p:txEl>
                                              <p:pRg st="5" end="5"/>
                                            </p:txEl>
                                          </p:spTgt>
                                        </p:tgtEl>
                                      </p:cBhvr>
                                    </p:animEffect>
                                  </p:childTnLst>
                                </p:cTn>
                              </p:par>
                              <p:par>
                                <p:cTn id="19" presetID="21" presetClass="entr" presetSubtype="4" fill="hold" nodeType="withEffect">
                                  <p:stCondLst>
                                    <p:cond delay="0"/>
                                  </p:stCondLst>
                                  <p:childTnLst>
                                    <p:set>
                                      <p:cBhvr>
                                        <p:cTn id="20" dur="1" fill="hold">
                                          <p:stCondLst>
                                            <p:cond delay="0"/>
                                          </p:stCondLst>
                                        </p:cTn>
                                        <p:tgtEl>
                                          <p:spTgt spid="47107">
                                            <p:txEl>
                                              <p:pRg st="6" end="6"/>
                                            </p:txEl>
                                          </p:spTgt>
                                        </p:tgtEl>
                                        <p:attrNameLst>
                                          <p:attrName>style.visibility</p:attrName>
                                        </p:attrNameLst>
                                      </p:cBhvr>
                                      <p:to>
                                        <p:strVal val="visible"/>
                                      </p:to>
                                    </p:set>
                                    <p:animEffect transition="in" filter="wheel(4)">
                                      <p:cBhvr>
                                        <p:cTn id="21" dur="2000"/>
                                        <p:tgtEl>
                                          <p:spTgt spid="47107">
                                            <p:txEl>
                                              <p:pRg st="6" end="6"/>
                                            </p:txEl>
                                          </p:spTgt>
                                        </p:tgtEl>
                                      </p:cBhvr>
                                    </p:animEffect>
                                  </p:childTnLst>
                                </p:cTn>
                              </p:par>
                              <p:par>
                                <p:cTn id="22" presetID="21" presetClass="entr" presetSubtype="4" fill="hold" nodeType="withEffect">
                                  <p:stCondLst>
                                    <p:cond delay="0"/>
                                  </p:stCondLst>
                                  <p:childTnLst>
                                    <p:set>
                                      <p:cBhvr>
                                        <p:cTn id="23" dur="1" fill="hold">
                                          <p:stCondLst>
                                            <p:cond delay="0"/>
                                          </p:stCondLst>
                                        </p:cTn>
                                        <p:tgtEl>
                                          <p:spTgt spid="47107">
                                            <p:txEl>
                                              <p:pRg st="7" end="7"/>
                                            </p:txEl>
                                          </p:spTgt>
                                        </p:tgtEl>
                                        <p:attrNameLst>
                                          <p:attrName>style.visibility</p:attrName>
                                        </p:attrNameLst>
                                      </p:cBhvr>
                                      <p:to>
                                        <p:strVal val="visible"/>
                                      </p:to>
                                    </p:set>
                                    <p:animEffect transition="in" filter="wheel(4)">
                                      <p:cBhvr>
                                        <p:cTn id="24" dur="2000"/>
                                        <p:tgtEl>
                                          <p:spTgt spid="47107">
                                            <p:txEl>
                                              <p:pRg st="7" end="7"/>
                                            </p:txEl>
                                          </p:spTgt>
                                        </p:tgtEl>
                                      </p:cBhvr>
                                    </p:animEffect>
                                  </p:childTnLst>
                                </p:cTn>
                              </p:par>
                              <p:par>
                                <p:cTn id="25" presetID="21" presetClass="entr" presetSubtype="4" fill="hold" nodeType="withEffect">
                                  <p:stCondLst>
                                    <p:cond delay="0"/>
                                  </p:stCondLst>
                                  <p:childTnLst>
                                    <p:set>
                                      <p:cBhvr>
                                        <p:cTn id="26" dur="1" fill="hold">
                                          <p:stCondLst>
                                            <p:cond delay="0"/>
                                          </p:stCondLst>
                                        </p:cTn>
                                        <p:tgtEl>
                                          <p:spTgt spid="47107">
                                            <p:txEl>
                                              <p:pRg st="8" end="8"/>
                                            </p:txEl>
                                          </p:spTgt>
                                        </p:tgtEl>
                                        <p:attrNameLst>
                                          <p:attrName>style.visibility</p:attrName>
                                        </p:attrNameLst>
                                      </p:cBhvr>
                                      <p:to>
                                        <p:strVal val="visible"/>
                                      </p:to>
                                    </p:set>
                                    <p:animEffect transition="in" filter="wheel(4)">
                                      <p:cBhvr>
                                        <p:cTn id="27" dur="2000"/>
                                        <p:tgtEl>
                                          <p:spTgt spid="47107">
                                            <p:txEl>
                                              <p:pRg st="8" end="8"/>
                                            </p:txEl>
                                          </p:spTgt>
                                        </p:tgtEl>
                                      </p:cBhvr>
                                    </p:animEffect>
                                  </p:childTnLst>
                                </p:cTn>
                              </p:par>
                              <p:par>
                                <p:cTn id="28" presetID="21" presetClass="entr" presetSubtype="4" fill="hold" nodeType="withEffect">
                                  <p:stCondLst>
                                    <p:cond delay="0"/>
                                  </p:stCondLst>
                                  <p:childTnLst>
                                    <p:set>
                                      <p:cBhvr>
                                        <p:cTn id="29" dur="1" fill="hold">
                                          <p:stCondLst>
                                            <p:cond delay="0"/>
                                          </p:stCondLst>
                                        </p:cTn>
                                        <p:tgtEl>
                                          <p:spTgt spid="47107">
                                            <p:txEl>
                                              <p:pRg st="9" end="9"/>
                                            </p:txEl>
                                          </p:spTgt>
                                        </p:tgtEl>
                                        <p:attrNameLst>
                                          <p:attrName>style.visibility</p:attrName>
                                        </p:attrNameLst>
                                      </p:cBhvr>
                                      <p:to>
                                        <p:strVal val="visible"/>
                                      </p:to>
                                    </p:set>
                                    <p:animEffect transition="in" filter="wheel(4)">
                                      <p:cBhvr>
                                        <p:cTn id="30" dur="2000"/>
                                        <p:tgtEl>
                                          <p:spTgt spid="4710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85972B1B-C112-4CAB-BCC1-DDEF6152E5EC}"/>
              </a:ext>
            </a:extLst>
          </p:cNvPr>
          <p:cNvSpPr>
            <a:spLocks noGrp="1" noChangeArrowheads="1"/>
          </p:cNvSpPr>
          <p:nvPr>
            <p:ph type="title"/>
          </p:nvPr>
        </p:nvSpPr>
        <p:spPr/>
        <p:txBody>
          <a:bodyPr/>
          <a:lstStyle/>
          <a:p>
            <a:pPr eaLnBrk="1" hangingPunct="1">
              <a:defRPr/>
            </a:pPr>
            <a:br>
              <a:rPr lang="en-US" sz="4000" dirty="0"/>
            </a:br>
            <a:r>
              <a:rPr lang="en-US" sz="4000" dirty="0"/>
              <a:t>    </a:t>
            </a: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endParaRPr lang="en-US" sz="3600" dirty="0"/>
          </a:p>
        </p:txBody>
      </p:sp>
      <p:sp>
        <p:nvSpPr>
          <p:cNvPr id="61443" name="Rectangle 3">
            <a:extLst>
              <a:ext uri="{FF2B5EF4-FFF2-40B4-BE49-F238E27FC236}">
                <a16:creationId xmlns:a16="http://schemas.microsoft.com/office/drawing/2014/main" id="{2DE1C536-7868-42A2-99EF-F04ECB7F58CF}"/>
              </a:ext>
            </a:extLst>
          </p:cNvPr>
          <p:cNvSpPr>
            <a:spLocks noGrp="1" noChangeArrowheads="1"/>
          </p:cNvSpPr>
          <p:nvPr>
            <p:ph type="body" idx="1"/>
          </p:nvPr>
        </p:nvSpPr>
        <p:spPr/>
        <p:txBody>
          <a:bodyPr/>
          <a:lstStyle/>
          <a:p>
            <a:pPr eaLnBrk="1" hangingPunct="1">
              <a:buFontTx/>
              <a:buNone/>
            </a:pPr>
            <a:r>
              <a:rPr lang="en-US" altLang="en-US">
                <a:solidFill>
                  <a:srgbClr val="FFFF66"/>
                </a:solidFill>
              </a:rPr>
              <a:t>                Ở lại với chiến khu</a:t>
            </a:r>
          </a:p>
          <a:p>
            <a:pPr eaLnBrk="1" hangingPunct="1">
              <a:buFontTx/>
              <a:buNone/>
            </a:pPr>
            <a:r>
              <a:rPr lang="en-US" altLang="en-US" i="1">
                <a:solidFill>
                  <a:srgbClr val="FF66FF"/>
                </a:solidFill>
              </a:rPr>
              <a:t>* Luyện đọc theo vai</a:t>
            </a:r>
            <a:r>
              <a:rPr lang="en-US" altLang="en-US">
                <a:solidFill>
                  <a:srgbClr val="FF66FF"/>
                </a:solidFill>
              </a:rPr>
              <a:t>:</a:t>
            </a:r>
          </a:p>
          <a:p>
            <a:pPr eaLnBrk="1" hangingPunct="1"/>
            <a:r>
              <a:rPr lang="en-US" altLang="en-US"/>
              <a:t>Đọc phân vai theo nhóm:</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1443">
                                            <p:txEl>
                                              <p:pRg st="1" end="1"/>
                                            </p:txEl>
                                          </p:spTgt>
                                        </p:tgtEl>
                                        <p:attrNameLst>
                                          <p:attrName>style.visibility</p:attrName>
                                        </p:attrNameLst>
                                      </p:cBhvr>
                                      <p:to>
                                        <p:strVal val="visible"/>
                                      </p:to>
                                    </p:set>
                                    <p:animEffect transition="in" filter="fade">
                                      <p:cBhvr>
                                        <p:cTn id="7" dur="2000"/>
                                        <p:tgtEl>
                                          <p:spTgt spid="6144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61443">
                                            <p:txEl>
                                              <p:pRg st="2" end="2"/>
                                            </p:txEl>
                                          </p:spTgt>
                                        </p:tgtEl>
                                        <p:attrNameLst>
                                          <p:attrName>style.visibility</p:attrName>
                                        </p:attrNameLst>
                                      </p:cBhvr>
                                      <p:to>
                                        <p:strVal val="visible"/>
                                      </p:to>
                                    </p:set>
                                    <p:animEffect transition="in" filter="strips(downLeft)">
                                      <p:cBhvr>
                                        <p:cTn id="12" dur="500"/>
                                        <p:tgtEl>
                                          <p:spTgt spid="614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291EEB27-FD04-4800-BC82-E87E942EE51E}"/>
              </a:ext>
            </a:extLst>
          </p:cNvPr>
          <p:cNvSpPr>
            <a:spLocks noGrp="1" noChangeArrowheads="1"/>
          </p:cNvSpPr>
          <p:nvPr>
            <p:ph type="title"/>
          </p:nvPr>
        </p:nvSpPr>
        <p:spPr/>
        <p:txBody>
          <a:bodyPr/>
          <a:lstStyle/>
          <a:p>
            <a:pPr eaLnBrk="1" hangingPunct="1">
              <a:defRPr/>
            </a:pPr>
            <a:br>
              <a:rPr lang="en-US" sz="4000" dirty="0"/>
            </a:br>
            <a:r>
              <a:rPr lang="en-US" sz="4000" dirty="0"/>
              <a:t>    </a:t>
            </a: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48131" name="Rectangle 3">
            <a:extLst>
              <a:ext uri="{FF2B5EF4-FFF2-40B4-BE49-F238E27FC236}">
                <a16:creationId xmlns:a16="http://schemas.microsoft.com/office/drawing/2014/main" id="{B5247C63-0A03-49C1-81A3-6857C170A904}"/>
              </a:ext>
            </a:extLst>
          </p:cNvPr>
          <p:cNvSpPr>
            <a:spLocks noGrp="1" noChangeArrowheads="1"/>
          </p:cNvSpPr>
          <p:nvPr>
            <p:ph type="body" idx="1"/>
          </p:nvPr>
        </p:nvSpPr>
        <p:spPr>
          <a:xfrm>
            <a:off x="1524000" y="1600200"/>
            <a:ext cx="9144000" cy="5562600"/>
          </a:xfrm>
        </p:spPr>
        <p:txBody>
          <a:bodyPr/>
          <a:lstStyle/>
          <a:p>
            <a:pPr algn="ctr" eaLnBrk="1" hangingPunct="1">
              <a:lnSpc>
                <a:spcPct val="80000"/>
              </a:lnSpc>
              <a:buFontTx/>
              <a:buNone/>
            </a:pPr>
            <a:r>
              <a:rPr lang="en-US" altLang="en-US" sz="2800">
                <a:solidFill>
                  <a:srgbClr val="FFFF66"/>
                </a:solidFill>
              </a:rPr>
              <a:t>Ở lại với chiến khu</a:t>
            </a:r>
          </a:p>
          <a:p>
            <a:pPr eaLnBrk="1" hangingPunct="1">
              <a:lnSpc>
                <a:spcPct val="80000"/>
              </a:lnSpc>
              <a:buFontTx/>
              <a:buNone/>
            </a:pPr>
            <a:endParaRPr lang="en-US" altLang="en-US" sz="1800"/>
          </a:p>
          <a:p>
            <a:pPr algn="ctr" eaLnBrk="1" hangingPunct="1">
              <a:lnSpc>
                <a:spcPct val="80000"/>
              </a:lnSpc>
              <a:buFontTx/>
              <a:buNone/>
            </a:pPr>
            <a:r>
              <a:rPr lang="en-US" altLang="en-US" sz="1800"/>
              <a:t> </a:t>
            </a:r>
            <a:r>
              <a:rPr lang="en-US" altLang="en-US" sz="2000" b="1">
                <a:solidFill>
                  <a:srgbClr val="FF99FF"/>
                </a:solidFill>
              </a:rPr>
              <a:t>KỂ CHUYỆN</a:t>
            </a:r>
            <a:r>
              <a:rPr lang="en-US" altLang="en-US" sz="1800">
                <a:solidFill>
                  <a:srgbClr val="FF99FF"/>
                </a:solidFill>
              </a:rPr>
              <a:t> </a:t>
            </a:r>
          </a:p>
          <a:p>
            <a:pPr algn="ctr" eaLnBrk="1" hangingPunct="1">
              <a:lnSpc>
                <a:spcPct val="80000"/>
              </a:lnSpc>
              <a:buFontTx/>
              <a:buNone/>
            </a:pPr>
            <a:r>
              <a:rPr lang="en-US" altLang="en-US" sz="1800" b="1" i="1">
                <a:solidFill>
                  <a:srgbClr val="FF99FF"/>
                </a:solidFill>
              </a:rPr>
              <a:t>Dựa theo các câu hỏi gợi ý dưới đây , kể lại câu chuyện  Ở lại với chiến khu :</a:t>
            </a:r>
          </a:p>
          <a:p>
            <a:pPr eaLnBrk="1" hangingPunct="1">
              <a:lnSpc>
                <a:spcPct val="80000"/>
              </a:lnSpc>
              <a:buFontTx/>
              <a:buNone/>
            </a:pPr>
            <a:r>
              <a:rPr lang="en-US" altLang="en-US" sz="2800" b="1" u="sng">
                <a:solidFill>
                  <a:srgbClr val="FFFF66"/>
                </a:solidFill>
              </a:rPr>
              <a:t>a/ Đoạn 1</a:t>
            </a:r>
            <a:r>
              <a:rPr lang="en-US" altLang="en-US" sz="2800">
                <a:solidFill>
                  <a:srgbClr val="FFFF66"/>
                </a:solidFill>
              </a:rPr>
              <a:t> : Đề nghị của trung đoàn trưởng</a:t>
            </a:r>
            <a:r>
              <a:rPr lang="en-US" altLang="en-US" sz="2800"/>
              <a:t> </a:t>
            </a:r>
          </a:p>
          <a:p>
            <a:pPr eaLnBrk="1" hangingPunct="1">
              <a:lnSpc>
                <a:spcPct val="80000"/>
              </a:lnSpc>
              <a:buFontTx/>
              <a:buNone/>
            </a:pPr>
            <a:r>
              <a:rPr lang="en-US" altLang="en-US" sz="2800"/>
              <a:t>- Trung đoàn trưởng tới gặp ai ?</a:t>
            </a:r>
          </a:p>
          <a:p>
            <a:pPr eaLnBrk="1" hangingPunct="1">
              <a:lnSpc>
                <a:spcPct val="80000"/>
              </a:lnSpc>
              <a:buFontTx/>
              <a:buNone/>
            </a:pPr>
            <a:r>
              <a:rPr lang="en-US" altLang="en-US" sz="2800"/>
              <a:t>- Trung đoàn trưởng nói gì ?</a:t>
            </a:r>
          </a:p>
          <a:p>
            <a:pPr eaLnBrk="1" hangingPunct="1">
              <a:lnSpc>
                <a:spcPct val="80000"/>
              </a:lnSpc>
              <a:buFontTx/>
              <a:buNone/>
            </a:pPr>
            <a:r>
              <a:rPr lang="en-US" altLang="en-US" sz="2800" b="1" u="sng">
                <a:solidFill>
                  <a:srgbClr val="FFFF66"/>
                </a:solidFill>
              </a:rPr>
              <a:t>b/ Đoạn 2</a:t>
            </a:r>
            <a:r>
              <a:rPr lang="en-US" altLang="en-US" sz="2800">
                <a:solidFill>
                  <a:srgbClr val="FFFF66"/>
                </a:solidFill>
              </a:rPr>
              <a:t> : Chúng em xin ở lại</a:t>
            </a:r>
            <a:r>
              <a:rPr lang="en-US" altLang="en-US" sz="2800"/>
              <a:t> </a:t>
            </a:r>
          </a:p>
          <a:p>
            <a:pPr eaLnBrk="1" hangingPunct="1">
              <a:lnSpc>
                <a:spcPct val="80000"/>
              </a:lnSpc>
              <a:buFontTx/>
              <a:buNone/>
            </a:pPr>
            <a:r>
              <a:rPr lang="en-US" altLang="en-US" sz="2800"/>
              <a:t>- Lượm nói gì ? </a:t>
            </a:r>
          </a:p>
          <a:p>
            <a:pPr eaLnBrk="1" hangingPunct="1">
              <a:lnSpc>
                <a:spcPct val="80000"/>
              </a:lnSpc>
              <a:buFontTx/>
              <a:buNone/>
            </a:pPr>
            <a:r>
              <a:rPr lang="en-US" altLang="en-US" sz="2800"/>
              <a:t>- Toàn đội hưởng ứng ý kiến của Lượm như thế nào ? </a:t>
            </a:r>
          </a:p>
          <a:p>
            <a:pPr eaLnBrk="1" hangingPunct="1">
              <a:lnSpc>
                <a:spcPct val="80000"/>
              </a:lnSpc>
              <a:buFontTx/>
              <a:buNone/>
            </a:pPr>
            <a:r>
              <a:rPr lang="en-US" altLang="en-US" sz="2800"/>
              <a:t>- Mừng van xin điều gì ? </a:t>
            </a:r>
          </a:p>
          <a:p>
            <a:pPr eaLnBrk="1" hangingPunct="1">
              <a:lnSpc>
                <a:spcPct val="80000"/>
              </a:lnSpc>
              <a:buFontTx/>
              <a:buNone/>
            </a:pPr>
            <a:r>
              <a:rPr lang="en-US" altLang="en-US" sz="2800" b="1" u="sng">
                <a:solidFill>
                  <a:srgbClr val="FFFF66"/>
                </a:solidFill>
              </a:rPr>
              <a:t>c/ Đoạn 3</a:t>
            </a:r>
            <a:r>
              <a:rPr lang="en-US" altLang="en-US" sz="2800">
                <a:solidFill>
                  <a:srgbClr val="FFFF66"/>
                </a:solidFill>
              </a:rPr>
              <a:t> : Lời hứa của người chỉ huy </a:t>
            </a:r>
          </a:p>
          <a:p>
            <a:pPr eaLnBrk="1" hangingPunct="1">
              <a:lnSpc>
                <a:spcPct val="80000"/>
              </a:lnSpc>
              <a:buFontTx/>
              <a:buNone/>
            </a:pPr>
            <a:r>
              <a:rPr lang="en-US" altLang="en-US" sz="2800" b="1" u="sng">
                <a:solidFill>
                  <a:srgbClr val="FFFF66"/>
                </a:solidFill>
              </a:rPr>
              <a:t>d/ Đoạn 4</a:t>
            </a:r>
            <a:r>
              <a:rPr lang="en-US" altLang="en-US" sz="2800">
                <a:solidFill>
                  <a:srgbClr val="FFFF66"/>
                </a:solidFill>
              </a:rPr>
              <a:t> : Tiếng hát giữa rừng đêm</a:t>
            </a:r>
            <a:r>
              <a:rPr lang="en-US" altLang="en-US" sz="1800">
                <a:solidFill>
                  <a:srgbClr val="FFFF66"/>
                </a:solidFill>
              </a:rPr>
              <a:t> </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48131">
                                            <p:txEl>
                                              <p:pRg st="2" end="2"/>
                                            </p:txEl>
                                          </p:spTgt>
                                        </p:tgtEl>
                                        <p:attrNameLst>
                                          <p:attrName>style.visibility</p:attrName>
                                        </p:attrNameLst>
                                      </p:cBhvr>
                                      <p:to>
                                        <p:strVal val="visible"/>
                                      </p:to>
                                    </p:set>
                                    <p:animEffect transition="in" filter="fade">
                                      <p:cBhvr>
                                        <p:cTn id="7" dur="500"/>
                                        <p:tgtEl>
                                          <p:spTgt spid="48131">
                                            <p:txEl>
                                              <p:pRg st="2" end="2"/>
                                            </p:txEl>
                                          </p:spTgt>
                                        </p:tgtEl>
                                      </p:cBhvr>
                                    </p:animEffect>
                                    <p:anim calcmode="lin" valueType="num">
                                      <p:cBhvr>
                                        <p:cTn id="8" dur="500" fill="hold"/>
                                        <p:tgtEl>
                                          <p:spTgt spid="48131">
                                            <p:txEl>
                                              <p:pRg st="2" end="2"/>
                                            </p:txEl>
                                          </p:spTgt>
                                        </p:tgtEl>
                                        <p:attrNameLst>
                                          <p:attrName>ppt_w</p:attrName>
                                        </p:attrNameLst>
                                      </p:cBhvr>
                                      <p:tavLst>
                                        <p:tav tm="0" fmla="#ppt_w*sin(2.5*pi*$)">
                                          <p:val>
                                            <p:fltVal val="0"/>
                                          </p:val>
                                        </p:tav>
                                        <p:tav tm="100000">
                                          <p:val>
                                            <p:fltVal val="1"/>
                                          </p:val>
                                        </p:tav>
                                      </p:tavLst>
                                    </p:anim>
                                    <p:anim calcmode="lin" valueType="num">
                                      <p:cBhvr>
                                        <p:cTn id="9" dur="500" fill="hold"/>
                                        <p:tgtEl>
                                          <p:spTgt spid="48131">
                                            <p:txEl>
                                              <p:pRg st="2" end="2"/>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iterate type="lt">
                                    <p:tmPct val="10000"/>
                                  </p:iterate>
                                  <p:childTnLst>
                                    <p:set>
                                      <p:cBhvr>
                                        <p:cTn id="11" dur="1" fill="hold">
                                          <p:stCondLst>
                                            <p:cond delay="0"/>
                                          </p:stCondLst>
                                        </p:cTn>
                                        <p:tgtEl>
                                          <p:spTgt spid="48131">
                                            <p:txEl>
                                              <p:pRg st="3" end="3"/>
                                            </p:txEl>
                                          </p:spTgt>
                                        </p:tgtEl>
                                        <p:attrNameLst>
                                          <p:attrName>style.visibility</p:attrName>
                                        </p:attrNameLst>
                                      </p:cBhvr>
                                      <p:to>
                                        <p:strVal val="visible"/>
                                      </p:to>
                                    </p:set>
                                    <p:animEffect transition="in" filter="fade">
                                      <p:cBhvr>
                                        <p:cTn id="12" dur="500"/>
                                        <p:tgtEl>
                                          <p:spTgt spid="48131">
                                            <p:txEl>
                                              <p:pRg st="3" end="3"/>
                                            </p:txEl>
                                          </p:spTgt>
                                        </p:tgtEl>
                                      </p:cBhvr>
                                    </p:animEffect>
                                    <p:anim calcmode="lin" valueType="num">
                                      <p:cBhvr>
                                        <p:cTn id="13" dur="500" fill="hold"/>
                                        <p:tgtEl>
                                          <p:spTgt spid="48131">
                                            <p:txEl>
                                              <p:pRg st="3" end="3"/>
                                            </p:txEl>
                                          </p:spTgt>
                                        </p:tgtEl>
                                        <p:attrNameLst>
                                          <p:attrName>ppt_w</p:attrName>
                                        </p:attrNameLst>
                                      </p:cBhvr>
                                      <p:tavLst>
                                        <p:tav tm="0" fmla="#ppt_w*sin(2.5*pi*$)">
                                          <p:val>
                                            <p:fltVal val="0"/>
                                          </p:val>
                                        </p:tav>
                                        <p:tav tm="100000">
                                          <p:val>
                                            <p:fltVal val="1"/>
                                          </p:val>
                                        </p:tav>
                                      </p:tavLst>
                                    </p:anim>
                                    <p:anim calcmode="lin" valueType="num">
                                      <p:cBhvr>
                                        <p:cTn id="14" dur="500" fill="hold"/>
                                        <p:tgtEl>
                                          <p:spTgt spid="48131">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4" fill="hold" nodeType="clickEffect">
                                  <p:stCondLst>
                                    <p:cond delay="0"/>
                                  </p:stCondLst>
                                  <p:childTnLst>
                                    <p:set>
                                      <p:cBhvr>
                                        <p:cTn id="18" dur="1" fill="hold">
                                          <p:stCondLst>
                                            <p:cond delay="0"/>
                                          </p:stCondLst>
                                        </p:cTn>
                                        <p:tgtEl>
                                          <p:spTgt spid="48131">
                                            <p:txEl>
                                              <p:pRg st="4" end="4"/>
                                            </p:txEl>
                                          </p:spTgt>
                                        </p:tgtEl>
                                        <p:attrNameLst>
                                          <p:attrName>style.visibility</p:attrName>
                                        </p:attrNameLst>
                                      </p:cBhvr>
                                      <p:to>
                                        <p:strVal val="visible"/>
                                      </p:to>
                                    </p:set>
                                    <p:animEffect transition="in" filter="wheel(4)">
                                      <p:cBhvr>
                                        <p:cTn id="19" dur="500"/>
                                        <p:tgtEl>
                                          <p:spTgt spid="48131">
                                            <p:txEl>
                                              <p:pRg st="4" end="4"/>
                                            </p:txEl>
                                          </p:spTgt>
                                        </p:tgtEl>
                                      </p:cBhvr>
                                    </p:animEffect>
                                  </p:childTnLst>
                                </p:cTn>
                              </p:par>
                              <p:par>
                                <p:cTn id="20" presetID="21" presetClass="entr" presetSubtype="4" fill="hold" nodeType="withEffect">
                                  <p:stCondLst>
                                    <p:cond delay="0"/>
                                  </p:stCondLst>
                                  <p:childTnLst>
                                    <p:set>
                                      <p:cBhvr>
                                        <p:cTn id="21" dur="1" fill="hold">
                                          <p:stCondLst>
                                            <p:cond delay="0"/>
                                          </p:stCondLst>
                                        </p:cTn>
                                        <p:tgtEl>
                                          <p:spTgt spid="48131">
                                            <p:txEl>
                                              <p:pRg st="5" end="5"/>
                                            </p:txEl>
                                          </p:spTgt>
                                        </p:tgtEl>
                                        <p:attrNameLst>
                                          <p:attrName>style.visibility</p:attrName>
                                        </p:attrNameLst>
                                      </p:cBhvr>
                                      <p:to>
                                        <p:strVal val="visible"/>
                                      </p:to>
                                    </p:set>
                                    <p:animEffect transition="in" filter="wheel(4)">
                                      <p:cBhvr>
                                        <p:cTn id="22" dur="500"/>
                                        <p:tgtEl>
                                          <p:spTgt spid="48131">
                                            <p:txEl>
                                              <p:pRg st="5" end="5"/>
                                            </p:txEl>
                                          </p:spTgt>
                                        </p:tgtEl>
                                      </p:cBhvr>
                                    </p:animEffect>
                                  </p:childTnLst>
                                </p:cTn>
                              </p:par>
                              <p:par>
                                <p:cTn id="23" presetID="21" presetClass="entr" presetSubtype="4" fill="hold" nodeType="withEffect">
                                  <p:stCondLst>
                                    <p:cond delay="0"/>
                                  </p:stCondLst>
                                  <p:childTnLst>
                                    <p:set>
                                      <p:cBhvr>
                                        <p:cTn id="24" dur="1" fill="hold">
                                          <p:stCondLst>
                                            <p:cond delay="0"/>
                                          </p:stCondLst>
                                        </p:cTn>
                                        <p:tgtEl>
                                          <p:spTgt spid="48131">
                                            <p:txEl>
                                              <p:pRg st="6" end="6"/>
                                            </p:txEl>
                                          </p:spTgt>
                                        </p:tgtEl>
                                        <p:attrNameLst>
                                          <p:attrName>style.visibility</p:attrName>
                                        </p:attrNameLst>
                                      </p:cBhvr>
                                      <p:to>
                                        <p:strVal val="visible"/>
                                      </p:to>
                                    </p:set>
                                    <p:animEffect transition="in" filter="wheel(4)">
                                      <p:cBhvr>
                                        <p:cTn id="25" dur="500"/>
                                        <p:tgtEl>
                                          <p:spTgt spid="48131">
                                            <p:txEl>
                                              <p:pRg st="6" end="6"/>
                                            </p:txEl>
                                          </p:spTgt>
                                        </p:tgtEl>
                                      </p:cBhvr>
                                    </p:animEffect>
                                  </p:childTnLst>
                                </p:cTn>
                              </p:par>
                              <p:par>
                                <p:cTn id="26" presetID="21" presetClass="entr" presetSubtype="4" fill="hold" nodeType="withEffect">
                                  <p:stCondLst>
                                    <p:cond delay="0"/>
                                  </p:stCondLst>
                                  <p:childTnLst>
                                    <p:set>
                                      <p:cBhvr>
                                        <p:cTn id="27" dur="1" fill="hold">
                                          <p:stCondLst>
                                            <p:cond delay="0"/>
                                          </p:stCondLst>
                                        </p:cTn>
                                        <p:tgtEl>
                                          <p:spTgt spid="48131">
                                            <p:txEl>
                                              <p:pRg st="7" end="7"/>
                                            </p:txEl>
                                          </p:spTgt>
                                        </p:tgtEl>
                                        <p:attrNameLst>
                                          <p:attrName>style.visibility</p:attrName>
                                        </p:attrNameLst>
                                      </p:cBhvr>
                                      <p:to>
                                        <p:strVal val="visible"/>
                                      </p:to>
                                    </p:set>
                                    <p:animEffect transition="in" filter="wheel(4)">
                                      <p:cBhvr>
                                        <p:cTn id="28" dur="500"/>
                                        <p:tgtEl>
                                          <p:spTgt spid="48131">
                                            <p:txEl>
                                              <p:pRg st="7" end="7"/>
                                            </p:txEl>
                                          </p:spTgt>
                                        </p:tgtEl>
                                      </p:cBhvr>
                                    </p:animEffect>
                                  </p:childTnLst>
                                </p:cTn>
                              </p:par>
                              <p:par>
                                <p:cTn id="29" presetID="21" presetClass="entr" presetSubtype="4" fill="hold" nodeType="withEffect">
                                  <p:stCondLst>
                                    <p:cond delay="0"/>
                                  </p:stCondLst>
                                  <p:childTnLst>
                                    <p:set>
                                      <p:cBhvr>
                                        <p:cTn id="30" dur="1" fill="hold">
                                          <p:stCondLst>
                                            <p:cond delay="0"/>
                                          </p:stCondLst>
                                        </p:cTn>
                                        <p:tgtEl>
                                          <p:spTgt spid="48131">
                                            <p:txEl>
                                              <p:pRg st="8" end="8"/>
                                            </p:txEl>
                                          </p:spTgt>
                                        </p:tgtEl>
                                        <p:attrNameLst>
                                          <p:attrName>style.visibility</p:attrName>
                                        </p:attrNameLst>
                                      </p:cBhvr>
                                      <p:to>
                                        <p:strVal val="visible"/>
                                      </p:to>
                                    </p:set>
                                    <p:animEffect transition="in" filter="wheel(4)">
                                      <p:cBhvr>
                                        <p:cTn id="31" dur="500"/>
                                        <p:tgtEl>
                                          <p:spTgt spid="48131">
                                            <p:txEl>
                                              <p:pRg st="8" end="8"/>
                                            </p:txEl>
                                          </p:spTgt>
                                        </p:tgtEl>
                                      </p:cBhvr>
                                    </p:animEffect>
                                  </p:childTnLst>
                                </p:cTn>
                              </p:par>
                              <p:par>
                                <p:cTn id="32" presetID="21" presetClass="entr" presetSubtype="4" fill="hold" nodeType="withEffect">
                                  <p:stCondLst>
                                    <p:cond delay="0"/>
                                  </p:stCondLst>
                                  <p:childTnLst>
                                    <p:set>
                                      <p:cBhvr>
                                        <p:cTn id="33" dur="1" fill="hold">
                                          <p:stCondLst>
                                            <p:cond delay="0"/>
                                          </p:stCondLst>
                                        </p:cTn>
                                        <p:tgtEl>
                                          <p:spTgt spid="48131">
                                            <p:txEl>
                                              <p:pRg st="9" end="9"/>
                                            </p:txEl>
                                          </p:spTgt>
                                        </p:tgtEl>
                                        <p:attrNameLst>
                                          <p:attrName>style.visibility</p:attrName>
                                        </p:attrNameLst>
                                      </p:cBhvr>
                                      <p:to>
                                        <p:strVal val="visible"/>
                                      </p:to>
                                    </p:set>
                                    <p:animEffect transition="in" filter="wheel(4)">
                                      <p:cBhvr>
                                        <p:cTn id="34" dur="500"/>
                                        <p:tgtEl>
                                          <p:spTgt spid="48131">
                                            <p:txEl>
                                              <p:pRg st="9" end="9"/>
                                            </p:txEl>
                                          </p:spTgt>
                                        </p:tgtEl>
                                      </p:cBhvr>
                                    </p:animEffect>
                                  </p:childTnLst>
                                </p:cTn>
                              </p:par>
                              <p:par>
                                <p:cTn id="35" presetID="21" presetClass="entr" presetSubtype="4" fill="hold" nodeType="withEffect">
                                  <p:stCondLst>
                                    <p:cond delay="0"/>
                                  </p:stCondLst>
                                  <p:childTnLst>
                                    <p:set>
                                      <p:cBhvr>
                                        <p:cTn id="36" dur="1" fill="hold">
                                          <p:stCondLst>
                                            <p:cond delay="0"/>
                                          </p:stCondLst>
                                        </p:cTn>
                                        <p:tgtEl>
                                          <p:spTgt spid="48131">
                                            <p:txEl>
                                              <p:pRg st="10" end="10"/>
                                            </p:txEl>
                                          </p:spTgt>
                                        </p:tgtEl>
                                        <p:attrNameLst>
                                          <p:attrName>style.visibility</p:attrName>
                                        </p:attrNameLst>
                                      </p:cBhvr>
                                      <p:to>
                                        <p:strVal val="visible"/>
                                      </p:to>
                                    </p:set>
                                    <p:animEffect transition="in" filter="wheel(4)">
                                      <p:cBhvr>
                                        <p:cTn id="37" dur="500"/>
                                        <p:tgtEl>
                                          <p:spTgt spid="48131">
                                            <p:txEl>
                                              <p:pRg st="10" end="10"/>
                                            </p:txEl>
                                          </p:spTgt>
                                        </p:tgtEl>
                                      </p:cBhvr>
                                    </p:animEffect>
                                  </p:childTnLst>
                                </p:cTn>
                              </p:par>
                              <p:par>
                                <p:cTn id="38" presetID="21" presetClass="entr" presetSubtype="4" fill="hold" nodeType="withEffect">
                                  <p:stCondLst>
                                    <p:cond delay="0"/>
                                  </p:stCondLst>
                                  <p:childTnLst>
                                    <p:set>
                                      <p:cBhvr>
                                        <p:cTn id="39" dur="1" fill="hold">
                                          <p:stCondLst>
                                            <p:cond delay="0"/>
                                          </p:stCondLst>
                                        </p:cTn>
                                        <p:tgtEl>
                                          <p:spTgt spid="48131">
                                            <p:txEl>
                                              <p:pRg st="11" end="11"/>
                                            </p:txEl>
                                          </p:spTgt>
                                        </p:tgtEl>
                                        <p:attrNameLst>
                                          <p:attrName>style.visibility</p:attrName>
                                        </p:attrNameLst>
                                      </p:cBhvr>
                                      <p:to>
                                        <p:strVal val="visible"/>
                                      </p:to>
                                    </p:set>
                                    <p:animEffect transition="in" filter="wheel(4)">
                                      <p:cBhvr>
                                        <p:cTn id="40" dur="500"/>
                                        <p:tgtEl>
                                          <p:spTgt spid="48131">
                                            <p:txEl>
                                              <p:pRg st="11" end="11"/>
                                            </p:txEl>
                                          </p:spTgt>
                                        </p:tgtEl>
                                      </p:cBhvr>
                                    </p:animEffect>
                                  </p:childTnLst>
                                </p:cTn>
                              </p:par>
                              <p:par>
                                <p:cTn id="41" presetID="21" presetClass="entr" presetSubtype="4" fill="hold" nodeType="withEffect">
                                  <p:stCondLst>
                                    <p:cond delay="0"/>
                                  </p:stCondLst>
                                  <p:childTnLst>
                                    <p:set>
                                      <p:cBhvr>
                                        <p:cTn id="42" dur="1" fill="hold">
                                          <p:stCondLst>
                                            <p:cond delay="0"/>
                                          </p:stCondLst>
                                        </p:cTn>
                                        <p:tgtEl>
                                          <p:spTgt spid="48131">
                                            <p:txEl>
                                              <p:pRg st="12" end="12"/>
                                            </p:txEl>
                                          </p:spTgt>
                                        </p:tgtEl>
                                        <p:attrNameLst>
                                          <p:attrName>style.visibility</p:attrName>
                                        </p:attrNameLst>
                                      </p:cBhvr>
                                      <p:to>
                                        <p:strVal val="visible"/>
                                      </p:to>
                                    </p:set>
                                    <p:animEffect transition="in" filter="wheel(4)">
                                      <p:cBhvr>
                                        <p:cTn id="43" dur="500"/>
                                        <p:tgtEl>
                                          <p:spTgt spid="4813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2978B57A-B572-4246-B55C-52CC7129E9D1}"/>
              </a:ext>
            </a:extLst>
          </p:cNvPr>
          <p:cNvSpPr>
            <a:spLocks noGrp="1" noChangeArrowheads="1"/>
          </p:cNvSpPr>
          <p:nvPr>
            <p:ph type="title"/>
          </p:nvPr>
        </p:nvSpPr>
        <p:spPr/>
        <p:txBody>
          <a:bodyPr/>
          <a:lstStyle/>
          <a:p>
            <a:pPr eaLnBrk="1" hangingPunct="1">
              <a:defRPr/>
            </a:pPr>
            <a:br>
              <a:rPr lang="en-US" sz="4000" dirty="0"/>
            </a:br>
            <a:r>
              <a:rPr lang="en-US" sz="4000" dirty="0"/>
              <a:t>    </a:t>
            </a:r>
            <a:r>
              <a:rPr lang="en-US" sz="4000" u="sng" dirty="0" err="1"/>
              <a:t>Môn</a:t>
            </a:r>
            <a:r>
              <a:rPr lang="en-US" sz="4000" dirty="0"/>
              <a:t> :</a:t>
            </a:r>
            <a:r>
              <a:rPr lang="en-US" sz="4000" dirty="0" err="1"/>
              <a:t>Tập</a:t>
            </a:r>
            <a:r>
              <a:rPr lang="en-US" sz="4000" dirty="0"/>
              <a:t> </a:t>
            </a:r>
            <a:r>
              <a:rPr lang="en-US" sz="4000" dirty="0" err="1"/>
              <a:t>đọc</a:t>
            </a:r>
            <a:r>
              <a:rPr lang="en-US" sz="4000" dirty="0"/>
              <a:t> - </a:t>
            </a:r>
            <a:r>
              <a:rPr lang="en-US" sz="4000" dirty="0" err="1"/>
              <a:t>kể</a:t>
            </a:r>
            <a:r>
              <a:rPr lang="en-US" sz="4000" dirty="0"/>
              <a:t> </a:t>
            </a:r>
            <a:r>
              <a:rPr lang="en-US" sz="4000" dirty="0" err="1"/>
              <a:t>chuyện</a:t>
            </a:r>
            <a:r>
              <a:rPr lang="en-US" sz="4000" dirty="0"/>
              <a:t> </a:t>
            </a:r>
          </a:p>
        </p:txBody>
      </p:sp>
      <p:sp>
        <p:nvSpPr>
          <p:cNvPr id="49155" name="Rectangle 3">
            <a:extLst>
              <a:ext uri="{FF2B5EF4-FFF2-40B4-BE49-F238E27FC236}">
                <a16:creationId xmlns:a16="http://schemas.microsoft.com/office/drawing/2014/main" id="{106CFEB8-4378-4846-8F37-E67C4C63C014}"/>
              </a:ext>
            </a:extLst>
          </p:cNvPr>
          <p:cNvSpPr>
            <a:spLocks noGrp="1" noChangeArrowheads="1"/>
          </p:cNvSpPr>
          <p:nvPr>
            <p:ph type="body" idx="1"/>
          </p:nvPr>
        </p:nvSpPr>
        <p:spPr>
          <a:xfrm>
            <a:off x="1981200" y="1600200"/>
            <a:ext cx="8686800" cy="5257800"/>
          </a:xfrm>
        </p:spPr>
        <p:txBody>
          <a:bodyPr/>
          <a:lstStyle/>
          <a:p>
            <a:pPr algn="ctr" eaLnBrk="1" hangingPunct="1">
              <a:buFontTx/>
              <a:buNone/>
            </a:pPr>
            <a:r>
              <a:rPr lang="en-US" altLang="en-US" sz="2800">
                <a:solidFill>
                  <a:srgbClr val="FFFF66"/>
                </a:solidFill>
              </a:rPr>
              <a:t>Ở lại với chiến khu</a:t>
            </a:r>
            <a:endParaRPr lang="en-US" altLang="en-US" sz="2800" b="1" u="sng"/>
          </a:p>
          <a:p>
            <a:pPr eaLnBrk="1" hangingPunct="1">
              <a:buFontTx/>
              <a:buNone/>
            </a:pPr>
            <a:r>
              <a:rPr lang="en-US" altLang="en-US" sz="2800"/>
              <a:t>-1 em kể mẫu </a:t>
            </a:r>
          </a:p>
          <a:p>
            <a:pPr eaLnBrk="1" hangingPunct="1">
              <a:buFontTx/>
              <a:buNone/>
            </a:pPr>
            <a:r>
              <a:rPr lang="en-US" altLang="en-US" sz="2800"/>
              <a:t> - Kể theo nhóm  </a:t>
            </a:r>
          </a:p>
          <a:p>
            <a:pPr eaLnBrk="1" hangingPunct="1">
              <a:buFontTx/>
              <a:buNone/>
            </a:pPr>
            <a:r>
              <a:rPr lang="en-US" altLang="en-US" sz="2800"/>
              <a:t> -1 em kể toàn câu chuyện                </a:t>
            </a:r>
          </a:p>
          <a:p>
            <a:pPr eaLnBrk="1" hangingPunct="1">
              <a:buFontTx/>
              <a:buNone/>
            </a:pPr>
            <a:r>
              <a:rPr lang="en-US" altLang="en-US" sz="2800"/>
              <a:t>           C. </a:t>
            </a:r>
            <a:r>
              <a:rPr lang="en-US" altLang="en-US" sz="2800">
                <a:solidFill>
                  <a:srgbClr val="FF99FF"/>
                </a:solidFill>
              </a:rPr>
              <a:t>Củng cố:</a:t>
            </a:r>
            <a:r>
              <a:rPr lang="en-US" altLang="en-US" sz="2800">
                <a:solidFill>
                  <a:srgbClr val="FFFF66"/>
                </a:solidFill>
              </a:rPr>
              <a:t> </a:t>
            </a:r>
          </a:p>
          <a:p>
            <a:pPr eaLnBrk="1" hangingPunct="1">
              <a:buFontTx/>
              <a:buNone/>
            </a:pPr>
            <a:r>
              <a:rPr lang="en-US" altLang="en-US" sz="2800"/>
              <a:t>-Qua câu chuyện này em hiểu điều gì về các chiến sĩ nhỏ tuổi ? </a:t>
            </a:r>
          </a:p>
          <a:p>
            <a:pPr eaLnBrk="1" hangingPunct="1">
              <a:buFontTx/>
              <a:buNone/>
            </a:pPr>
            <a:r>
              <a:rPr lang="en-US" altLang="en-US" sz="2800"/>
              <a:t>- Cả lớp hát một đoạn trong  bài : Vệ quốc quân </a:t>
            </a:r>
          </a:p>
          <a:p>
            <a:pPr eaLnBrk="1" hangingPunct="1">
              <a:buFontTx/>
              <a:buNone/>
            </a:pPr>
            <a:r>
              <a:rPr lang="en-US" altLang="en-US" sz="2800" b="1"/>
              <a:t>D</a:t>
            </a:r>
            <a:r>
              <a:rPr lang="en-US" altLang="en-US" sz="2800" b="1">
                <a:solidFill>
                  <a:srgbClr val="FF66FF"/>
                </a:solidFill>
              </a:rPr>
              <a:t>.Dặn dò</a:t>
            </a:r>
            <a:r>
              <a:rPr lang="en-US" altLang="en-US" sz="2800"/>
              <a:t> : Về nhà kể lại câu chuyện cho ba mẹ nghe .</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49155">
                                            <p:txEl>
                                              <p:pRg st="1" end="1"/>
                                            </p:txEl>
                                          </p:spTgt>
                                        </p:tgtEl>
                                        <p:attrNameLst>
                                          <p:attrName>style.visibility</p:attrName>
                                        </p:attrNameLst>
                                      </p:cBhvr>
                                      <p:to>
                                        <p:strVal val="visible"/>
                                      </p:to>
                                    </p:set>
                                    <p:animEffect transition="in" filter="wheel(4)">
                                      <p:cBhvr>
                                        <p:cTn id="7" dur="500"/>
                                        <p:tgtEl>
                                          <p:spTgt spid="4915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49155">
                                            <p:txEl>
                                              <p:pRg st="2" end="2"/>
                                            </p:txEl>
                                          </p:spTgt>
                                        </p:tgtEl>
                                        <p:attrNameLst>
                                          <p:attrName>style.visibility</p:attrName>
                                        </p:attrNameLst>
                                      </p:cBhvr>
                                      <p:to>
                                        <p:strVal val="visible"/>
                                      </p:to>
                                    </p:set>
                                    <p:animEffect transition="in" filter="wheel(4)">
                                      <p:cBhvr>
                                        <p:cTn id="12" dur="500"/>
                                        <p:tgtEl>
                                          <p:spTgt spid="4915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nodeType="clickEffect">
                                  <p:stCondLst>
                                    <p:cond delay="0"/>
                                  </p:stCondLst>
                                  <p:childTnLst>
                                    <p:set>
                                      <p:cBhvr>
                                        <p:cTn id="16" dur="1" fill="hold">
                                          <p:stCondLst>
                                            <p:cond delay="0"/>
                                          </p:stCondLst>
                                        </p:cTn>
                                        <p:tgtEl>
                                          <p:spTgt spid="49155">
                                            <p:txEl>
                                              <p:pRg st="3" end="3"/>
                                            </p:txEl>
                                          </p:spTgt>
                                        </p:tgtEl>
                                        <p:attrNameLst>
                                          <p:attrName>style.visibility</p:attrName>
                                        </p:attrNameLst>
                                      </p:cBhvr>
                                      <p:to>
                                        <p:strVal val="visible"/>
                                      </p:to>
                                    </p:set>
                                    <p:animEffect transition="in" filter="wheel(4)">
                                      <p:cBhvr>
                                        <p:cTn id="17" dur="500"/>
                                        <p:tgtEl>
                                          <p:spTgt spid="4915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49155">
                                            <p:txEl>
                                              <p:pRg st="4" end="4"/>
                                            </p:txEl>
                                          </p:spTgt>
                                        </p:tgtEl>
                                        <p:attrNameLst>
                                          <p:attrName>style.visibility</p:attrName>
                                        </p:attrNameLst>
                                      </p:cBhvr>
                                      <p:to>
                                        <p:strVal val="visible"/>
                                      </p:to>
                                    </p:set>
                                    <p:anim calcmode="lin" valueType="num">
                                      <p:cBhvr additive="base">
                                        <p:cTn id="22" dur="500" fill="hold"/>
                                        <p:tgtEl>
                                          <p:spTgt spid="49155">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915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49155">
                                            <p:txEl>
                                              <p:pRg st="5" end="5"/>
                                            </p:txEl>
                                          </p:spTgt>
                                        </p:tgtEl>
                                        <p:attrNameLst>
                                          <p:attrName>style.visibility</p:attrName>
                                        </p:attrNameLst>
                                      </p:cBhvr>
                                      <p:to>
                                        <p:strVal val="visible"/>
                                      </p:to>
                                    </p:set>
                                    <p:anim calcmode="lin" valueType="num">
                                      <p:cBhvr additive="base">
                                        <p:cTn id="28" dur="500" fill="hold"/>
                                        <p:tgtEl>
                                          <p:spTgt spid="49155">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91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49155">
                                            <p:txEl>
                                              <p:pRg st="6" end="6"/>
                                            </p:txEl>
                                          </p:spTgt>
                                        </p:tgtEl>
                                        <p:attrNameLst>
                                          <p:attrName>style.visibility</p:attrName>
                                        </p:attrNameLst>
                                      </p:cBhvr>
                                      <p:to>
                                        <p:strVal val="visible"/>
                                      </p:to>
                                    </p:set>
                                    <p:anim calcmode="lin" valueType="num">
                                      <p:cBhvr additive="base">
                                        <p:cTn id="34" dur="500" fill="hold"/>
                                        <p:tgtEl>
                                          <p:spTgt spid="49155">
                                            <p:txEl>
                                              <p:pRg st="6" end="6"/>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915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nodeType="clickEffect">
                                  <p:stCondLst>
                                    <p:cond delay="0"/>
                                  </p:stCondLst>
                                  <p:childTnLst>
                                    <p:set>
                                      <p:cBhvr>
                                        <p:cTn id="39" dur="1" fill="hold">
                                          <p:stCondLst>
                                            <p:cond delay="0"/>
                                          </p:stCondLst>
                                        </p:cTn>
                                        <p:tgtEl>
                                          <p:spTgt spid="49155">
                                            <p:txEl>
                                              <p:pRg st="7" end="7"/>
                                            </p:txEl>
                                          </p:spTgt>
                                        </p:tgtEl>
                                        <p:attrNameLst>
                                          <p:attrName>style.visibility</p:attrName>
                                        </p:attrNameLst>
                                      </p:cBhvr>
                                      <p:to>
                                        <p:strVal val="visible"/>
                                      </p:to>
                                    </p:set>
                                    <p:anim calcmode="lin" valueType="num">
                                      <p:cBhvr additive="base">
                                        <p:cTn id="40" dur="500" fill="hold"/>
                                        <p:tgtEl>
                                          <p:spTgt spid="49155">
                                            <p:txEl>
                                              <p:pRg st="7" end="7"/>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915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1DF69696-7ADC-4ED4-9217-77420E18FB22}"/>
              </a:ext>
            </a:extLst>
          </p:cNvPr>
          <p:cNvSpPr>
            <a:spLocks noGrp="1" noChangeArrowheads="1"/>
          </p:cNvSpPr>
          <p:nvPr>
            <p:ph type="title"/>
          </p:nvPr>
        </p:nvSpPr>
        <p:spPr>
          <a:xfrm>
            <a:off x="1524000" y="228600"/>
            <a:ext cx="8686800" cy="1143000"/>
          </a:xfrm>
        </p:spPr>
        <p:txBody>
          <a:bodyPr/>
          <a:lstStyle/>
          <a:p>
            <a:pPr eaLnBrk="1" hangingPunct="1">
              <a:defRPr/>
            </a:pPr>
            <a:br>
              <a:rPr lang="en-US" sz="3200" i="1"/>
            </a:b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14339" name="Rectangle 3">
            <a:extLst>
              <a:ext uri="{FF2B5EF4-FFF2-40B4-BE49-F238E27FC236}">
                <a16:creationId xmlns:a16="http://schemas.microsoft.com/office/drawing/2014/main" id="{6A644C87-D9EC-48C9-9BA1-084C3516D875}"/>
              </a:ext>
            </a:extLst>
          </p:cNvPr>
          <p:cNvSpPr>
            <a:spLocks noGrp="1" noChangeArrowheads="1"/>
          </p:cNvSpPr>
          <p:nvPr>
            <p:ph type="body" idx="1"/>
          </p:nvPr>
        </p:nvSpPr>
        <p:spPr>
          <a:xfrm>
            <a:off x="2133600" y="1600200"/>
            <a:ext cx="8229600" cy="1295400"/>
          </a:xfrm>
        </p:spPr>
        <p:txBody>
          <a:bodyPr/>
          <a:lstStyle/>
          <a:p>
            <a:pPr eaLnBrk="1" hangingPunct="1">
              <a:buFontTx/>
              <a:buNone/>
            </a:pPr>
            <a:r>
              <a:rPr lang="en-US" altLang="en-US" u="sng"/>
              <a:t>B/ Bài mới</a:t>
            </a:r>
            <a:r>
              <a:rPr lang="en-US" altLang="en-US"/>
              <a:t> :</a:t>
            </a:r>
          </a:p>
          <a:p>
            <a:pPr eaLnBrk="1" hangingPunct="1">
              <a:buFontTx/>
              <a:buNone/>
            </a:pPr>
            <a:r>
              <a:rPr lang="en-US" altLang="en-US"/>
              <a:t> </a:t>
            </a:r>
          </a:p>
          <a:p>
            <a:pPr eaLnBrk="1" hangingPunct="1"/>
            <a:endParaRPr lang="en-US" altLang="en-US"/>
          </a:p>
        </p:txBody>
      </p:sp>
      <p:sp>
        <p:nvSpPr>
          <p:cNvPr id="4100" name="Text Box 4">
            <a:extLst>
              <a:ext uri="{FF2B5EF4-FFF2-40B4-BE49-F238E27FC236}">
                <a16:creationId xmlns:a16="http://schemas.microsoft.com/office/drawing/2014/main" id="{37B58F77-F52C-448A-9B63-4E9F3778CF72}"/>
              </a:ext>
            </a:extLst>
          </p:cNvPr>
          <p:cNvSpPr txBox="1">
            <a:spLocks noChangeArrowheads="1"/>
          </p:cNvSpPr>
          <p:nvPr/>
        </p:nvSpPr>
        <p:spPr bwMode="auto">
          <a:xfrm>
            <a:off x="2286000" y="3505201"/>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srgbClr val="FFFFFF"/>
              </a:solidFill>
            </a:endParaRPr>
          </a:p>
        </p:txBody>
      </p:sp>
      <p:sp>
        <p:nvSpPr>
          <p:cNvPr id="4101" name="Rectangle 5">
            <a:extLst>
              <a:ext uri="{FF2B5EF4-FFF2-40B4-BE49-F238E27FC236}">
                <a16:creationId xmlns:a16="http://schemas.microsoft.com/office/drawing/2014/main" id="{077EDDDA-C73A-498F-8ED4-D2EC3F3C6F3C}"/>
              </a:ext>
            </a:extLst>
          </p:cNvPr>
          <p:cNvSpPr>
            <a:spLocks noChangeArrowheads="1"/>
          </p:cNvSpPr>
          <p:nvPr/>
        </p:nvSpPr>
        <p:spPr bwMode="auto">
          <a:xfrm>
            <a:off x="8153400" y="2209800"/>
            <a:ext cx="2514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20000"/>
              </a:spcBef>
              <a:spcAft>
                <a:spcPct val="0"/>
              </a:spcAft>
              <a:buClr>
                <a:srgbClr val="E3E3FF"/>
              </a:buClr>
            </a:pPr>
            <a:r>
              <a:rPr lang="en-US" altLang="en-US" sz="2500" b="1">
                <a:solidFill>
                  <a:srgbClr val="FF99FF"/>
                </a:solidFill>
              </a:rPr>
              <a:t>.</a:t>
            </a:r>
          </a:p>
          <a:p>
            <a:pPr fontAlgn="base">
              <a:spcBef>
                <a:spcPct val="20000"/>
              </a:spcBef>
              <a:spcAft>
                <a:spcPct val="0"/>
              </a:spcAft>
              <a:buClr>
                <a:srgbClr val="E3E3FF"/>
              </a:buClr>
              <a:buFontTx/>
              <a:buChar char="•"/>
            </a:pPr>
            <a:endParaRPr lang="en-US" altLang="en-US" sz="2500" b="1">
              <a:solidFill>
                <a:srgbClr val="FF99FF"/>
              </a:solidFill>
            </a:endParaRPr>
          </a:p>
        </p:txBody>
      </p:sp>
      <p:sp>
        <p:nvSpPr>
          <p:cNvPr id="14343" name="Text Box 7">
            <a:extLst>
              <a:ext uri="{FF2B5EF4-FFF2-40B4-BE49-F238E27FC236}">
                <a16:creationId xmlns:a16="http://schemas.microsoft.com/office/drawing/2014/main" id="{194D7F24-79F0-4E14-999C-DC2A85F3519C}"/>
              </a:ext>
            </a:extLst>
          </p:cNvPr>
          <p:cNvSpPr txBox="1">
            <a:spLocks noChangeArrowheads="1"/>
          </p:cNvSpPr>
          <p:nvPr/>
        </p:nvSpPr>
        <p:spPr bwMode="auto">
          <a:xfrm>
            <a:off x="4572000" y="1600201"/>
            <a:ext cx="3810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sz="2800">
                <a:solidFill>
                  <a:srgbClr val="FFFF66"/>
                </a:solidFill>
              </a:rPr>
              <a:t>Ở lại với chiến khu .</a:t>
            </a:r>
          </a:p>
        </p:txBody>
      </p:sp>
      <p:pic>
        <p:nvPicPr>
          <p:cNvPr id="4103" name="Picture 8" descr="a1.jpg">
            <a:extLst>
              <a:ext uri="{FF2B5EF4-FFF2-40B4-BE49-F238E27FC236}">
                <a16:creationId xmlns:a16="http://schemas.microsoft.com/office/drawing/2014/main" id="{9EA62F06-A96E-48B4-9E18-A0F09BBA11A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2209800"/>
            <a:ext cx="6019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dissolve">
                                      <p:cBhvr>
                                        <p:cTn id="7" dur="500"/>
                                        <p:tgtEl>
                                          <p:spTgt spid="1433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diamond(in)">
                                      <p:cBhvr>
                                        <p:cTn id="12" dur="500"/>
                                        <p:tgtEl>
                                          <p:spTgt spid="1433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4343">
                                            <p:txEl>
                                              <p:pRg st="0" end="0"/>
                                            </p:txEl>
                                          </p:spTgt>
                                        </p:tgtEl>
                                        <p:attrNameLst>
                                          <p:attrName>style.visibility</p:attrName>
                                        </p:attrNameLst>
                                      </p:cBhvr>
                                      <p:to>
                                        <p:strVal val="visible"/>
                                      </p:to>
                                    </p:set>
                                    <p:animEffect transition="in" filter="fade">
                                      <p:cBhvr>
                                        <p:cTn id="17" dur="2000"/>
                                        <p:tgtEl>
                                          <p:spTgt spid="143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CA16CE0C-AD3F-4B79-9F3B-A6E2D75C75FA}"/>
              </a:ext>
            </a:extLst>
          </p:cNvPr>
          <p:cNvSpPr>
            <a:spLocks noGrp="1" noChangeArrowheads="1"/>
          </p:cNvSpPr>
          <p:nvPr>
            <p:ph type="title"/>
          </p:nvPr>
        </p:nvSpPr>
        <p:spPr/>
        <p:txBody>
          <a:bodyPr/>
          <a:lstStyle/>
          <a:p>
            <a:pPr eaLnBrk="1" hangingPunct="1">
              <a:defRPr/>
            </a:pPr>
            <a:br>
              <a:rPr lang="en-US" sz="4000" dirty="0"/>
            </a:b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20483" name="Rectangle 3">
            <a:extLst>
              <a:ext uri="{FF2B5EF4-FFF2-40B4-BE49-F238E27FC236}">
                <a16:creationId xmlns:a16="http://schemas.microsoft.com/office/drawing/2014/main" id="{049E542D-02B5-409D-92B0-C9C148EB5179}"/>
              </a:ext>
            </a:extLst>
          </p:cNvPr>
          <p:cNvSpPr>
            <a:spLocks noGrp="1" noChangeArrowheads="1"/>
          </p:cNvSpPr>
          <p:nvPr>
            <p:ph type="body" idx="1"/>
          </p:nvPr>
        </p:nvSpPr>
        <p:spPr>
          <a:xfrm>
            <a:off x="1524000" y="1600200"/>
            <a:ext cx="9144000" cy="5257800"/>
          </a:xfrm>
        </p:spPr>
        <p:txBody>
          <a:bodyPr/>
          <a:lstStyle/>
          <a:p>
            <a:pPr eaLnBrk="1" hangingPunct="1">
              <a:lnSpc>
                <a:spcPct val="90000"/>
              </a:lnSpc>
              <a:buFontTx/>
              <a:buNone/>
            </a:pPr>
            <a:r>
              <a:rPr lang="en-US" altLang="en-US" sz="2800" b="1">
                <a:solidFill>
                  <a:srgbClr val="FFFF00"/>
                </a:solidFill>
              </a:rPr>
              <a:t>                        </a:t>
            </a:r>
            <a:r>
              <a:rPr lang="en-US" altLang="en-US">
                <a:solidFill>
                  <a:srgbClr val="FFFF00"/>
                </a:solidFill>
              </a:rPr>
              <a:t>Ở lại với chiến khu</a:t>
            </a:r>
            <a:r>
              <a:rPr lang="en-US" altLang="en-US" sz="3600">
                <a:solidFill>
                  <a:srgbClr val="FFFF66"/>
                </a:solidFill>
              </a:rPr>
              <a:t> </a:t>
            </a:r>
          </a:p>
          <a:p>
            <a:pPr eaLnBrk="1" hangingPunct="1">
              <a:lnSpc>
                <a:spcPct val="90000"/>
              </a:lnSpc>
              <a:buFontTx/>
              <a:buNone/>
            </a:pPr>
            <a:endParaRPr lang="en-US" altLang="en-US" sz="3600">
              <a:solidFill>
                <a:srgbClr val="FFFF66"/>
              </a:solidFill>
            </a:endParaRPr>
          </a:p>
          <a:p>
            <a:pPr eaLnBrk="1" hangingPunct="1">
              <a:lnSpc>
                <a:spcPct val="90000"/>
              </a:lnSpc>
              <a:buFontTx/>
              <a:buNone/>
            </a:pPr>
            <a:r>
              <a:rPr lang="en-US" altLang="en-US" sz="2800" b="1" u="sng"/>
              <a:t>1/ Luyện đọc</a:t>
            </a:r>
            <a:r>
              <a:rPr lang="en-US" altLang="en-US" sz="2800" u="sng"/>
              <a:t> :</a:t>
            </a:r>
            <a:r>
              <a:rPr lang="en-US" altLang="en-US" sz="2800"/>
              <a:t> </a:t>
            </a:r>
          </a:p>
          <a:p>
            <a:pPr eaLnBrk="1" hangingPunct="1">
              <a:lnSpc>
                <a:spcPct val="90000"/>
              </a:lnSpc>
              <a:buFontTx/>
              <a:buNone/>
            </a:pPr>
            <a:r>
              <a:rPr lang="en-US" altLang="en-US" sz="2800" i="1">
                <a:solidFill>
                  <a:srgbClr val="FFFF66"/>
                </a:solidFill>
              </a:rPr>
              <a:t>* Luyện đọc câu</a:t>
            </a:r>
            <a:r>
              <a:rPr lang="en-US" altLang="en-US" sz="2800">
                <a:solidFill>
                  <a:srgbClr val="FFFF66"/>
                </a:solidFill>
              </a:rPr>
              <a:t> :</a:t>
            </a:r>
            <a:r>
              <a:rPr lang="en-US" altLang="en-US" sz="2800"/>
              <a:t> </a:t>
            </a:r>
          </a:p>
          <a:p>
            <a:pPr eaLnBrk="1" hangingPunct="1">
              <a:lnSpc>
                <a:spcPct val="90000"/>
              </a:lnSpc>
              <a:buFontTx/>
              <a:buChar char="-"/>
            </a:pPr>
            <a:r>
              <a:rPr lang="en-US" altLang="en-US" sz="2800"/>
              <a:t>Luyện đọc từ khó:</a:t>
            </a:r>
          </a:p>
          <a:p>
            <a:pPr eaLnBrk="1" hangingPunct="1">
              <a:lnSpc>
                <a:spcPct val="90000"/>
              </a:lnSpc>
              <a:buFontTx/>
              <a:buChar char="-"/>
            </a:pPr>
            <a:endParaRPr lang="en-US" altLang="en-US" sz="2800"/>
          </a:p>
          <a:p>
            <a:pPr eaLnBrk="1" hangingPunct="1">
              <a:lnSpc>
                <a:spcPct val="90000"/>
              </a:lnSpc>
              <a:buFontTx/>
              <a:buChar char="-"/>
            </a:pPr>
            <a:endParaRPr lang="en-US" altLang="en-US" sz="2800"/>
          </a:p>
          <a:p>
            <a:pPr eaLnBrk="1" hangingPunct="1">
              <a:lnSpc>
                <a:spcPct val="90000"/>
              </a:lnSpc>
              <a:buFontTx/>
              <a:buNone/>
            </a:pPr>
            <a:r>
              <a:rPr lang="en-US" altLang="en-US" sz="2800"/>
              <a:t>- Luyện đọc câu dài :</a:t>
            </a:r>
          </a:p>
          <a:p>
            <a:pPr eaLnBrk="1" hangingPunct="1">
              <a:lnSpc>
                <a:spcPct val="90000"/>
              </a:lnSpc>
              <a:buFontTx/>
              <a:buNone/>
            </a:pPr>
            <a:r>
              <a:rPr lang="en-US" altLang="en-US" sz="2800">
                <a:solidFill>
                  <a:srgbClr val="FFFF66"/>
                </a:solidFill>
              </a:rPr>
              <a:t>+ Những lời van xin thơ ngây mà thống thiết , van xin được chiến đấu hi sinh vì Tổ quốc của các chiến sĩ nhỏ tuổi  làm trung đoàn trưởng rơi nước mắt .</a:t>
            </a:r>
          </a:p>
        </p:txBody>
      </p:sp>
      <p:sp>
        <p:nvSpPr>
          <p:cNvPr id="20485" name="Line 5">
            <a:extLst>
              <a:ext uri="{FF2B5EF4-FFF2-40B4-BE49-F238E27FC236}">
                <a16:creationId xmlns:a16="http://schemas.microsoft.com/office/drawing/2014/main" id="{09F6CAD1-298B-4CBD-AB66-6F70AFBCA8CF}"/>
              </a:ext>
            </a:extLst>
          </p:cNvPr>
          <p:cNvSpPr>
            <a:spLocks noChangeShapeType="1"/>
          </p:cNvSpPr>
          <p:nvPr/>
        </p:nvSpPr>
        <p:spPr bwMode="auto">
          <a:xfrm flipH="1">
            <a:off x="3276600" y="6400800"/>
            <a:ext cx="152400" cy="4572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FFFFFF"/>
              </a:solidFill>
              <a:latin typeface="Arial" panose="020B0604020202020204" pitchFamily="34" charset="0"/>
            </a:endParaRPr>
          </a:p>
        </p:txBody>
      </p:sp>
      <p:sp>
        <p:nvSpPr>
          <p:cNvPr id="20486" name="Line 6">
            <a:extLst>
              <a:ext uri="{FF2B5EF4-FFF2-40B4-BE49-F238E27FC236}">
                <a16:creationId xmlns:a16="http://schemas.microsoft.com/office/drawing/2014/main" id="{568557D7-B1A5-40DE-A578-DE4A92197B00}"/>
              </a:ext>
            </a:extLst>
          </p:cNvPr>
          <p:cNvSpPr>
            <a:spLocks noChangeShapeType="1"/>
          </p:cNvSpPr>
          <p:nvPr/>
        </p:nvSpPr>
        <p:spPr bwMode="auto">
          <a:xfrm flipH="1">
            <a:off x="8534400" y="5638800"/>
            <a:ext cx="228600" cy="381000"/>
          </a:xfrm>
          <a:prstGeom prst="line">
            <a:avLst/>
          </a:prstGeom>
          <a:noFill/>
          <a:ln w="57150">
            <a:solidFill>
              <a:srgbClr val="FF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FFFFFF"/>
              </a:solidFill>
              <a:latin typeface="Arial" panose="020B0604020202020204" pitchFamily="34" charset="0"/>
            </a:endParaRPr>
          </a:p>
        </p:txBody>
      </p:sp>
      <p:grpSp>
        <p:nvGrpSpPr>
          <p:cNvPr id="2" name="Group 9">
            <a:extLst>
              <a:ext uri="{FF2B5EF4-FFF2-40B4-BE49-F238E27FC236}">
                <a16:creationId xmlns:a16="http://schemas.microsoft.com/office/drawing/2014/main" id="{F5282D76-656E-4EC5-804D-65C1265ED961}"/>
              </a:ext>
            </a:extLst>
          </p:cNvPr>
          <p:cNvGrpSpPr>
            <a:grpSpLocks/>
          </p:cNvGrpSpPr>
          <p:nvPr/>
        </p:nvGrpSpPr>
        <p:grpSpPr bwMode="auto">
          <a:xfrm>
            <a:off x="9296400" y="6400800"/>
            <a:ext cx="228600" cy="457200"/>
            <a:chOff x="1632" y="3552"/>
            <a:chExt cx="144" cy="288"/>
          </a:xfrm>
        </p:grpSpPr>
        <p:sp>
          <p:nvSpPr>
            <p:cNvPr id="5131" name="Line 7">
              <a:extLst>
                <a:ext uri="{FF2B5EF4-FFF2-40B4-BE49-F238E27FC236}">
                  <a16:creationId xmlns:a16="http://schemas.microsoft.com/office/drawing/2014/main" id="{0F9ED5B3-20F1-4015-9706-622308D1F673}"/>
                </a:ext>
              </a:extLst>
            </p:cNvPr>
            <p:cNvSpPr>
              <a:spLocks noChangeShapeType="1"/>
            </p:cNvSpPr>
            <p:nvPr/>
          </p:nvSpPr>
          <p:spPr bwMode="auto">
            <a:xfrm flipH="1">
              <a:off x="1632" y="3552"/>
              <a:ext cx="96" cy="2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FFFFFF"/>
                </a:solidFill>
                <a:latin typeface="Arial" panose="020B0604020202020204" pitchFamily="34" charset="0"/>
              </a:endParaRPr>
            </a:p>
          </p:txBody>
        </p:sp>
        <p:sp>
          <p:nvSpPr>
            <p:cNvPr id="5132" name="Line 8">
              <a:extLst>
                <a:ext uri="{FF2B5EF4-FFF2-40B4-BE49-F238E27FC236}">
                  <a16:creationId xmlns:a16="http://schemas.microsoft.com/office/drawing/2014/main" id="{F567AA99-5791-48DA-87DD-82630B167766}"/>
                </a:ext>
              </a:extLst>
            </p:cNvPr>
            <p:cNvSpPr>
              <a:spLocks noChangeShapeType="1"/>
            </p:cNvSpPr>
            <p:nvPr/>
          </p:nvSpPr>
          <p:spPr bwMode="auto">
            <a:xfrm flipH="1">
              <a:off x="1680" y="3552"/>
              <a:ext cx="96" cy="2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a:solidFill>
                  <a:srgbClr val="FFFFFF"/>
                </a:solidFill>
                <a:latin typeface="Arial" panose="020B0604020202020204" pitchFamily="34" charset="0"/>
              </a:endParaRPr>
            </a:p>
          </p:txBody>
        </p:sp>
      </p:grpSp>
      <p:grpSp>
        <p:nvGrpSpPr>
          <p:cNvPr id="3" name="Group 16">
            <a:extLst>
              <a:ext uri="{FF2B5EF4-FFF2-40B4-BE49-F238E27FC236}">
                <a16:creationId xmlns:a16="http://schemas.microsoft.com/office/drawing/2014/main" id="{060FC9FF-D3D6-4762-A864-30C58AA0132F}"/>
              </a:ext>
            </a:extLst>
          </p:cNvPr>
          <p:cNvGrpSpPr>
            <a:grpSpLocks/>
          </p:cNvGrpSpPr>
          <p:nvPr/>
        </p:nvGrpSpPr>
        <p:grpSpPr bwMode="auto">
          <a:xfrm>
            <a:off x="5029200" y="3581401"/>
            <a:ext cx="5029200" cy="2632075"/>
            <a:chOff x="2304" y="2086"/>
            <a:chExt cx="3168" cy="1658"/>
          </a:xfrm>
        </p:grpSpPr>
        <p:sp>
          <p:nvSpPr>
            <p:cNvPr id="5129" name="Text Box 11">
              <a:extLst>
                <a:ext uri="{FF2B5EF4-FFF2-40B4-BE49-F238E27FC236}">
                  <a16:creationId xmlns:a16="http://schemas.microsoft.com/office/drawing/2014/main" id="{9CCCA075-7837-42B2-B4C3-8D3952567B1D}"/>
                </a:ext>
              </a:extLst>
            </p:cNvPr>
            <p:cNvSpPr txBox="1">
              <a:spLocks noChangeArrowheads="1"/>
            </p:cNvSpPr>
            <p:nvPr/>
          </p:nvSpPr>
          <p:spPr bwMode="auto">
            <a:xfrm>
              <a:off x="2304" y="2089"/>
              <a:ext cx="1392" cy="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sz="2800">
                  <a:solidFill>
                    <a:srgbClr val="FF99FF"/>
                  </a:solidFill>
                </a:rPr>
                <a:t>- trìu mến</a:t>
              </a:r>
            </a:p>
            <a:p>
              <a:pPr eaLnBrk="0" fontAlgn="base" hangingPunct="0">
                <a:spcBef>
                  <a:spcPct val="50000"/>
                </a:spcBef>
                <a:spcAft>
                  <a:spcPct val="0"/>
                </a:spcAft>
              </a:pPr>
              <a:r>
                <a:rPr lang="en-US" altLang="en-US" sz="2800">
                  <a:solidFill>
                    <a:srgbClr val="FF99FF"/>
                  </a:solidFill>
                </a:rPr>
                <a:t>- dịu dàng</a:t>
              </a:r>
            </a:p>
            <a:p>
              <a:pPr eaLnBrk="0" fontAlgn="base" hangingPunct="0">
                <a:spcBef>
                  <a:spcPct val="50000"/>
                </a:spcBef>
                <a:spcAft>
                  <a:spcPct val="0"/>
                </a:spcAft>
              </a:pPr>
              <a:r>
                <a:rPr lang="en-US" altLang="en-US" sz="2800">
                  <a:solidFill>
                    <a:srgbClr val="FF99FF"/>
                  </a:solidFill>
                </a:rPr>
                <a:t>- trung đoàn</a:t>
              </a:r>
              <a:r>
                <a:rPr lang="en-US" altLang="en-US">
                  <a:solidFill>
                    <a:srgbClr val="FF99FF"/>
                  </a:solidFill>
                </a:rPr>
                <a:t> </a:t>
              </a:r>
            </a:p>
            <a:p>
              <a:pPr eaLnBrk="0" fontAlgn="base" hangingPunct="0">
                <a:spcBef>
                  <a:spcPct val="50000"/>
                </a:spcBef>
                <a:spcAft>
                  <a:spcPct val="0"/>
                </a:spcAft>
              </a:pPr>
              <a:endParaRPr lang="en-US" altLang="en-US">
                <a:solidFill>
                  <a:srgbClr val="FF99FF"/>
                </a:solidFill>
              </a:endParaRPr>
            </a:p>
            <a:p>
              <a:pPr eaLnBrk="0" fontAlgn="base" hangingPunct="0">
                <a:spcBef>
                  <a:spcPct val="50000"/>
                </a:spcBef>
                <a:spcAft>
                  <a:spcPct val="0"/>
                </a:spcAft>
              </a:pPr>
              <a:endParaRPr lang="en-US" altLang="en-US">
                <a:solidFill>
                  <a:srgbClr val="FF99FF"/>
                </a:solidFill>
              </a:endParaRPr>
            </a:p>
          </p:txBody>
        </p:sp>
        <p:sp>
          <p:nvSpPr>
            <p:cNvPr id="5130" name="Text Box 12">
              <a:extLst>
                <a:ext uri="{FF2B5EF4-FFF2-40B4-BE49-F238E27FC236}">
                  <a16:creationId xmlns:a16="http://schemas.microsoft.com/office/drawing/2014/main" id="{48069546-F9C4-411B-8AD4-43DE4296D3EB}"/>
                </a:ext>
              </a:extLst>
            </p:cNvPr>
            <p:cNvSpPr txBox="1">
              <a:spLocks noChangeArrowheads="1"/>
            </p:cNvSpPr>
            <p:nvPr/>
          </p:nvSpPr>
          <p:spPr bwMode="auto">
            <a:xfrm>
              <a:off x="3696" y="2086"/>
              <a:ext cx="1776" cy="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sz="2800">
                  <a:solidFill>
                    <a:srgbClr val="FF99FF"/>
                  </a:solidFill>
                </a:rPr>
                <a:t>- nghẹn lại </a:t>
              </a:r>
            </a:p>
            <a:p>
              <a:pPr eaLnBrk="0" fontAlgn="base" hangingPunct="0">
                <a:spcBef>
                  <a:spcPct val="50000"/>
                </a:spcBef>
                <a:spcAft>
                  <a:spcPct val="0"/>
                </a:spcAft>
              </a:pPr>
              <a:r>
                <a:rPr lang="en-US" altLang="en-US" sz="2800">
                  <a:solidFill>
                    <a:srgbClr val="FF99FF"/>
                  </a:solidFill>
                </a:rPr>
                <a:t>- nhao  nhao </a:t>
              </a:r>
            </a:p>
            <a:p>
              <a:pPr eaLnBrk="0" fontAlgn="base" hangingPunct="0">
                <a:spcBef>
                  <a:spcPct val="50000"/>
                </a:spcBef>
                <a:spcAft>
                  <a:spcPct val="0"/>
                </a:spcAft>
              </a:pPr>
              <a:r>
                <a:rPr lang="en-US" altLang="en-US" sz="2800">
                  <a:solidFill>
                    <a:srgbClr val="FF99FF"/>
                  </a:solidFill>
                </a:rPr>
                <a:t>- thống thiết</a:t>
              </a:r>
              <a:r>
                <a:rPr lang="en-US" altLang="en-US">
                  <a:solidFill>
                    <a:srgbClr val="FFFFFF"/>
                  </a:solidFill>
                </a:rPr>
                <a:t> </a:t>
              </a:r>
            </a:p>
            <a:p>
              <a:pPr eaLnBrk="0" fontAlgn="base" hangingPunct="0">
                <a:spcBef>
                  <a:spcPct val="50000"/>
                </a:spcBef>
                <a:spcAft>
                  <a:spcPct val="0"/>
                </a:spcAft>
              </a:pPr>
              <a:endParaRPr lang="en-US" altLang="en-US">
                <a:solidFill>
                  <a:srgbClr val="FFFFFF"/>
                </a:solidFill>
              </a:endParaRPr>
            </a:p>
          </p:txBody>
        </p:sp>
      </p:grpSp>
      <p:sp>
        <p:nvSpPr>
          <p:cNvPr id="20493" name="Text Box 13">
            <a:extLst>
              <a:ext uri="{FF2B5EF4-FFF2-40B4-BE49-F238E27FC236}">
                <a16:creationId xmlns:a16="http://schemas.microsoft.com/office/drawing/2014/main" id="{7E7131C6-7EC1-4E5E-98BD-7AF7EA9F8182}"/>
              </a:ext>
            </a:extLst>
          </p:cNvPr>
          <p:cNvSpPr txBox="1">
            <a:spLocks noChangeArrowheads="1"/>
          </p:cNvSpPr>
          <p:nvPr/>
        </p:nvSpPr>
        <p:spPr bwMode="auto">
          <a:xfrm>
            <a:off x="1981200" y="2057401"/>
            <a:ext cx="1371600" cy="584775"/>
          </a:xfrm>
          <a:prstGeom prst="rect">
            <a:avLst/>
          </a:prstGeom>
          <a:noFill/>
          <a:ln w="381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sz="3200">
                <a:solidFill>
                  <a:srgbClr val="FFFFFF"/>
                </a:solidFill>
              </a:rPr>
              <a:t>S/13</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path" presetSubtype="0" accel="50000" decel="50000" fill="hold" grpId="0" nodeType="clickEffect">
                                  <p:stCondLst>
                                    <p:cond delay="0"/>
                                  </p:stCondLst>
                                  <p:childTnLst>
                                    <p:animMotion origin="layout" path="M 0 0  L 0 -0.196  L 0.25 0  L 0 0  Z" pathEditMode="relative" ptsTypes="">
                                      <p:cBhvr>
                                        <p:cTn id="6" dur="2000" fill="hold"/>
                                        <p:tgtEl>
                                          <p:spTgt spid="20493"/>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animEffect transition="in" filter="dissolve">
                                      <p:cBhvr>
                                        <p:cTn id="11" dur="500"/>
                                        <p:tgtEl>
                                          <p:spTgt spid="20483">
                                            <p:txEl>
                                              <p:pRg st="2" end="2"/>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nodeType="clickEffect">
                                  <p:stCondLst>
                                    <p:cond delay="0"/>
                                  </p:stCondLst>
                                  <p:childTnLst>
                                    <p:set>
                                      <p:cBhvr>
                                        <p:cTn id="15" dur="1" fill="hold">
                                          <p:stCondLst>
                                            <p:cond delay="0"/>
                                          </p:stCondLst>
                                        </p:cTn>
                                        <p:tgtEl>
                                          <p:spTgt spid="20483">
                                            <p:txEl>
                                              <p:pRg st="3" end="3"/>
                                            </p:txEl>
                                          </p:spTgt>
                                        </p:tgtEl>
                                        <p:attrNameLst>
                                          <p:attrName>style.visibility</p:attrName>
                                        </p:attrNameLst>
                                      </p:cBhvr>
                                      <p:to>
                                        <p:strVal val="visible"/>
                                      </p:to>
                                    </p:set>
                                    <p:animEffect transition="in" filter="diamond(in)">
                                      <p:cBhvr>
                                        <p:cTn id="16" dur="2000"/>
                                        <p:tgtEl>
                                          <p:spTgt spid="20483">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20483">
                                            <p:txEl>
                                              <p:pRg st="4" end="4"/>
                                            </p:txEl>
                                          </p:spTgt>
                                        </p:tgtEl>
                                        <p:attrNameLst>
                                          <p:attrName>style.visibility</p:attrName>
                                        </p:attrNameLst>
                                      </p:cBhvr>
                                      <p:to>
                                        <p:strVal val="visible"/>
                                      </p:to>
                                    </p:set>
                                    <p:animEffect transition="in" filter="dissolve">
                                      <p:cBhvr>
                                        <p:cTn id="21" dur="500"/>
                                        <p:tgtEl>
                                          <p:spTgt spid="20483">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diamond(in)">
                                      <p:cBhvr>
                                        <p:cTn id="26" dur="2000"/>
                                        <p:tgtEl>
                                          <p:spTgt spid="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1" presetClass="entr" presetSubtype="4" fill="hold" nodeType="clickEffect">
                                  <p:stCondLst>
                                    <p:cond delay="0"/>
                                  </p:stCondLst>
                                  <p:childTnLst>
                                    <p:set>
                                      <p:cBhvr>
                                        <p:cTn id="30" dur="1" fill="hold">
                                          <p:stCondLst>
                                            <p:cond delay="0"/>
                                          </p:stCondLst>
                                        </p:cTn>
                                        <p:tgtEl>
                                          <p:spTgt spid="20483">
                                            <p:txEl>
                                              <p:pRg st="7" end="7"/>
                                            </p:txEl>
                                          </p:spTgt>
                                        </p:tgtEl>
                                        <p:attrNameLst>
                                          <p:attrName>style.visibility</p:attrName>
                                        </p:attrNameLst>
                                      </p:cBhvr>
                                      <p:to>
                                        <p:strVal val="visible"/>
                                      </p:to>
                                    </p:set>
                                    <p:animEffect transition="in" filter="wheel(4)">
                                      <p:cBhvr>
                                        <p:cTn id="31" dur="500"/>
                                        <p:tgtEl>
                                          <p:spTgt spid="20483">
                                            <p:txEl>
                                              <p:pRg st="7" end="7"/>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8" presetClass="entr" presetSubtype="12" fill="hold" nodeType="clickEffect">
                                  <p:stCondLst>
                                    <p:cond delay="0"/>
                                  </p:stCondLst>
                                  <p:childTnLst>
                                    <p:set>
                                      <p:cBhvr>
                                        <p:cTn id="35" dur="1" fill="hold">
                                          <p:stCondLst>
                                            <p:cond delay="0"/>
                                          </p:stCondLst>
                                        </p:cTn>
                                        <p:tgtEl>
                                          <p:spTgt spid="20483">
                                            <p:txEl>
                                              <p:pRg st="8" end="8"/>
                                            </p:txEl>
                                          </p:spTgt>
                                        </p:tgtEl>
                                        <p:attrNameLst>
                                          <p:attrName>style.visibility</p:attrName>
                                        </p:attrNameLst>
                                      </p:cBhvr>
                                      <p:to>
                                        <p:strVal val="visible"/>
                                      </p:to>
                                    </p:set>
                                    <p:animEffect transition="in" filter="strips(downLeft)">
                                      <p:cBhvr>
                                        <p:cTn id="36" dur="500"/>
                                        <p:tgtEl>
                                          <p:spTgt spid="20483">
                                            <p:txEl>
                                              <p:pRg st="8" end="8"/>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ntr" presetSubtype="12" fill="hold" nodeType="clickEffect">
                                  <p:stCondLst>
                                    <p:cond delay="0"/>
                                  </p:stCondLst>
                                  <p:childTnLst>
                                    <p:set>
                                      <p:cBhvr>
                                        <p:cTn id="40" dur="1" fill="hold">
                                          <p:stCondLst>
                                            <p:cond delay="0"/>
                                          </p:stCondLst>
                                        </p:cTn>
                                        <p:tgtEl>
                                          <p:spTgt spid="20486"/>
                                        </p:tgtEl>
                                        <p:attrNameLst>
                                          <p:attrName>style.visibility</p:attrName>
                                        </p:attrNameLst>
                                      </p:cBhvr>
                                      <p:to>
                                        <p:strVal val="visible"/>
                                      </p:to>
                                    </p:set>
                                    <p:animEffect transition="in" filter="strips(downLeft)">
                                      <p:cBhvr>
                                        <p:cTn id="41" dur="500"/>
                                        <p:tgtEl>
                                          <p:spTgt spid="2048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8" presetClass="entr" presetSubtype="12" fill="hold" nodeType="clickEffect">
                                  <p:stCondLst>
                                    <p:cond delay="0"/>
                                  </p:stCondLst>
                                  <p:childTnLst>
                                    <p:set>
                                      <p:cBhvr>
                                        <p:cTn id="45" dur="1" fill="hold">
                                          <p:stCondLst>
                                            <p:cond delay="0"/>
                                          </p:stCondLst>
                                        </p:cTn>
                                        <p:tgtEl>
                                          <p:spTgt spid="20485"/>
                                        </p:tgtEl>
                                        <p:attrNameLst>
                                          <p:attrName>style.visibility</p:attrName>
                                        </p:attrNameLst>
                                      </p:cBhvr>
                                      <p:to>
                                        <p:strVal val="visible"/>
                                      </p:to>
                                    </p:set>
                                    <p:animEffect transition="in" filter="strips(downLeft)">
                                      <p:cBhvr>
                                        <p:cTn id="46" dur="500"/>
                                        <p:tgtEl>
                                          <p:spTgt spid="2048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ntr" presetSubtype="16" fill="hold" nodeType="clickEffect">
                                  <p:stCondLst>
                                    <p:cond delay="0"/>
                                  </p:stCondLst>
                                  <p:childTnLst>
                                    <p:set>
                                      <p:cBhvr>
                                        <p:cTn id="50" dur="1" fill="hold">
                                          <p:stCondLst>
                                            <p:cond delay="0"/>
                                          </p:stCondLst>
                                        </p:cTn>
                                        <p:tgtEl>
                                          <p:spTgt spid="2"/>
                                        </p:tgtEl>
                                        <p:attrNameLst>
                                          <p:attrName>style.visibility</p:attrName>
                                        </p:attrNameLst>
                                      </p:cBhvr>
                                      <p:to>
                                        <p:strVal val="visible"/>
                                      </p:to>
                                    </p:set>
                                    <p:animEffect transition="in" filter="box(in)">
                                      <p:cBhvr>
                                        <p:cTn id="5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AE6FD2D7-8D6A-4500-9B7D-3CA0B76FEAEC}"/>
              </a:ext>
            </a:extLst>
          </p:cNvPr>
          <p:cNvSpPr>
            <a:spLocks noGrp="1" noChangeArrowheads="1"/>
          </p:cNvSpPr>
          <p:nvPr>
            <p:ph type="title"/>
          </p:nvPr>
        </p:nvSpPr>
        <p:spPr/>
        <p:txBody>
          <a:bodyPr/>
          <a:lstStyle/>
          <a:p>
            <a:pPr eaLnBrk="1" hangingPunct="1">
              <a:defRPr/>
            </a:pPr>
            <a:br>
              <a:rPr lang="en-US" sz="4000" dirty="0"/>
            </a:b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21507" name="Rectangle 3">
            <a:extLst>
              <a:ext uri="{FF2B5EF4-FFF2-40B4-BE49-F238E27FC236}">
                <a16:creationId xmlns:a16="http://schemas.microsoft.com/office/drawing/2014/main" id="{4365FA3B-C9C2-4999-A3DF-399255CAD05C}"/>
              </a:ext>
            </a:extLst>
          </p:cNvPr>
          <p:cNvSpPr>
            <a:spLocks noGrp="1" noChangeArrowheads="1"/>
          </p:cNvSpPr>
          <p:nvPr>
            <p:ph type="body" idx="1"/>
          </p:nvPr>
        </p:nvSpPr>
        <p:spPr>
          <a:xfrm>
            <a:off x="1981200" y="1600200"/>
            <a:ext cx="8229600" cy="5257800"/>
          </a:xfrm>
        </p:spPr>
        <p:txBody>
          <a:bodyPr/>
          <a:lstStyle/>
          <a:p>
            <a:pPr eaLnBrk="1" hangingPunct="1">
              <a:buFontTx/>
              <a:buNone/>
            </a:pPr>
            <a:r>
              <a:rPr lang="en-US" altLang="en-US"/>
              <a:t>                     </a:t>
            </a:r>
            <a:r>
              <a:rPr lang="en-US" altLang="en-US" sz="3600">
                <a:solidFill>
                  <a:srgbClr val="FFFF00"/>
                </a:solidFill>
              </a:rPr>
              <a:t>Ở lại với chiến khu</a:t>
            </a:r>
            <a:r>
              <a:rPr lang="en-US" altLang="en-US"/>
              <a:t> .</a:t>
            </a:r>
          </a:p>
          <a:p>
            <a:pPr eaLnBrk="1" hangingPunct="1">
              <a:buFontTx/>
              <a:buNone/>
            </a:pPr>
            <a:endParaRPr lang="en-US" altLang="en-US"/>
          </a:p>
          <a:p>
            <a:pPr eaLnBrk="1" hangingPunct="1">
              <a:buFontTx/>
              <a:buNone/>
            </a:pPr>
            <a:r>
              <a:rPr lang="en-US" altLang="en-US" i="1">
                <a:solidFill>
                  <a:srgbClr val="FFFF66"/>
                </a:solidFill>
              </a:rPr>
              <a:t>* Luyện đọc đoạn</a:t>
            </a:r>
            <a:r>
              <a:rPr lang="en-US" altLang="en-US"/>
              <a:t> </a:t>
            </a:r>
            <a:endParaRPr lang="en-US" altLang="en-US" u="sng"/>
          </a:p>
          <a:p>
            <a:pPr eaLnBrk="1" hangingPunct="1">
              <a:buFontTx/>
              <a:buNone/>
            </a:pPr>
            <a:r>
              <a:rPr lang="en-US" altLang="en-US" u="sng"/>
              <a:t>- Từ ngữ </a:t>
            </a:r>
            <a:r>
              <a:rPr lang="en-US" altLang="en-US"/>
              <a:t> </a:t>
            </a:r>
          </a:p>
          <a:p>
            <a:pPr eaLnBrk="1" hangingPunct="1">
              <a:buFontTx/>
              <a:buNone/>
            </a:pPr>
            <a:r>
              <a:rPr lang="en-US" altLang="en-US"/>
              <a:t>                                      là người chỉ huy trung đoàn (đơnvị bộ đội tương đối lớn)</a:t>
            </a:r>
          </a:p>
          <a:p>
            <a:pPr eaLnBrk="1" hangingPunct="1">
              <a:buFontTx/>
              <a:buNone/>
            </a:pPr>
            <a:r>
              <a:rPr lang="en-US" altLang="en-US">
                <a:solidFill>
                  <a:srgbClr val="FF99FF"/>
                </a:solidFill>
              </a:rPr>
              <a:t>           </a:t>
            </a:r>
            <a:r>
              <a:rPr lang="en-US" altLang="en-US"/>
              <a:t> là nhà dựng tạm ,sơ sài ,thường làm bằng tre nứa .   </a:t>
            </a:r>
          </a:p>
          <a:p>
            <a:pPr eaLnBrk="1" hangingPunct="1">
              <a:buFontTx/>
              <a:buNone/>
            </a:pPr>
            <a:r>
              <a:rPr lang="en-US" altLang="en-US"/>
              <a:t>          là chỉ thực dân Pháp .</a:t>
            </a:r>
          </a:p>
        </p:txBody>
      </p:sp>
      <p:sp>
        <p:nvSpPr>
          <p:cNvPr id="21508" name="Text Box 4">
            <a:extLst>
              <a:ext uri="{FF2B5EF4-FFF2-40B4-BE49-F238E27FC236}">
                <a16:creationId xmlns:a16="http://schemas.microsoft.com/office/drawing/2014/main" id="{B4808F8F-36E3-400D-987A-B475B974EA4B}"/>
              </a:ext>
            </a:extLst>
          </p:cNvPr>
          <p:cNvSpPr txBox="1">
            <a:spLocks noChangeArrowheads="1"/>
          </p:cNvSpPr>
          <p:nvPr/>
        </p:nvSpPr>
        <p:spPr bwMode="auto">
          <a:xfrm>
            <a:off x="1143000" y="4191001"/>
            <a:ext cx="4648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altLang="en-US" sz="2800">
                <a:solidFill>
                  <a:srgbClr val="FFFFFF"/>
                </a:solidFill>
              </a:rPr>
              <a:t>      *</a:t>
            </a:r>
            <a:r>
              <a:rPr lang="en-US" altLang="en-US" sz="2800" b="1">
                <a:solidFill>
                  <a:srgbClr val="FF99FF"/>
                </a:solidFill>
              </a:rPr>
              <a:t>Trung đoàn trưởng</a:t>
            </a:r>
            <a:r>
              <a:rPr lang="en-US" altLang="en-US" b="1">
                <a:solidFill>
                  <a:srgbClr val="FF99FF"/>
                </a:solidFill>
              </a:rPr>
              <a:t> : </a:t>
            </a:r>
          </a:p>
        </p:txBody>
      </p:sp>
      <p:sp>
        <p:nvSpPr>
          <p:cNvPr id="21509" name="Text Box 5">
            <a:extLst>
              <a:ext uri="{FF2B5EF4-FFF2-40B4-BE49-F238E27FC236}">
                <a16:creationId xmlns:a16="http://schemas.microsoft.com/office/drawing/2014/main" id="{F485D690-E1DA-4420-849E-BCC9F9B880D6}"/>
              </a:ext>
            </a:extLst>
          </p:cNvPr>
          <p:cNvSpPr txBox="1">
            <a:spLocks noChangeArrowheads="1"/>
          </p:cNvSpPr>
          <p:nvPr/>
        </p:nvSpPr>
        <p:spPr bwMode="auto">
          <a:xfrm>
            <a:off x="1143000" y="5105401"/>
            <a:ext cx="2286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sz="2800">
                <a:solidFill>
                  <a:srgbClr val="FF99FF"/>
                </a:solidFill>
              </a:rPr>
              <a:t>        *</a:t>
            </a:r>
            <a:r>
              <a:rPr lang="en-US" altLang="en-US" sz="2800" b="1">
                <a:solidFill>
                  <a:srgbClr val="FF99FF"/>
                </a:solidFill>
              </a:rPr>
              <a:t>Lán </a:t>
            </a:r>
            <a:r>
              <a:rPr lang="en-US" altLang="en-US" sz="2800">
                <a:solidFill>
                  <a:srgbClr val="FF99FF"/>
                </a:solidFill>
              </a:rPr>
              <a:t>:</a:t>
            </a:r>
          </a:p>
        </p:txBody>
      </p:sp>
      <p:sp>
        <p:nvSpPr>
          <p:cNvPr id="21510" name="Text Box 6">
            <a:extLst>
              <a:ext uri="{FF2B5EF4-FFF2-40B4-BE49-F238E27FC236}">
                <a16:creationId xmlns:a16="http://schemas.microsoft.com/office/drawing/2014/main" id="{9D283197-EC56-47B5-AB61-3C00E22C9538}"/>
              </a:ext>
            </a:extLst>
          </p:cNvPr>
          <p:cNvSpPr txBox="1">
            <a:spLocks noChangeArrowheads="1"/>
          </p:cNvSpPr>
          <p:nvPr/>
        </p:nvSpPr>
        <p:spPr bwMode="auto">
          <a:xfrm>
            <a:off x="1066800" y="6096001"/>
            <a:ext cx="1905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a:solidFill>
                  <a:srgbClr val="FF99FF"/>
                </a:solidFill>
              </a:rPr>
              <a:t>            *</a:t>
            </a:r>
            <a:r>
              <a:rPr lang="en-US" altLang="en-US" sz="2800" b="1">
                <a:solidFill>
                  <a:srgbClr val="FF99FF"/>
                </a:solidFill>
              </a:rPr>
              <a:t>Tây</a:t>
            </a:r>
            <a:r>
              <a:rPr lang="en-US" altLang="en-US" sz="2800">
                <a:solidFill>
                  <a:srgbClr val="FF99FF"/>
                </a:solidFill>
              </a:rPr>
              <a:t> :</a:t>
            </a:r>
            <a:r>
              <a:rPr lang="en-US" altLang="en-US">
                <a:solidFill>
                  <a:srgbClr val="FF99FF"/>
                </a:solidFill>
              </a:rPr>
              <a:t>  </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animEffect transition="in" filter="wheel(4)">
                                      <p:cBhvr>
                                        <p:cTn id="7" dur="2000"/>
                                        <p:tgtEl>
                                          <p:spTgt spid="2150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1507">
                                            <p:txEl>
                                              <p:pRg st="3" end="3"/>
                                            </p:txEl>
                                          </p:spTgt>
                                        </p:tgtEl>
                                        <p:attrNameLst>
                                          <p:attrName>style.visibility</p:attrName>
                                        </p:attrNameLst>
                                      </p:cBhvr>
                                      <p:to>
                                        <p:strVal val="visible"/>
                                      </p:to>
                                    </p:set>
                                    <p:animEffect transition="in" filter="dissolve">
                                      <p:cBhvr>
                                        <p:cTn id="12" dur="500"/>
                                        <p:tgtEl>
                                          <p:spTgt spid="21507">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1508"/>
                                        </p:tgtEl>
                                        <p:attrNameLst>
                                          <p:attrName>style.visibility</p:attrName>
                                        </p:attrNameLst>
                                      </p:cBhvr>
                                      <p:to>
                                        <p:strVal val="visible"/>
                                      </p:to>
                                    </p:set>
                                    <p:anim calcmode="lin" valueType="num">
                                      <p:cBhvr additive="base">
                                        <p:cTn id="17" dur="500" fill="hold"/>
                                        <p:tgtEl>
                                          <p:spTgt spid="21508"/>
                                        </p:tgtEl>
                                        <p:attrNameLst>
                                          <p:attrName>ppt_x</p:attrName>
                                        </p:attrNameLst>
                                      </p:cBhvr>
                                      <p:tavLst>
                                        <p:tav tm="0">
                                          <p:val>
                                            <p:strVal val="#ppt_x"/>
                                          </p:val>
                                        </p:tav>
                                        <p:tav tm="100000">
                                          <p:val>
                                            <p:strVal val="#ppt_x"/>
                                          </p:val>
                                        </p:tav>
                                      </p:tavLst>
                                    </p:anim>
                                    <p:anim calcmode="lin" valueType="num">
                                      <p:cBhvr additive="base">
                                        <p:cTn id="18" dur="500" fill="hold"/>
                                        <p:tgtEl>
                                          <p:spTgt spid="21508"/>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21507">
                                            <p:txEl>
                                              <p:pRg st="4" end="4"/>
                                            </p:txEl>
                                          </p:spTgt>
                                        </p:tgtEl>
                                        <p:attrNameLst>
                                          <p:attrName>style.visibility</p:attrName>
                                        </p:attrNameLst>
                                      </p:cBhvr>
                                      <p:to>
                                        <p:strVal val="visible"/>
                                      </p:to>
                                    </p:set>
                                    <p:animEffect transition="in" filter="dissolve">
                                      <p:cBhvr>
                                        <p:cTn id="23" dur="500"/>
                                        <p:tgtEl>
                                          <p:spTgt spid="21507">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1509"/>
                                        </p:tgtEl>
                                        <p:attrNameLst>
                                          <p:attrName>style.visibility</p:attrName>
                                        </p:attrNameLst>
                                      </p:cBhvr>
                                      <p:to>
                                        <p:strVal val="visible"/>
                                      </p:to>
                                    </p:set>
                                    <p:anim calcmode="lin" valueType="num">
                                      <p:cBhvr additive="base">
                                        <p:cTn id="28" dur="500" fill="hold"/>
                                        <p:tgtEl>
                                          <p:spTgt spid="21509"/>
                                        </p:tgtEl>
                                        <p:attrNameLst>
                                          <p:attrName>ppt_x</p:attrName>
                                        </p:attrNameLst>
                                      </p:cBhvr>
                                      <p:tavLst>
                                        <p:tav tm="0">
                                          <p:val>
                                            <p:strVal val="#ppt_x"/>
                                          </p:val>
                                        </p:tav>
                                        <p:tav tm="100000">
                                          <p:val>
                                            <p:strVal val="#ppt_x"/>
                                          </p:val>
                                        </p:tav>
                                      </p:tavLst>
                                    </p:anim>
                                    <p:anim calcmode="lin" valueType="num">
                                      <p:cBhvr additive="base">
                                        <p:cTn id="29" dur="500" fill="hold"/>
                                        <p:tgtEl>
                                          <p:spTgt spid="21509"/>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nodeType="clickEffect">
                                  <p:stCondLst>
                                    <p:cond delay="0"/>
                                  </p:stCondLst>
                                  <p:childTnLst>
                                    <p:set>
                                      <p:cBhvr>
                                        <p:cTn id="33" dur="1" fill="hold">
                                          <p:stCondLst>
                                            <p:cond delay="0"/>
                                          </p:stCondLst>
                                        </p:cTn>
                                        <p:tgtEl>
                                          <p:spTgt spid="21507">
                                            <p:txEl>
                                              <p:pRg st="5" end="5"/>
                                            </p:txEl>
                                          </p:spTgt>
                                        </p:tgtEl>
                                        <p:attrNameLst>
                                          <p:attrName>style.visibility</p:attrName>
                                        </p:attrNameLst>
                                      </p:cBhvr>
                                      <p:to>
                                        <p:strVal val="visible"/>
                                      </p:to>
                                    </p:set>
                                    <p:animEffect transition="in" filter="dissolve">
                                      <p:cBhvr>
                                        <p:cTn id="34" dur="500"/>
                                        <p:tgtEl>
                                          <p:spTgt spid="21507">
                                            <p:txEl>
                                              <p:pRg st="5" end="5"/>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21510"/>
                                        </p:tgtEl>
                                        <p:attrNameLst>
                                          <p:attrName>style.visibility</p:attrName>
                                        </p:attrNameLst>
                                      </p:cBhvr>
                                      <p:to>
                                        <p:strVal val="visible"/>
                                      </p:to>
                                    </p:set>
                                    <p:animEffect transition="in" filter="dissolve">
                                      <p:cBhvr>
                                        <p:cTn id="39" dur="500"/>
                                        <p:tgtEl>
                                          <p:spTgt spid="2151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nodeType="clickEffect">
                                  <p:stCondLst>
                                    <p:cond delay="0"/>
                                  </p:stCondLst>
                                  <p:childTnLst>
                                    <p:set>
                                      <p:cBhvr>
                                        <p:cTn id="43" dur="1" fill="hold">
                                          <p:stCondLst>
                                            <p:cond delay="0"/>
                                          </p:stCondLst>
                                        </p:cTn>
                                        <p:tgtEl>
                                          <p:spTgt spid="21507">
                                            <p:txEl>
                                              <p:pRg st="6" end="6"/>
                                            </p:txEl>
                                          </p:spTgt>
                                        </p:tgtEl>
                                        <p:attrNameLst>
                                          <p:attrName>style.visibility</p:attrName>
                                        </p:attrNameLst>
                                      </p:cBhvr>
                                      <p:to>
                                        <p:strVal val="visible"/>
                                      </p:to>
                                    </p:set>
                                    <p:animEffect transition="in" filter="dissolve">
                                      <p:cBhvr>
                                        <p:cTn id="44" dur="500"/>
                                        <p:tgtEl>
                                          <p:spTgt spid="215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p:bldP spid="215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FCC1CF5-F390-4267-9790-6E4051B74AF4}"/>
              </a:ext>
            </a:extLst>
          </p:cNvPr>
          <p:cNvSpPr>
            <a:spLocks noGrp="1" noChangeArrowheads="1"/>
          </p:cNvSpPr>
          <p:nvPr>
            <p:ph type="title"/>
          </p:nvPr>
        </p:nvSpPr>
        <p:spPr/>
        <p:txBody>
          <a:bodyPr/>
          <a:lstStyle/>
          <a:p>
            <a:pPr eaLnBrk="1" hangingPunct="1">
              <a:defRPr/>
            </a:pPr>
            <a:br>
              <a:rPr lang="en-US" sz="4000" dirty="0"/>
            </a:b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22531" name="Rectangle 3">
            <a:extLst>
              <a:ext uri="{FF2B5EF4-FFF2-40B4-BE49-F238E27FC236}">
                <a16:creationId xmlns:a16="http://schemas.microsoft.com/office/drawing/2014/main" id="{88EDCA75-2F27-47A7-BDB7-B267557F22EE}"/>
              </a:ext>
            </a:extLst>
          </p:cNvPr>
          <p:cNvSpPr>
            <a:spLocks noGrp="1" noChangeArrowheads="1"/>
          </p:cNvSpPr>
          <p:nvPr>
            <p:ph type="body" idx="1"/>
          </p:nvPr>
        </p:nvSpPr>
        <p:spPr/>
        <p:txBody>
          <a:bodyPr/>
          <a:lstStyle/>
          <a:p>
            <a:pPr eaLnBrk="1" hangingPunct="1">
              <a:buFontTx/>
              <a:buNone/>
            </a:pPr>
            <a:r>
              <a:rPr lang="en-US" altLang="en-US"/>
              <a:t>               </a:t>
            </a:r>
            <a:r>
              <a:rPr lang="en-US" altLang="en-US">
                <a:solidFill>
                  <a:srgbClr val="FFFF66"/>
                </a:solidFill>
              </a:rPr>
              <a:t>Ở lại với chiến khu </a:t>
            </a:r>
          </a:p>
          <a:p>
            <a:pPr eaLnBrk="1" hangingPunct="1">
              <a:buFontTx/>
              <a:buNone/>
            </a:pPr>
            <a:endParaRPr lang="en-US" altLang="en-US">
              <a:solidFill>
                <a:srgbClr val="FFFF66"/>
              </a:solidFill>
            </a:endParaRPr>
          </a:p>
          <a:p>
            <a:pPr eaLnBrk="1" hangingPunct="1">
              <a:buFontTx/>
              <a:buNone/>
            </a:pPr>
            <a:r>
              <a:rPr lang="en-US" altLang="en-US" sz="2800"/>
              <a:t>                 là người Việt Nam làm tay sai cho giặc </a:t>
            </a:r>
            <a:endParaRPr lang="en-US" altLang="en-US" sz="100"/>
          </a:p>
          <a:p>
            <a:pPr eaLnBrk="1" hangingPunct="1">
              <a:buFontTx/>
              <a:buNone/>
            </a:pPr>
            <a:r>
              <a:rPr lang="en-US" altLang="en-US" sz="2800"/>
              <a:t>                        là tha thiết , cảm động .</a:t>
            </a:r>
            <a:endParaRPr lang="en-US" altLang="en-US" sz="2800" b="1" i="1"/>
          </a:p>
          <a:p>
            <a:pPr eaLnBrk="1" hangingPunct="1">
              <a:buFontTx/>
              <a:buNone/>
            </a:pPr>
            <a:r>
              <a:rPr lang="en-US" altLang="en-US" sz="2800"/>
              <a:t>                        là tên của quân đội sau Cách mạng tháng Tám và trong thời kì đầu kháng chiến chống thực dân Pháp</a:t>
            </a:r>
          </a:p>
          <a:p>
            <a:pPr eaLnBrk="1" hangingPunct="1">
              <a:buFontTx/>
              <a:buNone/>
            </a:pPr>
            <a:r>
              <a:rPr lang="en-US" altLang="en-US" sz="2800"/>
              <a:t>                  bảo vệ và gìn giữ lâu dài</a:t>
            </a:r>
            <a:r>
              <a:rPr lang="en-US" altLang="en-US"/>
              <a:t> </a:t>
            </a:r>
          </a:p>
        </p:txBody>
      </p:sp>
      <p:sp>
        <p:nvSpPr>
          <p:cNvPr id="7172" name="Rectangle 4">
            <a:extLst>
              <a:ext uri="{FF2B5EF4-FFF2-40B4-BE49-F238E27FC236}">
                <a16:creationId xmlns:a16="http://schemas.microsoft.com/office/drawing/2014/main" id="{3C38D8C7-928F-4658-9AAD-086DA93583E0}"/>
              </a:ext>
            </a:extLst>
          </p:cNvPr>
          <p:cNvSpPr>
            <a:spLocks noChangeArrowheads="1"/>
          </p:cNvSpPr>
          <p:nvPr/>
        </p:nvSpPr>
        <p:spPr bwMode="auto">
          <a:xfrm flipV="1">
            <a:off x="3124200" y="4419601"/>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endParaRPr lang="en-US" altLang="en-US" b="1" i="1">
              <a:solidFill>
                <a:srgbClr val="FFFFFF"/>
              </a:solidFill>
            </a:endParaRPr>
          </a:p>
        </p:txBody>
      </p:sp>
      <p:sp>
        <p:nvSpPr>
          <p:cNvPr id="22533" name="Text Box 5">
            <a:extLst>
              <a:ext uri="{FF2B5EF4-FFF2-40B4-BE49-F238E27FC236}">
                <a16:creationId xmlns:a16="http://schemas.microsoft.com/office/drawing/2014/main" id="{698720C3-7886-48B2-B6DA-BE097DAE0531}"/>
              </a:ext>
            </a:extLst>
          </p:cNvPr>
          <p:cNvSpPr txBox="1">
            <a:spLocks noChangeArrowheads="1"/>
          </p:cNvSpPr>
          <p:nvPr/>
        </p:nvSpPr>
        <p:spPr bwMode="auto">
          <a:xfrm>
            <a:off x="914400" y="2757488"/>
            <a:ext cx="2743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a:solidFill>
                  <a:srgbClr val="FF99FF"/>
                </a:solidFill>
              </a:rPr>
              <a:t>          *</a:t>
            </a:r>
            <a:r>
              <a:rPr lang="en-US" altLang="en-US" sz="2800" b="1">
                <a:solidFill>
                  <a:srgbClr val="FF99FF"/>
                </a:solidFill>
              </a:rPr>
              <a:t>Việt gian</a:t>
            </a:r>
            <a:r>
              <a:rPr lang="en-US" altLang="en-US" sz="2800">
                <a:solidFill>
                  <a:srgbClr val="FF99FF"/>
                </a:solidFill>
              </a:rPr>
              <a:t> :</a:t>
            </a:r>
          </a:p>
        </p:txBody>
      </p:sp>
      <p:sp>
        <p:nvSpPr>
          <p:cNvPr id="22534" name="Text Box 6">
            <a:extLst>
              <a:ext uri="{FF2B5EF4-FFF2-40B4-BE49-F238E27FC236}">
                <a16:creationId xmlns:a16="http://schemas.microsoft.com/office/drawing/2014/main" id="{95F74637-A5B0-4837-884C-9C18753B2F8B}"/>
              </a:ext>
            </a:extLst>
          </p:cNvPr>
          <p:cNvSpPr txBox="1">
            <a:spLocks noChangeArrowheads="1"/>
          </p:cNvSpPr>
          <p:nvPr/>
        </p:nvSpPr>
        <p:spPr bwMode="auto">
          <a:xfrm>
            <a:off x="1143000" y="3290888"/>
            <a:ext cx="2971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sz="2800">
                <a:solidFill>
                  <a:srgbClr val="FF99FF"/>
                </a:solidFill>
              </a:rPr>
              <a:t>    *</a:t>
            </a:r>
            <a:r>
              <a:rPr lang="en-US" altLang="en-US" sz="2800" b="1">
                <a:solidFill>
                  <a:srgbClr val="FF99FF"/>
                </a:solidFill>
              </a:rPr>
              <a:t>Thống thiết</a:t>
            </a:r>
            <a:r>
              <a:rPr lang="en-US" altLang="en-US" sz="2800">
                <a:solidFill>
                  <a:srgbClr val="FF99FF"/>
                </a:solidFill>
              </a:rPr>
              <a:t> : </a:t>
            </a:r>
          </a:p>
        </p:txBody>
      </p:sp>
      <p:sp>
        <p:nvSpPr>
          <p:cNvPr id="22535" name="Text Box 7">
            <a:extLst>
              <a:ext uri="{FF2B5EF4-FFF2-40B4-BE49-F238E27FC236}">
                <a16:creationId xmlns:a16="http://schemas.microsoft.com/office/drawing/2014/main" id="{C7E39CB2-79A7-46A9-8B2B-A7280180FE64}"/>
              </a:ext>
            </a:extLst>
          </p:cNvPr>
          <p:cNvSpPr txBox="1">
            <a:spLocks noChangeArrowheads="1"/>
          </p:cNvSpPr>
          <p:nvPr/>
        </p:nvSpPr>
        <p:spPr bwMode="auto">
          <a:xfrm>
            <a:off x="990600" y="3810001"/>
            <a:ext cx="3657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sz="2800">
                <a:solidFill>
                  <a:srgbClr val="FF99FF"/>
                </a:solidFill>
              </a:rPr>
              <a:t>     * </a:t>
            </a:r>
            <a:r>
              <a:rPr lang="en-US" altLang="en-US" sz="2800" b="1">
                <a:solidFill>
                  <a:srgbClr val="FF99FF"/>
                </a:solidFill>
              </a:rPr>
              <a:t>Vệ quốc quân</a:t>
            </a:r>
            <a:r>
              <a:rPr lang="en-US" altLang="en-US" sz="2800">
                <a:solidFill>
                  <a:srgbClr val="FF99FF"/>
                </a:solidFill>
              </a:rPr>
              <a:t> : </a:t>
            </a:r>
          </a:p>
        </p:txBody>
      </p:sp>
      <p:sp>
        <p:nvSpPr>
          <p:cNvPr id="22536" name="Text Box 8">
            <a:extLst>
              <a:ext uri="{FF2B5EF4-FFF2-40B4-BE49-F238E27FC236}">
                <a16:creationId xmlns:a16="http://schemas.microsoft.com/office/drawing/2014/main" id="{F7C4F8B1-050A-43F0-99B0-4042117174FF}"/>
              </a:ext>
            </a:extLst>
          </p:cNvPr>
          <p:cNvSpPr txBox="1">
            <a:spLocks noChangeArrowheads="1"/>
          </p:cNvSpPr>
          <p:nvPr/>
        </p:nvSpPr>
        <p:spPr bwMode="auto">
          <a:xfrm>
            <a:off x="1219200" y="5272088"/>
            <a:ext cx="2514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pPr>
            <a:r>
              <a:rPr lang="en-US" altLang="en-US" sz="2800">
                <a:solidFill>
                  <a:srgbClr val="FF99FF"/>
                </a:solidFill>
              </a:rPr>
              <a:t>   </a:t>
            </a:r>
            <a:r>
              <a:rPr lang="en-US" altLang="en-US" sz="2800" b="1">
                <a:solidFill>
                  <a:srgbClr val="FF99FF"/>
                </a:solidFill>
              </a:rPr>
              <a:t>* Bảo tồn</a:t>
            </a:r>
            <a:r>
              <a:rPr lang="en-US" altLang="en-US" sz="2800">
                <a:solidFill>
                  <a:srgbClr val="FF99FF"/>
                </a:solidFill>
              </a:rPr>
              <a:t> :</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2533"/>
                                        </p:tgtEl>
                                        <p:attrNameLst>
                                          <p:attrName>style.visibility</p:attrName>
                                        </p:attrNameLst>
                                      </p:cBhvr>
                                      <p:to>
                                        <p:strVal val="visible"/>
                                      </p:to>
                                    </p:set>
                                    <p:animEffect transition="in" filter="wheel(4)">
                                      <p:cBhvr>
                                        <p:cTn id="7" dur="2000"/>
                                        <p:tgtEl>
                                          <p:spTgt spid="225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22531">
                                            <p:txEl>
                                              <p:pRg st="2" end="2"/>
                                            </p:txEl>
                                          </p:spTgt>
                                        </p:tgtEl>
                                        <p:attrNameLst>
                                          <p:attrName>style.visibility</p:attrName>
                                        </p:attrNameLst>
                                      </p:cBhvr>
                                      <p:to>
                                        <p:strVal val="visible"/>
                                      </p:to>
                                    </p:set>
                                    <p:animEffect transition="in" filter="diamond(in)">
                                      <p:cBhvr>
                                        <p:cTn id="12" dur="2000"/>
                                        <p:tgtEl>
                                          <p:spTgt spid="2253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2534"/>
                                        </p:tgtEl>
                                        <p:attrNameLst>
                                          <p:attrName>style.visibility</p:attrName>
                                        </p:attrNameLst>
                                      </p:cBhvr>
                                      <p:to>
                                        <p:strVal val="visible"/>
                                      </p:to>
                                    </p:set>
                                    <p:animEffect transition="in" filter="wheel(4)">
                                      <p:cBhvr>
                                        <p:cTn id="17" dur="2000"/>
                                        <p:tgtEl>
                                          <p:spTgt spid="2253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dissolve">
                                      <p:cBhvr>
                                        <p:cTn id="22" dur="500"/>
                                        <p:tgtEl>
                                          <p:spTgt spid="2253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22535"/>
                                        </p:tgtEl>
                                        <p:attrNameLst>
                                          <p:attrName>style.visibility</p:attrName>
                                        </p:attrNameLst>
                                      </p:cBhvr>
                                      <p:to>
                                        <p:strVal val="visible"/>
                                      </p:to>
                                    </p:set>
                                    <p:animEffect transition="in" filter="wheel(4)">
                                      <p:cBhvr>
                                        <p:cTn id="27" dur="2000"/>
                                        <p:tgtEl>
                                          <p:spTgt spid="2253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22531">
                                            <p:txEl>
                                              <p:pRg st="4" end="4"/>
                                            </p:txEl>
                                          </p:spTgt>
                                        </p:tgtEl>
                                        <p:attrNameLst>
                                          <p:attrName>style.visibility</p:attrName>
                                        </p:attrNameLst>
                                      </p:cBhvr>
                                      <p:to>
                                        <p:strVal val="visible"/>
                                      </p:to>
                                    </p:set>
                                    <p:animEffect transition="in" filter="dissolve">
                                      <p:cBhvr>
                                        <p:cTn id="32" dur="500"/>
                                        <p:tgtEl>
                                          <p:spTgt spid="22531">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22536">
                                            <p:txEl>
                                              <p:pRg st="0" end="0"/>
                                            </p:txEl>
                                          </p:spTgt>
                                        </p:tgtEl>
                                        <p:attrNameLst>
                                          <p:attrName>style.visibility</p:attrName>
                                        </p:attrNameLst>
                                      </p:cBhvr>
                                      <p:to>
                                        <p:strVal val="visible"/>
                                      </p:to>
                                    </p:set>
                                    <p:anim calcmode="lin" valueType="num">
                                      <p:cBhvr additive="base">
                                        <p:cTn id="37" dur="500" fill="hold"/>
                                        <p:tgtEl>
                                          <p:spTgt spid="2253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253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22531">
                                            <p:txEl>
                                              <p:pRg st="5" end="5"/>
                                            </p:txEl>
                                          </p:spTgt>
                                        </p:tgtEl>
                                        <p:attrNameLst>
                                          <p:attrName>style.visibility</p:attrName>
                                        </p:attrNameLst>
                                      </p:cBhvr>
                                      <p:to>
                                        <p:strVal val="visible"/>
                                      </p:to>
                                    </p:set>
                                    <p:animEffect transition="in" filter="dissolve">
                                      <p:cBhvr>
                                        <p:cTn id="43" dur="500"/>
                                        <p:tgtEl>
                                          <p:spTgt spid="225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3" grpId="0"/>
      <p:bldP spid="22534" grpId="0"/>
      <p:bldP spid="225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6890CA52-1651-4AEB-99C9-2FA9B50F318D}"/>
              </a:ext>
            </a:extLst>
          </p:cNvPr>
          <p:cNvSpPr>
            <a:spLocks noGrp="1" noChangeArrowheads="1"/>
          </p:cNvSpPr>
          <p:nvPr>
            <p:ph type="title"/>
          </p:nvPr>
        </p:nvSpPr>
        <p:spPr/>
        <p:txBody>
          <a:bodyPr/>
          <a:lstStyle/>
          <a:p>
            <a:pPr eaLnBrk="1" hangingPunct="1">
              <a:defRPr/>
            </a:pPr>
            <a:br>
              <a:rPr lang="en-US" sz="4000" dirty="0"/>
            </a:b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27651" name="Rectangle 3">
            <a:extLst>
              <a:ext uri="{FF2B5EF4-FFF2-40B4-BE49-F238E27FC236}">
                <a16:creationId xmlns:a16="http://schemas.microsoft.com/office/drawing/2014/main" id="{E238824B-A10E-453E-9B87-74DEE4406750}"/>
              </a:ext>
            </a:extLst>
          </p:cNvPr>
          <p:cNvSpPr>
            <a:spLocks noGrp="1" noChangeArrowheads="1"/>
          </p:cNvSpPr>
          <p:nvPr>
            <p:ph type="body" idx="1"/>
          </p:nvPr>
        </p:nvSpPr>
        <p:spPr/>
        <p:txBody>
          <a:bodyPr/>
          <a:lstStyle/>
          <a:p>
            <a:pPr eaLnBrk="1" hangingPunct="1">
              <a:lnSpc>
                <a:spcPct val="90000"/>
              </a:lnSpc>
              <a:buFontTx/>
              <a:buNone/>
            </a:pPr>
            <a:r>
              <a:rPr lang="en-US" altLang="en-US" sz="2800">
                <a:solidFill>
                  <a:srgbClr val="FFFF66"/>
                </a:solidFill>
              </a:rPr>
              <a:t>                   Ở lại với chiến khu</a:t>
            </a:r>
            <a:r>
              <a:rPr lang="en-US" altLang="en-US" sz="2400"/>
              <a:t> </a:t>
            </a:r>
          </a:p>
          <a:p>
            <a:pPr eaLnBrk="1" hangingPunct="1">
              <a:lnSpc>
                <a:spcPct val="90000"/>
              </a:lnSpc>
              <a:buFontTx/>
              <a:buNone/>
            </a:pPr>
            <a:r>
              <a:rPr lang="en-US" altLang="en-US" sz="2400"/>
              <a:t>*Luyện đọc theo nhóm </a:t>
            </a:r>
          </a:p>
          <a:p>
            <a:pPr eaLnBrk="1" hangingPunct="1">
              <a:lnSpc>
                <a:spcPct val="90000"/>
              </a:lnSpc>
              <a:buFontTx/>
              <a:buNone/>
            </a:pPr>
            <a:r>
              <a:rPr lang="en-US" altLang="en-US" sz="2400" i="1">
                <a:solidFill>
                  <a:srgbClr val="FFFF66"/>
                </a:solidFill>
              </a:rPr>
              <a:t>- </a:t>
            </a:r>
            <a:r>
              <a:rPr lang="en-US" altLang="en-US" sz="2400"/>
              <a:t>1HS</a:t>
            </a:r>
            <a:r>
              <a:rPr lang="en-US" altLang="en-US" sz="2400">
                <a:solidFill>
                  <a:srgbClr val="FFFF66"/>
                </a:solidFill>
              </a:rPr>
              <a:t> </a:t>
            </a:r>
            <a:r>
              <a:rPr lang="en-US" altLang="en-US" sz="2400"/>
              <a:t>đọc toàn bài.</a:t>
            </a:r>
          </a:p>
          <a:p>
            <a:pPr eaLnBrk="1" hangingPunct="1">
              <a:lnSpc>
                <a:spcPct val="90000"/>
              </a:lnSpc>
              <a:buFontTx/>
              <a:buNone/>
            </a:pPr>
            <a:r>
              <a:rPr lang="en-US" altLang="en-US" sz="2400" b="1" i="1" u="sng">
                <a:solidFill>
                  <a:srgbClr val="FFFF66"/>
                </a:solidFill>
              </a:rPr>
              <a:t>2/ Tìm hiểu bài: </a:t>
            </a:r>
          </a:p>
          <a:p>
            <a:pPr eaLnBrk="1" hangingPunct="1">
              <a:lnSpc>
                <a:spcPct val="90000"/>
              </a:lnSpc>
              <a:buFontTx/>
              <a:buNone/>
            </a:pPr>
            <a:r>
              <a:rPr lang="en-US" altLang="en-US" sz="2400">
                <a:solidFill>
                  <a:srgbClr val="FF99FF"/>
                </a:solidFill>
              </a:rPr>
              <a:t>-</a:t>
            </a:r>
            <a:r>
              <a:rPr lang="en-US" altLang="en-US" sz="2400" b="1">
                <a:solidFill>
                  <a:srgbClr val="FF99FF"/>
                </a:solidFill>
              </a:rPr>
              <a:t>Đọc thầm đoạn 1</a:t>
            </a:r>
          </a:p>
          <a:p>
            <a:pPr eaLnBrk="1" hangingPunct="1">
              <a:lnSpc>
                <a:spcPct val="90000"/>
              </a:lnSpc>
              <a:buFontTx/>
              <a:buNone/>
            </a:pPr>
            <a:r>
              <a:rPr lang="en-US" altLang="en-US" sz="2400" b="1" i="1" u="sng"/>
              <a:t>Câu hỏi 1</a:t>
            </a:r>
            <a:r>
              <a:rPr lang="en-US" altLang="en-US" sz="2400" i="1"/>
              <a:t> :</a:t>
            </a:r>
            <a:r>
              <a:rPr lang="en-US" altLang="en-US" sz="2400"/>
              <a:t> Trung đoàn trưởng gặp các chiến sĩ nhỏ tuổi để làm gì ? </a:t>
            </a:r>
          </a:p>
          <a:p>
            <a:pPr eaLnBrk="1" hangingPunct="1">
              <a:lnSpc>
                <a:spcPct val="90000"/>
              </a:lnSpc>
              <a:buFontTx/>
              <a:buNone/>
            </a:pPr>
            <a:r>
              <a:rPr lang="en-US" altLang="en-US" sz="2400">
                <a:solidFill>
                  <a:srgbClr val="FFFF66"/>
                </a:solidFill>
              </a:rPr>
              <a:t>* Trung đoàn trưởng đến để thông báo ý kiến của trung đoàn cho các chiến sĩ nhỏ trở về sống với gia đình .Vì cuộc sống ở chiến khu thời gian tới còn gian khổ thiếu thốn nhiều hơn ,các em khó lòng chịu nổi</a:t>
            </a:r>
            <a:r>
              <a:rPr lang="en-US" altLang="en-US" sz="2400"/>
              <a:t>.</a:t>
            </a: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animEffect transition="in" filter="wheel(4)">
                                      <p:cBhvr>
                                        <p:cTn id="7" dur="2000"/>
                                        <p:tgtEl>
                                          <p:spTgt spid="2765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27651">
                                            <p:txEl>
                                              <p:pRg st="2" end="2"/>
                                            </p:txEl>
                                          </p:spTgt>
                                        </p:tgtEl>
                                        <p:attrNameLst>
                                          <p:attrName>style.visibility</p:attrName>
                                        </p:attrNameLst>
                                      </p:cBhvr>
                                      <p:to>
                                        <p:strVal val="visible"/>
                                      </p:to>
                                    </p:set>
                                    <p:animEffect transition="in" filter="wheel(4)">
                                      <p:cBhvr>
                                        <p:cTn id="12" dur="2000"/>
                                        <p:tgtEl>
                                          <p:spTgt spid="2765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7651">
                                            <p:txEl>
                                              <p:pRg st="3" end="3"/>
                                            </p:txEl>
                                          </p:spTgt>
                                        </p:tgtEl>
                                        <p:attrNameLst>
                                          <p:attrName>style.visibility</p:attrName>
                                        </p:attrNameLst>
                                      </p:cBhvr>
                                      <p:to>
                                        <p:strVal val="visible"/>
                                      </p:to>
                                    </p:set>
                                    <p:animEffect transition="in" filter="fade">
                                      <p:cBhvr>
                                        <p:cTn id="17" dur="2000"/>
                                        <p:tgtEl>
                                          <p:spTgt spid="2765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27651">
                                            <p:txEl>
                                              <p:pRg st="4" end="4"/>
                                            </p:txEl>
                                          </p:spTgt>
                                        </p:tgtEl>
                                        <p:attrNameLst>
                                          <p:attrName>style.visibility</p:attrName>
                                        </p:attrNameLst>
                                      </p:cBhvr>
                                      <p:to>
                                        <p:strVal val="visible"/>
                                      </p:to>
                                    </p:set>
                                    <p:anim calcmode="lin" valueType="num">
                                      <p:cBhvr additive="base">
                                        <p:cTn id="22" dur="5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76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1" presetClass="entr" presetSubtype="4" fill="hold" nodeType="clickEffect">
                                  <p:stCondLst>
                                    <p:cond delay="0"/>
                                  </p:stCondLst>
                                  <p:childTnLst>
                                    <p:set>
                                      <p:cBhvr>
                                        <p:cTn id="27" dur="1" fill="hold">
                                          <p:stCondLst>
                                            <p:cond delay="0"/>
                                          </p:stCondLst>
                                        </p:cTn>
                                        <p:tgtEl>
                                          <p:spTgt spid="27651">
                                            <p:txEl>
                                              <p:pRg st="5" end="5"/>
                                            </p:txEl>
                                          </p:spTgt>
                                        </p:tgtEl>
                                        <p:attrNameLst>
                                          <p:attrName>style.visibility</p:attrName>
                                        </p:attrNameLst>
                                      </p:cBhvr>
                                      <p:to>
                                        <p:strVal val="visible"/>
                                      </p:to>
                                    </p:set>
                                    <p:animEffect transition="in" filter="wheel(4)">
                                      <p:cBhvr>
                                        <p:cTn id="28" dur="2000"/>
                                        <p:tgtEl>
                                          <p:spTgt spid="27651">
                                            <p:txEl>
                                              <p:pRg st="5" end="5"/>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ntr" presetSubtype="12" fill="hold" nodeType="clickEffect">
                                  <p:stCondLst>
                                    <p:cond delay="0"/>
                                  </p:stCondLst>
                                  <p:childTnLst>
                                    <p:set>
                                      <p:cBhvr>
                                        <p:cTn id="32" dur="1" fill="hold">
                                          <p:stCondLst>
                                            <p:cond delay="0"/>
                                          </p:stCondLst>
                                        </p:cTn>
                                        <p:tgtEl>
                                          <p:spTgt spid="27651">
                                            <p:txEl>
                                              <p:pRg st="6" end="6"/>
                                            </p:txEl>
                                          </p:spTgt>
                                        </p:tgtEl>
                                        <p:attrNameLst>
                                          <p:attrName>style.visibility</p:attrName>
                                        </p:attrNameLst>
                                      </p:cBhvr>
                                      <p:to>
                                        <p:strVal val="visible"/>
                                      </p:to>
                                    </p:set>
                                    <p:animEffect transition="in" filter="strips(downLeft)">
                                      <p:cBhvr>
                                        <p:cTn id="33" dur="500"/>
                                        <p:tgtEl>
                                          <p:spTgt spid="276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80C8D1E-8BDA-4857-B5C4-7DE39CFFFEEC}"/>
              </a:ext>
            </a:extLst>
          </p:cNvPr>
          <p:cNvSpPr>
            <a:spLocks noGrp="1" noChangeArrowheads="1"/>
          </p:cNvSpPr>
          <p:nvPr>
            <p:ph type="title"/>
          </p:nvPr>
        </p:nvSpPr>
        <p:spPr/>
        <p:txBody>
          <a:bodyPr/>
          <a:lstStyle/>
          <a:p>
            <a:pPr eaLnBrk="1" hangingPunct="1">
              <a:defRPr/>
            </a:pPr>
            <a:br>
              <a:rPr lang="en-US" sz="4000" dirty="0"/>
            </a:b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28675" name="Rectangle 3">
            <a:extLst>
              <a:ext uri="{FF2B5EF4-FFF2-40B4-BE49-F238E27FC236}">
                <a16:creationId xmlns:a16="http://schemas.microsoft.com/office/drawing/2014/main" id="{04A9786F-CBE1-4080-B7C2-5095CA421B74}"/>
              </a:ext>
            </a:extLst>
          </p:cNvPr>
          <p:cNvSpPr>
            <a:spLocks noGrp="1" noChangeArrowheads="1"/>
          </p:cNvSpPr>
          <p:nvPr>
            <p:ph type="body" idx="1"/>
          </p:nvPr>
        </p:nvSpPr>
        <p:spPr>
          <a:xfrm>
            <a:off x="1524000" y="1447800"/>
            <a:ext cx="9448800" cy="5410200"/>
          </a:xfrm>
        </p:spPr>
        <p:txBody>
          <a:bodyPr/>
          <a:lstStyle/>
          <a:p>
            <a:pPr eaLnBrk="1" hangingPunct="1">
              <a:lnSpc>
                <a:spcPct val="90000"/>
              </a:lnSpc>
              <a:buFontTx/>
              <a:buNone/>
            </a:pPr>
            <a:r>
              <a:rPr lang="en-US" altLang="en-US" sz="2400"/>
              <a:t>                                  </a:t>
            </a:r>
            <a:r>
              <a:rPr lang="en-US" altLang="en-US" sz="2800">
                <a:solidFill>
                  <a:srgbClr val="FFFF66"/>
                </a:solidFill>
              </a:rPr>
              <a:t>Ở lại với chiến khu</a:t>
            </a:r>
            <a:r>
              <a:rPr lang="en-US" altLang="en-US" sz="2400"/>
              <a:t> .</a:t>
            </a:r>
          </a:p>
          <a:p>
            <a:pPr eaLnBrk="1" hangingPunct="1">
              <a:lnSpc>
                <a:spcPct val="90000"/>
              </a:lnSpc>
              <a:buFontTx/>
              <a:buNone/>
            </a:pPr>
            <a:r>
              <a:rPr lang="en-US" altLang="en-US" sz="2800" b="1" i="1" u="sng"/>
              <a:t>Câu hỏi 2</a:t>
            </a:r>
            <a:r>
              <a:rPr lang="en-US" altLang="en-US" sz="2800" i="1" u="sng"/>
              <a:t>:</a:t>
            </a:r>
            <a:r>
              <a:rPr lang="en-US" altLang="en-US" sz="2800"/>
              <a:t> ( Dành cho HS giỏi )</a:t>
            </a:r>
          </a:p>
          <a:p>
            <a:pPr eaLnBrk="1" hangingPunct="1">
              <a:lnSpc>
                <a:spcPct val="90000"/>
              </a:lnSpc>
              <a:buFontTx/>
              <a:buNone/>
            </a:pPr>
            <a:r>
              <a:rPr lang="en-US" altLang="en-US" sz="2800"/>
              <a:t>   Theo em ,vì sao trung đoàn trưởng lại ngồi im lặng một lúc lâu rồi mới thông báo điều đó với các chiến sĩ ?</a:t>
            </a:r>
          </a:p>
          <a:p>
            <a:pPr eaLnBrk="1" hangingPunct="1">
              <a:lnSpc>
                <a:spcPct val="90000"/>
              </a:lnSpc>
              <a:buFontTx/>
              <a:buNone/>
            </a:pPr>
            <a:r>
              <a:rPr lang="en-US" altLang="en-US" sz="2800"/>
              <a:t>  + </a:t>
            </a:r>
            <a:r>
              <a:rPr lang="en-US" altLang="en-US" sz="2800">
                <a:solidFill>
                  <a:srgbClr val="FFFF66"/>
                </a:solidFill>
              </a:rPr>
              <a:t>Vì trung đoàn trưởng rất yêu mến các chiến sĩ nhỏ và không muốn xa các em .</a:t>
            </a:r>
          </a:p>
          <a:p>
            <a:pPr eaLnBrk="1" hangingPunct="1">
              <a:lnSpc>
                <a:spcPct val="90000"/>
              </a:lnSpc>
              <a:buFontTx/>
              <a:buNone/>
            </a:pPr>
            <a:r>
              <a:rPr lang="en-US" altLang="en-US" sz="2800" b="1"/>
              <a:t>  </a:t>
            </a:r>
            <a:r>
              <a:rPr lang="en-US" altLang="en-US" sz="2800" b="1">
                <a:solidFill>
                  <a:srgbClr val="FF99FF"/>
                </a:solidFill>
              </a:rPr>
              <a:t>Đọc thầm đoạn 2</a:t>
            </a:r>
            <a:r>
              <a:rPr lang="en-US" altLang="en-US" sz="2800" b="1"/>
              <a:t> </a:t>
            </a:r>
          </a:p>
          <a:p>
            <a:pPr eaLnBrk="1" hangingPunct="1">
              <a:lnSpc>
                <a:spcPct val="90000"/>
              </a:lnSpc>
              <a:buFontTx/>
              <a:buNone/>
            </a:pPr>
            <a:r>
              <a:rPr lang="en-US" altLang="en-US" sz="2800" b="1" i="1"/>
              <a:t>   </a:t>
            </a:r>
            <a:r>
              <a:rPr lang="en-US" altLang="en-US" sz="2800" b="1" i="1" u="sng"/>
              <a:t>Câu hỏi 3</a:t>
            </a:r>
            <a:r>
              <a:rPr lang="en-US" altLang="en-US" sz="2800" i="1" u="sng"/>
              <a:t>:</a:t>
            </a:r>
            <a:r>
              <a:rPr lang="en-US" altLang="en-US" sz="2800"/>
              <a:t> Vì sao khi nghe trung đoàn trưởng nói các chiến  sĩ nhỏ “ai cũng thấy cổ họng mình nghẹn lại” ?</a:t>
            </a:r>
          </a:p>
          <a:p>
            <a:pPr eaLnBrk="1" hangingPunct="1">
              <a:lnSpc>
                <a:spcPct val="90000"/>
              </a:lnSpc>
              <a:buFontTx/>
              <a:buNone/>
            </a:pPr>
            <a:r>
              <a:rPr lang="en-US" altLang="en-US" sz="2800"/>
              <a:t>   </a:t>
            </a:r>
            <a:r>
              <a:rPr lang="en-US" altLang="en-US" sz="2800">
                <a:solidFill>
                  <a:srgbClr val="FFFF66"/>
                </a:solidFill>
              </a:rPr>
              <a:t>Vì các chiến nhỏ xúc động khi nghĩ rằng mình phải xa chiến khu , xa trung đoàn trưởng và không được tham gia kháng chiến </a:t>
            </a:r>
          </a:p>
          <a:p>
            <a:pPr eaLnBrk="1" hangingPunct="1">
              <a:lnSpc>
                <a:spcPct val="90000"/>
              </a:lnSpc>
            </a:pPr>
            <a:endParaRPr lang="en-US" altLang="en-US" sz="2800">
              <a:solidFill>
                <a:srgbClr val="FFFF66"/>
              </a:solidFill>
            </a:endParaRP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8675">
                                            <p:txEl>
                                              <p:pRg st="1" end="1"/>
                                            </p:txEl>
                                          </p:spTgt>
                                        </p:tgtEl>
                                        <p:attrNameLst>
                                          <p:attrName>style.visibility</p:attrName>
                                        </p:attrNameLst>
                                      </p:cBhvr>
                                      <p:to>
                                        <p:strVal val="visible"/>
                                      </p:to>
                                    </p:set>
                                    <p:animEffect transition="in" filter="wheel(4)">
                                      <p:cBhvr>
                                        <p:cTn id="7" dur="2000"/>
                                        <p:tgtEl>
                                          <p:spTgt spid="2867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8675">
                                            <p:txEl>
                                              <p:pRg st="2" end="2"/>
                                            </p:txEl>
                                          </p:spTgt>
                                        </p:tgtEl>
                                        <p:attrNameLst>
                                          <p:attrName>style.visibility</p:attrName>
                                        </p:attrNameLst>
                                      </p:cBhvr>
                                      <p:to>
                                        <p:strVal val="visible"/>
                                      </p:to>
                                    </p:set>
                                    <p:animEffect transition="in" filter="strips(downLeft)">
                                      <p:cBhvr>
                                        <p:cTn id="12" dur="500"/>
                                        <p:tgtEl>
                                          <p:spTgt spid="2867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28675">
                                            <p:txEl>
                                              <p:pRg st="3" end="3"/>
                                            </p:txEl>
                                          </p:spTgt>
                                        </p:tgtEl>
                                        <p:attrNameLst>
                                          <p:attrName>style.visibility</p:attrName>
                                        </p:attrNameLst>
                                      </p:cBhvr>
                                      <p:to>
                                        <p:strVal val="visible"/>
                                      </p:to>
                                    </p:set>
                                    <p:anim calcmode="lin" valueType="num">
                                      <p:cBhvr additive="base">
                                        <p:cTn id="17" dur="500" fill="hold"/>
                                        <p:tgtEl>
                                          <p:spTgt spid="2867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86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1" presetClass="entr" presetSubtype="4" fill="hold" nodeType="clickEffect">
                                  <p:stCondLst>
                                    <p:cond delay="0"/>
                                  </p:stCondLst>
                                  <p:childTnLst>
                                    <p:set>
                                      <p:cBhvr>
                                        <p:cTn id="22" dur="1" fill="hold">
                                          <p:stCondLst>
                                            <p:cond delay="0"/>
                                          </p:stCondLst>
                                        </p:cTn>
                                        <p:tgtEl>
                                          <p:spTgt spid="28675">
                                            <p:txEl>
                                              <p:pRg st="4" end="4"/>
                                            </p:txEl>
                                          </p:spTgt>
                                        </p:tgtEl>
                                        <p:attrNameLst>
                                          <p:attrName>style.visibility</p:attrName>
                                        </p:attrNameLst>
                                      </p:cBhvr>
                                      <p:to>
                                        <p:strVal val="visible"/>
                                      </p:to>
                                    </p:set>
                                    <p:animEffect transition="in" filter="wheel(4)">
                                      <p:cBhvr>
                                        <p:cTn id="23" dur="2000"/>
                                        <p:tgtEl>
                                          <p:spTgt spid="28675">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5" presetClass="entr" presetSubtype="0" fill="hold" nodeType="clickEffect">
                                  <p:stCondLst>
                                    <p:cond delay="0"/>
                                  </p:stCondLst>
                                  <p:iterate type="lt">
                                    <p:tmPct val="10000"/>
                                  </p:iterate>
                                  <p:childTnLst>
                                    <p:set>
                                      <p:cBhvr>
                                        <p:cTn id="27" dur="1" fill="hold">
                                          <p:stCondLst>
                                            <p:cond delay="0"/>
                                          </p:stCondLst>
                                        </p:cTn>
                                        <p:tgtEl>
                                          <p:spTgt spid="28675">
                                            <p:txEl>
                                              <p:pRg st="5" end="5"/>
                                            </p:txEl>
                                          </p:spTgt>
                                        </p:tgtEl>
                                        <p:attrNameLst>
                                          <p:attrName>style.visibility</p:attrName>
                                        </p:attrNameLst>
                                      </p:cBhvr>
                                      <p:to>
                                        <p:strVal val="visible"/>
                                      </p:to>
                                    </p:set>
                                    <p:animEffect transition="in" filter="fade">
                                      <p:cBhvr>
                                        <p:cTn id="28" dur="500"/>
                                        <p:tgtEl>
                                          <p:spTgt spid="28675">
                                            <p:txEl>
                                              <p:pRg st="5" end="5"/>
                                            </p:txEl>
                                          </p:spTgt>
                                        </p:tgtEl>
                                      </p:cBhvr>
                                    </p:animEffect>
                                    <p:anim calcmode="lin" valueType="num">
                                      <p:cBhvr>
                                        <p:cTn id="29" dur="500" fill="hold"/>
                                        <p:tgtEl>
                                          <p:spTgt spid="28675">
                                            <p:txEl>
                                              <p:pRg st="5" end="5"/>
                                            </p:txEl>
                                          </p:spTgt>
                                        </p:tgtEl>
                                        <p:attrNameLst>
                                          <p:attrName>ppt_w</p:attrName>
                                        </p:attrNameLst>
                                      </p:cBhvr>
                                      <p:tavLst>
                                        <p:tav tm="0" fmla="#ppt_w*sin(2.5*pi*$)">
                                          <p:val>
                                            <p:fltVal val="0"/>
                                          </p:val>
                                        </p:tav>
                                        <p:tav tm="100000">
                                          <p:val>
                                            <p:fltVal val="1"/>
                                          </p:val>
                                        </p:tav>
                                      </p:tavLst>
                                    </p:anim>
                                    <p:anim calcmode="lin" valueType="num">
                                      <p:cBhvr>
                                        <p:cTn id="30" dur="500" fill="hold"/>
                                        <p:tgtEl>
                                          <p:spTgt spid="28675">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1" presetClass="entr" presetSubtype="4" fill="hold" nodeType="clickEffect">
                                  <p:stCondLst>
                                    <p:cond delay="0"/>
                                  </p:stCondLst>
                                  <p:childTnLst>
                                    <p:set>
                                      <p:cBhvr>
                                        <p:cTn id="34" dur="1" fill="hold">
                                          <p:stCondLst>
                                            <p:cond delay="0"/>
                                          </p:stCondLst>
                                        </p:cTn>
                                        <p:tgtEl>
                                          <p:spTgt spid="28675">
                                            <p:txEl>
                                              <p:pRg st="6" end="6"/>
                                            </p:txEl>
                                          </p:spTgt>
                                        </p:tgtEl>
                                        <p:attrNameLst>
                                          <p:attrName>style.visibility</p:attrName>
                                        </p:attrNameLst>
                                      </p:cBhvr>
                                      <p:to>
                                        <p:strVal val="visible"/>
                                      </p:to>
                                    </p:set>
                                    <p:animEffect transition="in" filter="wheel(4)">
                                      <p:cBhvr>
                                        <p:cTn id="35" dur="500"/>
                                        <p:tgtEl>
                                          <p:spTgt spid="286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9447E08-A388-4288-A86F-7061F1DC6286}"/>
              </a:ext>
            </a:extLst>
          </p:cNvPr>
          <p:cNvSpPr>
            <a:spLocks noGrp="1" noChangeArrowheads="1"/>
          </p:cNvSpPr>
          <p:nvPr>
            <p:ph type="title"/>
          </p:nvPr>
        </p:nvSpPr>
        <p:spPr/>
        <p:txBody>
          <a:bodyPr/>
          <a:lstStyle/>
          <a:p>
            <a:pPr eaLnBrk="1" hangingPunct="1">
              <a:defRPr/>
            </a:pPr>
            <a:br>
              <a:rPr lang="en-US" sz="3200" i="1" dirty="0"/>
            </a:b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30723" name="Rectangle 3">
            <a:extLst>
              <a:ext uri="{FF2B5EF4-FFF2-40B4-BE49-F238E27FC236}">
                <a16:creationId xmlns:a16="http://schemas.microsoft.com/office/drawing/2014/main" id="{61651AAB-8BDB-47B7-8DF0-D285C9B3DCFA}"/>
              </a:ext>
            </a:extLst>
          </p:cNvPr>
          <p:cNvSpPr>
            <a:spLocks noGrp="1" noChangeArrowheads="1"/>
          </p:cNvSpPr>
          <p:nvPr>
            <p:ph type="body" idx="1"/>
          </p:nvPr>
        </p:nvSpPr>
        <p:spPr>
          <a:xfrm>
            <a:off x="1981200" y="1600200"/>
            <a:ext cx="8686800" cy="4495800"/>
          </a:xfrm>
        </p:spPr>
        <p:txBody>
          <a:bodyPr/>
          <a:lstStyle/>
          <a:p>
            <a:pPr marL="0" indent="0" eaLnBrk="1" hangingPunct="1">
              <a:buNone/>
            </a:pPr>
            <a:r>
              <a:rPr lang="en-US" altLang="en-US"/>
              <a:t>              </a:t>
            </a:r>
            <a:r>
              <a:rPr lang="en-US" altLang="en-US">
                <a:solidFill>
                  <a:srgbClr val="FFFF66"/>
                </a:solidFill>
              </a:rPr>
              <a:t>Ở lại với chiến khu</a:t>
            </a:r>
            <a:r>
              <a:rPr lang="en-US" altLang="en-US"/>
              <a:t> </a:t>
            </a:r>
          </a:p>
          <a:p>
            <a:pPr marL="0" indent="0" eaLnBrk="1" hangingPunct="1">
              <a:buNone/>
            </a:pPr>
            <a:r>
              <a:rPr lang="en-US" altLang="en-US" sz="2800" b="1" u="sng"/>
              <a:t>Câu hỏi 4</a:t>
            </a:r>
            <a:r>
              <a:rPr lang="en-US" altLang="en-US" sz="2800"/>
              <a:t> : Sau đó các chiến sĩ quyết định thế nào ?</a:t>
            </a:r>
          </a:p>
          <a:p>
            <a:pPr marL="0" indent="0" eaLnBrk="1" hangingPunct="1">
              <a:buNone/>
            </a:pPr>
            <a:r>
              <a:rPr lang="en-US" altLang="en-US" sz="2800">
                <a:solidFill>
                  <a:srgbClr val="FFFF66"/>
                </a:solidFill>
              </a:rPr>
              <a:t>-Các chiến sĩ quyết tâm xin ở lại với chiến khu .</a:t>
            </a:r>
          </a:p>
          <a:p>
            <a:pPr marL="0" indent="0" eaLnBrk="1" hangingPunct="1">
              <a:buNone/>
            </a:pPr>
            <a:r>
              <a:rPr lang="en-US" altLang="en-US" sz="2800" b="1" u="sng"/>
              <a:t>Câu hỏi 5</a:t>
            </a:r>
            <a:r>
              <a:rPr lang="en-US" altLang="en-US" sz="2800"/>
              <a:t> : </a:t>
            </a:r>
          </a:p>
          <a:p>
            <a:pPr marL="0" indent="0" eaLnBrk="1" hangingPunct="1">
              <a:buNone/>
            </a:pPr>
            <a:r>
              <a:rPr lang="en-US" altLang="en-US" sz="2800"/>
              <a:t>Vì sao Lượm và các bạn không muốn về nhà ?</a:t>
            </a:r>
          </a:p>
          <a:p>
            <a:pPr marL="0" indent="0" eaLnBrk="1" hangingPunct="1">
              <a:buNone/>
            </a:pPr>
            <a:r>
              <a:rPr lang="en-US" altLang="en-US" sz="2800"/>
              <a:t>  -</a:t>
            </a:r>
            <a:r>
              <a:rPr lang="en-US" altLang="en-US" sz="2800">
                <a:solidFill>
                  <a:srgbClr val="FFFF66"/>
                </a:solidFill>
              </a:rPr>
              <a:t>Vì Lượm và các bạn sẵn sàng chịu đựng gian khổ ,sẵn sàng chịu ăn đói ,thà chết trên chiến khu còn hơn về ở chung, ở lộn với tụi Tây ,bọn Việt gian .</a:t>
            </a:r>
          </a:p>
          <a:p>
            <a:pPr marL="0" indent="0" eaLnBrk="1" hangingPunct="1">
              <a:buNone/>
            </a:pPr>
            <a:endParaRPr lang="en-US" altLang="en-US" sz="2800">
              <a:solidFill>
                <a:srgbClr val="FFFF66"/>
              </a:solidFill>
            </a:endParaRPr>
          </a:p>
        </p:txBody>
      </p:sp>
      <p:sp>
        <p:nvSpPr>
          <p:cNvPr id="30724" name="Rectangle 4">
            <a:extLst>
              <a:ext uri="{FF2B5EF4-FFF2-40B4-BE49-F238E27FC236}">
                <a16:creationId xmlns:a16="http://schemas.microsoft.com/office/drawing/2014/main" id="{CDA3DF32-810C-45A5-B848-781822A8F18B}"/>
              </a:ext>
            </a:extLst>
          </p:cNvPr>
          <p:cNvSpPr>
            <a:spLocks noChangeArrowheads="1"/>
          </p:cNvSpPr>
          <p:nvPr/>
        </p:nvSpPr>
        <p:spPr bwMode="auto">
          <a:xfrm>
            <a:off x="1524000" y="1600201"/>
            <a:ext cx="7848600" cy="366713"/>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endParaRPr lang="en-US">
              <a:solidFill>
                <a:srgbClr val="FFFFFF"/>
              </a:solidFill>
              <a:effectLst>
                <a:outerShdw blurRad="38100" dist="38100" dir="2700000" algn="tl">
                  <a:srgbClr val="000000"/>
                </a:outerShdw>
              </a:effectLst>
              <a:latin typeface="Arial" charset="0"/>
            </a:endParaRPr>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animEffect transition="in" filter="dissolve">
                                      <p:cBhvr>
                                        <p:cTn id="7" dur="500"/>
                                        <p:tgtEl>
                                          <p:spTgt spid="3072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30723">
                                            <p:txEl>
                                              <p:pRg st="2" end="2"/>
                                            </p:txEl>
                                          </p:spTgt>
                                        </p:tgtEl>
                                        <p:attrNameLst>
                                          <p:attrName>style.visibility</p:attrName>
                                        </p:attrNameLst>
                                      </p:cBhvr>
                                      <p:to>
                                        <p:strVal val="visible"/>
                                      </p:to>
                                    </p:set>
                                    <p:animEffect transition="in" filter="wheel(4)">
                                      <p:cBhvr>
                                        <p:cTn id="12" dur="2000"/>
                                        <p:tgtEl>
                                          <p:spTgt spid="307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30723">
                                            <p:txEl>
                                              <p:pRg st="3" end="3"/>
                                            </p:txEl>
                                          </p:spTgt>
                                        </p:tgtEl>
                                        <p:attrNameLst>
                                          <p:attrName>style.visibility</p:attrName>
                                        </p:attrNameLst>
                                      </p:cBhvr>
                                      <p:to>
                                        <p:strVal val="visible"/>
                                      </p:to>
                                    </p:set>
                                    <p:animEffect transition="in" filter="dissolve">
                                      <p:cBhvr>
                                        <p:cTn id="17" dur="500"/>
                                        <p:tgtEl>
                                          <p:spTgt spid="3072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0723">
                                            <p:txEl>
                                              <p:pRg st="4" end="4"/>
                                            </p:txEl>
                                          </p:spTgt>
                                        </p:tgtEl>
                                        <p:attrNameLst>
                                          <p:attrName>style.visibility</p:attrName>
                                        </p:attrNameLst>
                                      </p:cBhvr>
                                      <p:to>
                                        <p:strVal val="visible"/>
                                      </p:to>
                                    </p:set>
                                    <p:animEffect transition="in" filter="dissolve">
                                      <p:cBhvr>
                                        <p:cTn id="22" dur="500"/>
                                        <p:tgtEl>
                                          <p:spTgt spid="3072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30723">
                                            <p:txEl>
                                              <p:pRg st="5" end="5"/>
                                            </p:txEl>
                                          </p:spTgt>
                                        </p:tgtEl>
                                        <p:attrNameLst>
                                          <p:attrName>style.visibility</p:attrName>
                                        </p:attrNameLst>
                                      </p:cBhvr>
                                      <p:to>
                                        <p:strVal val="visible"/>
                                      </p:to>
                                    </p:set>
                                    <p:animEffect transition="in" filter="wheel(4)">
                                      <p:cBhvr>
                                        <p:cTn id="27" dur="2000"/>
                                        <p:tgtEl>
                                          <p:spTgt spid="307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DA647A3-2197-47F1-9239-3F9F99AD41DB}"/>
              </a:ext>
            </a:extLst>
          </p:cNvPr>
          <p:cNvSpPr>
            <a:spLocks noGrp="1" noChangeArrowheads="1"/>
          </p:cNvSpPr>
          <p:nvPr>
            <p:ph type="title"/>
          </p:nvPr>
        </p:nvSpPr>
        <p:spPr/>
        <p:txBody>
          <a:bodyPr/>
          <a:lstStyle/>
          <a:p>
            <a:pPr eaLnBrk="1" hangingPunct="1">
              <a:defRPr/>
            </a:pPr>
            <a:br>
              <a:rPr lang="en-US" sz="3200" i="1" dirty="0"/>
            </a:br>
            <a:r>
              <a:rPr lang="en-US" sz="4000" dirty="0"/>
              <a:t>    </a:t>
            </a:r>
            <a:r>
              <a:rPr lang="en-US" sz="3600" u="sng" dirty="0" err="1"/>
              <a:t>Môn</a:t>
            </a:r>
            <a:r>
              <a:rPr lang="en-US" sz="3600" dirty="0"/>
              <a:t> :</a:t>
            </a:r>
            <a:r>
              <a:rPr lang="en-US" sz="3600" dirty="0" err="1"/>
              <a:t>Tập</a:t>
            </a:r>
            <a:r>
              <a:rPr lang="en-US" sz="3600" dirty="0"/>
              <a:t> </a:t>
            </a:r>
            <a:r>
              <a:rPr lang="en-US" sz="3600" dirty="0" err="1"/>
              <a:t>đọc</a:t>
            </a:r>
            <a:r>
              <a:rPr lang="en-US" sz="3600" dirty="0"/>
              <a:t> - </a:t>
            </a:r>
            <a:r>
              <a:rPr lang="en-US" sz="3600" dirty="0" err="1"/>
              <a:t>kể</a:t>
            </a:r>
            <a:r>
              <a:rPr lang="en-US" sz="3600" dirty="0"/>
              <a:t> </a:t>
            </a:r>
            <a:r>
              <a:rPr lang="en-US" sz="3600" dirty="0" err="1"/>
              <a:t>chuyện</a:t>
            </a:r>
            <a:r>
              <a:rPr lang="en-US" sz="4000" dirty="0"/>
              <a:t> </a:t>
            </a:r>
          </a:p>
        </p:txBody>
      </p:sp>
      <p:sp>
        <p:nvSpPr>
          <p:cNvPr id="37891" name="Rectangle 3">
            <a:extLst>
              <a:ext uri="{FF2B5EF4-FFF2-40B4-BE49-F238E27FC236}">
                <a16:creationId xmlns:a16="http://schemas.microsoft.com/office/drawing/2014/main" id="{D1A3BEAE-EF75-43E5-8863-50FDB96D8024}"/>
              </a:ext>
            </a:extLst>
          </p:cNvPr>
          <p:cNvSpPr>
            <a:spLocks noGrp="1" noChangeArrowheads="1"/>
          </p:cNvSpPr>
          <p:nvPr>
            <p:ph type="body" idx="1"/>
          </p:nvPr>
        </p:nvSpPr>
        <p:spPr/>
        <p:txBody>
          <a:bodyPr/>
          <a:lstStyle/>
          <a:p>
            <a:pPr eaLnBrk="1" hangingPunct="1">
              <a:buFontTx/>
              <a:buNone/>
            </a:pPr>
            <a:r>
              <a:rPr lang="en-US" altLang="en-US"/>
              <a:t>                      </a:t>
            </a:r>
            <a:r>
              <a:rPr lang="en-US" altLang="en-US">
                <a:solidFill>
                  <a:srgbClr val="FFFF66"/>
                </a:solidFill>
              </a:rPr>
              <a:t>Ở lại với chiến khu</a:t>
            </a:r>
            <a:r>
              <a:rPr lang="en-US" altLang="en-US"/>
              <a:t> .</a:t>
            </a:r>
          </a:p>
          <a:p>
            <a:pPr eaLnBrk="1" hangingPunct="1">
              <a:buFontTx/>
              <a:buNone/>
            </a:pPr>
            <a:endParaRPr lang="en-US" altLang="en-US"/>
          </a:p>
          <a:p>
            <a:pPr eaLnBrk="1" hangingPunct="1">
              <a:buFontTx/>
              <a:buNone/>
            </a:pPr>
            <a:r>
              <a:rPr lang="en-US" altLang="en-US" b="1" u="sng"/>
              <a:t>Câu hỏi 6</a:t>
            </a:r>
            <a:r>
              <a:rPr lang="en-US" altLang="en-US"/>
              <a:t> : Lời nói của Mừng có gì đáng cảm động ?</a:t>
            </a:r>
          </a:p>
          <a:p>
            <a:pPr eaLnBrk="1" hangingPunct="1">
              <a:buFontTx/>
              <a:buNone/>
            </a:pPr>
            <a:r>
              <a:rPr lang="en-US" altLang="en-US"/>
              <a:t> </a:t>
            </a:r>
            <a:r>
              <a:rPr lang="en-US" altLang="en-US">
                <a:solidFill>
                  <a:srgbClr val="FFFF66"/>
                </a:solidFill>
              </a:rPr>
              <a:t>- Mừng rất ngây thơ ,chân thật xin trung đoàn cho các em ăn ít đi ,miễn là đừng bắt các em phải trở về nhà.</a:t>
            </a:r>
          </a:p>
          <a:p>
            <a:pPr eaLnBrk="1" hangingPunct="1">
              <a:buFontTx/>
              <a:buNone/>
            </a:pPr>
            <a:r>
              <a:rPr lang="en-US" altLang="en-US" b="1">
                <a:solidFill>
                  <a:srgbClr val="FF99FF"/>
                </a:solidFill>
              </a:rPr>
              <a:t>  Đọc thầm đoạn 3</a:t>
            </a:r>
            <a:r>
              <a:rPr lang="en-US" altLang="en-US"/>
              <a:t> </a:t>
            </a:r>
          </a:p>
          <a:p>
            <a:pPr eaLnBrk="1" hangingPunct="1">
              <a:buFontTx/>
              <a:buNone/>
            </a:pPr>
            <a:endParaRPr lang="en-US" altLang="en-US"/>
          </a:p>
        </p:txBody>
      </p:sp>
    </p:spTree>
    <p:custDataLst>
      <p:tags r:id="rId1"/>
    </p:custData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7891">
                                            <p:txEl>
                                              <p:pRg st="2" end="2"/>
                                            </p:txEl>
                                          </p:spTgt>
                                        </p:tgtEl>
                                        <p:attrNameLst>
                                          <p:attrName>style.visibility</p:attrName>
                                        </p:attrNameLst>
                                      </p:cBhvr>
                                      <p:to>
                                        <p:strVal val="visible"/>
                                      </p:to>
                                    </p:set>
                                    <p:animEffect transition="in" filter="dissolve">
                                      <p:cBhvr>
                                        <p:cTn id="7" dur="500"/>
                                        <p:tgtEl>
                                          <p:spTgt spid="3789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37891">
                                            <p:txEl>
                                              <p:pRg st="3" end="3"/>
                                            </p:txEl>
                                          </p:spTgt>
                                        </p:tgtEl>
                                        <p:attrNameLst>
                                          <p:attrName>style.visibility</p:attrName>
                                        </p:attrNameLst>
                                      </p:cBhvr>
                                      <p:to>
                                        <p:strVal val="visible"/>
                                      </p:to>
                                    </p:set>
                                    <p:animEffect transition="in" filter="wheel(4)">
                                      <p:cBhvr>
                                        <p:cTn id="12" dur="2000"/>
                                        <p:tgtEl>
                                          <p:spTgt spid="37891">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7891">
                                            <p:txEl>
                                              <p:pRg st="4" end="4"/>
                                            </p:txEl>
                                          </p:spTgt>
                                        </p:tgtEl>
                                        <p:attrNameLst>
                                          <p:attrName>style.visibility</p:attrName>
                                        </p:attrNameLst>
                                      </p:cBhvr>
                                      <p:to>
                                        <p:strVal val="visible"/>
                                      </p:to>
                                    </p:set>
                                    <p:animEffect transition="in" filter="fade">
                                      <p:cBhvr>
                                        <p:cTn id="17" dur="500"/>
                                        <p:tgtEl>
                                          <p:spTgt spid="378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3|0.4|0.3|0.2|0.2"/>
</p:tagLst>
</file>

<file path=ppt/tags/tag10.xml><?xml version="1.0" encoding="utf-8"?>
<p:tagLst xmlns:a="http://schemas.openxmlformats.org/drawingml/2006/main" xmlns:r="http://schemas.openxmlformats.org/officeDocument/2006/relationships" xmlns:p="http://schemas.openxmlformats.org/presentationml/2006/main">
  <p:tag name="TIMING" val="|1.5"/>
</p:tagLst>
</file>

<file path=ppt/tags/tag11.xml><?xml version="1.0" encoding="utf-8"?>
<p:tagLst xmlns:a="http://schemas.openxmlformats.org/drawingml/2006/main" xmlns:r="http://schemas.openxmlformats.org/officeDocument/2006/relationships" xmlns:p="http://schemas.openxmlformats.org/presentationml/2006/main">
  <p:tag name="TIMING" val="|1.5"/>
</p:tagLst>
</file>

<file path=ppt/tags/tag12.xml><?xml version="1.0" encoding="utf-8"?>
<p:tagLst xmlns:a="http://schemas.openxmlformats.org/drawingml/2006/main" xmlns:r="http://schemas.openxmlformats.org/officeDocument/2006/relationships" xmlns:p="http://schemas.openxmlformats.org/presentationml/2006/main">
  <p:tag name="TIMING" val="|1.5"/>
</p:tagLst>
</file>

<file path=ppt/tags/tag13.xml><?xml version="1.0" encoding="utf-8"?>
<p:tagLst xmlns:a="http://schemas.openxmlformats.org/drawingml/2006/main" xmlns:r="http://schemas.openxmlformats.org/officeDocument/2006/relationships" xmlns:p="http://schemas.openxmlformats.org/presentationml/2006/main">
  <p:tag name="TIMING" val="|1.5"/>
</p:tagLst>
</file>

<file path=ppt/tags/tag14.xml><?xml version="1.0" encoding="utf-8"?>
<p:tagLst xmlns:a="http://schemas.openxmlformats.org/drawingml/2006/main" xmlns:r="http://schemas.openxmlformats.org/officeDocument/2006/relationships" xmlns:p="http://schemas.openxmlformats.org/presentationml/2006/main">
  <p:tag name="TIMING" val="|1.5"/>
</p:tagLst>
</file>

<file path=ppt/tags/tag2.xml><?xml version="1.0" encoding="utf-8"?>
<p:tagLst xmlns:a="http://schemas.openxmlformats.org/drawingml/2006/main" xmlns:r="http://schemas.openxmlformats.org/officeDocument/2006/relationships" xmlns:p="http://schemas.openxmlformats.org/presentationml/2006/main">
  <p:tag name="TIMING" val="|0|0.3|0|0|0"/>
</p:tagLst>
</file>

<file path=ppt/tags/tag3.xml><?xml version="1.0" encoding="utf-8"?>
<p:tagLst xmlns:a="http://schemas.openxmlformats.org/drawingml/2006/main" xmlns:r="http://schemas.openxmlformats.org/officeDocument/2006/relationships" xmlns:p="http://schemas.openxmlformats.org/presentationml/2006/main">
  <p:tag name="TIMING" val="|0|0|0|0|0|0|0|0.3|0|0|0"/>
</p:tagLst>
</file>

<file path=ppt/tags/tag4.xml><?xml version="1.0" encoding="utf-8"?>
<p:tagLst xmlns:a="http://schemas.openxmlformats.org/drawingml/2006/main" xmlns:r="http://schemas.openxmlformats.org/officeDocument/2006/relationships" xmlns:p="http://schemas.openxmlformats.org/presentationml/2006/main">
  <p:tag name="TIMING" val="|0|0|0|0|0|0|0|0|0"/>
</p:tagLst>
</file>

<file path=ppt/tags/tag5.xml><?xml version="1.0" encoding="utf-8"?>
<p:tagLst xmlns:a="http://schemas.openxmlformats.org/drawingml/2006/main" xmlns:r="http://schemas.openxmlformats.org/officeDocument/2006/relationships" xmlns:p="http://schemas.openxmlformats.org/presentationml/2006/main">
  <p:tag name="TIMING" val="|0|0|0|0|0|0.6|0.3|0|0"/>
</p:tagLst>
</file>

<file path=ppt/tags/tag6.xml><?xml version="1.0" encoding="utf-8"?>
<p:tagLst xmlns:a="http://schemas.openxmlformats.org/drawingml/2006/main" xmlns:r="http://schemas.openxmlformats.org/officeDocument/2006/relationships" xmlns:p="http://schemas.openxmlformats.org/presentationml/2006/main">
  <p:tag name="TIMING" val="|0|0|0|0|0|0|0"/>
</p:tagLst>
</file>

<file path=ppt/tags/tag7.xml><?xml version="1.0" encoding="utf-8"?>
<p:tagLst xmlns:a="http://schemas.openxmlformats.org/drawingml/2006/main" xmlns:r="http://schemas.openxmlformats.org/officeDocument/2006/relationships" xmlns:p="http://schemas.openxmlformats.org/presentationml/2006/main">
  <p:tag name="TIMING" val="|0|0|0|0|0|0"/>
</p:tagLst>
</file>

<file path=ppt/tags/tag8.xml><?xml version="1.0" encoding="utf-8"?>
<p:tagLst xmlns:a="http://schemas.openxmlformats.org/drawingml/2006/main" xmlns:r="http://schemas.openxmlformats.org/officeDocument/2006/relationships" xmlns:p="http://schemas.openxmlformats.org/presentationml/2006/main">
  <p:tag name="TIMING" val="|0|0|0|0|0"/>
</p:tagLst>
</file>

<file path=ppt/tags/tag9.xml><?xml version="1.0" encoding="utf-8"?>
<p:tagLst xmlns:a="http://schemas.openxmlformats.org/drawingml/2006/main" xmlns:r="http://schemas.openxmlformats.org/officeDocument/2006/relationships" xmlns:p="http://schemas.openxmlformats.org/presentationml/2006/main">
  <p:tag name="TIMING" val="|0|0|0|0"/>
</p:tagLst>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1277</Words>
  <Application>Microsoft Office PowerPoint</Application>
  <PresentationFormat>Widescreen</PresentationFormat>
  <Paragraphs>130</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Mountain Top</vt:lpstr>
      <vt:lpstr> Môn :Tập đọc - kể chuyện </vt:lpstr>
      <vt:lpstr> Môn :Tập đọc - kể chuyện </vt:lpstr>
      <vt:lpstr> Môn :Tập đọc - kể chuyện </vt:lpstr>
      <vt:lpstr> Môn :Tập đọc - kể chuyện </vt:lpstr>
      <vt:lpstr> Môn :Tập đọc - kể chuyện </vt:lpstr>
      <vt:lpstr> Môn :Tập đọc - kể chuyện </vt:lpstr>
      <vt:lpstr> Môn :Tập đọc - kể chuyện </vt:lpstr>
      <vt:lpstr> Môn :Tập đọc - kể chuyện </vt:lpstr>
      <vt:lpstr>     Môn :Tập đọc - kể chuyện </vt:lpstr>
      <vt:lpstr>     Môn :Tập đọc - kể chuyện </vt:lpstr>
      <vt:lpstr>     Môn :Tập đọc - kể chuyện </vt:lpstr>
      <vt:lpstr>     Môn :Tập đọc - kể chuyện </vt:lpstr>
      <vt:lpstr>     Môn :Tập đọc - kể chuyện</vt:lpstr>
      <vt:lpstr>     Môn :Tập đọc - kể chuyện </vt:lpstr>
      <vt:lpstr>     Môn :Tập đọc - kể chuyện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Môn :Tập đọc - kể chuyện </dc:title>
  <dc:creator>OanhTu</dc:creator>
  <cp:lastModifiedBy>OanhTu</cp:lastModifiedBy>
  <cp:revision>1</cp:revision>
  <dcterms:created xsi:type="dcterms:W3CDTF">2021-01-17T13:09:56Z</dcterms:created>
  <dcterms:modified xsi:type="dcterms:W3CDTF">2021-01-17T13:10:10Z</dcterms:modified>
</cp:coreProperties>
</file>