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8" r:id="rId2"/>
    <p:sldId id="272" r:id="rId3"/>
    <p:sldId id="273" r:id="rId4"/>
    <p:sldId id="257" r:id="rId5"/>
    <p:sldId id="274" r:id="rId6"/>
    <p:sldId id="277" r:id="rId7"/>
    <p:sldId id="283" r:id="rId8"/>
    <p:sldId id="275" r:id="rId9"/>
    <p:sldId id="278" r:id="rId10"/>
    <p:sldId id="276" r:id="rId11"/>
    <p:sldId id="279" r:id="rId12"/>
    <p:sldId id="281" r:id="rId13"/>
    <p:sldId id="280" r:id="rId14"/>
    <p:sldId id="282" r:id="rId15"/>
    <p:sldId id="284" r:id="rId16"/>
    <p:sldId id="285" r:id="rId17"/>
    <p:sldId id="286" r:id="rId18"/>
    <p:sldId id="287" r:id="rId19"/>
    <p:sldId id="288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E5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10/13/2020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10/13/2020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10/13/2020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10/13/2020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0255D5-AC75-41B7-8770-519125E6182D}"/>
              </a:ext>
            </a:extLst>
          </p:cNvPr>
          <p:cNvGrpSpPr/>
          <p:nvPr/>
        </p:nvGrpSpPr>
        <p:grpSpPr>
          <a:xfrm>
            <a:off x="139148" y="271669"/>
            <a:ext cx="5426766" cy="861393"/>
            <a:chOff x="298174" y="364434"/>
            <a:chExt cx="3306417" cy="8613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59FAC8-7004-4B66-86DF-989477E87501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651719-C6DC-4307-ACF4-2C1514AF5BD5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Three Students Reading A Book, Reading Clipart, Cartoon Hand Drawing, Study  PNG Transparent Clipart Image and PSD File for Free Download | Kids reading  books, Art drawings for kids, Kids clipart">
            <a:extLst>
              <a:ext uri="{FF2B5EF4-FFF2-40B4-BE49-F238E27FC236}">
                <a16:creationId xmlns:a16="http://schemas.microsoft.com/office/drawing/2014/main" id="{472D49B7-F16E-4E3B-807F-D87D761E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" y="3400544"/>
            <a:ext cx="4583570" cy="378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DA3B363-3800-4F6D-A373-FE3304EF81C3}"/>
              </a:ext>
            </a:extLst>
          </p:cNvPr>
          <p:cNvSpPr/>
          <p:nvPr/>
        </p:nvSpPr>
        <p:spPr>
          <a:xfrm>
            <a:off x="4863547" y="1696279"/>
            <a:ext cx="6745357" cy="2544418"/>
          </a:xfrm>
          <a:prstGeom prst="wedgeRoundRectCallout">
            <a:avLst>
              <a:gd name="adj1" fmla="val -44194"/>
              <a:gd name="adj2" fmla="val 68750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80ADE4-14AF-4C43-B657-CE011C9D44EE}"/>
              </a:ext>
            </a:extLst>
          </p:cNvPr>
          <p:cNvGrpSpPr/>
          <p:nvPr/>
        </p:nvGrpSpPr>
        <p:grpSpPr>
          <a:xfrm>
            <a:off x="5034170" y="1995267"/>
            <a:ext cx="6448838" cy="584775"/>
            <a:chOff x="4305300" y="1633306"/>
            <a:chExt cx="6448838" cy="58477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88846F-BDAC-4777-BFE4-30224B1B31DC}"/>
                </a:ext>
              </a:extLst>
            </p:cNvPr>
            <p:cNvSpPr/>
            <p:nvPr/>
          </p:nvSpPr>
          <p:spPr>
            <a:xfrm>
              <a:off x="4305300" y="1805090"/>
              <a:ext cx="213691" cy="2092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174FC-3A26-48B6-9DC8-E98C9A5E850F}"/>
                </a:ext>
              </a:extLst>
            </p:cNvPr>
            <p:cNvSpPr txBox="1"/>
            <p:nvPr/>
          </p:nvSpPr>
          <p:spPr>
            <a:xfrm>
              <a:off x="4658138" y="1633306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1, 2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kumimoji="0" lang="vi-VN" sz="320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lang="vi-VN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026FB8E-24EA-4186-B25B-7F990903D78E}"/>
              </a:ext>
            </a:extLst>
          </p:cNvPr>
          <p:cNvGrpSpPr/>
          <p:nvPr/>
        </p:nvGrpSpPr>
        <p:grpSpPr>
          <a:xfrm>
            <a:off x="5063988" y="2769885"/>
            <a:ext cx="6745356" cy="1077218"/>
            <a:chOff x="4305300" y="1633306"/>
            <a:chExt cx="6745356" cy="10772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30FE54-1F55-4BF6-86A0-C464893510C8}"/>
                </a:ext>
              </a:extLst>
            </p:cNvPr>
            <p:cNvSpPr/>
            <p:nvPr/>
          </p:nvSpPr>
          <p:spPr>
            <a:xfrm>
              <a:off x="4305300" y="1805090"/>
              <a:ext cx="213691" cy="2092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E7355AF-AD96-4AEA-B14F-748BAFECD7EF}"/>
                </a:ext>
              </a:extLst>
            </p:cNvPr>
            <p:cNvSpPr txBox="1"/>
            <p:nvPr/>
          </p:nvSpPr>
          <p:spPr>
            <a:xfrm>
              <a:off x="4658137" y="1633306"/>
              <a:ext cx="639251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sao Cô- li- a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viết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văn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22861D-D261-4F2F-965B-B7F271F7AE7C}"/>
              </a:ext>
            </a:extLst>
          </p:cNvPr>
          <p:cNvSpPr/>
          <p:nvPr/>
        </p:nvSpPr>
        <p:spPr>
          <a:xfrm>
            <a:off x="4750904" y="5287617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nép</a:t>
            </a:r>
            <a:endParaRPr lang="vi-VN" sz="4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FB46D8-27A8-4F2B-A79D-AFE7F0397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95" y="2040835"/>
            <a:ext cx="4581938" cy="305462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100" name="Picture 4" descr="Scared Daughter Hiding Behind Mother Stock Image - Image of hiding,  depression: 68764839">
            <a:extLst>
              <a:ext uri="{FF2B5EF4-FFF2-40B4-BE49-F238E27FC236}">
                <a16:creationId xmlns:a16="http://schemas.microsoft.com/office/drawing/2014/main" id="{9596CCD9-7772-4096-8F38-3B35AE2A0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" t="3962" r="29762" b="9277"/>
          <a:stretch/>
        </p:blipFill>
        <p:spPr bwMode="auto">
          <a:xfrm>
            <a:off x="6904136" y="1457739"/>
            <a:ext cx="3534381" cy="363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92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E1801A5-8A6E-46E9-B6CB-195F093446F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31555" y="1912246"/>
            <a:ext cx="81915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C8D971A-ACE6-4176-ADC5-FFF57C22752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9048" y="2023724"/>
            <a:ext cx="7193903" cy="342015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64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AE4F1-EEF0-4CDC-92E3-38E7F82133A2}"/>
              </a:ext>
            </a:extLst>
          </p:cNvPr>
          <p:cNvGrpSpPr/>
          <p:nvPr/>
        </p:nvGrpSpPr>
        <p:grpSpPr>
          <a:xfrm>
            <a:off x="1229139" y="1842054"/>
            <a:ext cx="9733722" cy="1090664"/>
            <a:chOff x="993914" y="1722784"/>
            <a:chExt cx="9733722" cy="10906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711CE1-8A72-4E80-AFA8-E069136E5B35}"/>
                </a:ext>
              </a:extLst>
            </p:cNvPr>
            <p:cNvSpPr/>
            <p:nvPr/>
          </p:nvSpPr>
          <p:spPr>
            <a:xfrm>
              <a:off x="993914" y="1722784"/>
              <a:ext cx="9733722" cy="109066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1383A5-E767-4B15-9415-0E67A69FBBA8}"/>
                </a:ext>
              </a:extLst>
            </p:cNvPr>
            <p:cNvSpPr txBox="1"/>
            <p:nvPr/>
          </p:nvSpPr>
          <p:spPr>
            <a:xfrm>
              <a:off x="1444487" y="1808610"/>
              <a:ext cx="928314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gợi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niệm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endParaRPr lang="en-US" sz="28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tựu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b="1" dirty="0" err="1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vi-VN" sz="2800" b="1" dirty="0">
                  <a:solidFill>
                    <a:schemeClr val="accent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B50ACD-BB8B-464F-AB71-A32EDE37E8C6}"/>
              </a:ext>
            </a:extLst>
          </p:cNvPr>
          <p:cNvGrpSpPr/>
          <p:nvPr/>
        </p:nvGrpSpPr>
        <p:grpSpPr>
          <a:xfrm>
            <a:off x="1229138" y="3167270"/>
            <a:ext cx="9793357" cy="1471664"/>
            <a:chOff x="993913" y="1341783"/>
            <a:chExt cx="9793357" cy="147166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0A68378-7625-4639-885F-51853B6396ED}"/>
                </a:ext>
              </a:extLst>
            </p:cNvPr>
            <p:cNvSpPr/>
            <p:nvPr/>
          </p:nvSpPr>
          <p:spPr>
            <a:xfrm>
              <a:off x="993913" y="1341783"/>
              <a:ext cx="9793357" cy="1471664"/>
            </a:xfrm>
            <a:prstGeom prst="roundRect">
              <a:avLst>
                <a:gd name="adj" fmla="val 8361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BA6365-0249-4887-BEA2-AA33D38D2B43}"/>
                </a:ext>
              </a:extLst>
            </p:cNvPr>
            <p:cNvSpPr txBox="1"/>
            <p:nvPr/>
          </p:nvSpPr>
          <p:spPr>
            <a:xfrm>
              <a:off x="1210918" y="1392514"/>
              <a:ext cx="9299713" cy="13050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Lá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rụng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niệm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tựu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endPara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72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AE4F1-EEF0-4CDC-92E3-38E7F82133A2}"/>
              </a:ext>
            </a:extLst>
          </p:cNvPr>
          <p:cNvGrpSpPr/>
          <p:nvPr/>
        </p:nvGrpSpPr>
        <p:grpSpPr>
          <a:xfrm>
            <a:off x="1229139" y="1842054"/>
            <a:ext cx="10043464" cy="1090664"/>
            <a:chOff x="993914" y="1722784"/>
            <a:chExt cx="10043464" cy="10906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711CE1-8A72-4E80-AFA8-E069136E5B35}"/>
                </a:ext>
              </a:extLst>
            </p:cNvPr>
            <p:cNvSpPr/>
            <p:nvPr/>
          </p:nvSpPr>
          <p:spPr>
            <a:xfrm>
              <a:off x="993914" y="1722784"/>
              <a:ext cx="9998494" cy="109066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1383A5-E767-4B15-9415-0E67A69FBBA8}"/>
                </a:ext>
              </a:extLst>
            </p:cNvPr>
            <p:cNvSpPr txBox="1"/>
            <p:nvPr/>
          </p:nvSpPr>
          <p:spPr>
            <a:xfrm>
              <a:off x="1038883" y="2006506"/>
              <a:ext cx="999849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cảnh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FB50ACD-BB8B-464F-AB71-A32EDE37E8C6}"/>
              </a:ext>
            </a:extLst>
          </p:cNvPr>
          <p:cNvGrpSpPr/>
          <p:nvPr/>
        </p:nvGrpSpPr>
        <p:grpSpPr>
          <a:xfrm>
            <a:off x="1229138" y="3167270"/>
            <a:ext cx="9998494" cy="1471664"/>
            <a:chOff x="993913" y="1341783"/>
            <a:chExt cx="9998494" cy="147166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0A68378-7625-4639-885F-51853B6396ED}"/>
                </a:ext>
              </a:extLst>
            </p:cNvPr>
            <p:cNvSpPr/>
            <p:nvPr/>
          </p:nvSpPr>
          <p:spPr>
            <a:xfrm>
              <a:off x="993913" y="1341783"/>
              <a:ext cx="9998494" cy="1471664"/>
            </a:xfrm>
            <a:prstGeom prst="roundRect">
              <a:avLst>
                <a:gd name="adj" fmla="val 8361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BA6365-0249-4887-BEA2-AA33D38D2B43}"/>
                </a:ext>
              </a:extLst>
            </p:cNvPr>
            <p:cNvSpPr txBox="1"/>
            <p:nvPr/>
          </p:nvSpPr>
          <p:spPr>
            <a:xfrm>
              <a:off x="1117324" y="1341783"/>
              <a:ext cx="9751672" cy="13050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tác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6000" dirty="0">
                <a:solidFill>
                  <a:schemeClr val="bg2">
                    <a:lumMod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40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AE4F1-EEF0-4CDC-92E3-38E7F82133A2}"/>
              </a:ext>
            </a:extLst>
          </p:cNvPr>
          <p:cNvGrpSpPr/>
          <p:nvPr/>
        </p:nvGrpSpPr>
        <p:grpSpPr>
          <a:xfrm>
            <a:off x="1229139" y="1842054"/>
            <a:ext cx="10043464" cy="1090664"/>
            <a:chOff x="993914" y="1722784"/>
            <a:chExt cx="10043464" cy="10906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711CE1-8A72-4E80-AFA8-E069136E5B35}"/>
                </a:ext>
              </a:extLst>
            </p:cNvPr>
            <p:cNvSpPr/>
            <p:nvPr/>
          </p:nvSpPr>
          <p:spPr>
            <a:xfrm>
              <a:off x="993914" y="1722784"/>
              <a:ext cx="9998494" cy="109066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1383A5-E767-4B15-9415-0E67A69FBBA8}"/>
                </a:ext>
              </a:extLst>
            </p:cNvPr>
            <p:cNvSpPr txBox="1"/>
            <p:nvPr/>
          </p:nvSpPr>
          <p:spPr>
            <a:xfrm>
              <a:off x="1038883" y="2006506"/>
              <a:ext cx="9998495" cy="519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cảnh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1489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AE4F1-EEF0-4CDC-92E3-38E7F82133A2}"/>
              </a:ext>
            </a:extLst>
          </p:cNvPr>
          <p:cNvGrpSpPr/>
          <p:nvPr/>
        </p:nvGrpSpPr>
        <p:grpSpPr>
          <a:xfrm>
            <a:off x="1096752" y="1842054"/>
            <a:ext cx="10130881" cy="1090664"/>
            <a:chOff x="861527" y="1722784"/>
            <a:chExt cx="10130881" cy="10906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711CE1-8A72-4E80-AFA8-E069136E5B35}"/>
                </a:ext>
              </a:extLst>
            </p:cNvPr>
            <p:cNvSpPr/>
            <p:nvPr/>
          </p:nvSpPr>
          <p:spPr>
            <a:xfrm>
              <a:off x="993914" y="1722784"/>
              <a:ext cx="9998494" cy="109066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1383A5-E767-4B15-9415-0E67A69FBBA8}"/>
                </a:ext>
              </a:extLst>
            </p:cNvPr>
            <p:cNvSpPr txBox="1"/>
            <p:nvPr/>
          </p:nvSpPr>
          <p:spPr>
            <a:xfrm>
              <a:off x="861527" y="1730074"/>
              <a:ext cx="9998495" cy="10833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bỡ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ngỡ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rụt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rè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457200"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đám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tựu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800" b="1" dirty="0">
                <a:solidFill>
                  <a:schemeClr val="accent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C1FA1C-0CAB-4E70-B951-65A4EF616957}"/>
              </a:ext>
            </a:extLst>
          </p:cNvPr>
          <p:cNvGrpSpPr/>
          <p:nvPr/>
        </p:nvGrpSpPr>
        <p:grpSpPr>
          <a:xfrm>
            <a:off x="1229138" y="3167269"/>
            <a:ext cx="9998494" cy="2813805"/>
            <a:chOff x="993913" y="1341782"/>
            <a:chExt cx="9998494" cy="28138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88E041-4A2E-44BF-924A-646CE434AF35}"/>
                </a:ext>
              </a:extLst>
            </p:cNvPr>
            <p:cNvSpPr/>
            <p:nvPr/>
          </p:nvSpPr>
          <p:spPr>
            <a:xfrm>
              <a:off x="993913" y="1341782"/>
              <a:ext cx="9998494" cy="2813805"/>
            </a:xfrm>
            <a:prstGeom prst="roundRect">
              <a:avLst>
                <a:gd name="adj" fmla="val 8361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6740E7-9637-4FE2-ABE0-EFB4FBF2786F}"/>
                </a:ext>
              </a:extLst>
            </p:cNvPr>
            <p:cNvSpPr txBox="1"/>
            <p:nvPr/>
          </p:nvSpPr>
          <p:spPr>
            <a:xfrm>
              <a:off x="1162294" y="1341782"/>
              <a:ext cx="9565343" cy="25976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Đám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bỡ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ngỡ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đứng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nép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dám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bước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nhẹ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nhìn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quãng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bay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còn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ngập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ngừng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e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;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thèm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vụng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ao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thầm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trò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quen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28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187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FCAE4F1-EEF0-4CDC-92E3-38E7F82133A2}"/>
              </a:ext>
            </a:extLst>
          </p:cNvPr>
          <p:cNvGrpSpPr/>
          <p:nvPr/>
        </p:nvGrpSpPr>
        <p:grpSpPr>
          <a:xfrm>
            <a:off x="1096752" y="1842054"/>
            <a:ext cx="10130881" cy="1090664"/>
            <a:chOff x="861527" y="1722784"/>
            <a:chExt cx="10130881" cy="109066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9711CE1-8A72-4E80-AFA8-E069136E5B35}"/>
                </a:ext>
              </a:extLst>
            </p:cNvPr>
            <p:cNvSpPr/>
            <p:nvPr/>
          </p:nvSpPr>
          <p:spPr>
            <a:xfrm>
              <a:off x="993914" y="1722784"/>
              <a:ext cx="9998494" cy="1090664"/>
            </a:xfrm>
            <a:prstGeom prst="round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1383A5-E767-4B15-9415-0E67A69FBBA8}"/>
                </a:ext>
              </a:extLst>
            </p:cNvPr>
            <p:cNvSpPr txBox="1"/>
            <p:nvPr/>
          </p:nvSpPr>
          <p:spPr>
            <a:xfrm>
              <a:off x="861527" y="2008237"/>
              <a:ext cx="9998495" cy="5197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dung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b="1" dirty="0">
                  <a:solidFill>
                    <a:schemeClr val="accent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C1FA1C-0CAB-4E70-B951-65A4EF616957}"/>
              </a:ext>
            </a:extLst>
          </p:cNvPr>
          <p:cNvGrpSpPr/>
          <p:nvPr/>
        </p:nvGrpSpPr>
        <p:grpSpPr>
          <a:xfrm>
            <a:off x="1229138" y="3167269"/>
            <a:ext cx="9998494" cy="1389741"/>
            <a:chOff x="993913" y="1341782"/>
            <a:chExt cx="9998494" cy="281380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88E041-4A2E-44BF-924A-646CE434AF35}"/>
                </a:ext>
              </a:extLst>
            </p:cNvPr>
            <p:cNvSpPr/>
            <p:nvPr/>
          </p:nvSpPr>
          <p:spPr>
            <a:xfrm>
              <a:off x="993913" y="1341782"/>
              <a:ext cx="9998494" cy="2813805"/>
            </a:xfrm>
            <a:prstGeom prst="roundRect">
              <a:avLst>
                <a:gd name="adj" fmla="val 8361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6740E7-9637-4FE2-ABE0-EFB4FBF2786F}"/>
                </a:ext>
              </a:extLst>
            </p:cNvPr>
            <p:cNvSpPr txBox="1"/>
            <p:nvPr/>
          </p:nvSpPr>
          <p:spPr>
            <a:xfrm>
              <a:off x="1162294" y="1341782"/>
              <a:ext cx="9565343" cy="26423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dung: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kỉ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niệm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đẽ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văn Thanh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Tịnh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trong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tiên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vi-VN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800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2800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453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3C1FA1C-0CAB-4E70-B951-65A4EF616957}"/>
              </a:ext>
            </a:extLst>
          </p:cNvPr>
          <p:cNvGrpSpPr/>
          <p:nvPr/>
        </p:nvGrpSpPr>
        <p:grpSpPr>
          <a:xfrm>
            <a:off x="869429" y="1798820"/>
            <a:ext cx="10598045" cy="3732549"/>
            <a:chOff x="634204" y="-1428913"/>
            <a:chExt cx="10598045" cy="7557282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4E88E041-4A2E-44BF-924A-646CE434AF35}"/>
                </a:ext>
              </a:extLst>
            </p:cNvPr>
            <p:cNvSpPr/>
            <p:nvPr/>
          </p:nvSpPr>
          <p:spPr>
            <a:xfrm>
              <a:off x="634204" y="-1428913"/>
              <a:ext cx="10598045" cy="7557282"/>
            </a:xfrm>
            <a:prstGeom prst="roundRect">
              <a:avLst>
                <a:gd name="adj" fmla="val 8361"/>
              </a:avLst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6740E7-9637-4FE2-ABE0-EFB4FBF2786F}"/>
                </a:ext>
              </a:extLst>
            </p:cNvPr>
            <p:cNvSpPr txBox="1"/>
            <p:nvPr/>
          </p:nvSpPr>
          <p:spPr>
            <a:xfrm>
              <a:off x="805807" y="-1177166"/>
              <a:ext cx="10254837" cy="65681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	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Hằng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năm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cứ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cuối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lá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ngoài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rụng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nhiều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lòng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tôi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nao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nức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kỉ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niệm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mơn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man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buổi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tựu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trường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 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Tôi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quên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những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cảm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giác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sáng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ấy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nảy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nở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lòng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tôi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như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mấy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cánh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hoa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tươi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mỉm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cười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giữa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bầu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trời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quang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đãng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 </a:t>
              </a:r>
              <a:endPara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603CFA3-84C2-4842-B1BF-117D710205D9}"/>
              </a:ext>
            </a:extLst>
          </p:cNvPr>
          <p:cNvCxnSpPr>
            <a:cxnSpLocks/>
          </p:cNvCxnSpPr>
          <p:nvPr/>
        </p:nvCxnSpPr>
        <p:spPr>
          <a:xfrm>
            <a:off x="5126636" y="2551151"/>
            <a:ext cx="1379095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4D88D1-B019-4C21-B0BA-394FDE135ECC}"/>
              </a:ext>
            </a:extLst>
          </p:cNvPr>
          <p:cNvCxnSpPr>
            <a:cxnSpLocks/>
          </p:cNvCxnSpPr>
          <p:nvPr/>
        </p:nvCxnSpPr>
        <p:spPr>
          <a:xfrm>
            <a:off x="3090472" y="3183236"/>
            <a:ext cx="1379095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A45AFB-6B6B-4EDE-AA2E-60EB76476480}"/>
              </a:ext>
            </a:extLst>
          </p:cNvPr>
          <p:cNvCxnSpPr>
            <a:cxnSpLocks/>
          </p:cNvCxnSpPr>
          <p:nvPr/>
        </p:nvCxnSpPr>
        <p:spPr>
          <a:xfrm>
            <a:off x="7272728" y="3183236"/>
            <a:ext cx="1571469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97515A0-8B49-46FB-8A0F-A389DF1D3AA4}"/>
              </a:ext>
            </a:extLst>
          </p:cNvPr>
          <p:cNvCxnSpPr>
            <a:cxnSpLocks/>
          </p:cNvCxnSpPr>
          <p:nvPr/>
        </p:nvCxnSpPr>
        <p:spPr>
          <a:xfrm>
            <a:off x="1106451" y="4457400"/>
            <a:ext cx="1142074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353815-717C-41BA-8697-2411F6F7F42C}"/>
              </a:ext>
            </a:extLst>
          </p:cNvPr>
          <p:cNvCxnSpPr>
            <a:cxnSpLocks/>
          </p:cNvCxnSpPr>
          <p:nvPr/>
        </p:nvCxnSpPr>
        <p:spPr>
          <a:xfrm>
            <a:off x="8740026" y="4457400"/>
            <a:ext cx="1601449" cy="0"/>
          </a:xfrm>
          <a:prstGeom prst="line">
            <a:avLst/>
          </a:prstGeom>
          <a:ln w="38100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3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260E4AD-67C6-49F3-8A3F-D02125CDB8DA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F29750-5D5A-4EFB-9204-8619F1994116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D61DA5-DA3C-4DCE-9E09-D100D41A4BB0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Củng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21FA35E-49AE-4C66-B249-C70E4065F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3969"/>
          <a:stretch/>
        </p:blipFill>
        <p:spPr>
          <a:xfrm>
            <a:off x="957803" y="2494721"/>
            <a:ext cx="5055038" cy="4353339"/>
          </a:xfrm>
          <a:prstGeom prst="rect">
            <a:avLst/>
          </a:prstGeom>
        </p:spPr>
      </p:pic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93B40830-37EE-483B-A994-AEACC11E2F7A}"/>
              </a:ext>
            </a:extLst>
          </p:cNvPr>
          <p:cNvSpPr/>
          <p:nvPr/>
        </p:nvSpPr>
        <p:spPr>
          <a:xfrm>
            <a:off x="5195699" y="1560443"/>
            <a:ext cx="5698435" cy="1868557"/>
          </a:xfrm>
          <a:custGeom>
            <a:avLst/>
            <a:gdLst>
              <a:gd name="connsiteX0" fmla="*/ -113741 w 5698435"/>
              <a:gd name="connsiteY0" fmla="*/ 1393346 h 1868557"/>
              <a:gd name="connsiteX1" fmla="*/ 88166 w 5698435"/>
              <a:gd name="connsiteY1" fmla="*/ 1164896 h 1868557"/>
              <a:gd name="connsiteX2" fmla="*/ 2735165 w 5698435"/>
              <a:gd name="connsiteY2" fmla="*/ 748 h 1868557"/>
              <a:gd name="connsiteX3" fmla="*/ 5406210 w 5698435"/>
              <a:gd name="connsiteY3" fmla="*/ 522126 h 1868557"/>
              <a:gd name="connsiteX4" fmla="*/ 3036306 w 5698435"/>
              <a:gd name="connsiteY4" fmla="*/ 1866540 h 1868557"/>
              <a:gd name="connsiteX5" fmla="*/ 552677 w 5698435"/>
              <a:gd name="connsiteY5" fmla="*/ 1487260 h 1868557"/>
              <a:gd name="connsiteX6" fmla="*/ 239461 w 5698435"/>
              <a:gd name="connsiteY6" fmla="*/ 1443120 h 1868557"/>
              <a:gd name="connsiteX7" fmla="*/ -113741 w 5698435"/>
              <a:gd name="connsiteY7" fmla="*/ 1393346 h 1868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98435" h="1868557" fill="none" extrusionOk="0">
                <a:moveTo>
                  <a:pt x="-113741" y="1393346"/>
                </a:moveTo>
                <a:cubicBezTo>
                  <a:pt x="-86877" y="1323844"/>
                  <a:pt x="11758" y="1272208"/>
                  <a:pt x="88166" y="1164896"/>
                </a:cubicBezTo>
                <a:cubicBezTo>
                  <a:pt x="-327438" y="582629"/>
                  <a:pt x="1078850" y="167727"/>
                  <a:pt x="2735165" y="748"/>
                </a:cubicBezTo>
                <a:cubicBezTo>
                  <a:pt x="3939712" y="12341"/>
                  <a:pt x="4995153" y="344385"/>
                  <a:pt x="5406210" y="522126"/>
                </a:cubicBezTo>
                <a:cubicBezTo>
                  <a:pt x="6143163" y="1226538"/>
                  <a:pt x="5222580" y="2115152"/>
                  <a:pt x="3036306" y="1866540"/>
                </a:cubicBezTo>
                <a:cubicBezTo>
                  <a:pt x="2132053" y="1920584"/>
                  <a:pt x="1188841" y="1829672"/>
                  <a:pt x="552677" y="1487260"/>
                </a:cubicBezTo>
                <a:cubicBezTo>
                  <a:pt x="451160" y="1493983"/>
                  <a:pt x="325961" y="1418111"/>
                  <a:pt x="239461" y="1443120"/>
                </a:cubicBezTo>
                <a:cubicBezTo>
                  <a:pt x="152961" y="1468129"/>
                  <a:pt x="34861" y="1376477"/>
                  <a:pt x="-113741" y="1393346"/>
                </a:cubicBezTo>
                <a:close/>
              </a:path>
              <a:path w="5698435" h="1868557" stroke="0" extrusionOk="0">
                <a:moveTo>
                  <a:pt x="-113741" y="1393346"/>
                </a:moveTo>
                <a:cubicBezTo>
                  <a:pt x="-38820" y="1274941"/>
                  <a:pt x="64025" y="1232613"/>
                  <a:pt x="88166" y="1164896"/>
                </a:cubicBezTo>
                <a:cubicBezTo>
                  <a:pt x="-89617" y="705221"/>
                  <a:pt x="570606" y="126956"/>
                  <a:pt x="2735165" y="748"/>
                </a:cubicBezTo>
                <a:cubicBezTo>
                  <a:pt x="3891392" y="-130724"/>
                  <a:pt x="5044593" y="247234"/>
                  <a:pt x="5406210" y="522126"/>
                </a:cubicBezTo>
                <a:cubicBezTo>
                  <a:pt x="6146819" y="1162530"/>
                  <a:pt x="5357337" y="1997150"/>
                  <a:pt x="3036306" y="1866540"/>
                </a:cubicBezTo>
                <a:cubicBezTo>
                  <a:pt x="2111970" y="2062874"/>
                  <a:pt x="1061917" y="1598586"/>
                  <a:pt x="552677" y="1487260"/>
                </a:cubicBezTo>
                <a:cubicBezTo>
                  <a:pt x="462900" y="1492740"/>
                  <a:pt x="365890" y="1429427"/>
                  <a:pt x="212804" y="1439364"/>
                </a:cubicBezTo>
                <a:cubicBezTo>
                  <a:pt x="59718" y="1449301"/>
                  <a:pt x="-34087" y="1368865"/>
                  <a:pt x="-113741" y="1393346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:ask="http://schemas.microsoft.com/office/drawing/2018/sketchyshapes" sd="3991302576">
                  <a:prstGeom prst="wedgeEllipseCallout">
                    <a:avLst>
                      <a:gd name="adj1" fmla="val -51996"/>
                      <a:gd name="adj2" fmla="val 2456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A9641-7505-4CBB-83B7-9629F7F05BFC}"/>
              </a:ext>
            </a:extLst>
          </p:cNvPr>
          <p:cNvSpPr txBox="1"/>
          <p:nvPr/>
        </p:nvSpPr>
        <p:spPr>
          <a:xfrm>
            <a:off x="5632173" y="2279496"/>
            <a:ext cx="513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4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0255D5-AC75-41B7-8770-519125E6182D}"/>
              </a:ext>
            </a:extLst>
          </p:cNvPr>
          <p:cNvGrpSpPr/>
          <p:nvPr/>
        </p:nvGrpSpPr>
        <p:grpSpPr>
          <a:xfrm>
            <a:off x="139148" y="271669"/>
            <a:ext cx="5426766" cy="861393"/>
            <a:chOff x="298174" y="364434"/>
            <a:chExt cx="3306417" cy="8613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59FAC8-7004-4B66-86DF-989477E87501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651719-C6DC-4307-ACF4-2C1514AF5BD5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cũ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32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i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văn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Three Students Reading A Book, Reading Clipart, Cartoon Hand Drawing, Study  PNG Transparent Clipart Image and PSD File for Free Download | Kids reading  books, Art drawings for kids, Kids clipart">
            <a:extLst>
              <a:ext uri="{FF2B5EF4-FFF2-40B4-BE49-F238E27FC236}">
                <a16:creationId xmlns:a16="http://schemas.microsoft.com/office/drawing/2014/main" id="{472D49B7-F16E-4E3B-807F-D87D761E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8" y="3916263"/>
            <a:ext cx="4025348" cy="332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DDA3B363-3800-4F6D-A373-FE3304EF81C3}"/>
              </a:ext>
            </a:extLst>
          </p:cNvPr>
          <p:cNvSpPr/>
          <p:nvPr/>
        </p:nvSpPr>
        <p:spPr>
          <a:xfrm>
            <a:off x="3710608" y="1563757"/>
            <a:ext cx="7858539" cy="2544418"/>
          </a:xfrm>
          <a:prstGeom prst="wedgeRoundRectCallout">
            <a:avLst>
              <a:gd name="adj1" fmla="val -44194"/>
              <a:gd name="adj2" fmla="val 68750"/>
              <a:gd name="adj3" fmla="val 16667"/>
            </a:avLst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D80ADE4-14AF-4C43-B657-CE011C9D44EE}"/>
              </a:ext>
            </a:extLst>
          </p:cNvPr>
          <p:cNvGrpSpPr/>
          <p:nvPr/>
        </p:nvGrpSpPr>
        <p:grpSpPr>
          <a:xfrm>
            <a:off x="3920987" y="1677215"/>
            <a:ext cx="6448838" cy="584775"/>
            <a:chOff x="4305300" y="1633306"/>
            <a:chExt cx="6448838" cy="584775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B88846F-BDAC-4777-BFE4-30224B1B31DC}"/>
                </a:ext>
              </a:extLst>
            </p:cNvPr>
            <p:cNvSpPr/>
            <p:nvPr/>
          </p:nvSpPr>
          <p:spPr>
            <a:xfrm>
              <a:off x="4305300" y="1805090"/>
              <a:ext cx="213691" cy="2092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C9174FC-3A26-48B6-9DC8-E98C9A5E850F}"/>
                </a:ext>
              </a:extLst>
            </p:cNvPr>
            <p:cNvSpPr txBox="1"/>
            <p:nvPr/>
          </p:nvSpPr>
          <p:spPr>
            <a:xfrm>
              <a:off x="4658138" y="1633306"/>
              <a:ext cx="60960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đoạn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3, 4</a:t>
              </a:r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endParaRPr lang="vi-VN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4689A-7EBE-4634-87D2-F83225EA29A3}"/>
              </a:ext>
            </a:extLst>
          </p:cNvPr>
          <p:cNvGrpSpPr/>
          <p:nvPr/>
        </p:nvGrpSpPr>
        <p:grpSpPr>
          <a:xfrm>
            <a:off x="3950805" y="2400252"/>
            <a:ext cx="7863483" cy="1569660"/>
            <a:chOff x="3950805" y="2400252"/>
            <a:chExt cx="7863483" cy="156966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D30FE54-1F55-4BF6-86A0-C464893510C8}"/>
                </a:ext>
              </a:extLst>
            </p:cNvPr>
            <p:cNvSpPr/>
            <p:nvPr/>
          </p:nvSpPr>
          <p:spPr>
            <a:xfrm>
              <a:off x="3950805" y="2623617"/>
              <a:ext cx="213691" cy="2092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E463D4-EDFD-42FD-8E43-BFB8038422A8}"/>
                </a:ext>
              </a:extLst>
            </p:cNvPr>
            <p:cNvSpPr txBox="1"/>
            <p:nvPr/>
          </p:nvSpPr>
          <p:spPr>
            <a:xfrm>
              <a:off x="4340062" y="2400252"/>
              <a:ext cx="7474226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sao khi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Cô-li-a đi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giặt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Cô-li-a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ngạc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nhiên?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Sau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vui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vẻ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theo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26799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804" y="2279374"/>
            <a:ext cx="6858002" cy="1828800"/>
          </a:xfrm>
        </p:spPr>
        <p:txBody>
          <a:bodyPr>
            <a:normAutofit/>
          </a:bodyPr>
          <a:lstStyle/>
          <a:p>
            <a:pPr algn="ctr"/>
            <a:r>
              <a:rPr lang="en-US" sz="7200" b="1" dirty="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5)">
            <a:hlinkClick r:id="" action="ppaction://media"/>
            <a:extLst>
              <a:ext uri="{FF2B5EF4-FFF2-40B4-BE49-F238E27FC236}">
                <a16:creationId xmlns:a16="http://schemas.microsoft.com/office/drawing/2014/main" id="{019B60D3-BCB9-4DD9-A746-28272DBE327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983" end="552620"/>
                  <p14:fade out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6005" y="1353378"/>
            <a:ext cx="7379990" cy="4151244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96591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129">
            <a:extLst>
              <a:ext uri="{FF2B5EF4-FFF2-40B4-BE49-F238E27FC236}">
                <a16:creationId xmlns:a16="http://schemas.microsoft.com/office/drawing/2014/main" id="{4FB08D12-FCE2-4BDE-9E5B-C2083DCCB1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3548" y="1931341"/>
            <a:ext cx="68646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57263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77875" indent="-298450" defTabSz="957263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96975" indent="-239713" defTabSz="957263">
              <a:spcBef>
                <a:spcPct val="20000"/>
              </a:spcBef>
              <a:buClr>
                <a:schemeClr val="tx1"/>
              </a:buClr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76400" indent="-239713" defTabSz="95726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54238" indent="-238125" defTabSz="957263">
              <a:spcBef>
                <a:spcPct val="20000"/>
              </a:spcBef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11438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68638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25838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983038" indent="-238125" defTabSz="957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 typeface="Arial" panose="020B0604020202020204" pitchFamily="34" charset="0"/>
              <a:buNone/>
            </a:pPr>
            <a:r>
              <a:rPr lang="en-US" alt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alt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endParaRPr lang="en-US" altLang="en-US" sz="4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spcBef>
                <a:spcPct val="50000"/>
              </a:spcBef>
              <a:buClrTx/>
              <a:buNone/>
            </a:pPr>
            <a:r>
              <a:rPr lang="en-US" alt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altLang="en-US" sz="4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alt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1" descr="tOI DI HOC">
            <a:extLst>
              <a:ext uri="{FF2B5EF4-FFF2-40B4-BE49-F238E27FC236}">
                <a16:creationId xmlns:a16="http://schemas.microsoft.com/office/drawing/2014/main" id="{098E0972-66DF-4C06-A00F-B09D522C8D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809" t="2686" r="3713"/>
          <a:stretch/>
        </p:blipFill>
        <p:spPr bwMode="auto">
          <a:xfrm>
            <a:off x="463826" y="728247"/>
            <a:ext cx="3859353" cy="5401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0255D5-AC75-41B7-8770-519125E6182D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59FAC8-7004-4B66-86DF-989477E87501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651719-C6DC-4307-ACF4-2C1514AF5BD5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Three Students Reading A Book, Reading Clipart, Cartoon Hand Drawing, Study  PNG Transparent Clipart Image and PSD File for Free Download | Kids reading  books, Art drawings for kids, Kids clipart">
            <a:extLst>
              <a:ext uri="{FF2B5EF4-FFF2-40B4-BE49-F238E27FC236}">
                <a16:creationId xmlns:a16="http://schemas.microsoft.com/office/drawing/2014/main" id="{472D49B7-F16E-4E3B-807F-D87D761E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78" y="4505739"/>
            <a:ext cx="3203713" cy="264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EF69BA-9363-482F-8ECD-C251A102471A}"/>
              </a:ext>
            </a:extLst>
          </p:cNvPr>
          <p:cNvSpPr/>
          <p:nvPr/>
        </p:nvSpPr>
        <p:spPr>
          <a:xfrm>
            <a:off x="795128" y="1921565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C6992D2-9428-4283-99B4-4FADA725C681}"/>
              </a:ext>
            </a:extLst>
          </p:cNvPr>
          <p:cNvSpPr/>
          <p:nvPr/>
        </p:nvSpPr>
        <p:spPr>
          <a:xfrm>
            <a:off x="795128" y="3213652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nức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051D30-4CC0-49C6-8F44-AACDFB07052F}"/>
              </a:ext>
            </a:extLst>
          </p:cNvPr>
          <p:cNvSpPr/>
          <p:nvPr/>
        </p:nvSpPr>
        <p:spPr>
          <a:xfrm>
            <a:off x="4699547" y="1881808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B2FEE26-78B4-4EF0-A1C4-99D98846CF3C}"/>
              </a:ext>
            </a:extLst>
          </p:cNvPr>
          <p:cNvSpPr/>
          <p:nvPr/>
        </p:nvSpPr>
        <p:spPr>
          <a:xfrm>
            <a:off x="4699547" y="3193773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E1D7DA3-6E2B-4A5E-BC6F-D4DAA00D52D0}"/>
              </a:ext>
            </a:extLst>
          </p:cNvPr>
          <p:cNvSpPr/>
          <p:nvPr/>
        </p:nvSpPr>
        <p:spPr>
          <a:xfrm>
            <a:off x="8706680" y="1881808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95EE5F-1144-4F8D-9837-88B46AFEF532}"/>
              </a:ext>
            </a:extLst>
          </p:cNvPr>
          <p:cNvSpPr/>
          <p:nvPr/>
        </p:nvSpPr>
        <p:spPr>
          <a:xfrm>
            <a:off x="8706680" y="3193773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bỡ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ngỡ</a:t>
            </a:r>
            <a:endParaRPr lang="vi-VN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16" grpId="0" animBg="1"/>
      <p:bldP spid="19" grpId="0" animBg="1"/>
      <p:bldP spid="20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0255D5-AC75-41B7-8770-519125E6182D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59FAC8-7004-4B66-86DF-989477E87501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651719-C6DC-4307-ACF4-2C1514AF5BD5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Three Students Reading A Book, Reading Clipart, Cartoon Hand Drawing, Study  PNG Transparent Clipart Image and PSD File for Free Download | Kids reading  books, Art drawings for kids, Kids clipart">
            <a:extLst>
              <a:ext uri="{FF2B5EF4-FFF2-40B4-BE49-F238E27FC236}">
                <a16:creationId xmlns:a16="http://schemas.microsoft.com/office/drawing/2014/main" id="{472D49B7-F16E-4E3B-807F-D87D761E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78" y="4505739"/>
            <a:ext cx="3203713" cy="264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EF69BA-9363-482F-8ECD-C251A102471A}"/>
              </a:ext>
            </a:extLst>
          </p:cNvPr>
          <p:cNvSpPr/>
          <p:nvPr/>
        </p:nvSpPr>
        <p:spPr>
          <a:xfrm>
            <a:off x="266557" y="1921565"/>
            <a:ext cx="11739913" cy="30480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BD4E78-B9F9-47C7-AF51-E4DA6C725729}"/>
              </a:ext>
            </a:extLst>
          </p:cNvPr>
          <p:cNvSpPr txBox="1"/>
          <p:nvPr/>
        </p:nvSpPr>
        <p:spPr>
          <a:xfrm>
            <a:off x="365191" y="2182706"/>
            <a:ext cx="11461618" cy="22170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 quên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nảy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nở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tôi như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hoa tươi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mỉm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bầu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quang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95A603-7524-4665-9D4C-6C451C40DDB9}"/>
              </a:ext>
            </a:extLst>
          </p:cNvPr>
          <p:cNvSpPr txBox="1"/>
          <p:nvPr/>
        </p:nvSpPr>
        <p:spPr>
          <a:xfrm rot="20985156">
            <a:off x="5071512" y="2283771"/>
            <a:ext cx="48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38026F-9EE1-48D6-BA42-E3018F0C1E29}"/>
              </a:ext>
            </a:extLst>
          </p:cNvPr>
          <p:cNvSpPr txBox="1"/>
          <p:nvPr/>
        </p:nvSpPr>
        <p:spPr>
          <a:xfrm rot="20985156">
            <a:off x="10274978" y="2265304"/>
            <a:ext cx="48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287B3C-08C9-4AF1-8730-EB22ED57526A}"/>
              </a:ext>
            </a:extLst>
          </p:cNvPr>
          <p:cNvSpPr txBox="1"/>
          <p:nvPr/>
        </p:nvSpPr>
        <p:spPr>
          <a:xfrm rot="20985156">
            <a:off x="7205951" y="2974401"/>
            <a:ext cx="48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9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20255D5-AC75-41B7-8770-519125E6182D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859FAC8-7004-4B66-86DF-989477E87501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D651719-C6DC-4307-ACF4-2C1514AF5BD5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Three Students Reading A Book, Reading Clipart, Cartoon Hand Drawing, Study  PNG Transparent Clipart Image and PSD File for Free Download | Kids reading  books, Art drawings for kids, Kids clipart">
            <a:extLst>
              <a:ext uri="{FF2B5EF4-FFF2-40B4-BE49-F238E27FC236}">
                <a16:creationId xmlns:a16="http://schemas.microsoft.com/office/drawing/2014/main" id="{472D49B7-F16E-4E3B-807F-D87D761E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478" y="4505739"/>
            <a:ext cx="3203713" cy="264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5EF69BA-9363-482F-8ECD-C251A102471A}"/>
              </a:ext>
            </a:extLst>
          </p:cNvPr>
          <p:cNvSpPr/>
          <p:nvPr/>
        </p:nvSpPr>
        <p:spPr>
          <a:xfrm>
            <a:off x="266557" y="1921565"/>
            <a:ext cx="11739913" cy="30480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BD4E78-B9F9-47C7-AF51-E4DA6C725729}"/>
              </a:ext>
            </a:extLst>
          </p:cNvPr>
          <p:cNvSpPr txBox="1"/>
          <p:nvPr/>
        </p:nvSpPr>
        <p:spPr>
          <a:xfrm>
            <a:off x="365191" y="1921565"/>
            <a:ext cx="11461618" cy="29556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như con chim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bay, nhưng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e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sợ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thèm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ao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thầm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như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khỏi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rụt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rè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DF066F-E2D4-4780-911D-E8F2ABF34A98}"/>
              </a:ext>
            </a:extLst>
          </p:cNvPr>
          <p:cNvSpPr txBox="1"/>
          <p:nvPr/>
        </p:nvSpPr>
        <p:spPr>
          <a:xfrm rot="20985156">
            <a:off x="6771237" y="2738283"/>
            <a:ext cx="48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9B5496-52B9-4009-9825-E5AE09863604}"/>
              </a:ext>
            </a:extLst>
          </p:cNvPr>
          <p:cNvSpPr txBox="1"/>
          <p:nvPr/>
        </p:nvSpPr>
        <p:spPr>
          <a:xfrm rot="20985156">
            <a:off x="9711808" y="2748083"/>
            <a:ext cx="48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AC96F-5DA9-4A37-A344-A8D46933E3DC}"/>
              </a:ext>
            </a:extLst>
          </p:cNvPr>
          <p:cNvSpPr txBox="1"/>
          <p:nvPr/>
        </p:nvSpPr>
        <p:spPr>
          <a:xfrm rot="20985156">
            <a:off x="11603067" y="2009910"/>
            <a:ext cx="48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928EA9-183F-49FD-914F-38657E357375}"/>
              </a:ext>
            </a:extLst>
          </p:cNvPr>
          <p:cNvSpPr txBox="1"/>
          <p:nvPr/>
        </p:nvSpPr>
        <p:spPr>
          <a:xfrm rot="20985156">
            <a:off x="8029124" y="3466627"/>
            <a:ext cx="486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/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1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22861D-D261-4F2F-965B-B7F271F7AE7C}"/>
              </a:ext>
            </a:extLst>
          </p:cNvPr>
          <p:cNvSpPr/>
          <p:nvPr/>
        </p:nvSpPr>
        <p:spPr>
          <a:xfrm>
            <a:off x="4923182" y="5380382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8F2CD4-07E0-4409-868B-893679C0F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060" y="2037575"/>
            <a:ext cx="5474519" cy="3079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597A2-200E-4059-BC05-94CFC8F8D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793"/>
          <a:stretch/>
        </p:blipFill>
        <p:spPr>
          <a:xfrm>
            <a:off x="561203" y="1398216"/>
            <a:ext cx="5534797" cy="371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495EE8E-A059-4C0F-BF2E-3D35C09D4F33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1ABAB4-2E7A-44C7-B9D6-2720796DAED3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971E12-2C8D-4F15-8838-3B505B7FCAAB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463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22861D-D261-4F2F-965B-B7F271F7AE7C}"/>
              </a:ext>
            </a:extLst>
          </p:cNvPr>
          <p:cNvSpPr/>
          <p:nvPr/>
        </p:nvSpPr>
        <p:spPr>
          <a:xfrm>
            <a:off x="4750904" y="5128591"/>
            <a:ext cx="2690192" cy="735494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đãng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495EE8E-A059-4C0F-BF2E-3D35C09D4F33}"/>
              </a:ext>
            </a:extLst>
          </p:cNvPr>
          <p:cNvGrpSpPr/>
          <p:nvPr/>
        </p:nvGrpSpPr>
        <p:grpSpPr>
          <a:xfrm>
            <a:off x="139148" y="271669"/>
            <a:ext cx="3346174" cy="861393"/>
            <a:chOff x="298174" y="364434"/>
            <a:chExt cx="3306417" cy="86139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1ABAB4-2E7A-44C7-B9D6-2720796DAED3}"/>
                </a:ext>
              </a:extLst>
            </p:cNvPr>
            <p:cNvSpPr/>
            <p:nvPr/>
          </p:nvSpPr>
          <p:spPr>
            <a:xfrm>
              <a:off x="298174" y="364434"/>
              <a:ext cx="3180522" cy="735495"/>
            </a:xfrm>
            <a:prstGeom prst="rect">
              <a:avLst/>
            </a:prstGeom>
            <a:ln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1971E12-2C8D-4F15-8838-3B505B7FCAAB}"/>
                </a:ext>
              </a:extLst>
            </p:cNvPr>
            <p:cNvSpPr/>
            <p:nvPr/>
          </p:nvSpPr>
          <p:spPr>
            <a:xfrm>
              <a:off x="424069" y="490333"/>
              <a:ext cx="3180522" cy="735494"/>
            </a:xfrm>
            <a:prstGeom prst="rect">
              <a:avLst/>
            </a:prstGeom>
            <a:ln w="28575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endParaRPr lang="vi-VN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4A56ED-8A89-4D2B-9171-695C9E3A1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57" y="1603513"/>
            <a:ext cx="5265875" cy="3167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03BCD3-8BAC-4115-A7B9-1E50030F7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23"/>
          <a:stretch/>
        </p:blipFill>
        <p:spPr>
          <a:xfrm>
            <a:off x="6659570" y="1603513"/>
            <a:ext cx="4929809" cy="3144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82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80</TotalTime>
  <Words>478</Words>
  <Application>Microsoft Office PowerPoint</Application>
  <PresentationFormat>Widescreen</PresentationFormat>
  <Paragraphs>57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Cambria</vt:lpstr>
      <vt:lpstr>Segoe Print</vt:lpstr>
      <vt:lpstr>Wingdings</vt:lpstr>
      <vt:lpstr>Nature Illustration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</cp:revision>
  <dcterms:created xsi:type="dcterms:W3CDTF">2020-10-13T14:36:16Z</dcterms:created>
  <dcterms:modified xsi:type="dcterms:W3CDTF">2020-10-13T15:57:03Z</dcterms:modified>
</cp:coreProperties>
</file>