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4" r:id="rId2"/>
    <p:sldId id="295" r:id="rId3"/>
    <p:sldId id="291" r:id="rId4"/>
    <p:sldId id="296" r:id="rId5"/>
    <p:sldId id="294" r:id="rId6"/>
    <p:sldId id="292" r:id="rId7"/>
    <p:sldId id="293" r:id="rId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3366"/>
    <a:srgbClr val="33CC33"/>
    <a:srgbClr val="CCFF99"/>
    <a:srgbClr val="FF3300"/>
    <a:srgbClr val="FF00FF"/>
    <a:srgbClr val="9933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38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FFD43F-F464-46E2-AD59-DD69072D6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95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F2146-F88F-4DCB-968E-96CF248CC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38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54116-3DBC-4E02-AEB0-2F824B607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9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481D3-66BB-43AF-9947-648D18E17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64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AE896-08D3-4714-AAF6-85E755A08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4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89121-5E24-4489-ADD8-3ECD8ACFD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1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63701-F9DC-4E9E-8901-267762E12F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102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4602D-CB7A-4F94-8F12-55A7B074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3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1A3A2-A85C-400D-B44A-5AEFA0C83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3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1EC10-B1A9-4BD7-AFBF-B0E6D2162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4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DAD6-964A-4D8D-AE4A-531159952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44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FC40C-FB85-4BBC-BDA9-2658FE97F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25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0E1C5-3AB6-40E0-8AD8-10FA0FE45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7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D981F9-ECFE-482D-ADC9-58BFC16D1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432" y="240"/>
            <a:chExt cx="5088" cy="3981"/>
          </a:xfrm>
        </p:grpSpPr>
        <p:pic>
          <p:nvPicPr>
            <p:cNvPr id="2051" name="Picture 6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" r="5287"/>
            <a:stretch>
              <a:fillRect/>
            </a:stretch>
          </p:blipFill>
          <p:spPr bwMode="auto">
            <a:xfrm>
              <a:off x="432" y="240"/>
              <a:ext cx="5088" cy="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7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920" y="76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8" descr="CIMG0484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392" y="67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9" descr="CIMG0484"/>
            <p:cNvPicPr>
              <a:picLocks noChangeAspect="1" noChangeArrowheads="1"/>
            </p:cNvPicPr>
            <p:nvPr/>
          </p:nvPicPr>
          <p:blipFill>
            <a:blip r:embed="rId2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3072" y="86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790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685800" y="990600"/>
            <a:ext cx="8001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ngớ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76800" y="1219200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715000" y="1941009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552543" y="1941009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628743" y="1219200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819400" y="1941009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812971" y="2590800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718629" y="2590800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620000" y="2616200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562600" y="3276600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153400" y="3410857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276771" y="3410857"/>
            <a:ext cx="152400" cy="4572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782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914" y="13716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dung: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xốc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263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685800" y="990600"/>
            <a:ext cx="80010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sz="3200">
                <a:solidFill>
                  <a:srgbClr val="0000CC"/>
                </a:solidFill>
              </a:rPr>
              <a:t>    Ngay nhịp trống đầu, Quắm Đen đã </a:t>
            </a:r>
            <a:r>
              <a:rPr lang="en-US" sz="3200" b="1">
                <a:solidFill>
                  <a:srgbClr val="C00000"/>
                </a:solidFill>
              </a:rPr>
              <a:t>lăn xả</a:t>
            </a:r>
            <a:r>
              <a:rPr lang="en-US" sz="3200">
                <a:solidFill>
                  <a:srgbClr val="0000CC"/>
                </a:solidFill>
              </a:rPr>
              <a:t> vào ông Cản Ngũ. Anh </a:t>
            </a:r>
            <a:r>
              <a:rPr lang="en-US" sz="3200" b="1">
                <a:solidFill>
                  <a:srgbClr val="C00000"/>
                </a:solidFill>
              </a:rPr>
              <a:t>vờn bên trái</a:t>
            </a:r>
            <a:r>
              <a:rPr lang="en-US" sz="3200">
                <a:solidFill>
                  <a:srgbClr val="C00000"/>
                </a:solidFill>
              </a:rPr>
              <a:t>, </a:t>
            </a:r>
            <a:r>
              <a:rPr lang="en-US" sz="3200" b="1">
                <a:solidFill>
                  <a:srgbClr val="C00000"/>
                </a:solidFill>
              </a:rPr>
              <a:t>đánh bên phải</a:t>
            </a:r>
            <a:r>
              <a:rPr lang="en-US" sz="3200">
                <a:solidFill>
                  <a:srgbClr val="C00000"/>
                </a:solidFill>
              </a:rPr>
              <a:t>, </a:t>
            </a:r>
            <a:r>
              <a:rPr lang="en-US" sz="3200" b="1">
                <a:solidFill>
                  <a:srgbClr val="C00000"/>
                </a:solidFill>
              </a:rPr>
              <a:t>dứ trên</a:t>
            </a:r>
            <a:r>
              <a:rPr lang="en-US" sz="3200">
                <a:solidFill>
                  <a:srgbClr val="C00000"/>
                </a:solidFill>
              </a:rPr>
              <a:t>, </a:t>
            </a:r>
            <a:r>
              <a:rPr lang="en-US" sz="3200" b="1">
                <a:solidFill>
                  <a:srgbClr val="C00000"/>
                </a:solidFill>
              </a:rPr>
              <a:t>đánh dưới</a:t>
            </a:r>
            <a:r>
              <a:rPr lang="en-US" sz="3200">
                <a:solidFill>
                  <a:srgbClr val="C00000"/>
                </a:solidFill>
              </a:rPr>
              <a:t>, </a:t>
            </a:r>
            <a:r>
              <a:rPr lang="en-US" sz="3200" b="1">
                <a:solidFill>
                  <a:srgbClr val="C00000"/>
                </a:solidFill>
              </a:rPr>
              <a:t>thoắt biến</a:t>
            </a:r>
            <a:r>
              <a:rPr lang="en-US" sz="3200">
                <a:solidFill>
                  <a:srgbClr val="C00000"/>
                </a:solidFill>
              </a:rPr>
              <a:t>, </a:t>
            </a:r>
            <a:r>
              <a:rPr lang="en-US" sz="3200" b="1">
                <a:solidFill>
                  <a:srgbClr val="C00000"/>
                </a:solidFill>
              </a:rPr>
              <a:t>thoắt hóa</a:t>
            </a:r>
            <a:r>
              <a:rPr lang="en-US" sz="3200" b="1">
                <a:solidFill>
                  <a:srgbClr val="0000CC"/>
                </a:solidFill>
              </a:rPr>
              <a:t> </a:t>
            </a:r>
            <a:r>
              <a:rPr lang="en-US" sz="3200">
                <a:solidFill>
                  <a:srgbClr val="0000CC"/>
                </a:solidFill>
              </a:rPr>
              <a:t>khôn lường. Trái lại, ông Cản Ngũ có vẻ </a:t>
            </a:r>
            <a:r>
              <a:rPr lang="en-US" sz="3200" b="1">
                <a:solidFill>
                  <a:srgbClr val="C00000"/>
                </a:solidFill>
              </a:rPr>
              <a:t>lớ ngớ</a:t>
            </a:r>
            <a:r>
              <a:rPr lang="en-US" sz="3200">
                <a:solidFill>
                  <a:srgbClr val="C00000"/>
                </a:solidFill>
              </a:rPr>
              <a:t>, </a:t>
            </a:r>
            <a:r>
              <a:rPr lang="en-US" sz="3200" b="1">
                <a:solidFill>
                  <a:srgbClr val="C00000"/>
                </a:solidFill>
              </a:rPr>
              <a:t>chậm chạp</a:t>
            </a:r>
            <a:r>
              <a:rPr lang="en-US" sz="3200">
                <a:solidFill>
                  <a:srgbClr val="0000CC"/>
                </a:solidFill>
              </a:rPr>
              <a:t>. Hai tay ông lúc nào cũng dang rộng, để sát xuống mặt đất, xoay xoay chống đỡ... Keo vật xem chừng </a:t>
            </a:r>
            <a:r>
              <a:rPr lang="en-US" sz="3200" b="1">
                <a:solidFill>
                  <a:srgbClr val="C00000"/>
                </a:solidFill>
              </a:rPr>
              <a:t>chán ngắt</a:t>
            </a:r>
            <a:r>
              <a:rPr lang="en-US" sz="3200">
                <a:solidFill>
                  <a:srgbClr val="0000CC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i vat_lang Van_al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52400"/>
            <a:ext cx="8051800" cy="603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158</Words>
  <Application>Microsoft Office PowerPoint</Application>
  <PresentationFormat>On-screen Show (4:3)</PresentationFormat>
  <Paragraphs>4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OanhTu</cp:lastModifiedBy>
  <cp:revision>29</cp:revision>
  <dcterms:created xsi:type="dcterms:W3CDTF">2010-03-01T17:55:51Z</dcterms:created>
  <dcterms:modified xsi:type="dcterms:W3CDTF">2021-03-22T12:43:40Z</dcterms:modified>
</cp:coreProperties>
</file>