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FCE5-8894-48F6-887A-D6E3A357208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7757-262A-4A42-9C81-D13BDFD42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47757-262A-4A42-9C81-D13BDFD426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54D3-0ABE-4489-B781-E94C2B569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743D-E195-4A8D-8FC0-3624BD99B7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F924-A04C-4663-B7FB-DEE4E345F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90700-13A9-4472-98BB-D3B6F7992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6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54D3-0ABE-4489-B781-E94C2B569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2D4C-55AE-4223-A058-7B7562502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691E-2553-47D9-838F-2C66F7423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0832-E42A-41DC-BCD9-4B42A29AA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3CDD-3E6B-427C-89B0-0EE2B5E12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ABA7-CD3C-4E60-BD81-687BA18A1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2F05C-C5B3-4DDE-BBE7-7BD6BD3AD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9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2D4C-55AE-4223-A058-7B7562502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6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FEB9A-AAA3-4B9D-8E55-A8853C1EF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4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826A-5C75-4BF5-8E77-CD9E7B8CF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8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743D-E195-4A8D-8FC0-3624BD99B7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F924-A04C-4663-B7FB-DEE4E345F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40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90700-13A9-4472-98BB-D3B6F7992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1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AE6B-CACE-4A06-8CC1-1493572C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564D-2371-4517-8072-2A516AD10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91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4A35-7D51-42C1-BA9A-EF1BF9D55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FAFB-8B8A-48F5-8BAC-FDE6B1A62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BC78-6F5B-41D1-A4CB-CEFD5E2CD7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9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691E-2553-47D9-838F-2C66F7423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57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0418-9AA0-401F-8DF0-820A819BB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62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CE06-8A25-41DC-BBDE-E7CA76CF8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1135-6728-47D8-ABD8-C81639C4B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3AA6-3984-4FF3-B1EF-C6BF403BC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03E8-B893-47F1-B237-82508B136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66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C822-B8DB-4818-AE0B-1FE07CADD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08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A2DE0-83C5-4E4B-B937-48BA949BF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0832-E42A-41DC-BCD9-4B42A29AA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3CDD-3E6B-427C-89B0-0EE2B5E12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5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ABA7-CD3C-4E60-BD81-687BA18A1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2F05C-C5B3-4DDE-BBE7-7BD6BD3AD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FEB9A-AAA3-4B9D-8E55-A8853C1EF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826A-5C75-4BF5-8E77-CD9E7B8CF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4EB7A-32EB-4604-BF70-BD1A323242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6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4EB7A-32EB-4604-BF70-BD1A323242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15C6A-AE97-4F1C-A078-661E1A0910B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85992"/>
            <a:ext cx="6884035" cy="106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1857356" y="5429264"/>
            <a:ext cx="5486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36" y="3357562"/>
            <a:ext cx="4572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b="1" baseline="300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b="1" baseline="300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400" b="1" baseline="30000" dirty="0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  <a:endParaRPr lang="en-US" altLang="en-US" sz="5400" b="1" baseline="30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4" name="Picture 15" descr="BBA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28" y="4279392"/>
            <a:ext cx="248716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75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200912" y="1818620"/>
            <a:ext cx="2057400" cy="2057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6" idx="2"/>
            <a:endCxn id="6" idx="6"/>
          </p:cNvCxnSpPr>
          <p:nvPr/>
        </p:nvCxnSpPr>
        <p:spPr>
          <a:xfrm>
            <a:off x="1200912" y="2847320"/>
            <a:ext cx="2057400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>
            <a:stCxn id="6" idx="0"/>
            <a:endCxn id="6" idx="4"/>
          </p:cNvCxnSpPr>
          <p:nvPr/>
        </p:nvCxnSpPr>
        <p:spPr>
          <a:xfrm>
            <a:off x="2229612" y="1818620"/>
            <a:ext cx="0" cy="20574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2039112" y="13716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112" y="259080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570208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9112" y="3799820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200966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067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ON, OM, OP, OQ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85925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2912" y="282572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PQ, MN </a:t>
            </a:r>
          </a:p>
        </p:txBody>
      </p:sp>
    </p:spTree>
    <p:extLst>
      <p:ext uri="{BB962C8B-B14F-4D97-AF65-F5344CB8AC3E}">
        <p14:creationId xmlns:p14="http://schemas.microsoft.com/office/powerpoint/2010/main" val="1971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pic>
        <p:nvPicPr>
          <p:cNvPr id="3" name="Picture 15" descr="BBA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87" y="4495800"/>
            <a:ext cx="248716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324" y="356991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" y="1371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2cm;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3cm;</a:t>
            </a: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1676400" y="3810000"/>
            <a:ext cx="2590800" cy="527050"/>
            <a:chOff x="1263" y="3069"/>
            <a:chExt cx="1632" cy="332"/>
          </a:xfrm>
        </p:grpSpPr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7" name="Line 8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8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8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8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8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90"/>
            <p:cNvGrpSpPr>
              <a:grpSpLocks/>
            </p:cNvGrpSpPr>
            <p:nvPr/>
          </p:nvGrpSpPr>
          <p:grpSpPr bwMode="auto">
            <a:xfrm>
              <a:off x="1263" y="3156"/>
              <a:ext cx="1632" cy="245"/>
              <a:chOff x="1263" y="3375"/>
              <a:chExt cx="1632" cy="245"/>
            </a:xfrm>
          </p:grpSpPr>
          <p:sp>
            <p:nvSpPr>
              <p:cNvPr id="11" name="Text Box 9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2" name="Text Box 9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3" name="Text Box 9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4" name="Text Box 9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5" name="Text Box 9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6" name="Text Box 9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0</a:t>
                </a:r>
              </a:p>
            </p:txBody>
          </p:sp>
        </p:grpSp>
      </p:grp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1771650" y="1981188"/>
            <a:ext cx="857250" cy="2005013"/>
            <a:chOff x="1269" y="1344"/>
            <a:chExt cx="540" cy="1263"/>
          </a:xfrm>
        </p:grpSpPr>
        <p:sp>
          <p:nvSpPr>
            <p:cNvPr id="25" name="Line 7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8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8669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28" name="Oval 77"/>
          <p:cNvSpPr>
            <a:spLocks noChangeArrowheads="1"/>
          </p:cNvSpPr>
          <p:nvPr/>
        </p:nvSpPr>
        <p:spPr bwMode="auto">
          <a:xfrm>
            <a:off x="876300" y="3048000"/>
            <a:ext cx="1752600" cy="17526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NI Times" pitchFamily="2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485900" y="3733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O</a:t>
            </a:r>
          </a:p>
        </p:txBody>
      </p: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6044756" y="3872472"/>
            <a:ext cx="2590800" cy="527050"/>
            <a:chOff x="1263" y="3069"/>
            <a:chExt cx="1632" cy="332"/>
          </a:xfrm>
        </p:grpSpPr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3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40"/>
            <p:cNvGrpSpPr>
              <a:grpSpLocks/>
            </p:cNvGrpSpPr>
            <p:nvPr/>
          </p:nvGrpSpPr>
          <p:grpSpPr bwMode="auto">
            <a:xfrm>
              <a:off x="1263" y="3156"/>
              <a:ext cx="1632" cy="245"/>
              <a:chOff x="1263" y="3375"/>
              <a:chExt cx="1632" cy="245"/>
            </a:xfrm>
          </p:grpSpPr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35" name="Text Box 4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36" name="Text Box 4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37" name="Text Box 4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38" name="Text Box 4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0</a:t>
                </a:r>
              </a:p>
            </p:txBody>
          </p:sp>
        </p:grpSp>
      </p:grp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6197156" y="1952244"/>
            <a:ext cx="1312863" cy="2095500"/>
            <a:chOff x="2527" y="2538"/>
            <a:chExt cx="827" cy="1320"/>
          </a:xfrm>
        </p:grpSpPr>
        <p:sp>
          <p:nvSpPr>
            <p:cNvPr id="47" name="Line 52"/>
            <p:cNvSpPr>
              <a:spLocks noChangeShapeType="1"/>
            </p:cNvSpPr>
            <p:nvPr/>
          </p:nvSpPr>
          <p:spPr bwMode="auto">
            <a:xfrm flipH="1">
              <a:off x="2527" y="2538"/>
              <a:ext cx="288" cy="129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>
              <a:off x="2832" y="2544"/>
              <a:ext cx="522" cy="131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930456" y="3938588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I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6400800" y="3612916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3cm</a:t>
            </a: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4892676" y="2718233"/>
            <a:ext cx="2590800" cy="25146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68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8" grpId="0" animBg="1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OM,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1905000"/>
            <a:ext cx="1828800" cy="17526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276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82422" y="2161662"/>
            <a:ext cx="1293156" cy="1239276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3432048" y="2209800"/>
            <a:ext cx="674211" cy="577072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/>
          <p:cNvSpPr txBox="1"/>
          <p:nvPr/>
        </p:nvSpPr>
        <p:spPr>
          <a:xfrm>
            <a:off x="30480" y="382121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343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86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400" y="4343400"/>
            <a:ext cx="5334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4900" y="5430053"/>
            <a:ext cx="533400" cy="4770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13204" y="6324600"/>
            <a:ext cx="533400" cy="4969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100" y="53838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62886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0600" y="4353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424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0705"/>
            <a:ext cx="7467600" cy="5475402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533144" y="810705"/>
            <a:ext cx="5562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604" y="2438400"/>
            <a:ext cx="6443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/113.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d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28596" y="1785926"/>
            <a:ext cx="9007475" cy="226218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TIẾT HỌC ĐẾN ĐÂY LÀ KẾT THÚC  </a:t>
            </a:r>
          </a:p>
        </p:txBody>
      </p:sp>
    </p:spTree>
    <p:extLst>
      <p:ext uri="{BB962C8B-B14F-4D97-AF65-F5344CB8AC3E}">
        <p14:creationId xmlns:p14="http://schemas.microsoft.com/office/powerpoint/2010/main" val="9732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219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85728"/>
            <a:ext cx="5243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Ôn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bài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cũ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5240" y="801529"/>
            <a:ext cx="92964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49213" y="1748556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752938" y="2524242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1768686" y="3307789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1768686" y="41148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628560" y="5115580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1806786" y="493796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1789683" y="5738019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1901613" y="177395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921086" y="3350652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x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1959186" y="495066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21872" y="1902012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02652" y="2647776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602652" y="3439180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 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595562" y="4277390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628560" y="5877580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5715000" y="1734471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5715000" y="2539146"/>
            <a:ext cx="685800" cy="670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5872162" y="253629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627347" y="1902012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     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682211" y="2667519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680158" y="343918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5792174" y="329747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6698130" y="5115580"/>
            <a:ext cx="174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6682211" y="427738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5791200" y="495066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5791200" y="41148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6680158" y="595378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35" name="Oval 43"/>
          <p:cNvSpPr>
            <a:spLocks noChangeArrowheads="1"/>
          </p:cNvSpPr>
          <p:nvPr/>
        </p:nvSpPr>
        <p:spPr bwMode="auto">
          <a:xfrm>
            <a:off x="5791200" y="5741067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5811183" y="1764633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948362" y="4114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x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5918200" y="5741067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</a:p>
        </p:txBody>
      </p:sp>
      <p:sp>
        <p:nvSpPr>
          <p:cNvPr id="40" name="Explosion 1 39"/>
          <p:cNvSpPr/>
          <p:nvPr/>
        </p:nvSpPr>
        <p:spPr>
          <a:xfrm>
            <a:off x="152400" y="5638800"/>
            <a:ext cx="1654386" cy="1066800"/>
          </a:xfrm>
          <a:prstGeom prst="irregularSeal1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ln>
                <a:solidFill>
                  <a:srgbClr val="92D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30" grpId="0"/>
      <p:bldP spid="31" grpId="0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2192"/>
            <a:ext cx="9220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4" y="500042"/>
            <a:ext cx="5243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Ôn</a:t>
            </a:r>
            <a:r>
              <a:rPr lang="en-US" sz="5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bài</a:t>
            </a:r>
            <a:r>
              <a:rPr lang="en-US" sz="5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cũ</a:t>
            </a:r>
            <a:endParaRPr lang="en-US" sz="54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-70782" y="5647944"/>
            <a:ext cx="1654386" cy="1066800"/>
          </a:xfrm>
          <a:prstGeom prst="irregularSeal1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ln>
                <a:solidFill>
                  <a:srgbClr val="92D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gray">
          <a:xfrm>
            <a:off x="-76200" y="766464"/>
            <a:ext cx="8305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.........................</a:t>
            </a:r>
          </a:p>
          <a:p>
            <a:pPr>
              <a:buFont typeface="Wingdings" pitchFamily="2" charset="2"/>
              <a:buChar char="v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............................................................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084320" y="1642226"/>
            <a:ext cx="2057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755648" y="2597606"/>
            <a:ext cx="2743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1, 8, 15, 22, 29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3" name="Group 6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7930852"/>
              </p:ext>
            </p:extLst>
          </p:nvPr>
        </p:nvGraphicFramePr>
        <p:xfrm>
          <a:off x="1770888" y="3136641"/>
          <a:ext cx="6172200" cy="3657600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7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23   30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1420" y="634558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7408" y="63497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1740" y="632604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29528" y="6338076"/>
            <a:ext cx="61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7896" y="63380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8696" y="6326045"/>
            <a:ext cx="144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1" grpId="0"/>
      <p:bldP spid="42" grpId="0"/>
      <p:bldP spid="2" grpId="0"/>
      <p:bldP spid="44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" y="0"/>
            <a:ext cx="9183624" cy="684516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52400"/>
            <a:ext cx="393370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58" y="2357430"/>
            <a:ext cx="3365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30" y="2357430"/>
            <a:ext cx="1768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6629" y="2357430"/>
            <a:ext cx="3977371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1802" y="3714752"/>
            <a:ext cx="312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087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85800" y="245364"/>
            <a:ext cx="7239000" cy="6324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996696"/>
            <a:ext cx="3657600" cy="72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Mục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97615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" y="3581400"/>
            <a:ext cx="666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590800" y="1072896"/>
            <a:ext cx="2971800" cy="1295400"/>
            <a:chOff x="1992" y="960"/>
            <a:chExt cx="1200" cy="600"/>
          </a:xfrm>
        </p:grpSpPr>
        <p:pic>
          <p:nvPicPr>
            <p:cNvPr id="16" name="Picture 10" descr="HOAVAN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HOAVAN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OAVAN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5" descr="BBA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56" y="0"/>
            <a:ext cx="92342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08" y="832104"/>
            <a:ext cx="6701936" cy="719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1551432"/>
            <a:ext cx="1981200" cy="1989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1" y="533400"/>
            <a:ext cx="5791200" cy="842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Giới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thiệu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hình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tròn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4045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62400" y="1600200"/>
            <a:ext cx="1828800" cy="18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4192" y="23621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876800" y="1918482"/>
            <a:ext cx="694332" cy="640052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5486400" y="152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38700" y="2558534"/>
            <a:ext cx="38100" cy="117526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4191000" y="3733800"/>
            <a:ext cx="1295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2111228"/>
            <a:ext cx="1066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248400" y="1887207"/>
            <a:ext cx="1828800" cy="3200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962400" y="2558534"/>
            <a:ext cx="1828800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2" name="TextBox 31"/>
          <p:cNvSpPr txBox="1"/>
          <p:nvPr/>
        </p:nvSpPr>
        <p:spPr>
          <a:xfrm>
            <a:off x="3581400" y="223850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2286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34" name="Straight Connector 33"/>
          <p:cNvCxnSpPr>
            <a:endCxn id="35" idx="1"/>
          </p:cNvCxnSpPr>
          <p:nvPr/>
        </p:nvCxnSpPr>
        <p:spPr>
          <a:xfrm>
            <a:off x="5334000" y="2558534"/>
            <a:ext cx="762000" cy="8052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6096000" y="3146167"/>
            <a:ext cx="2209800" cy="4352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086600" y="2238508"/>
            <a:ext cx="0" cy="907659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7" name="TextBox 36"/>
          <p:cNvSpPr txBox="1"/>
          <p:nvPr/>
        </p:nvSpPr>
        <p:spPr>
          <a:xfrm>
            <a:off x="7162800" y="23738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457148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436" y="5137374"/>
            <a:ext cx="724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6532" y="577900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" y="457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2" name="Picture 18" descr="465af30fc02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44" y="4823948"/>
            <a:ext cx="1445368" cy="20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/>
      <p:bldP spid="26" grpId="0"/>
      <p:bldP spid="28" grpId="0" animBg="1"/>
      <p:bldP spid="30" grpId="0" animBg="1"/>
      <p:bldP spid="32" grpId="0"/>
      <p:bldP spid="33" grpId="0"/>
      <p:bldP spid="35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6636"/>
            <a:ext cx="7620000" cy="5715000"/>
          </a:xfrm>
          <a:prstGeom prst="rect">
            <a:avLst/>
          </a:prstGeom>
        </p:spPr>
      </p:pic>
      <p:pic>
        <p:nvPicPr>
          <p:cNvPr id="3" name="Picture 18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87246"/>
            <a:ext cx="1445368" cy="20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3232404" cy="9928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Vẽ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hình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tròn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2" descr="C:\Users\Acer\Downloads\com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5669"/>
            <a:ext cx="4547334" cy="4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38600" y="5198773"/>
            <a:ext cx="2819400" cy="1480962"/>
          </a:xfrm>
          <a:prstGeom prst="wedgeRoundRectCallout">
            <a:avLst>
              <a:gd name="adj1" fmla="val -67976"/>
              <a:gd name="adj2" fmla="val 70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quay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5395204"/>
            <a:ext cx="2171700" cy="1462796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657600" y="1676400"/>
            <a:ext cx="3779520" cy="1274881"/>
          </a:xfrm>
          <a:prstGeom prst="wedgeRoundRectCallout">
            <a:avLst>
              <a:gd name="adj1" fmla="val -58166"/>
              <a:gd name="adj2" fmla="val 7340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xoay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vòng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4496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3" y="459149"/>
            <a:ext cx="7620000" cy="5715000"/>
          </a:xfrm>
          <a:prstGeom prst="rect">
            <a:avLst/>
          </a:prstGeom>
        </p:spPr>
      </p:pic>
      <p:pic>
        <p:nvPicPr>
          <p:cNvPr id="11" name="Picture 2" descr="C:\Users\Acer\Downloads\com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" y="1453280"/>
            <a:ext cx="4343400" cy="3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0" y="0"/>
            <a:ext cx="3232404" cy="9928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Vẽ</a:t>
            </a: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hình</a:t>
            </a: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tròn</a:t>
            </a:r>
            <a:endParaRPr lang="en-US" sz="5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752600" y="5048250"/>
            <a:ext cx="2743200" cy="514350"/>
            <a:chOff x="1263" y="3069"/>
            <a:chExt cx="1632" cy="32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3175" cmpd="dbl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5" name="Text Box 40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6" name="Text Box 41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7" name="Text Box 42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9" name="Text Box 44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1921675" y="45910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64" y="1067915"/>
            <a:ext cx="694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112193" y="3657600"/>
            <a:ext cx="1564207" cy="3096250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43316" y="2923550"/>
            <a:ext cx="1276484" cy="992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ular Callout 51"/>
          <p:cNvSpPr/>
          <p:nvPr/>
        </p:nvSpPr>
        <p:spPr>
          <a:xfrm>
            <a:off x="3074155" y="2436278"/>
            <a:ext cx="1669161" cy="974545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 rot="21137148">
            <a:off x="7553047" y="28599"/>
            <a:ext cx="1192664" cy="4162665"/>
          </a:xfrm>
          <a:prstGeom prst="wedgeRoundRectCallout">
            <a:avLst>
              <a:gd name="adj1" fmla="val -95756"/>
              <a:gd name="adj2" fmla="val 2859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kern="0" noProof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83" idx="1"/>
          </p:cNvCxnSpPr>
          <p:nvPr/>
        </p:nvCxnSpPr>
        <p:spPr>
          <a:xfrm flipV="1">
            <a:off x="6062211" y="3343699"/>
            <a:ext cx="1092302" cy="69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5928861" y="3947320"/>
            <a:ext cx="2590800" cy="527050"/>
            <a:chOff x="1263" y="3069"/>
            <a:chExt cx="1632" cy="332"/>
          </a:xfrm>
        </p:grpSpPr>
        <p:grpSp>
          <p:nvGrpSpPr>
            <p:cNvPr id="64" name="Group 8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72" name="Line 8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8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8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8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90"/>
            <p:cNvGrpSpPr>
              <a:grpSpLocks/>
            </p:cNvGrpSpPr>
            <p:nvPr/>
          </p:nvGrpSpPr>
          <p:grpSpPr bwMode="auto">
            <a:xfrm>
              <a:off x="1263" y="3156"/>
              <a:ext cx="1632" cy="245"/>
              <a:chOff x="1263" y="3375"/>
              <a:chExt cx="1632" cy="245"/>
            </a:xfrm>
          </p:grpSpPr>
          <p:sp>
            <p:nvSpPr>
              <p:cNvPr id="66" name="Text Box 9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67" name="Text Box 9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68" name="Text Box 9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69" name="Text Box 9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70" name="Text Box 9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71" name="Text Box 9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5881169" y="3231311"/>
            <a:ext cx="476384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dirty="0">
                <a:solidFill>
                  <a:srgbClr val="FF0066"/>
                </a:solidFill>
                <a:latin typeface="VNI Times" pitchFamily="2" charset="0"/>
              </a:rPr>
              <a:t>.    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019799" y="372348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</a:rPr>
              <a:t>2cm</a:t>
            </a:r>
          </a:p>
        </p:txBody>
      </p:sp>
      <p:sp>
        <p:nvSpPr>
          <p:cNvPr id="81" name="Oval 77"/>
          <p:cNvSpPr>
            <a:spLocks noChangeArrowheads="1"/>
          </p:cNvSpPr>
          <p:nvPr/>
        </p:nvSpPr>
        <p:spPr bwMode="auto">
          <a:xfrm>
            <a:off x="5219827" y="3039769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latin typeface="VNI Times" pitchFamily="2" charset="0"/>
            </a:endParaRPr>
          </a:p>
        </p:txBody>
      </p:sp>
      <p:grpSp>
        <p:nvGrpSpPr>
          <p:cNvPr id="82" name="Group 78"/>
          <p:cNvGrpSpPr>
            <a:grpSpLocks/>
          </p:cNvGrpSpPr>
          <p:nvPr/>
        </p:nvGrpSpPr>
        <p:grpSpPr bwMode="auto">
          <a:xfrm>
            <a:off x="6062211" y="2037262"/>
            <a:ext cx="857250" cy="2005013"/>
            <a:chOff x="1269" y="1344"/>
            <a:chExt cx="540" cy="1263"/>
          </a:xfrm>
        </p:grpSpPr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0" grpId="0" animBg="1"/>
      <p:bldP spid="52" grpId="0" animBg="1"/>
      <p:bldP spid="55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0705"/>
            <a:ext cx="6248400" cy="5475402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76200" y="609600"/>
            <a:ext cx="6452616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6096000" cy="8814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3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581</Words>
  <Application>Microsoft Office PowerPoint</Application>
  <PresentationFormat>On-screen Show (4:3)</PresentationFormat>
  <Paragraphs>171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VNI Times</vt:lpstr>
      <vt:lpstr>VNI-Times</vt:lpstr>
      <vt:lpstr>Wingdings</vt:lpstr>
      <vt:lpstr>1_Default Design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THAO</dc:creator>
  <cp:lastModifiedBy>TuOanh</cp:lastModifiedBy>
  <cp:revision>59</cp:revision>
  <dcterms:created xsi:type="dcterms:W3CDTF">2020-03-28T13:33:55Z</dcterms:created>
  <dcterms:modified xsi:type="dcterms:W3CDTF">2021-02-23T08:55:23Z</dcterms:modified>
</cp:coreProperties>
</file>