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78" r:id="rId3"/>
    <p:sldId id="279" r:id="rId4"/>
    <p:sldId id="257" r:id="rId5"/>
    <p:sldId id="258" r:id="rId6"/>
    <p:sldId id="275" r:id="rId7"/>
    <p:sldId id="280" r:id="rId8"/>
    <p:sldId id="259" r:id="rId9"/>
    <p:sldId id="282" r:id="rId10"/>
    <p:sldId id="283" r:id="rId11"/>
    <p:sldId id="284" r:id="rId12"/>
    <p:sldId id="285" r:id="rId13"/>
    <p:sldId id="281" r:id="rId14"/>
    <p:sldId id="286"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00"/>
    <a:srgbClr val="9900FF"/>
    <a:srgbClr val="6600CC"/>
    <a:srgbClr val="006600"/>
    <a:srgbClr val="0000FF"/>
    <a:srgbClr val="FF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2"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fld id="{51893D6B-3F0B-4CBA-9B62-0292E96E3597}" type="datetimeFigureOut">
              <a:rPr lang="en-US"/>
              <a:pPr/>
              <a:t>2/23/2021</a:t>
            </a:fld>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fld id="{0C0EFCA4-B2F7-411B-905D-BD7A5B0E6A6A}" type="slidenum">
              <a:rPr lang="en-US"/>
              <a:pPr/>
              <a:t>‹#›</a:t>
            </a:fld>
            <a:endParaRPr lang="en-US"/>
          </a:p>
        </p:txBody>
      </p:sp>
    </p:spTree>
    <p:extLst>
      <p:ext uri="{BB962C8B-B14F-4D97-AF65-F5344CB8AC3E}">
        <p14:creationId xmlns:p14="http://schemas.microsoft.com/office/powerpoint/2010/main" val="36223151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F183D-0BD5-4F1B-8388-8A8316D9AF89}" type="slidenum">
              <a:rPr lang="en-US"/>
              <a:pPr>
                <a:defRPr/>
              </a:pPr>
              <a:t>‹#›</a:t>
            </a:fld>
            <a:endParaRPr lang="en-US"/>
          </a:p>
        </p:txBody>
      </p:sp>
    </p:spTree>
    <p:extLst>
      <p:ext uri="{BB962C8B-B14F-4D97-AF65-F5344CB8AC3E}">
        <p14:creationId xmlns:p14="http://schemas.microsoft.com/office/powerpoint/2010/main" val="390545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3FFE3-357E-4910-96A5-6115C9FB1B3C}" type="slidenum">
              <a:rPr lang="en-US"/>
              <a:pPr>
                <a:defRPr/>
              </a:pPr>
              <a:t>‹#›</a:t>
            </a:fld>
            <a:endParaRPr lang="en-US"/>
          </a:p>
        </p:txBody>
      </p:sp>
    </p:spTree>
    <p:extLst>
      <p:ext uri="{BB962C8B-B14F-4D97-AF65-F5344CB8AC3E}">
        <p14:creationId xmlns:p14="http://schemas.microsoft.com/office/powerpoint/2010/main" val="52099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EBFFA-602C-4CD8-914E-223C1F5AADBE}" type="slidenum">
              <a:rPr lang="en-US"/>
              <a:pPr>
                <a:defRPr/>
              </a:pPr>
              <a:t>‹#›</a:t>
            </a:fld>
            <a:endParaRPr lang="en-US"/>
          </a:p>
        </p:txBody>
      </p:sp>
    </p:spTree>
    <p:extLst>
      <p:ext uri="{BB962C8B-B14F-4D97-AF65-F5344CB8AC3E}">
        <p14:creationId xmlns:p14="http://schemas.microsoft.com/office/powerpoint/2010/main" val="185351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AC653B-981C-401E-A6FC-226FB340A664}" type="slidenum">
              <a:rPr lang="en-US"/>
              <a:pPr>
                <a:defRPr/>
              </a:pPr>
              <a:t>‹#›</a:t>
            </a:fld>
            <a:endParaRPr lang="en-US"/>
          </a:p>
        </p:txBody>
      </p:sp>
    </p:spTree>
    <p:extLst>
      <p:ext uri="{BB962C8B-B14F-4D97-AF65-F5344CB8AC3E}">
        <p14:creationId xmlns:p14="http://schemas.microsoft.com/office/powerpoint/2010/main" val="244324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B01F6E-F664-4186-BFB7-FB7C1CD473C7}" type="slidenum">
              <a:rPr lang="en-US"/>
              <a:pPr>
                <a:defRPr/>
              </a:pPr>
              <a:t>‹#›</a:t>
            </a:fld>
            <a:endParaRPr lang="en-US"/>
          </a:p>
        </p:txBody>
      </p:sp>
    </p:spTree>
    <p:extLst>
      <p:ext uri="{BB962C8B-B14F-4D97-AF65-F5344CB8AC3E}">
        <p14:creationId xmlns:p14="http://schemas.microsoft.com/office/powerpoint/2010/main" val="173877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2A036D-003C-44A5-8D15-22E2487FAF0C}" type="slidenum">
              <a:rPr lang="en-US"/>
              <a:pPr>
                <a:defRPr/>
              </a:pPr>
              <a:t>‹#›</a:t>
            </a:fld>
            <a:endParaRPr lang="en-US"/>
          </a:p>
        </p:txBody>
      </p:sp>
    </p:spTree>
    <p:extLst>
      <p:ext uri="{BB962C8B-B14F-4D97-AF65-F5344CB8AC3E}">
        <p14:creationId xmlns:p14="http://schemas.microsoft.com/office/powerpoint/2010/main" val="57318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124407-21D2-4602-964E-7840A072522D}" type="slidenum">
              <a:rPr lang="en-US"/>
              <a:pPr>
                <a:defRPr/>
              </a:pPr>
              <a:t>‹#›</a:t>
            </a:fld>
            <a:endParaRPr lang="en-US"/>
          </a:p>
        </p:txBody>
      </p:sp>
    </p:spTree>
    <p:extLst>
      <p:ext uri="{BB962C8B-B14F-4D97-AF65-F5344CB8AC3E}">
        <p14:creationId xmlns:p14="http://schemas.microsoft.com/office/powerpoint/2010/main" val="151681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7A81F-430E-4B77-B64D-20DFD596371F}" type="slidenum">
              <a:rPr lang="en-US"/>
              <a:pPr>
                <a:defRPr/>
              </a:pPr>
              <a:t>‹#›</a:t>
            </a:fld>
            <a:endParaRPr lang="en-US"/>
          </a:p>
        </p:txBody>
      </p:sp>
    </p:spTree>
    <p:extLst>
      <p:ext uri="{BB962C8B-B14F-4D97-AF65-F5344CB8AC3E}">
        <p14:creationId xmlns:p14="http://schemas.microsoft.com/office/powerpoint/2010/main" val="294479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D8DC0A-A009-4BD5-938F-29DF75AC8505}" type="slidenum">
              <a:rPr lang="en-US"/>
              <a:pPr>
                <a:defRPr/>
              </a:pPr>
              <a:t>‹#›</a:t>
            </a:fld>
            <a:endParaRPr lang="en-US"/>
          </a:p>
        </p:txBody>
      </p:sp>
    </p:spTree>
    <p:extLst>
      <p:ext uri="{BB962C8B-B14F-4D97-AF65-F5344CB8AC3E}">
        <p14:creationId xmlns:p14="http://schemas.microsoft.com/office/powerpoint/2010/main" val="731793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DA53B1-CBEF-4058-9F0E-39CDAFA3490E}" type="slidenum">
              <a:rPr lang="en-US"/>
              <a:pPr>
                <a:defRPr/>
              </a:pPr>
              <a:t>‹#›</a:t>
            </a:fld>
            <a:endParaRPr lang="en-US"/>
          </a:p>
        </p:txBody>
      </p:sp>
    </p:spTree>
    <p:extLst>
      <p:ext uri="{BB962C8B-B14F-4D97-AF65-F5344CB8AC3E}">
        <p14:creationId xmlns:p14="http://schemas.microsoft.com/office/powerpoint/2010/main" val="26229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F3E2AD-7D41-48A5-B8CD-EA487DEA9444}" type="slidenum">
              <a:rPr lang="en-US"/>
              <a:pPr>
                <a:defRPr/>
              </a:pPr>
              <a:t>‹#›</a:t>
            </a:fld>
            <a:endParaRPr lang="en-US"/>
          </a:p>
        </p:txBody>
      </p:sp>
    </p:spTree>
    <p:extLst>
      <p:ext uri="{BB962C8B-B14F-4D97-AF65-F5344CB8AC3E}">
        <p14:creationId xmlns:p14="http://schemas.microsoft.com/office/powerpoint/2010/main" val="202772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431F7EB-11D6-440D-B9D7-A663D33ACF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5.gif"/><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oleObject" Target="../embeddings/oleObject1.bin"/><Relationship Id="rId7" Type="http://schemas.openxmlformats.org/officeDocument/2006/relationships/image" Target="../media/image13.wmf"/><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wmf"/><Relationship Id="rId9"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15"/>
          <p:cNvSpPr txBox="1">
            <a:spLocks noChangeArrowheads="1"/>
          </p:cNvSpPr>
          <p:nvPr/>
        </p:nvSpPr>
        <p:spPr bwMode="auto">
          <a:xfrm>
            <a:off x="1447800" y="6019800"/>
            <a:ext cx="6781800" cy="519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b="1">
                <a:solidFill>
                  <a:srgbClr val="FF0000"/>
                </a:solidFill>
              </a:rPr>
              <a:t>GIÁO VIÊN : TRẦN THỊ LAN PHƯƠNG</a:t>
            </a:r>
          </a:p>
        </p:txBody>
      </p:sp>
      <p:pic>
        <p:nvPicPr>
          <p:cNvPr id="2058" name="Picture 10" descr="images"/>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0000"/>
          </a:solidFill>
        </p:spPr>
      </p:pic>
      <p:sp>
        <p:nvSpPr>
          <p:cNvPr id="2061" name="WordArt 13"/>
          <p:cNvSpPr>
            <a:spLocks noChangeArrowheads="1" noChangeShapeType="1" noTextEdit="1"/>
          </p:cNvSpPr>
          <p:nvPr/>
        </p:nvSpPr>
        <p:spPr bwMode="auto">
          <a:xfrm>
            <a:off x="457200" y="838200"/>
            <a:ext cx="8382000" cy="33861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endParaRPr lang="en-US" sz="3600" kern="10" dirty="0">
              <a:ln w="9525">
                <a:solidFill>
                  <a:srgbClr val="000000"/>
                </a:solidFill>
                <a:round/>
                <a:headEnd/>
                <a:tailEnd/>
              </a:ln>
              <a:solidFill>
                <a:srgbClr val="FF0000"/>
              </a:solidFill>
              <a:latin typeface="Times New Roman"/>
              <a:cs typeface="Times New Roman"/>
            </a:endParaRPr>
          </a:p>
        </p:txBody>
      </p:sp>
      <p:sp>
        <p:nvSpPr>
          <p:cNvPr id="2062" name="Rectangle 14"/>
          <p:cNvSpPr>
            <a:spLocks noChangeArrowheads="1"/>
          </p:cNvSpPr>
          <p:nvPr/>
        </p:nvSpPr>
        <p:spPr bwMode="auto">
          <a:xfrm>
            <a:off x="1524000" y="2057400"/>
            <a:ext cx="632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000">
                <a:solidFill>
                  <a:srgbClr val="FF00FF"/>
                </a:solidFill>
              </a:rPr>
              <a:t>MÔN: CHÍNH</a:t>
            </a:r>
            <a:r>
              <a:rPr lang="en-US" sz="6000"/>
              <a:t> </a:t>
            </a:r>
            <a:r>
              <a:rPr lang="en-US" sz="6000">
                <a:solidFill>
                  <a:srgbClr val="FF00FF"/>
                </a:solidFill>
              </a:rPr>
              <a:t>TẢ</a:t>
            </a:r>
          </a:p>
        </p:txBody>
      </p:sp>
      <p:sp>
        <p:nvSpPr>
          <p:cNvPr id="2063" name="Rectangle 15"/>
          <p:cNvSpPr>
            <a:spLocks noChangeArrowheads="1"/>
          </p:cNvSpPr>
          <p:nvPr/>
        </p:nvSpPr>
        <p:spPr bwMode="auto">
          <a:xfrm>
            <a:off x="1905000" y="2819400"/>
            <a:ext cx="548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Rectangle 16"/>
          <p:cNvSpPr>
            <a:spLocks noChangeArrowheads="1"/>
          </p:cNvSpPr>
          <p:nvPr/>
        </p:nvSpPr>
        <p:spPr bwMode="auto">
          <a:xfrm>
            <a:off x="1828800" y="3276600"/>
            <a:ext cx="541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a:solidFill>
                  <a:srgbClr val="00FF00"/>
                </a:solidFill>
              </a:rPr>
              <a:t>Bài: Ê- đi- xơn</a:t>
            </a:r>
          </a:p>
        </p:txBody>
      </p:sp>
      <p:sp>
        <p:nvSpPr>
          <p:cNvPr id="2065" name="Rectangle 17"/>
          <p:cNvSpPr>
            <a:spLocks noChangeArrowheads="1"/>
          </p:cNvSpPr>
          <p:nvPr/>
        </p:nvSpPr>
        <p:spPr bwMode="auto">
          <a:xfrm>
            <a:off x="2743200" y="4419600"/>
            <a:ext cx="320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dirty="0" err="1">
                <a:solidFill>
                  <a:srgbClr val="006600"/>
                </a:solidFill>
              </a:rPr>
              <a:t>Lớp</a:t>
            </a:r>
            <a:r>
              <a:rPr lang="en-US" sz="4000" dirty="0">
                <a:solidFill>
                  <a:srgbClr val="006600"/>
                </a:solidFill>
              </a:rPr>
              <a:t>: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3352800" y="3810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000000"/>
                </a:solidFill>
              </a:rPr>
              <a:t>Chính tả: Nghe – viết</a:t>
            </a:r>
          </a:p>
        </p:txBody>
      </p:sp>
      <p:sp>
        <p:nvSpPr>
          <p:cNvPr id="34820" name="WordArt 4"/>
          <p:cNvSpPr>
            <a:spLocks noChangeArrowheads="1" noChangeShapeType="1" noTextEdit="1"/>
          </p:cNvSpPr>
          <p:nvPr/>
        </p:nvSpPr>
        <p:spPr bwMode="auto">
          <a:xfrm>
            <a:off x="3457575" y="914400"/>
            <a:ext cx="30956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sp>
        <p:nvSpPr>
          <p:cNvPr id="34821" name="Text Box 5"/>
          <p:cNvSpPr txBox="1">
            <a:spLocks noChangeArrowheads="1"/>
          </p:cNvSpPr>
          <p:nvPr/>
        </p:nvSpPr>
        <p:spPr bwMode="auto">
          <a:xfrm>
            <a:off x="2057400" y="1447800"/>
            <a:ext cx="66294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a:solidFill>
                  <a:srgbClr val="000000"/>
                </a:solidFill>
              </a:rPr>
              <a:t>Ê- đi- xơn </a:t>
            </a:r>
            <a:r>
              <a:rPr lang="en-US" sz="3200">
                <a:solidFill>
                  <a:srgbClr val="000000"/>
                </a:solidFill>
              </a:rPr>
              <a:t>là một nhà bác học vĩ đại. Bằng lao động cần cù và óc sáng tạo kì diệu, ông đã cống hiến cho loài người hơn một ngàn sáng chế, góp phần làm thay đổi cuộc sống trên trái đất chúng ta. Câu chuyện  </a:t>
            </a:r>
            <a:r>
              <a:rPr lang="en-US" sz="3200" i="1">
                <a:solidFill>
                  <a:srgbClr val="000000"/>
                </a:solidFill>
              </a:rPr>
              <a:t>Nhà</a:t>
            </a:r>
            <a:r>
              <a:rPr lang="en-US" sz="3200">
                <a:solidFill>
                  <a:srgbClr val="000000"/>
                </a:solidFill>
              </a:rPr>
              <a:t> </a:t>
            </a:r>
            <a:r>
              <a:rPr lang="en-US" sz="3200" i="1">
                <a:solidFill>
                  <a:srgbClr val="000000"/>
                </a:solidFill>
              </a:rPr>
              <a:t>bác học và bà cụ</a:t>
            </a:r>
            <a:r>
              <a:rPr lang="en-US" sz="3200">
                <a:solidFill>
                  <a:srgbClr val="000000"/>
                </a:solidFill>
              </a:rPr>
              <a:t> cho thấy ông rất giàu sáng kiến và luôn mong muốn mang lại điều tốt cho con người.</a:t>
            </a:r>
          </a:p>
        </p:txBody>
      </p:sp>
      <p:sp>
        <p:nvSpPr>
          <p:cNvPr id="34823" name="Text Box 7"/>
          <p:cNvSpPr txBox="1">
            <a:spLocks noChangeArrowheads="1"/>
          </p:cNvSpPr>
          <p:nvPr/>
        </p:nvSpPr>
        <p:spPr bwMode="auto">
          <a:xfrm>
            <a:off x="2286000" y="1447800"/>
            <a:ext cx="2597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1800"/>
              <a:t>   </a:t>
            </a:r>
            <a:r>
              <a:rPr lang="en-US" sz="3200">
                <a:solidFill>
                  <a:srgbClr val="000000"/>
                </a:solidFill>
              </a:rPr>
              <a:t>  </a:t>
            </a:r>
          </a:p>
        </p:txBody>
      </p:sp>
      <p:sp>
        <p:nvSpPr>
          <p:cNvPr id="34824" name="Line 8"/>
          <p:cNvSpPr>
            <a:spLocks noChangeShapeType="1"/>
          </p:cNvSpPr>
          <p:nvPr/>
        </p:nvSpPr>
        <p:spPr bwMode="auto">
          <a:xfrm>
            <a:off x="2057400" y="655638"/>
            <a:ext cx="0" cy="544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Text Box 10"/>
          <p:cNvSpPr txBox="1">
            <a:spLocks noChangeArrowheads="1"/>
          </p:cNvSpPr>
          <p:nvPr/>
        </p:nvSpPr>
        <p:spPr bwMode="auto">
          <a:xfrm>
            <a:off x="1295400" y="9906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solidFill>
                  <a:srgbClr val="000000"/>
                </a:solidFill>
              </a:rPr>
              <a:t>lỗi </a:t>
            </a:r>
          </a:p>
        </p:txBody>
      </p:sp>
      <p:sp>
        <p:nvSpPr>
          <p:cNvPr id="34827" name="Rectangle 11"/>
          <p:cNvSpPr>
            <a:spLocks noChangeArrowheads="1"/>
          </p:cNvSpPr>
          <p:nvPr/>
        </p:nvSpPr>
        <p:spPr bwMode="auto">
          <a:xfrm>
            <a:off x="609600" y="1036638"/>
            <a:ext cx="533400" cy="457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8" name="Line 12"/>
          <p:cNvSpPr>
            <a:spLocks noChangeShapeType="1"/>
          </p:cNvSpPr>
          <p:nvPr/>
        </p:nvSpPr>
        <p:spPr bwMode="auto">
          <a:xfrm>
            <a:off x="2057400" y="6096000"/>
            <a:ext cx="708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4829" name="Picture 13" descr="anim1690[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8001000" cy="381000"/>
          </a:xfrm>
          <a:prstGeom prst="rect">
            <a:avLst/>
          </a:prstGeom>
          <a:noFill/>
          <a:extLst>
            <a:ext uri="{909E8E84-426E-40DD-AFC4-6F175D3DCCD1}">
              <a14:hiddenFill xmlns:a14="http://schemas.microsoft.com/office/drawing/2010/main">
                <a:solidFill>
                  <a:srgbClr val="FFFFFF"/>
                </a:solidFill>
              </a14:hiddenFill>
            </a:ext>
          </a:extLst>
        </p:spPr>
      </p:pic>
      <p:grpSp>
        <p:nvGrpSpPr>
          <p:cNvPr id="34830" name="Group 14"/>
          <p:cNvGrpSpPr>
            <a:grpSpLocks/>
          </p:cNvGrpSpPr>
          <p:nvPr/>
        </p:nvGrpSpPr>
        <p:grpSpPr bwMode="auto">
          <a:xfrm>
            <a:off x="-76200" y="6183313"/>
            <a:ext cx="685800" cy="685800"/>
            <a:chOff x="4506" y="3198"/>
            <a:chExt cx="1242" cy="1111"/>
          </a:xfrm>
        </p:grpSpPr>
        <p:sp>
          <p:nvSpPr>
            <p:cNvPr id="34831" name="Freeform 15"/>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34832" name="Freeform 16"/>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4833" name="Freeform 17"/>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34834" name="Freeform 18"/>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34835" name="Freeform 19"/>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34836" name="Freeform 20"/>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34837" name="Freeform 21"/>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8" name="Freeform 22"/>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34839" name="Freeform 23"/>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0" name="Freeform 24"/>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34841" name="Freeform 25"/>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2" name="Freeform 26"/>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34843" name="Freeform 27"/>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4" name="Freeform 28"/>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34845" name="Freeform 29"/>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6" name="Freeform 30"/>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34847" name="Freeform 31"/>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34848" name="Freeform 32"/>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9" name="Freeform 33"/>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0" name="Freeform 34"/>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1" name="Freeform 35"/>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2" name="Freeform 36"/>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3" name="Freeform 37"/>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4" name="Freeform 38"/>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5" name="Freeform 39"/>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6" name="Freeform 40"/>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7" name="Freeform 41"/>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8" name="Freeform 42"/>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9" name="Freeform 43"/>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0" name="Freeform 44"/>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1" name="Freeform 45"/>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2" name="Freeform 46"/>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3" name="Oval 47"/>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4" name="Oval 48"/>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5" name="Oval 49"/>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6" name="Freeform 50"/>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34867" name="Freeform 51"/>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34868" name="Freeform 52"/>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34869" name="Freeform 53"/>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34870" name="Freeform 54"/>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34871" name="Freeform 55"/>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34872" name="Freeform 56"/>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3" name="Freeform 57"/>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34874" name="Freeform 58"/>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5" name="Freeform 59"/>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34876" name="Freeform 60"/>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7" name="Freeform 61"/>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34878" name="Freeform 62"/>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9" name="Freeform 63"/>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34880" name="Freeform 64"/>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1" name="Freeform 65"/>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34882" name="Freeform 66"/>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34883" name="Freeform 67"/>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4" name="Freeform 68"/>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5" name="Freeform 69"/>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6" name="Freeform 70"/>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7" name="Freeform 71"/>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8" name="Freeform 72"/>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9" name="Freeform 73"/>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0" name="Freeform 74"/>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1" name="Freeform 75"/>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2" name="Freeform 76"/>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3" name="Freeform 77"/>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4" name="Freeform 78"/>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5" name="Freeform 79"/>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96" name="Freeform 80"/>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97" name="Freeform 81"/>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98" name="Oval 82"/>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9" name="Oval 83"/>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0" name="Oval 84"/>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1" name="Freeform 85"/>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34902" name="Freeform 86"/>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4903" name="Freeform 87"/>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34904" name="Freeform 88"/>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34905" name="Freeform 89"/>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34906" name="Freeform 90"/>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34907" name="Freeform 91"/>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8" name="Freeform 92"/>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34909" name="Freeform 93"/>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0" name="Freeform 94"/>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34911" name="Freeform 95"/>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2" name="Freeform 96"/>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34913" name="Freeform 97"/>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4" name="Freeform 98"/>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34915" name="Freeform 99"/>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6" name="Oval 100"/>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34917" name="Freeform 101"/>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34918" name="Freeform 102"/>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9" name="Freeform 103"/>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0" name="Freeform 104"/>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1" name="Freeform 105"/>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2" name="Freeform 106"/>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3" name="Freeform 107"/>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4" name="Freeform 108"/>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5" name="Freeform 109"/>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6" name="Freeform 110"/>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7" name="Freeform 111"/>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8" name="Freeform 112"/>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9" name="Freeform 113"/>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0" name="Freeform 114"/>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31" name="Freeform 115"/>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32" name="Freeform 116"/>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33" name="Oval 117"/>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4" name="Oval 118"/>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5" name="Oval 119"/>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936" name="Group 120"/>
          <p:cNvGrpSpPr>
            <a:grpSpLocks/>
          </p:cNvGrpSpPr>
          <p:nvPr/>
        </p:nvGrpSpPr>
        <p:grpSpPr bwMode="auto">
          <a:xfrm>
            <a:off x="8458200" y="6172200"/>
            <a:ext cx="685800" cy="685800"/>
            <a:chOff x="4506" y="3198"/>
            <a:chExt cx="1242" cy="1111"/>
          </a:xfrm>
        </p:grpSpPr>
        <p:sp>
          <p:nvSpPr>
            <p:cNvPr id="34937" name="Freeform 121"/>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34938" name="Freeform 122"/>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4939" name="Freeform 123"/>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34940" name="Freeform 124"/>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34941" name="Freeform 125"/>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34942" name="Freeform 126"/>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34943" name="Freeform 127"/>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4" name="Freeform 128"/>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34945" name="Freeform 129"/>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6" name="Freeform 130"/>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34947" name="Freeform 131"/>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8" name="Freeform 132"/>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34949" name="Freeform 133"/>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0" name="Freeform 134"/>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34951" name="Freeform 135"/>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2" name="Freeform 136"/>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34953" name="Freeform 137"/>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34954" name="Freeform 138"/>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5" name="Freeform 139"/>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6" name="Freeform 140"/>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7" name="Freeform 141"/>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8" name="Freeform 142"/>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9" name="Freeform 143"/>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0" name="Freeform 144"/>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1" name="Freeform 145"/>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2" name="Freeform 146"/>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3" name="Freeform 147"/>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4" name="Freeform 148"/>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5" name="Freeform 149"/>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6" name="Freeform 150"/>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67" name="Freeform 151"/>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68" name="Freeform 152"/>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69" name="Oval 153"/>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0" name="Oval 154"/>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1" name="Oval 155"/>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2" name="Freeform 156"/>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34973" name="Freeform 157"/>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34974" name="Freeform 158"/>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34975" name="Freeform 159"/>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34976" name="Freeform 160"/>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34977" name="Freeform 161"/>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34978" name="Freeform 162"/>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9" name="Freeform 163"/>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34980" name="Freeform 164"/>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1" name="Freeform 165"/>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34982" name="Freeform 166"/>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3" name="Freeform 167"/>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34984" name="Freeform 168"/>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5" name="Freeform 169"/>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34986" name="Freeform 170"/>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7" name="Freeform 171"/>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34988" name="Freeform 172"/>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34989" name="Freeform 173"/>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0" name="Freeform 174"/>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1" name="Freeform 175"/>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2" name="Freeform 176"/>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3" name="Freeform 177"/>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4" name="Freeform 178"/>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5" name="Freeform 179"/>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6" name="Freeform 180"/>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7" name="Freeform 181"/>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8" name="Freeform 182"/>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9" name="Freeform 183"/>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0" name="Freeform 184"/>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1" name="Freeform 185"/>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02" name="Freeform 186"/>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03" name="Freeform 187"/>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04" name="Oval 188"/>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5" name="Oval 189"/>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6" name="Oval 190"/>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7" name="Freeform 191"/>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35008" name="Freeform 192"/>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5009" name="Freeform 193"/>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35010" name="Freeform 194"/>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35011" name="Freeform 195"/>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35012" name="Freeform 196"/>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35013" name="Freeform 197"/>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4" name="Freeform 198"/>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35015" name="Freeform 199"/>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6" name="Freeform 200"/>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35017" name="Freeform 201"/>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8" name="Freeform 202"/>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35019" name="Freeform 203"/>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0" name="Freeform 204"/>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35021" name="Freeform 205"/>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2" name="Oval 206"/>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35023" name="Freeform 207"/>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35024" name="Freeform 208"/>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5" name="Freeform 209"/>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6" name="Freeform 210"/>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7" name="Freeform 211"/>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8" name="Freeform 212"/>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9" name="Freeform 213"/>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0" name="Freeform 214"/>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1" name="Freeform 215"/>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2" name="Freeform 216"/>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3" name="Freeform 217"/>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4" name="Freeform 218"/>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5" name="Freeform 219"/>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6" name="Freeform 220"/>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37" name="Freeform 221"/>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38" name="Freeform 222"/>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39" name="Oval 223"/>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40" name="Oval 224"/>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41" name="Oval 225"/>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2819400" y="3810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000000"/>
                </a:solidFill>
              </a:rPr>
              <a:t>Chính tả: Nghe – viết</a:t>
            </a:r>
          </a:p>
        </p:txBody>
      </p:sp>
      <p:sp>
        <p:nvSpPr>
          <p:cNvPr id="35844" name="WordArt 4"/>
          <p:cNvSpPr>
            <a:spLocks noChangeArrowheads="1" noChangeShapeType="1" noTextEdit="1"/>
          </p:cNvSpPr>
          <p:nvPr/>
        </p:nvSpPr>
        <p:spPr bwMode="auto">
          <a:xfrm>
            <a:off x="2924175" y="914400"/>
            <a:ext cx="32480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sp>
        <p:nvSpPr>
          <p:cNvPr id="35845" name="Text Box 5"/>
          <p:cNvSpPr txBox="1">
            <a:spLocks noChangeArrowheads="1"/>
          </p:cNvSpPr>
          <p:nvPr/>
        </p:nvSpPr>
        <p:spPr bwMode="auto">
          <a:xfrm>
            <a:off x="228600" y="1447800"/>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FF0000"/>
                </a:solidFill>
              </a:rPr>
              <a:t>( 2 )</a:t>
            </a:r>
          </a:p>
        </p:txBody>
      </p:sp>
      <p:sp>
        <p:nvSpPr>
          <p:cNvPr id="35846" name="Text Box 6"/>
          <p:cNvSpPr txBox="1">
            <a:spLocks noChangeArrowheads="1"/>
          </p:cNvSpPr>
          <p:nvPr/>
        </p:nvSpPr>
        <p:spPr bwMode="auto">
          <a:xfrm>
            <a:off x="1447800" y="1447800"/>
            <a:ext cx="7391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FF33CC"/>
                </a:solidFill>
              </a:rPr>
              <a:t>a)</a:t>
            </a:r>
            <a:r>
              <a:rPr lang="en-US" sz="4000" b="1">
                <a:solidFill>
                  <a:srgbClr val="000000"/>
                </a:solidFill>
              </a:rPr>
              <a:t> </a:t>
            </a:r>
            <a:r>
              <a:rPr lang="en-US" sz="4000" b="1">
                <a:solidFill>
                  <a:srgbClr val="0000FF"/>
                </a:solidFill>
              </a:rPr>
              <a:t>Em chọn</a:t>
            </a:r>
            <a:r>
              <a:rPr lang="en-US" sz="4000" b="1">
                <a:solidFill>
                  <a:srgbClr val="993366"/>
                </a:solidFill>
              </a:rPr>
              <a:t> </a:t>
            </a:r>
            <a:r>
              <a:rPr lang="en-US" sz="4000" b="1">
                <a:solidFill>
                  <a:srgbClr val="FF0000"/>
                </a:solidFill>
              </a:rPr>
              <a:t>tr</a:t>
            </a:r>
            <a:r>
              <a:rPr lang="en-US" sz="4000" b="1">
                <a:solidFill>
                  <a:srgbClr val="993366"/>
                </a:solidFill>
              </a:rPr>
              <a:t> </a:t>
            </a:r>
            <a:r>
              <a:rPr lang="en-US" sz="4000" b="1">
                <a:solidFill>
                  <a:srgbClr val="0000FF"/>
                </a:solidFill>
              </a:rPr>
              <a:t>hay</a:t>
            </a:r>
            <a:r>
              <a:rPr lang="en-US" sz="4000" b="1">
                <a:solidFill>
                  <a:srgbClr val="993366"/>
                </a:solidFill>
              </a:rPr>
              <a:t> </a:t>
            </a:r>
            <a:r>
              <a:rPr lang="en-US" sz="4000" b="1">
                <a:solidFill>
                  <a:srgbClr val="FF0000"/>
                </a:solidFill>
              </a:rPr>
              <a:t>ch </a:t>
            </a:r>
            <a:r>
              <a:rPr lang="en-US" sz="4000" b="1">
                <a:solidFill>
                  <a:srgbClr val="0000FF"/>
                </a:solidFill>
              </a:rPr>
              <a:t>để điền vào chỗ trống ? Giải câu đố.</a:t>
            </a:r>
          </a:p>
        </p:txBody>
      </p:sp>
      <p:sp>
        <p:nvSpPr>
          <p:cNvPr id="35847" name="Text Box 7"/>
          <p:cNvSpPr txBox="1">
            <a:spLocks noChangeArrowheads="1"/>
          </p:cNvSpPr>
          <p:nvPr/>
        </p:nvSpPr>
        <p:spPr bwMode="auto">
          <a:xfrm>
            <a:off x="990600" y="2849563"/>
            <a:ext cx="632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000000"/>
                </a:solidFill>
              </a:rPr>
              <a:t>Mặt     òn, mặt lại đỏ gay</a:t>
            </a:r>
          </a:p>
        </p:txBody>
      </p:sp>
      <p:sp>
        <p:nvSpPr>
          <p:cNvPr id="35848" name="Text Box 8"/>
          <p:cNvSpPr txBox="1">
            <a:spLocks noChangeArrowheads="1"/>
          </p:cNvSpPr>
          <p:nvPr/>
        </p:nvSpPr>
        <p:spPr bwMode="auto">
          <a:xfrm>
            <a:off x="1905000" y="2803525"/>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FF"/>
                </a:solidFill>
              </a:rPr>
              <a:t>. . .</a:t>
            </a:r>
            <a:r>
              <a:rPr lang="en-US" sz="3200" b="1">
                <a:solidFill>
                  <a:srgbClr val="000000"/>
                </a:solidFill>
              </a:rPr>
              <a:t> </a:t>
            </a:r>
          </a:p>
        </p:txBody>
      </p:sp>
      <p:sp>
        <p:nvSpPr>
          <p:cNvPr id="35849" name="Text Box 9"/>
          <p:cNvSpPr txBox="1">
            <a:spLocks noChangeArrowheads="1"/>
          </p:cNvSpPr>
          <p:nvPr/>
        </p:nvSpPr>
        <p:spPr bwMode="auto">
          <a:xfrm>
            <a:off x="381000" y="3535363"/>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000000"/>
                </a:solidFill>
              </a:rPr>
              <a:t>Ai nhìn cũng phải nhíu mày vì sao</a:t>
            </a:r>
          </a:p>
        </p:txBody>
      </p:sp>
      <p:sp>
        <p:nvSpPr>
          <p:cNvPr id="35850" name="Text Box 10"/>
          <p:cNvSpPr txBox="1">
            <a:spLocks noChangeArrowheads="1"/>
          </p:cNvSpPr>
          <p:nvPr/>
        </p:nvSpPr>
        <p:spPr bwMode="auto">
          <a:xfrm>
            <a:off x="990600" y="4144963"/>
            <a:ext cx="739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000000"/>
                </a:solidFill>
              </a:rPr>
              <a:t>Suốt ngày lơ lửng     ên cao</a:t>
            </a:r>
          </a:p>
        </p:txBody>
      </p:sp>
      <p:sp>
        <p:nvSpPr>
          <p:cNvPr id="35851" name="Text Box 11"/>
          <p:cNvSpPr txBox="1">
            <a:spLocks noChangeArrowheads="1"/>
          </p:cNvSpPr>
          <p:nvPr/>
        </p:nvSpPr>
        <p:spPr bwMode="auto">
          <a:xfrm>
            <a:off x="4800600" y="4175125"/>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FF"/>
                </a:solidFill>
              </a:rPr>
              <a:t>. . .</a:t>
            </a:r>
            <a:r>
              <a:rPr lang="en-US" sz="3200" b="1">
                <a:solidFill>
                  <a:srgbClr val="000000"/>
                </a:solidFill>
              </a:rPr>
              <a:t> </a:t>
            </a:r>
          </a:p>
        </p:txBody>
      </p:sp>
      <p:sp>
        <p:nvSpPr>
          <p:cNvPr id="35852" name="Text Box 12"/>
          <p:cNvSpPr txBox="1">
            <a:spLocks noChangeArrowheads="1"/>
          </p:cNvSpPr>
          <p:nvPr/>
        </p:nvSpPr>
        <p:spPr bwMode="auto">
          <a:xfrm>
            <a:off x="533400" y="4906963"/>
            <a:ext cx="861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00"/>
                </a:solidFill>
              </a:rPr>
              <a:t>Đêm về đi ngủ,    ui vào nơi đâu?</a:t>
            </a:r>
          </a:p>
        </p:txBody>
      </p:sp>
      <p:sp>
        <p:nvSpPr>
          <p:cNvPr id="35853" name="Text Box 13"/>
          <p:cNvSpPr txBox="1">
            <a:spLocks noChangeArrowheads="1"/>
          </p:cNvSpPr>
          <p:nvPr/>
        </p:nvSpPr>
        <p:spPr bwMode="auto">
          <a:xfrm>
            <a:off x="3048000" y="487680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FF"/>
                </a:solidFill>
              </a:rPr>
              <a:t>. . .</a:t>
            </a:r>
            <a:r>
              <a:rPr lang="en-US" sz="3200" b="1">
                <a:solidFill>
                  <a:srgbClr val="000000"/>
                </a:solidFill>
              </a:rPr>
              <a:t>      </a:t>
            </a:r>
          </a:p>
        </p:txBody>
      </p:sp>
      <p:sp>
        <p:nvSpPr>
          <p:cNvPr id="35854" name="Text Box 14"/>
          <p:cNvSpPr txBox="1">
            <a:spLocks noChangeArrowheads="1"/>
          </p:cNvSpPr>
          <p:nvPr/>
        </p:nvSpPr>
        <p:spPr bwMode="auto">
          <a:xfrm>
            <a:off x="6629400" y="5592763"/>
            <a:ext cx="175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FF"/>
                </a:solidFill>
              </a:rPr>
              <a:t>Là gì?</a:t>
            </a:r>
          </a:p>
        </p:txBody>
      </p:sp>
      <p:sp>
        <p:nvSpPr>
          <p:cNvPr id="35855" name="Text Box 15"/>
          <p:cNvSpPr txBox="1">
            <a:spLocks noChangeArrowheads="1"/>
          </p:cNvSpPr>
          <p:nvPr/>
        </p:nvSpPr>
        <p:spPr bwMode="auto">
          <a:xfrm>
            <a:off x="3886200" y="6278563"/>
            <a:ext cx="449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00"/>
                </a:solidFill>
              </a:rPr>
              <a:t>Trần Liên Nguyễn</a:t>
            </a:r>
          </a:p>
        </p:txBody>
      </p:sp>
      <p:pic>
        <p:nvPicPr>
          <p:cNvPr id="35856" name="Picture 16"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90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5857" name="Picture 17"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43489">
            <a:off x="8028782" y="5828506"/>
            <a:ext cx="1219200" cy="992187"/>
          </a:xfrm>
          <a:prstGeom prst="rect">
            <a:avLst/>
          </a:prstGeom>
          <a:noFill/>
          <a:extLst>
            <a:ext uri="{909E8E84-426E-40DD-AFC4-6F175D3DCCD1}">
              <a14:hiddenFill xmlns:a14="http://schemas.microsoft.com/office/drawing/2010/main">
                <a:solidFill>
                  <a:srgbClr val="FFFFFF"/>
                </a:solidFill>
              </a14:hiddenFill>
            </a:ext>
          </a:extLst>
        </p:spPr>
      </p:pic>
      <p:pic>
        <p:nvPicPr>
          <p:cNvPr id="35858" name="Picture 18"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76200"/>
            <a:ext cx="9906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5859" name="Text Box 19"/>
          <p:cNvSpPr txBox="1">
            <a:spLocks noChangeArrowheads="1"/>
          </p:cNvSpPr>
          <p:nvPr/>
        </p:nvSpPr>
        <p:spPr bwMode="auto">
          <a:xfrm>
            <a:off x="4038600" y="1431925"/>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FF0000"/>
                </a:solidFill>
              </a:rPr>
              <a:t>tr</a:t>
            </a:r>
            <a:r>
              <a:rPr lang="en-US" sz="3200" b="1">
                <a:solidFill>
                  <a:srgbClr val="000000"/>
                </a:solidFill>
              </a:rPr>
              <a:t> </a:t>
            </a:r>
          </a:p>
        </p:txBody>
      </p:sp>
      <p:sp>
        <p:nvSpPr>
          <p:cNvPr id="35860" name="Text Box 20"/>
          <p:cNvSpPr txBox="1">
            <a:spLocks noChangeArrowheads="1"/>
          </p:cNvSpPr>
          <p:nvPr/>
        </p:nvSpPr>
        <p:spPr bwMode="auto">
          <a:xfrm>
            <a:off x="4038600" y="1431925"/>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FF0000"/>
                </a:solidFill>
              </a:rPr>
              <a:t>tr</a:t>
            </a:r>
            <a:r>
              <a:rPr lang="en-US" sz="3200" b="1">
                <a:solidFill>
                  <a:srgbClr val="000000"/>
                </a:solidFill>
              </a:rPr>
              <a:t> </a:t>
            </a:r>
          </a:p>
        </p:txBody>
      </p:sp>
      <p:sp>
        <p:nvSpPr>
          <p:cNvPr id="35861" name="Text Box 21"/>
          <p:cNvSpPr txBox="1">
            <a:spLocks noChangeArrowheads="1"/>
          </p:cNvSpPr>
          <p:nvPr/>
        </p:nvSpPr>
        <p:spPr bwMode="auto">
          <a:xfrm>
            <a:off x="5486400" y="1447800"/>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FF0000"/>
                </a:solidFill>
              </a:rPr>
              <a:t>ch</a:t>
            </a:r>
            <a:endParaRPr lang="en-US" sz="3200" b="1">
              <a:solidFill>
                <a:srgbClr val="000000"/>
              </a:solidFill>
            </a:endParaRPr>
          </a:p>
        </p:txBody>
      </p:sp>
      <p:pic>
        <p:nvPicPr>
          <p:cNvPr id="35862" name="Picture 22"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15000"/>
            <a:ext cx="9144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35848"/>
                                        </p:tgtEl>
                                      </p:cBhvr>
                                    </p:animEffect>
                                    <p:set>
                                      <p:cBhvr>
                                        <p:cTn id="7" dur="1" fill="hold">
                                          <p:stCondLst>
                                            <p:cond delay="499"/>
                                          </p:stCondLst>
                                        </p:cTn>
                                        <p:tgtEl>
                                          <p:spTgt spid="35848"/>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35851"/>
                                        </p:tgtEl>
                                      </p:cBhvr>
                                    </p:animEffect>
                                    <p:set>
                                      <p:cBhvr>
                                        <p:cTn id="10" dur="1" fill="hold">
                                          <p:stCondLst>
                                            <p:cond delay="499"/>
                                          </p:stCondLst>
                                        </p:cTn>
                                        <p:tgtEl>
                                          <p:spTgt spid="35851"/>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35853"/>
                                        </p:tgtEl>
                                      </p:cBhvr>
                                    </p:animEffect>
                                    <p:set>
                                      <p:cBhvr>
                                        <p:cTn id="13" dur="1" fill="hold">
                                          <p:stCondLst>
                                            <p:cond delay="499"/>
                                          </p:stCondLst>
                                        </p:cTn>
                                        <p:tgtEl>
                                          <p:spTgt spid="3585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path" presetSubtype="0" accel="50000" decel="50000" fill="hold" grpId="0" nodeType="clickEffect">
                                  <p:stCondLst>
                                    <p:cond delay="0"/>
                                  </p:stCondLst>
                                  <p:childTnLst>
                                    <p:animMotion origin="layout" path="M 0 -3.7037E-6 L -0.20417 0.20672 " pathEditMode="relative" rAng="0" ptsTypes="AA">
                                      <p:cBhvr>
                                        <p:cTn id="17" dur="2000" fill="hold"/>
                                        <p:tgtEl>
                                          <p:spTgt spid="35860"/>
                                        </p:tgtEl>
                                        <p:attrNameLst>
                                          <p:attrName>ppt_x</p:attrName>
                                          <p:attrName>ppt_y</p:attrName>
                                        </p:attrNameLst>
                                      </p:cBhvr>
                                      <p:rCtr x="-10208" y="10324"/>
                                    </p:animMotion>
                                  </p:childTnLst>
                                </p:cTn>
                              </p:par>
                              <p:par>
                                <p:cTn id="18" presetID="42" presetClass="path" presetSubtype="0" accel="50000" decel="50000" fill="hold" grpId="0" nodeType="withEffect">
                                  <p:stCondLst>
                                    <p:cond delay="0"/>
                                  </p:stCondLst>
                                  <p:childTnLst>
                                    <p:animMotion origin="layout" path="M 0 -3.7037E-6 L 0.1125 0.39561 " pathEditMode="relative" rAng="0" ptsTypes="AA">
                                      <p:cBhvr>
                                        <p:cTn id="19" dur="2000" fill="hold"/>
                                        <p:tgtEl>
                                          <p:spTgt spid="35859"/>
                                        </p:tgtEl>
                                        <p:attrNameLst>
                                          <p:attrName>ppt_x</p:attrName>
                                          <p:attrName>ppt_y</p:attrName>
                                        </p:attrNameLst>
                                      </p:cBhvr>
                                      <p:rCtr x="5625" y="19769"/>
                                    </p:animMotion>
                                  </p:childTnLst>
                                </p:cTn>
                              </p:par>
                              <p:par>
                                <p:cTn id="20" presetID="42" presetClass="path" presetSubtype="0" accel="50000" decel="50000" fill="hold" grpId="0" nodeType="withEffect">
                                  <p:stCondLst>
                                    <p:cond delay="0"/>
                                  </p:stCondLst>
                                  <p:childTnLst>
                                    <p:animMotion origin="layout" path="M 0.00834 0.02658 L -0.27083 0.49271 " pathEditMode="relative" rAng="0" ptsTypes="AA">
                                      <p:cBhvr>
                                        <p:cTn id="21" dur="2000" fill="hold"/>
                                        <p:tgtEl>
                                          <p:spTgt spid="35861"/>
                                        </p:tgtEl>
                                        <p:attrNameLst>
                                          <p:attrName>ppt_x</p:attrName>
                                          <p:attrName>ppt_y</p:attrName>
                                        </p:attrNameLst>
                                      </p:cBhvr>
                                      <p:rCtr x="-13958" y="23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P spid="35851" grpId="0"/>
      <p:bldP spid="35853" grpId="0"/>
      <p:bldP spid="35859" grpId="0"/>
      <p:bldP spid="35860" grpId="0"/>
      <p:bldP spid="358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can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9413"/>
            <a:ext cx="9144000" cy="5208587"/>
          </a:xfrm>
          <a:prstGeom prst="rect">
            <a:avLst/>
          </a:prstGeom>
          <a:noFill/>
          <a:extLst>
            <a:ext uri="{909E8E84-426E-40DD-AFC4-6F175D3DCCD1}">
              <a14:hiddenFill xmlns:a14="http://schemas.microsoft.com/office/drawing/2010/main">
                <a:solidFill>
                  <a:srgbClr val="FFFFFF"/>
                </a:solidFill>
              </a14:hiddenFill>
            </a:ext>
          </a:extLst>
        </p:spPr>
      </p:pic>
      <p:sp>
        <p:nvSpPr>
          <p:cNvPr id="36868" name="Text Box 4"/>
          <p:cNvSpPr txBox="1">
            <a:spLocks noChangeArrowheads="1"/>
          </p:cNvSpPr>
          <p:nvPr/>
        </p:nvSpPr>
        <p:spPr bwMode="auto">
          <a:xfrm>
            <a:off x="3352800" y="3810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000000"/>
                </a:solidFill>
              </a:rPr>
              <a:t>Chính tả: Nghe – viết </a:t>
            </a:r>
          </a:p>
        </p:txBody>
      </p:sp>
      <p:sp>
        <p:nvSpPr>
          <p:cNvPr id="36869" name="WordArt 5"/>
          <p:cNvSpPr>
            <a:spLocks noChangeArrowheads="1" noChangeShapeType="1" noTextEdit="1"/>
          </p:cNvSpPr>
          <p:nvPr/>
        </p:nvSpPr>
        <p:spPr bwMode="auto">
          <a:xfrm>
            <a:off x="3457575" y="914400"/>
            <a:ext cx="32480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pic>
        <p:nvPicPr>
          <p:cNvPr id="36870"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06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8189912" y="-34924"/>
            <a:ext cx="9175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94" y="5945981"/>
            <a:ext cx="91598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20272">
            <a:off x="8156575" y="5932488"/>
            <a:ext cx="993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descr="FLOWER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2509837" y="4795838"/>
            <a:ext cx="4667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FLOWER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167437" y="4795838"/>
            <a:ext cx="4667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6200" y="3429000"/>
            <a:ext cx="6096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6877" name="Picture 13"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6200" y="762000"/>
            <a:ext cx="609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6878" name="Picture 14"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8610600" y="3200400"/>
            <a:ext cx="609600" cy="2784475"/>
          </a:xfrm>
          <a:prstGeom prst="rect">
            <a:avLst/>
          </a:prstGeom>
          <a:noFill/>
          <a:extLst>
            <a:ext uri="{909E8E84-426E-40DD-AFC4-6F175D3DCCD1}">
              <a14:hiddenFill xmlns:a14="http://schemas.microsoft.com/office/drawing/2010/main">
                <a:solidFill>
                  <a:srgbClr val="FFFFFF"/>
                </a:solidFill>
              </a14:hiddenFill>
            </a:ext>
          </a:extLst>
        </p:spPr>
      </p:pic>
      <p:pic>
        <p:nvPicPr>
          <p:cNvPr id="36879" name="Picture 15"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8610600" y="674688"/>
            <a:ext cx="609600" cy="2601912"/>
          </a:xfrm>
          <a:prstGeom prst="rect">
            <a:avLst/>
          </a:prstGeom>
          <a:noFill/>
          <a:extLst>
            <a:ext uri="{909E8E84-426E-40DD-AFC4-6F175D3DCCD1}">
              <a14:hiddenFill xmlns:a14="http://schemas.microsoft.com/office/drawing/2010/main">
                <a:solidFill>
                  <a:srgbClr val="FFFFFF"/>
                </a:solidFill>
              </a14:hiddenFill>
            </a:ext>
          </a:extLst>
        </p:spPr>
      </p:pic>
      <p:sp>
        <p:nvSpPr>
          <p:cNvPr id="36880" name="Rectangle 16"/>
          <p:cNvSpPr>
            <a:spLocks noChangeArrowheads="1"/>
          </p:cNvSpPr>
          <p:nvPr/>
        </p:nvSpPr>
        <p:spPr bwMode="auto">
          <a:xfrm>
            <a:off x="990600" y="1676400"/>
            <a:ext cx="2133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FF3300"/>
                </a:solidFill>
              </a:rPr>
              <a:t>Mặt trời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3352800" y="868363"/>
            <a:ext cx="4648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i="1">
                <a:solidFill>
                  <a:srgbClr val="000000"/>
                </a:solidFill>
              </a:rPr>
              <a:t>Chính tả: Nghe – viết </a:t>
            </a:r>
          </a:p>
        </p:txBody>
      </p:sp>
      <p:sp>
        <p:nvSpPr>
          <p:cNvPr id="32772" name="WordArt 4"/>
          <p:cNvSpPr>
            <a:spLocks noChangeArrowheads="1" noChangeShapeType="1" noTextEdit="1"/>
          </p:cNvSpPr>
          <p:nvPr/>
        </p:nvSpPr>
        <p:spPr bwMode="auto">
          <a:xfrm>
            <a:off x="3457575" y="1524000"/>
            <a:ext cx="32480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sp>
        <p:nvSpPr>
          <p:cNvPr id="32773" name="WordArt 5"/>
          <p:cNvSpPr>
            <a:spLocks noChangeArrowheads="1" noChangeShapeType="1" noTextEdit="1"/>
          </p:cNvSpPr>
          <p:nvPr/>
        </p:nvSpPr>
        <p:spPr bwMode="auto">
          <a:xfrm>
            <a:off x="609600" y="2743200"/>
            <a:ext cx="7686675" cy="1143000"/>
          </a:xfrm>
          <a:prstGeom prst="rect">
            <a:avLst/>
          </a:prstGeom>
        </p:spPr>
        <p:txBody>
          <a:bodyPr wrap="none" fromWordArt="1">
            <a:prstTxWarp prst="textPlain">
              <a:avLst>
                <a:gd name="adj" fmla="val 50000"/>
              </a:avLst>
            </a:prstTxWarp>
          </a:bodyPr>
          <a:lstStyle/>
          <a:p>
            <a:pPr algn="ctr"/>
            <a:r>
              <a:rPr lang="vi-VN" sz="3600" i="1" kern="10">
                <a:ln w="9525">
                  <a:solidFill>
                    <a:srgbClr val="FF00FF"/>
                  </a:solidFill>
                  <a:round/>
                  <a:headEnd/>
                  <a:tailEnd/>
                </a:ln>
                <a:solidFill>
                  <a:srgbClr val="FF0000"/>
                </a:solidFill>
                <a:effectLst>
                  <a:outerShdw dist="35921" dir="2700000" algn="ctr" rotWithShape="0">
                    <a:srgbClr val="808080">
                      <a:alpha val="80000"/>
                    </a:srgbClr>
                  </a:outerShdw>
                </a:effectLst>
                <a:latin typeface="Times New Roman"/>
                <a:cs typeface="Times New Roman"/>
              </a:rPr>
              <a:t>Xem trước: Một nhà thông thái</a:t>
            </a:r>
            <a:endParaRPr lang="en-US" sz="3600" i="1" kern="10">
              <a:ln w="9525">
                <a:solidFill>
                  <a:srgbClr val="FF00FF"/>
                </a:solidFill>
                <a:round/>
                <a:headEnd/>
                <a:tailEnd/>
              </a:ln>
              <a:solidFill>
                <a:srgbClr val="FF0000"/>
              </a:solidFill>
              <a:effectLst>
                <a:outerShdw dist="35921" dir="2700000" algn="ctr" rotWithShape="0">
                  <a:srgbClr val="808080">
                    <a:alpha val="80000"/>
                  </a:srgbClr>
                </a:outerShdw>
              </a:effectLst>
              <a:latin typeface="Times New Roman"/>
              <a:cs typeface="Times New Roman"/>
            </a:endParaRPr>
          </a:p>
        </p:txBody>
      </p:sp>
      <p:pic>
        <p:nvPicPr>
          <p:cNvPr id="32774" name="Picture 6" descr="Picture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39163" y="-71438"/>
            <a:ext cx="6858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32775" name="Picture 7" descr="Picture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400" y="-762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ABARBLY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263"/>
            <a:ext cx="8001000" cy="160337"/>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9"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878513"/>
            <a:ext cx="609600" cy="1055687"/>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5867400"/>
            <a:ext cx="609600" cy="1055688"/>
          </a:xfrm>
          <a:prstGeom prst="rect">
            <a:avLst/>
          </a:prstGeom>
          <a:noFill/>
          <a:extLst>
            <a:ext uri="{909E8E84-426E-40DD-AFC4-6F175D3DCCD1}">
              <a14:hiddenFill xmlns:a14="http://schemas.microsoft.com/office/drawing/2010/main">
                <a:solidFill>
                  <a:srgbClr val="FFFFFF"/>
                </a:solidFill>
              </a14:hiddenFill>
            </a:ext>
          </a:extLst>
        </p:spPr>
      </p:pic>
      <p:pic>
        <p:nvPicPr>
          <p:cNvPr id="32779" name="Picture 11"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628900" y="31623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400800" y="2895600"/>
            <a:ext cx="510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ABARBLY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697663"/>
            <a:ext cx="8001000" cy="160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0" fill="hold"/>
                                        <p:tgtEl>
                                          <p:spTgt spid="32773"/>
                                        </p:tgtEl>
                                        <p:attrNameLst>
                                          <p:attrName>ppt_x</p:attrName>
                                        </p:attrNameLst>
                                      </p:cBhvr>
                                      <p:tavLst>
                                        <p:tav tm="0">
                                          <p:val>
                                            <p:strVal val="1+#ppt_w/2"/>
                                          </p:val>
                                        </p:tav>
                                        <p:tav tm="100000">
                                          <p:val>
                                            <p:strVal val="#ppt_x"/>
                                          </p:val>
                                        </p:tav>
                                      </p:tavLst>
                                    </p:anim>
                                    <p:anim calcmode="lin" valueType="num">
                                      <p:cBhvr additive="base">
                                        <p:cTn id="8" dur="5000" fill="hold"/>
                                        <p:tgtEl>
                                          <p:spTgt spid="32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REWRK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2057400"/>
            <a:ext cx="4800600" cy="3733800"/>
          </a:xfrm>
          <a:prstGeom prst="rect">
            <a:avLst/>
          </a:prstGeom>
          <a:noFill/>
          <a:extLst>
            <a:ext uri="{909E8E84-426E-40DD-AFC4-6F175D3DCCD1}">
              <a14:hiddenFill xmlns:a14="http://schemas.microsoft.com/office/drawing/2010/main">
                <a:solidFill>
                  <a:srgbClr val="FFFFFF"/>
                </a:solidFill>
              </a14:hiddenFill>
            </a:ext>
          </a:extLst>
        </p:spPr>
      </p:pic>
      <p:sp>
        <p:nvSpPr>
          <p:cNvPr id="37892" name="WordArt 4"/>
          <p:cNvSpPr>
            <a:spLocks noChangeArrowheads="1" noChangeShapeType="1" noTextEdit="1"/>
          </p:cNvSpPr>
          <p:nvPr/>
        </p:nvSpPr>
        <p:spPr bwMode="auto">
          <a:xfrm>
            <a:off x="1143000" y="2362200"/>
            <a:ext cx="6858000" cy="1295400"/>
          </a:xfrm>
          <a:prstGeom prst="rect">
            <a:avLst/>
          </a:prstGeom>
        </p:spPr>
        <p:txBody>
          <a:bodyPr wrap="none" fromWordArt="1">
            <a:prstTxWarp prst="textFadeUp">
              <a:avLst>
                <a:gd name="adj" fmla="val 0"/>
              </a:avLst>
            </a:prstTxWarp>
          </a:bodyPr>
          <a:lstStyle/>
          <a:p>
            <a:pPr algn="ctr"/>
            <a:r>
              <a:rPr lang="en-US" sz="4000" kern="10">
                <a:ln w="12700">
                  <a:solidFill>
                    <a:srgbClr val="FF3300"/>
                  </a:solidFill>
                  <a:round/>
                  <a:headEnd/>
                  <a:tailEnd/>
                </a:ln>
                <a:solidFill>
                  <a:srgbClr val="0000FF"/>
                </a:solidFill>
                <a:effectLst>
                  <a:outerShdw dist="204781" dir="16627501" sy="50000" rotWithShape="0">
                    <a:schemeClr val="tx1"/>
                  </a:outerShdw>
                </a:effectLst>
                <a:latin typeface="VNI-Brush"/>
              </a:rPr>
              <a:t>Kính  Chuùc  Söùc  Khoûe   Quyù  Thaày  Coâ </a:t>
            </a:r>
          </a:p>
        </p:txBody>
      </p:sp>
      <p:sp>
        <p:nvSpPr>
          <p:cNvPr id="37893" name="Freeform 5">
            <a:hlinkClick r:id="" action="ppaction://noaction"/>
          </p:cNvPr>
          <p:cNvSpPr>
            <a:spLocks/>
          </p:cNvSpPr>
          <p:nvPr/>
        </p:nvSpPr>
        <p:spPr bwMode="auto">
          <a:xfrm>
            <a:off x="-152400" y="990600"/>
            <a:ext cx="5114925" cy="5943600"/>
          </a:xfrm>
          <a:custGeom>
            <a:avLst/>
            <a:gdLst>
              <a:gd name="T0" fmla="*/ 194 w 2611"/>
              <a:gd name="T1" fmla="*/ 244 h 3885"/>
              <a:gd name="T2" fmla="*/ 153 w 2611"/>
              <a:gd name="T3" fmla="*/ 1339 h 3885"/>
              <a:gd name="T4" fmla="*/ 235 w 2611"/>
              <a:gd name="T5" fmla="*/ 1802 h 3885"/>
              <a:gd name="T6" fmla="*/ 194 w 2611"/>
              <a:gd name="T7" fmla="*/ 1891 h 3885"/>
              <a:gd name="T8" fmla="*/ 145 w 2611"/>
              <a:gd name="T9" fmla="*/ 2004 h 3885"/>
              <a:gd name="T10" fmla="*/ 153 w 2611"/>
              <a:gd name="T11" fmla="*/ 2418 h 3885"/>
              <a:gd name="T12" fmla="*/ 259 w 2611"/>
              <a:gd name="T13" fmla="*/ 2718 h 3885"/>
              <a:gd name="T14" fmla="*/ 218 w 2611"/>
              <a:gd name="T15" fmla="*/ 3173 h 3885"/>
              <a:gd name="T16" fmla="*/ 170 w 2611"/>
              <a:gd name="T17" fmla="*/ 3432 h 3885"/>
              <a:gd name="T18" fmla="*/ 80 w 2611"/>
              <a:gd name="T19" fmla="*/ 3603 h 3885"/>
              <a:gd name="T20" fmla="*/ 170 w 2611"/>
              <a:gd name="T21" fmla="*/ 3789 h 3885"/>
              <a:gd name="T22" fmla="*/ 527 w 2611"/>
              <a:gd name="T23" fmla="*/ 3878 h 3885"/>
              <a:gd name="T24" fmla="*/ 957 w 2611"/>
              <a:gd name="T25" fmla="*/ 3830 h 3885"/>
              <a:gd name="T26" fmla="*/ 1054 w 2611"/>
              <a:gd name="T27" fmla="*/ 3765 h 3885"/>
              <a:gd name="T28" fmla="*/ 1086 w 2611"/>
              <a:gd name="T29" fmla="*/ 3578 h 3885"/>
              <a:gd name="T30" fmla="*/ 859 w 2611"/>
              <a:gd name="T31" fmla="*/ 3375 h 3885"/>
              <a:gd name="T32" fmla="*/ 397 w 2611"/>
              <a:gd name="T33" fmla="*/ 3319 h 3885"/>
              <a:gd name="T34" fmla="*/ 275 w 2611"/>
              <a:gd name="T35" fmla="*/ 3359 h 3885"/>
              <a:gd name="T36" fmla="*/ 97 w 2611"/>
              <a:gd name="T37" fmla="*/ 3262 h 3885"/>
              <a:gd name="T38" fmla="*/ 332 w 2611"/>
              <a:gd name="T39" fmla="*/ 3367 h 3885"/>
              <a:gd name="T40" fmla="*/ 243 w 2611"/>
              <a:gd name="T41" fmla="*/ 3440 h 3885"/>
              <a:gd name="T42" fmla="*/ 32 w 2611"/>
              <a:gd name="T43" fmla="*/ 3400 h 3885"/>
              <a:gd name="T44" fmla="*/ 80 w 2611"/>
              <a:gd name="T45" fmla="*/ 3189 h 3885"/>
              <a:gd name="T46" fmla="*/ 348 w 2611"/>
              <a:gd name="T47" fmla="*/ 3124 h 3885"/>
              <a:gd name="T48" fmla="*/ 510 w 2611"/>
              <a:gd name="T49" fmla="*/ 3302 h 3885"/>
              <a:gd name="T50" fmla="*/ 754 w 2611"/>
              <a:gd name="T51" fmla="*/ 3327 h 3885"/>
              <a:gd name="T52" fmla="*/ 851 w 2611"/>
              <a:gd name="T53" fmla="*/ 3286 h 3885"/>
              <a:gd name="T54" fmla="*/ 1159 w 2611"/>
              <a:gd name="T55" fmla="*/ 3359 h 3885"/>
              <a:gd name="T56" fmla="*/ 1378 w 2611"/>
              <a:gd name="T57" fmla="*/ 3603 h 3885"/>
              <a:gd name="T58" fmla="*/ 1451 w 2611"/>
              <a:gd name="T59" fmla="*/ 3651 h 3885"/>
              <a:gd name="T60" fmla="*/ 1662 w 2611"/>
              <a:gd name="T61" fmla="*/ 3732 h 3885"/>
              <a:gd name="T62" fmla="*/ 2011 w 2611"/>
              <a:gd name="T63" fmla="*/ 3740 h 3885"/>
              <a:gd name="T64" fmla="*/ 2190 w 2611"/>
              <a:gd name="T65" fmla="*/ 3684 h 3885"/>
              <a:gd name="T66" fmla="*/ 2579 w 2611"/>
              <a:gd name="T67" fmla="*/ 3643 h 3885"/>
              <a:gd name="T68" fmla="*/ 2490 w 2611"/>
              <a:gd name="T69" fmla="*/ 3651 h 3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1" h="3885">
                <a:moveTo>
                  <a:pt x="235" y="0"/>
                </a:moveTo>
                <a:cubicBezTo>
                  <a:pt x="226" y="82"/>
                  <a:pt x="204" y="162"/>
                  <a:pt x="194" y="244"/>
                </a:cubicBezTo>
                <a:cubicBezTo>
                  <a:pt x="173" y="422"/>
                  <a:pt x="156" y="603"/>
                  <a:pt x="121" y="779"/>
                </a:cubicBezTo>
                <a:cubicBezTo>
                  <a:pt x="103" y="964"/>
                  <a:pt x="93" y="1160"/>
                  <a:pt x="153" y="1339"/>
                </a:cubicBezTo>
                <a:cubicBezTo>
                  <a:pt x="165" y="1412"/>
                  <a:pt x="190" y="1465"/>
                  <a:pt x="243" y="1518"/>
                </a:cubicBezTo>
                <a:cubicBezTo>
                  <a:pt x="274" y="1612"/>
                  <a:pt x="258" y="1708"/>
                  <a:pt x="235" y="1802"/>
                </a:cubicBezTo>
                <a:cubicBezTo>
                  <a:pt x="229" y="1825"/>
                  <a:pt x="209" y="1843"/>
                  <a:pt x="202" y="1866"/>
                </a:cubicBezTo>
                <a:cubicBezTo>
                  <a:pt x="199" y="1874"/>
                  <a:pt x="198" y="1883"/>
                  <a:pt x="194" y="1891"/>
                </a:cubicBezTo>
                <a:cubicBezTo>
                  <a:pt x="184" y="1913"/>
                  <a:pt x="169" y="1933"/>
                  <a:pt x="161" y="1956"/>
                </a:cubicBezTo>
                <a:cubicBezTo>
                  <a:pt x="156" y="1972"/>
                  <a:pt x="150" y="1988"/>
                  <a:pt x="145" y="2004"/>
                </a:cubicBezTo>
                <a:cubicBezTo>
                  <a:pt x="142" y="2012"/>
                  <a:pt x="137" y="2029"/>
                  <a:pt x="137" y="2029"/>
                </a:cubicBezTo>
                <a:cubicBezTo>
                  <a:pt x="121" y="2157"/>
                  <a:pt x="99" y="2296"/>
                  <a:pt x="153" y="2418"/>
                </a:cubicBezTo>
                <a:cubicBezTo>
                  <a:pt x="175" y="2467"/>
                  <a:pt x="210" y="2509"/>
                  <a:pt x="235" y="2556"/>
                </a:cubicBezTo>
                <a:cubicBezTo>
                  <a:pt x="248" y="2610"/>
                  <a:pt x="241" y="2665"/>
                  <a:pt x="259" y="2718"/>
                </a:cubicBezTo>
                <a:cubicBezTo>
                  <a:pt x="278" y="2835"/>
                  <a:pt x="298" y="2965"/>
                  <a:pt x="243" y="3075"/>
                </a:cubicBezTo>
                <a:cubicBezTo>
                  <a:pt x="237" y="3112"/>
                  <a:pt x="229" y="3139"/>
                  <a:pt x="218" y="3173"/>
                </a:cubicBezTo>
                <a:cubicBezTo>
                  <a:pt x="212" y="3238"/>
                  <a:pt x="197" y="3295"/>
                  <a:pt x="186" y="3359"/>
                </a:cubicBezTo>
                <a:cubicBezTo>
                  <a:pt x="185" y="3362"/>
                  <a:pt x="174" y="3425"/>
                  <a:pt x="170" y="3432"/>
                </a:cubicBezTo>
                <a:cubicBezTo>
                  <a:pt x="159" y="3453"/>
                  <a:pt x="143" y="3470"/>
                  <a:pt x="129" y="3489"/>
                </a:cubicBezTo>
                <a:cubicBezTo>
                  <a:pt x="106" y="3521"/>
                  <a:pt x="92" y="3566"/>
                  <a:pt x="80" y="3603"/>
                </a:cubicBezTo>
                <a:cubicBezTo>
                  <a:pt x="83" y="3641"/>
                  <a:pt x="81" y="3679"/>
                  <a:pt x="88" y="3716"/>
                </a:cubicBezTo>
                <a:cubicBezTo>
                  <a:pt x="94" y="3746"/>
                  <a:pt x="153" y="3778"/>
                  <a:pt x="170" y="3789"/>
                </a:cubicBezTo>
                <a:cubicBezTo>
                  <a:pt x="238" y="3834"/>
                  <a:pt x="310" y="3839"/>
                  <a:pt x="389" y="3846"/>
                </a:cubicBezTo>
                <a:cubicBezTo>
                  <a:pt x="437" y="3862"/>
                  <a:pt x="476" y="3871"/>
                  <a:pt x="527" y="3878"/>
                </a:cubicBezTo>
                <a:cubicBezTo>
                  <a:pt x="598" y="3876"/>
                  <a:pt x="762" y="3885"/>
                  <a:pt x="867" y="3862"/>
                </a:cubicBezTo>
                <a:cubicBezTo>
                  <a:pt x="899" y="3855"/>
                  <a:pt x="925" y="3838"/>
                  <a:pt x="957" y="3830"/>
                </a:cubicBezTo>
                <a:cubicBezTo>
                  <a:pt x="987" y="3782"/>
                  <a:pt x="954" y="3822"/>
                  <a:pt x="1005" y="3797"/>
                </a:cubicBezTo>
                <a:cubicBezTo>
                  <a:pt x="1022" y="3788"/>
                  <a:pt x="1054" y="3765"/>
                  <a:pt x="1054" y="3765"/>
                </a:cubicBezTo>
                <a:cubicBezTo>
                  <a:pt x="1067" y="3746"/>
                  <a:pt x="1095" y="3731"/>
                  <a:pt x="1094" y="3708"/>
                </a:cubicBezTo>
                <a:cubicBezTo>
                  <a:pt x="1091" y="3665"/>
                  <a:pt x="1092" y="3621"/>
                  <a:pt x="1086" y="3578"/>
                </a:cubicBezTo>
                <a:cubicBezTo>
                  <a:pt x="1078" y="3527"/>
                  <a:pt x="1033" y="3494"/>
                  <a:pt x="997" y="3465"/>
                </a:cubicBezTo>
                <a:cubicBezTo>
                  <a:pt x="953" y="3429"/>
                  <a:pt x="915" y="3393"/>
                  <a:pt x="859" y="3375"/>
                </a:cubicBezTo>
                <a:cubicBezTo>
                  <a:pt x="811" y="3343"/>
                  <a:pt x="766" y="3330"/>
                  <a:pt x="713" y="3310"/>
                </a:cubicBezTo>
                <a:cubicBezTo>
                  <a:pt x="608" y="3313"/>
                  <a:pt x="502" y="3312"/>
                  <a:pt x="397" y="3319"/>
                </a:cubicBezTo>
                <a:cubicBezTo>
                  <a:pt x="395" y="3319"/>
                  <a:pt x="337" y="3339"/>
                  <a:pt x="324" y="3343"/>
                </a:cubicBezTo>
                <a:cubicBezTo>
                  <a:pt x="308" y="3348"/>
                  <a:pt x="275" y="3359"/>
                  <a:pt x="275" y="3359"/>
                </a:cubicBezTo>
                <a:cubicBezTo>
                  <a:pt x="127" y="3347"/>
                  <a:pt x="220" y="3355"/>
                  <a:pt x="137" y="3327"/>
                </a:cubicBezTo>
                <a:cubicBezTo>
                  <a:pt x="118" y="3306"/>
                  <a:pt x="106" y="3289"/>
                  <a:pt x="97" y="3262"/>
                </a:cubicBezTo>
                <a:cubicBezTo>
                  <a:pt x="202" y="3227"/>
                  <a:pt x="128" y="3245"/>
                  <a:pt x="324" y="3254"/>
                </a:cubicBezTo>
                <a:cubicBezTo>
                  <a:pt x="338" y="3296"/>
                  <a:pt x="354" y="3320"/>
                  <a:pt x="332" y="3367"/>
                </a:cubicBezTo>
                <a:cubicBezTo>
                  <a:pt x="324" y="3385"/>
                  <a:pt x="305" y="3394"/>
                  <a:pt x="291" y="3408"/>
                </a:cubicBezTo>
                <a:cubicBezTo>
                  <a:pt x="277" y="3422"/>
                  <a:pt x="259" y="3429"/>
                  <a:pt x="243" y="3440"/>
                </a:cubicBezTo>
                <a:cubicBezTo>
                  <a:pt x="229" y="3450"/>
                  <a:pt x="194" y="3456"/>
                  <a:pt x="194" y="3456"/>
                </a:cubicBezTo>
                <a:cubicBezTo>
                  <a:pt x="84" y="3449"/>
                  <a:pt x="79" y="3471"/>
                  <a:pt x="32" y="3400"/>
                </a:cubicBezTo>
                <a:cubicBezTo>
                  <a:pt x="14" y="3343"/>
                  <a:pt x="0" y="3253"/>
                  <a:pt x="48" y="3205"/>
                </a:cubicBezTo>
                <a:cubicBezTo>
                  <a:pt x="56" y="3197"/>
                  <a:pt x="70" y="3196"/>
                  <a:pt x="80" y="3189"/>
                </a:cubicBezTo>
                <a:cubicBezTo>
                  <a:pt x="132" y="3155"/>
                  <a:pt x="173" y="3128"/>
                  <a:pt x="235" y="3116"/>
                </a:cubicBezTo>
                <a:cubicBezTo>
                  <a:pt x="273" y="3119"/>
                  <a:pt x="310" y="3120"/>
                  <a:pt x="348" y="3124"/>
                </a:cubicBezTo>
                <a:cubicBezTo>
                  <a:pt x="389" y="3129"/>
                  <a:pt x="412" y="3191"/>
                  <a:pt x="445" y="3213"/>
                </a:cubicBezTo>
                <a:cubicBezTo>
                  <a:pt x="469" y="3247"/>
                  <a:pt x="473" y="3278"/>
                  <a:pt x="510" y="3302"/>
                </a:cubicBezTo>
                <a:cubicBezTo>
                  <a:pt x="542" y="3349"/>
                  <a:pt x="594" y="3366"/>
                  <a:pt x="648" y="3375"/>
                </a:cubicBezTo>
                <a:cubicBezTo>
                  <a:pt x="685" y="3366"/>
                  <a:pt x="722" y="3348"/>
                  <a:pt x="754" y="3327"/>
                </a:cubicBezTo>
                <a:cubicBezTo>
                  <a:pt x="770" y="3316"/>
                  <a:pt x="783" y="3297"/>
                  <a:pt x="802" y="3294"/>
                </a:cubicBezTo>
                <a:cubicBezTo>
                  <a:pt x="818" y="3291"/>
                  <a:pt x="835" y="3289"/>
                  <a:pt x="851" y="3286"/>
                </a:cubicBezTo>
                <a:cubicBezTo>
                  <a:pt x="913" y="3289"/>
                  <a:pt x="976" y="3289"/>
                  <a:pt x="1038" y="3294"/>
                </a:cubicBezTo>
                <a:cubicBezTo>
                  <a:pt x="1074" y="3297"/>
                  <a:pt x="1112" y="3347"/>
                  <a:pt x="1159" y="3359"/>
                </a:cubicBezTo>
                <a:cubicBezTo>
                  <a:pt x="1175" y="3408"/>
                  <a:pt x="1223" y="3443"/>
                  <a:pt x="1257" y="3481"/>
                </a:cubicBezTo>
                <a:cubicBezTo>
                  <a:pt x="1295" y="3524"/>
                  <a:pt x="1338" y="3563"/>
                  <a:pt x="1378" y="3603"/>
                </a:cubicBezTo>
                <a:cubicBezTo>
                  <a:pt x="1388" y="3613"/>
                  <a:pt x="1392" y="3628"/>
                  <a:pt x="1403" y="3635"/>
                </a:cubicBezTo>
                <a:cubicBezTo>
                  <a:pt x="1417" y="3644"/>
                  <a:pt x="1435" y="3646"/>
                  <a:pt x="1451" y="3651"/>
                </a:cubicBezTo>
                <a:cubicBezTo>
                  <a:pt x="1492" y="3665"/>
                  <a:pt x="1531" y="3688"/>
                  <a:pt x="1573" y="3700"/>
                </a:cubicBezTo>
                <a:cubicBezTo>
                  <a:pt x="1599" y="3707"/>
                  <a:pt x="1638" y="3728"/>
                  <a:pt x="1662" y="3732"/>
                </a:cubicBezTo>
                <a:cubicBezTo>
                  <a:pt x="1716" y="3741"/>
                  <a:pt x="1825" y="3749"/>
                  <a:pt x="1825" y="3749"/>
                </a:cubicBezTo>
                <a:cubicBezTo>
                  <a:pt x="1887" y="3746"/>
                  <a:pt x="1949" y="3747"/>
                  <a:pt x="2011" y="3740"/>
                </a:cubicBezTo>
                <a:cubicBezTo>
                  <a:pt x="2021" y="3739"/>
                  <a:pt x="2027" y="3727"/>
                  <a:pt x="2036" y="3724"/>
                </a:cubicBezTo>
                <a:cubicBezTo>
                  <a:pt x="2082" y="3707"/>
                  <a:pt x="2141" y="3693"/>
                  <a:pt x="2190" y="3684"/>
                </a:cubicBezTo>
                <a:cubicBezTo>
                  <a:pt x="2305" y="3663"/>
                  <a:pt x="2423" y="3657"/>
                  <a:pt x="2539" y="3651"/>
                </a:cubicBezTo>
                <a:cubicBezTo>
                  <a:pt x="2552" y="3648"/>
                  <a:pt x="2566" y="3646"/>
                  <a:pt x="2579" y="3643"/>
                </a:cubicBezTo>
                <a:cubicBezTo>
                  <a:pt x="2587" y="3641"/>
                  <a:pt x="2611" y="3635"/>
                  <a:pt x="2603" y="3635"/>
                </a:cubicBezTo>
                <a:cubicBezTo>
                  <a:pt x="2564" y="3635"/>
                  <a:pt x="2529" y="3651"/>
                  <a:pt x="2490" y="3651"/>
                </a:cubicBezTo>
              </a:path>
            </a:pathLst>
          </a:custGeom>
          <a:noFill/>
          <a:ln w="9525" cap="flat" cmpd="sng">
            <a:solidFill>
              <a:srgbClr val="800080"/>
            </a:solidFill>
            <a:prstDash val="solid"/>
            <a:round/>
            <a:headEnd type="none" w="med" len="med"/>
            <a:tailEnd type="triangle" w="med" len="med"/>
          </a:ln>
          <a:effectLst/>
          <a:scene3d>
            <a:camera prst="legacyObliqueTopRight"/>
            <a:lightRig rig="legacyFlat3" dir="b"/>
          </a:scene3d>
          <a:sp3d extrusionH="430200" prstMaterial="legacyMatte">
            <a:bevelT w="13500" h="13500" prst="angle"/>
            <a:bevelB w="13500" h="13500" prst="angle"/>
            <a:extrusionClr>
              <a:srgbClr val="00FFCC"/>
            </a:extrusionClr>
          </a:sp3d>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563972" dir="14049741" sx="125000" sy="125000" algn="tl" rotWithShape="0">
                    <a:srgbClr val="C7DFD3">
                      <a:alpha val="80000"/>
                    </a:srgbClr>
                  </a:outerShdw>
                </a:effectLst>
              </a14:hiddenEffects>
            </a:ext>
          </a:extLst>
        </p:spPr>
        <p:txBody>
          <a:bodyPr>
            <a:flatTx/>
          </a:bodyPr>
          <a:lstStyle/>
          <a:p>
            <a:endParaRPr lang="en-US"/>
          </a:p>
        </p:txBody>
      </p:sp>
      <p:pic>
        <p:nvPicPr>
          <p:cNvPr id="37894" name="Picture 6" descr="xmascand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8125" y="6172200"/>
            <a:ext cx="1447800" cy="542925"/>
          </a:xfrm>
          <a:prstGeom prst="rect">
            <a:avLst/>
          </a:prstGeom>
          <a:noFill/>
          <a:extLst>
            <a:ext uri="{909E8E84-426E-40DD-AFC4-6F175D3DCCD1}">
              <a14:hiddenFill xmlns:a14="http://schemas.microsoft.com/office/drawing/2010/main">
                <a:solidFill>
                  <a:srgbClr val="FFFFFF"/>
                </a:solidFill>
              </a14:hiddenFill>
            </a:ext>
          </a:extLst>
        </p:spPr>
      </p:pic>
      <p:sp>
        <p:nvSpPr>
          <p:cNvPr id="37895" name="Freeform 7">
            <a:hlinkClick r:id="" action="ppaction://noaction"/>
          </p:cNvPr>
          <p:cNvSpPr>
            <a:spLocks/>
          </p:cNvSpPr>
          <p:nvPr/>
        </p:nvSpPr>
        <p:spPr bwMode="auto">
          <a:xfrm flipH="1">
            <a:off x="4038600" y="914400"/>
            <a:ext cx="5105400" cy="5943600"/>
          </a:xfrm>
          <a:custGeom>
            <a:avLst/>
            <a:gdLst>
              <a:gd name="T0" fmla="*/ 194 w 2611"/>
              <a:gd name="T1" fmla="*/ 244 h 3885"/>
              <a:gd name="T2" fmla="*/ 153 w 2611"/>
              <a:gd name="T3" fmla="*/ 1339 h 3885"/>
              <a:gd name="T4" fmla="*/ 235 w 2611"/>
              <a:gd name="T5" fmla="*/ 1802 h 3885"/>
              <a:gd name="T6" fmla="*/ 194 w 2611"/>
              <a:gd name="T7" fmla="*/ 1891 h 3885"/>
              <a:gd name="T8" fmla="*/ 145 w 2611"/>
              <a:gd name="T9" fmla="*/ 2004 h 3885"/>
              <a:gd name="T10" fmla="*/ 153 w 2611"/>
              <a:gd name="T11" fmla="*/ 2418 h 3885"/>
              <a:gd name="T12" fmla="*/ 259 w 2611"/>
              <a:gd name="T13" fmla="*/ 2718 h 3885"/>
              <a:gd name="T14" fmla="*/ 218 w 2611"/>
              <a:gd name="T15" fmla="*/ 3173 h 3885"/>
              <a:gd name="T16" fmla="*/ 170 w 2611"/>
              <a:gd name="T17" fmla="*/ 3432 h 3885"/>
              <a:gd name="T18" fmla="*/ 80 w 2611"/>
              <a:gd name="T19" fmla="*/ 3603 h 3885"/>
              <a:gd name="T20" fmla="*/ 170 w 2611"/>
              <a:gd name="T21" fmla="*/ 3789 h 3885"/>
              <a:gd name="T22" fmla="*/ 527 w 2611"/>
              <a:gd name="T23" fmla="*/ 3878 h 3885"/>
              <a:gd name="T24" fmla="*/ 957 w 2611"/>
              <a:gd name="T25" fmla="*/ 3830 h 3885"/>
              <a:gd name="T26" fmla="*/ 1054 w 2611"/>
              <a:gd name="T27" fmla="*/ 3765 h 3885"/>
              <a:gd name="T28" fmla="*/ 1086 w 2611"/>
              <a:gd name="T29" fmla="*/ 3578 h 3885"/>
              <a:gd name="T30" fmla="*/ 859 w 2611"/>
              <a:gd name="T31" fmla="*/ 3375 h 3885"/>
              <a:gd name="T32" fmla="*/ 397 w 2611"/>
              <a:gd name="T33" fmla="*/ 3319 h 3885"/>
              <a:gd name="T34" fmla="*/ 275 w 2611"/>
              <a:gd name="T35" fmla="*/ 3359 h 3885"/>
              <a:gd name="T36" fmla="*/ 97 w 2611"/>
              <a:gd name="T37" fmla="*/ 3262 h 3885"/>
              <a:gd name="T38" fmla="*/ 332 w 2611"/>
              <a:gd name="T39" fmla="*/ 3367 h 3885"/>
              <a:gd name="T40" fmla="*/ 243 w 2611"/>
              <a:gd name="T41" fmla="*/ 3440 h 3885"/>
              <a:gd name="T42" fmla="*/ 32 w 2611"/>
              <a:gd name="T43" fmla="*/ 3400 h 3885"/>
              <a:gd name="T44" fmla="*/ 80 w 2611"/>
              <a:gd name="T45" fmla="*/ 3189 h 3885"/>
              <a:gd name="T46" fmla="*/ 348 w 2611"/>
              <a:gd name="T47" fmla="*/ 3124 h 3885"/>
              <a:gd name="T48" fmla="*/ 510 w 2611"/>
              <a:gd name="T49" fmla="*/ 3302 h 3885"/>
              <a:gd name="T50" fmla="*/ 754 w 2611"/>
              <a:gd name="T51" fmla="*/ 3327 h 3885"/>
              <a:gd name="T52" fmla="*/ 851 w 2611"/>
              <a:gd name="T53" fmla="*/ 3286 h 3885"/>
              <a:gd name="T54" fmla="*/ 1159 w 2611"/>
              <a:gd name="T55" fmla="*/ 3359 h 3885"/>
              <a:gd name="T56" fmla="*/ 1378 w 2611"/>
              <a:gd name="T57" fmla="*/ 3603 h 3885"/>
              <a:gd name="T58" fmla="*/ 1451 w 2611"/>
              <a:gd name="T59" fmla="*/ 3651 h 3885"/>
              <a:gd name="T60" fmla="*/ 1662 w 2611"/>
              <a:gd name="T61" fmla="*/ 3732 h 3885"/>
              <a:gd name="T62" fmla="*/ 2011 w 2611"/>
              <a:gd name="T63" fmla="*/ 3740 h 3885"/>
              <a:gd name="T64" fmla="*/ 2190 w 2611"/>
              <a:gd name="T65" fmla="*/ 3684 h 3885"/>
              <a:gd name="T66" fmla="*/ 2579 w 2611"/>
              <a:gd name="T67" fmla="*/ 3643 h 3885"/>
              <a:gd name="T68" fmla="*/ 2490 w 2611"/>
              <a:gd name="T69" fmla="*/ 3651 h 3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1" h="3885">
                <a:moveTo>
                  <a:pt x="235" y="0"/>
                </a:moveTo>
                <a:cubicBezTo>
                  <a:pt x="226" y="82"/>
                  <a:pt x="204" y="162"/>
                  <a:pt x="194" y="244"/>
                </a:cubicBezTo>
                <a:cubicBezTo>
                  <a:pt x="173" y="422"/>
                  <a:pt x="156" y="603"/>
                  <a:pt x="121" y="779"/>
                </a:cubicBezTo>
                <a:cubicBezTo>
                  <a:pt x="103" y="964"/>
                  <a:pt x="93" y="1160"/>
                  <a:pt x="153" y="1339"/>
                </a:cubicBezTo>
                <a:cubicBezTo>
                  <a:pt x="165" y="1412"/>
                  <a:pt x="190" y="1465"/>
                  <a:pt x="243" y="1518"/>
                </a:cubicBezTo>
                <a:cubicBezTo>
                  <a:pt x="274" y="1612"/>
                  <a:pt x="258" y="1708"/>
                  <a:pt x="235" y="1802"/>
                </a:cubicBezTo>
                <a:cubicBezTo>
                  <a:pt x="229" y="1825"/>
                  <a:pt x="209" y="1843"/>
                  <a:pt x="202" y="1866"/>
                </a:cubicBezTo>
                <a:cubicBezTo>
                  <a:pt x="199" y="1874"/>
                  <a:pt x="198" y="1883"/>
                  <a:pt x="194" y="1891"/>
                </a:cubicBezTo>
                <a:cubicBezTo>
                  <a:pt x="184" y="1913"/>
                  <a:pt x="169" y="1933"/>
                  <a:pt x="161" y="1956"/>
                </a:cubicBezTo>
                <a:cubicBezTo>
                  <a:pt x="156" y="1972"/>
                  <a:pt x="150" y="1988"/>
                  <a:pt x="145" y="2004"/>
                </a:cubicBezTo>
                <a:cubicBezTo>
                  <a:pt x="142" y="2012"/>
                  <a:pt x="137" y="2029"/>
                  <a:pt x="137" y="2029"/>
                </a:cubicBezTo>
                <a:cubicBezTo>
                  <a:pt x="121" y="2157"/>
                  <a:pt x="99" y="2296"/>
                  <a:pt x="153" y="2418"/>
                </a:cubicBezTo>
                <a:cubicBezTo>
                  <a:pt x="175" y="2467"/>
                  <a:pt x="210" y="2509"/>
                  <a:pt x="235" y="2556"/>
                </a:cubicBezTo>
                <a:cubicBezTo>
                  <a:pt x="248" y="2610"/>
                  <a:pt x="241" y="2665"/>
                  <a:pt x="259" y="2718"/>
                </a:cubicBezTo>
                <a:cubicBezTo>
                  <a:pt x="278" y="2835"/>
                  <a:pt x="298" y="2965"/>
                  <a:pt x="243" y="3075"/>
                </a:cubicBezTo>
                <a:cubicBezTo>
                  <a:pt x="237" y="3112"/>
                  <a:pt x="229" y="3139"/>
                  <a:pt x="218" y="3173"/>
                </a:cubicBezTo>
                <a:cubicBezTo>
                  <a:pt x="212" y="3238"/>
                  <a:pt x="197" y="3295"/>
                  <a:pt x="186" y="3359"/>
                </a:cubicBezTo>
                <a:cubicBezTo>
                  <a:pt x="185" y="3362"/>
                  <a:pt x="174" y="3425"/>
                  <a:pt x="170" y="3432"/>
                </a:cubicBezTo>
                <a:cubicBezTo>
                  <a:pt x="159" y="3453"/>
                  <a:pt x="143" y="3470"/>
                  <a:pt x="129" y="3489"/>
                </a:cubicBezTo>
                <a:cubicBezTo>
                  <a:pt x="106" y="3521"/>
                  <a:pt x="92" y="3566"/>
                  <a:pt x="80" y="3603"/>
                </a:cubicBezTo>
                <a:cubicBezTo>
                  <a:pt x="83" y="3641"/>
                  <a:pt x="81" y="3679"/>
                  <a:pt x="88" y="3716"/>
                </a:cubicBezTo>
                <a:cubicBezTo>
                  <a:pt x="94" y="3746"/>
                  <a:pt x="153" y="3778"/>
                  <a:pt x="170" y="3789"/>
                </a:cubicBezTo>
                <a:cubicBezTo>
                  <a:pt x="238" y="3834"/>
                  <a:pt x="310" y="3839"/>
                  <a:pt x="389" y="3846"/>
                </a:cubicBezTo>
                <a:cubicBezTo>
                  <a:pt x="437" y="3862"/>
                  <a:pt x="476" y="3871"/>
                  <a:pt x="527" y="3878"/>
                </a:cubicBezTo>
                <a:cubicBezTo>
                  <a:pt x="598" y="3876"/>
                  <a:pt x="762" y="3885"/>
                  <a:pt x="867" y="3862"/>
                </a:cubicBezTo>
                <a:cubicBezTo>
                  <a:pt x="899" y="3855"/>
                  <a:pt x="925" y="3838"/>
                  <a:pt x="957" y="3830"/>
                </a:cubicBezTo>
                <a:cubicBezTo>
                  <a:pt x="987" y="3782"/>
                  <a:pt x="954" y="3822"/>
                  <a:pt x="1005" y="3797"/>
                </a:cubicBezTo>
                <a:cubicBezTo>
                  <a:pt x="1022" y="3788"/>
                  <a:pt x="1054" y="3765"/>
                  <a:pt x="1054" y="3765"/>
                </a:cubicBezTo>
                <a:cubicBezTo>
                  <a:pt x="1067" y="3746"/>
                  <a:pt x="1095" y="3731"/>
                  <a:pt x="1094" y="3708"/>
                </a:cubicBezTo>
                <a:cubicBezTo>
                  <a:pt x="1091" y="3665"/>
                  <a:pt x="1092" y="3621"/>
                  <a:pt x="1086" y="3578"/>
                </a:cubicBezTo>
                <a:cubicBezTo>
                  <a:pt x="1078" y="3527"/>
                  <a:pt x="1033" y="3494"/>
                  <a:pt x="997" y="3465"/>
                </a:cubicBezTo>
                <a:cubicBezTo>
                  <a:pt x="953" y="3429"/>
                  <a:pt x="915" y="3393"/>
                  <a:pt x="859" y="3375"/>
                </a:cubicBezTo>
                <a:cubicBezTo>
                  <a:pt x="811" y="3343"/>
                  <a:pt x="766" y="3330"/>
                  <a:pt x="713" y="3310"/>
                </a:cubicBezTo>
                <a:cubicBezTo>
                  <a:pt x="608" y="3313"/>
                  <a:pt x="502" y="3312"/>
                  <a:pt x="397" y="3319"/>
                </a:cubicBezTo>
                <a:cubicBezTo>
                  <a:pt x="395" y="3319"/>
                  <a:pt x="337" y="3339"/>
                  <a:pt x="324" y="3343"/>
                </a:cubicBezTo>
                <a:cubicBezTo>
                  <a:pt x="308" y="3348"/>
                  <a:pt x="275" y="3359"/>
                  <a:pt x="275" y="3359"/>
                </a:cubicBezTo>
                <a:cubicBezTo>
                  <a:pt x="127" y="3347"/>
                  <a:pt x="220" y="3355"/>
                  <a:pt x="137" y="3327"/>
                </a:cubicBezTo>
                <a:cubicBezTo>
                  <a:pt x="118" y="3306"/>
                  <a:pt x="106" y="3289"/>
                  <a:pt x="97" y="3262"/>
                </a:cubicBezTo>
                <a:cubicBezTo>
                  <a:pt x="202" y="3227"/>
                  <a:pt x="128" y="3245"/>
                  <a:pt x="324" y="3254"/>
                </a:cubicBezTo>
                <a:cubicBezTo>
                  <a:pt x="338" y="3296"/>
                  <a:pt x="354" y="3320"/>
                  <a:pt x="332" y="3367"/>
                </a:cubicBezTo>
                <a:cubicBezTo>
                  <a:pt x="324" y="3385"/>
                  <a:pt x="305" y="3394"/>
                  <a:pt x="291" y="3408"/>
                </a:cubicBezTo>
                <a:cubicBezTo>
                  <a:pt x="277" y="3422"/>
                  <a:pt x="259" y="3429"/>
                  <a:pt x="243" y="3440"/>
                </a:cubicBezTo>
                <a:cubicBezTo>
                  <a:pt x="229" y="3450"/>
                  <a:pt x="194" y="3456"/>
                  <a:pt x="194" y="3456"/>
                </a:cubicBezTo>
                <a:cubicBezTo>
                  <a:pt x="84" y="3449"/>
                  <a:pt x="79" y="3471"/>
                  <a:pt x="32" y="3400"/>
                </a:cubicBezTo>
                <a:cubicBezTo>
                  <a:pt x="14" y="3343"/>
                  <a:pt x="0" y="3253"/>
                  <a:pt x="48" y="3205"/>
                </a:cubicBezTo>
                <a:cubicBezTo>
                  <a:pt x="56" y="3197"/>
                  <a:pt x="70" y="3196"/>
                  <a:pt x="80" y="3189"/>
                </a:cubicBezTo>
                <a:cubicBezTo>
                  <a:pt x="132" y="3155"/>
                  <a:pt x="173" y="3128"/>
                  <a:pt x="235" y="3116"/>
                </a:cubicBezTo>
                <a:cubicBezTo>
                  <a:pt x="273" y="3119"/>
                  <a:pt x="310" y="3120"/>
                  <a:pt x="348" y="3124"/>
                </a:cubicBezTo>
                <a:cubicBezTo>
                  <a:pt x="389" y="3129"/>
                  <a:pt x="412" y="3191"/>
                  <a:pt x="445" y="3213"/>
                </a:cubicBezTo>
                <a:cubicBezTo>
                  <a:pt x="469" y="3247"/>
                  <a:pt x="473" y="3278"/>
                  <a:pt x="510" y="3302"/>
                </a:cubicBezTo>
                <a:cubicBezTo>
                  <a:pt x="542" y="3349"/>
                  <a:pt x="594" y="3366"/>
                  <a:pt x="648" y="3375"/>
                </a:cubicBezTo>
                <a:cubicBezTo>
                  <a:pt x="685" y="3366"/>
                  <a:pt x="722" y="3348"/>
                  <a:pt x="754" y="3327"/>
                </a:cubicBezTo>
                <a:cubicBezTo>
                  <a:pt x="770" y="3316"/>
                  <a:pt x="783" y="3297"/>
                  <a:pt x="802" y="3294"/>
                </a:cubicBezTo>
                <a:cubicBezTo>
                  <a:pt x="818" y="3291"/>
                  <a:pt x="835" y="3289"/>
                  <a:pt x="851" y="3286"/>
                </a:cubicBezTo>
                <a:cubicBezTo>
                  <a:pt x="913" y="3289"/>
                  <a:pt x="976" y="3289"/>
                  <a:pt x="1038" y="3294"/>
                </a:cubicBezTo>
                <a:cubicBezTo>
                  <a:pt x="1074" y="3297"/>
                  <a:pt x="1112" y="3347"/>
                  <a:pt x="1159" y="3359"/>
                </a:cubicBezTo>
                <a:cubicBezTo>
                  <a:pt x="1175" y="3408"/>
                  <a:pt x="1223" y="3443"/>
                  <a:pt x="1257" y="3481"/>
                </a:cubicBezTo>
                <a:cubicBezTo>
                  <a:pt x="1295" y="3524"/>
                  <a:pt x="1338" y="3563"/>
                  <a:pt x="1378" y="3603"/>
                </a:cubicBezTo>
                <a:cubicBezTo>
                  <a:pt x="1388" y="3613"/>
                  <a:pt x="1392" y="3628"/>
                  <a:pt x="1403" y="3635"/>
                </a:cubicBezTo>
                <a:cubicBezTo>
                  <a:pt x="1417" y="3644"/>
                  <a:pt x="1435" y="3646"/>
                  <a:pt x="1451" y="3651"/>
                </a:cubicBezTo>
                <a:cubicBezTo>
                  <a:pt x="1492" y="3665"/>
                  <a:pt x="1531" y="3688"/>
                  <a:pt x="1573" y="3700"/>
                </a:cubicBezTo>
                <a:cubicBezTo>
                  <a:pt x="1599" y="3707"/>
                  <a:pt x="1638" y="3728"/>
                  <a:pt x="1662" y="3732"/>
                </a:cubicBezTo>
                <a:cubicBezTo>
                  <a:pt x="1716" y="3741"/>
                  <a:pt x="1825" y="3749"/>
                  <a:pt x="1825" y="3749"/>
                </a:cubicBezTo>
                <a:cubicBezTo>
                  <a:pt x="1887" y="3746"/>
                  <a:pt x="1949" y="3747"/>
                  <a:pt x="2011" y="3740"/>
                </a:cubicBezTo>
                <a:cubicBezTo>
                  <a:pt x="2021" y="3739"/>
                  <a:pt x="2027" y="3727"/>
                  <a:pt x="2036" y="3724"/>
                </a:cubicBezTo>
                <a:cubicBezTo>
                  <a:pt x="2082" y="3707"/>
                  <a:pt x="2141" y="3693"/>
                  <a:pt x="2190" y="3684"/>
                </a:cubicBezTo>
                <a:cubicBezTo>
                  <a:pt x="2305" y="3663"/>
                  <a:pt x="2423" y="3657"/>
                  <a:pt x="2539" y="3651"/>
                </a:cubicBezTo>
                <a:cubicBezTo>
                  <a:pt x="2552" y="3648"/>
                  <a:pt x="2566" y="3646"/>
                  <a:pt x="2579" y="3643"/>
                </a:cubicBezTo>
                <a:cubicBezTo>
                  <a:pt x="2587" y="3641"/>
                  <a:pt x="2611" y="3635"/>
                  <a:pt x="2603" y="3635"/>
                </a:cubicBezTo>
                <a:cubicBezTo>
                  <a:pt x="2564" y="3635"/>
                  <a:pt x="2529" y="3651"/>
                  <a:pt x="2490" y="3651"/>
                </a:cubicBezTo>
              </a:path>
            </a:pathLst>
          </a:custGeom>
          <a:noFill/>
          <a:ln w="9525" cap="flat" cmpd="sng">
            <a:solidFill>
              <a:srgbClr val="800080"/>
            </a:solidFill>
            <a:prstDash val="solid"/>
            <a:round/>
            <a:headEnd type="none" w="med" len="med"/>
            <a:tailEnd type="triangle" w="med" len="med"/>
          </a:ln>
          <a:effectLst/>
          <a:scene3d>
            <a:camera prst="legacyObliqueTopRight"/>
            <a:lightRig rig="legacyFlat3" dir="b"/>
          </a:scene3d>
          <a:sp3d extrusionH="430200" prstMaterial="legacyMatte">
            <a:bevelT w="13500" h="13500" prst="angle"/>
            <a:bevelB w="13500" h="13500" prst="angle"/>
            <a:extrusionClr>
              <a:srgbClr val="00FFCC"/>
            </a:extrusionClr>
          </a:sp3d>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563972" dir="14049741" sx="125000" sy="125000" algn="tl" rotWithShape="0">
                    <a:srgbClr val="C7DFD3">
                      <a:alpha val="80000"/>
                    </a:srgbClr>
                  </a:outerShdw>
                </a:effectLst>
              </a14:hiddenEffects>
            </a:ext>
          </a:extLst>
        </p:spPr>
        <p:txBody>
          <a:bodyPr>
            <a:flatTx/>
          </a:bodyPr>
          <a:lstStyle/>
          <a:p>
            <a:endParaRPr lang="en-US"/>
          </a:p>
        </p:txBody>
      </p:sp>
      <p:pic>
        <p:nvPicPr>
          <p:cNvPr id="37896" name="Picture 8" descr="xmascand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7315200" y="5943600"/>
            <a:ext cx="1525588" cy="695325"/>
          </a:xfrm>
          <a:prstGeom prst="rect">
            <a:avLst/>
          </a:prstGeom>
          <a:noFill/>
          <a:extLst>
            <a:ext uri="{909E8E84-426E-40DD-AFC4-6F175D3DCCD1}">
              <a14:hiddenFill xmlns:a14="http://schemas.microsoft.com/office/drawing/2010/main">
                <a:solidFill>
                  <a:srgbClr val="FFFFFF"/>
                </a:solidFill>
              </a14:hiddenFill>
            </a:ext>
          </a:extLst>
        </p:spPr>
      </p:pic>
      <p:pic>
        <p:nvPicPr>
          <p:cNvPr id="37897" name="Picture 9" descr="Magnolia-01-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746631">
            <a:off x="8293100" y="-215900"/>
            <a:ext cx="939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Magnolia-01-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528653">
            <a:off x="-92075" y="-152400"/>
            <a:ext cx="906463" cy="1023938"/>
          </a:xfrm>
          <a:prstGeom prst="rect">
            <a:avLst/>
          </a:prstGeom>
          <a:noFill/>
          <a:extLst>
            <a:ext uri="{909E8E84-426E-40DD-AFC4-6F175D3DCCD1}">
              <a14:hiddenFill xmlns:a14="http://schemas.microsoft.com/office/drawing/2010/main">
                <a:solidFill>
                  <a:srgbClr val="FFFFFF"/>
                </a:solidFill>
              </a14:hiddenFill>
            </a:ext>
          </a:extLst>
        </p:spPr>
      </p:pic>
      <p:grpSp>
        <p:nvGrpSpPr>
          <p:cNvPr id="37899" name="Group 11"/>
          <p:cNvGrpSpPr>
            <a:grpSpLocks/>
          </p:cNvGrpSpPr>
          <p:nvPr/>
        </p:nvGrpSpPr>
        <p:grpSpPr bwMode="auto">
          <a:xfrm>
            <a:off x="4572000" y="5715000"/>
            <a:ext cx="838200" cy="838200"/>
            <a:chOff x="3785" y="3491"/>
            <a:chExt cx="857" cy="821"/>
          </a:xfrm>
        </p:grpSpPr>
        <p:grpSp>
          <p:nvGrpSpPr>
            <p:cNvPr id="37900" name="Group 12"/>
            <p:cNvGrpSpPr>
              <a:grpSpLocks/>
            </p:cNvGrpSpPr>
            <p:nvPr/>
          </p:nvGrpSpPr>
          <p:grpSpPr bwMode="auto">
            <a:xfrm>
              <a:off x="3794" y="3491"/>
              <a:ext cx="848" cy="821"/>
              <a:chOff x="3794" y="3491"/>
              <a:chExt cx="848" cy="821"/>
            </a:xfrm>
          </p:grpSpPr>
          <p:sp>
            <p:nvSpPr>
              <p:cNvPr id="37901" name="Freeform 13"/>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Freeform 14"/>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3" name="Freeform 15"/>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4" name="Freeform 16"/>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7"/>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37906" name="Freeform 18"/>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19"/>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37908" name="Freeform 20"/>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21"/>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37910" name="Freeform 22"/>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23"/>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37912" name="Freeform 24"/>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25"/>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37914" name="Freeform 26"/>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Freeform 27"/>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37916" name="Freeform 28"/>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7" name="Freeform 29"/>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37918" name="Freeform 30"/>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9" name="Freeform 31"/>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7920" name="Freeform 32"/>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1" name="Freeform 33"/>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37922" name="Freeform 34"/>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Freeform 35"/>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37924" name="Freeform 36"/>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5" name="Freeform 37"/>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37926" name="Freeform 38"/>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7" name="Freeform 39"/>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37928" name="Freeform 40"/>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9" name="Freeform 41"/>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37930" name="Freeform 42"/>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1" name="Freeform 43"/>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37932" name="Oval 44"/>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3" name="Oval 45"/>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endParaRPr lang="en-US"/>
              </a:p>
            </p:txBody>
          </p:sp>
          <p:sp>
            <p:nvSpPr>
              <p:cNvPr id="37934" name="Freeform 46"/>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5" name="Freeform 47"/>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37936" name="Freeform 48"/>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7" name="Freeform 49"/>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37938" name="Freeform 50"/>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9" name="Freeform 51"/>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37940" name="Freeform 52"/>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1" name="Freeform 53"/>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37942" name="Freeform 54"/>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3" name="Freeform 55"/>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37944" name="Freeform 56"/>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57"/>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37946" name="Oval 58"/>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Oval 59"/>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endParaRPr lang="en-US"/>
              </a:p>
            </p:txBody>
          </p:sp>
          <p:sp>
            <p:nvSpPr>
              <p:cNvPr id="37948" name="Freeform 60"/>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9" name="Freeform 61"/>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37950" name="Freeform 62"/>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1" name="Freeform 63"/>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37952" name="Freeform 64"/>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65"/>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37954" name="Freeform 66"/>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67"/>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7956" name="Oval 68"/>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Oval 69"/>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endParaRPr lang="en-US"/>
              </a:p>
            </p:txBody>
          </p:sp>
          <p:sp>
            <p:nvSpPr>
              <p:cNvPr id="37958" name="Freeform 70"/>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71"/>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37960" name="Freeform 72"/>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1" name="Freeform 73"/>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37962" name="Freeform 74"/>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3" name="Freeform 75"/>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37964" name="Freeform 76"/>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5" name="Freeform 77"/>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37966" name="Freeform 78"/>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79"/>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37968" name="Freeform 80"/>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81"/>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37970" name="Oval 82"/>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Oval 83"/>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endParaRPr lang="en-US"/>
              </a:p>
            </p:txBody>
          </p:sp>
          <p:sp>
            <p:nvSpPr>
              <p:cNvPr id="37972" name="Freeform 84"/>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3" name="Freeform 85"/>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37974" name="Freeform 86"/>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87"/>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37976" name="Freeform 88"/>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7" name="Freeform 89"/>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37978" name="Freeform 90"/>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9" name="Freeform 91"/>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37980" name="Oval 92"/>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1" name="Oval 93"/>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endParaRPr lang="en-US"/>
              </a:p>
            </p:txBody>
          </p:sp>
          <p:sp>
            <p:nvSpPr>
              <p:cNvPr id="37982" name="Oval 94"/>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3" name="Oval 95"/>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endParaRPr lang="en-US"/>
              </a:p>
            </p:txBody>
          </p:sp>
          <p:sp>
            <p:nvSpPr>
              <p:cNvPr id="37984" name="Freeform 96"/>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5" name="Freeform 97"/>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37986" name="Freeform 98"/>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7" name="Freeform 99"/>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37988" name="Freeform 100"/>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9" name="Freeform 101"/>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37990" name="Oval 102"/>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1" name="Oval 103"/>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endParaRPr lang="en-US"/>
              </a:p>
            </p:txBody>
          </p:sp>
          <p:sp>
            <p:nvSpPr>
              <p:cNvPr id="37992" name="Freeform 104"/>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3" name="Freeform 105"/>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7994" name="Freeform 106"/>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5" name="Freeform 107"/>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37996" name="Freeform 108"/>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7" name="Freeform 109"/>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37998" name="Oval 110"/>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9" name="Oval 111"/>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endParaRPr lang="en-US"/>
              </a:p>
            </p:txBody>
          </p:sp>
          <p:sp>
            <p:nvSpPr>
              <p:cNvPr id="38000" name="Oval 112"/>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endParaRPr lang="en-US"/>
              </a:p>
            </p:txBody>
          </p:sp>
          <p:sp>
            <p:nvSpPr>
              <p:cNvPr id="38001" name="Oval 113"/>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2" name="Oval 114"/>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3" name="Oval 115"/>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4" name="Oval 116"/>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5" name="Oval 117"/>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6" name="Oval 118"/>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7" name="Oval 119"/>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8" name="Oval 120"/>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9" name="Oval 121"/>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0" name="Oval 122"/>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1" name="Oval 123"/>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2" name="Oval 124"/>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3" name="Oval 125"/>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4" name="Oval 126"/>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5" name="Oval 127"/>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6" name="Oval 128"/>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7" name="Oval 129"/>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8" name="Oval 130"/>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9" name="Oval 131"/>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0" name="Freeform 132"/>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38021" name="Freeform 133"/>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38022" name="Freeform 134"/>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38023" name="Freeform 135"/>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38024" name="Freeform 136"/>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38025" name="Freeform 137"/>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38026" name="Freeform 138"/>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38027" name="Freeform 139"/>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38028" name="Freeform 140"/>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38029" name="Freeform 141"/>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38030" name="Freeform 142"/>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38031" name="Freeform 143"/>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38032" name="Freeform 144"/>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38033" name="Freeform 145"/>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38034" name="Freeform 146"/>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35" name="Freeform 147"/>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6" name="Freeform 148"/>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38037" name="Freeform 149"/>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8" name="Freeform 150"/>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38039" name="Freeform 151"/>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0" name="Freeform 152"/>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38041" name="Freeform 153"/>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2" name="Freeform 154"/>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38043" name="Freeform 155"/>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4" name="Freeform 156"/>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38045" name="Freeform 157"/>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6" name="Freeform 158"/>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38047" name="Freeform 159"/>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8" name="Freeform 160"/>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8049" name="Freeform 161"/>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0" name="Freeform 162"/>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38051" name="Freeform 163"/>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2" name="Freeform 164"/>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38053" name="Freeform 165"/>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4" name="Freeform 166"/>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0">
                    <a:moveTo>
                      <a:pt x="4" y="0"/>
                    </a:moveTo>
                    <a:lnTo>
                      <a:pt x="6" y="1"/>
                    </a:lnTo>
                    <a:lnTo>
                      <a:pt x="10" y="3"/>
                    </a:lnTo>
                    <a:lnTo>
                      <a:pt x="13" y="7"/>
                    </a:lnTo>
                    <a:lnTo>
                      <a:pt x="17" y="12"/>
                    </a:lnTo>
                    <a:lnTo>
                      <a:pt x="22" y="17"/>
                    </a:lnTo>
                    <a:lnTo>
                      <a:pt x="26" y="23"/>
                    </a:lnTo>
                    <a:lnTo>
                      <a:pt x="27" y="26"/>
                    </a:lnTo>
                    <a:lnTo>
                      <a:pt x="27" y="26"/>
                    </a:lnTo>
                    <a:lnTo>
                      <a:pt x="27" y="28"/>
                    </a:lnTo>
                    <a:lnTo>
                      <a:pt x="27" y="29"/>
                    </a:lnTo>
                    <a:lnTo>
                      <a:pt x="26" y="30"/>
                    </a:lnTo>
                    <a:lnTo>
                      <a:pt x="23" y="30"/>
                    </a:lnTo>
                    <a:lnTo>
                      <a:pt x="22" y="29"/>
                    </a:lnTo>
                    <a:lnTo>
                      <a:pt x="22" y="29"/>
                    </a:lnTo>
                    <a:lnTo>
                      <a:pt x="20" y="28"/>
                    </a:lnTo>
                    <a:lnTo>
                      <a:pt x="17" y="25"/>
                    </a:lnTo>
                    <a:lnTo>
                      <a:pt x="13" y="20"/>
                    </a:lnTo>
                    <a:lnTo>
                      <a:pt x="8" y="15"/>
                    </a:lnTo>
                    <a:lnTo>
                      <a:pt x="5" y="10"/>
                    </a:lnTo>
                    <a:lnTo>
                      <a:pt x="2" y="6"/>
                    </a:lnTo>
                    <a:lnTo>
                      <a:pt x="1" y="3"/>
                    </a:lnTo>
                    <a:lnTo>
                      <a:pt x="0" y="1"/>
                    </a:lnTo>
                    <a:lnTo>
                      <a:pt x="1" y="0"/>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38055" name="Freeform 167"/>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6" name="Freeform 168"/>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38057" name="Freeform 169"/>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8" name="Freeform 170"/>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38059" name="Freeform 171"/>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0" name="Freeform 172"/>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8061" name="Freeform 173"/>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2" name="Freeform 174"/>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38063" name="Oval 175"/>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4" name="Oval 176"/>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endParaRPr lang="en-US"/>
              </a:p>
            </p:txBody>
          </p:sp>
          <p:sp>
            <p:nvSpPr>
              <p:cNvPr id="38065" name="Freeform 177"/>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6" name="Freeform 178"/>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38067" name="Freeform 179"/>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8" name="Freeform 180"/>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38069" name="Freeform 181"/>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0" name="Freeform 182"/>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38071" name="Freeform 183"/>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5" y="0"/>
                    </a:lnTo>
                    <a:lnTo>
                      <a:pt x="26" y="0"/>
                    </a:lnTo>
                    <a:lnTo>
                      <a:pt x="28" y="0"/>
                    </a:lnTo>
                    <a:lnTo>
                      <a:pt x="28"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2" name="Freeform 184"/>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7">
                    <a:moveTo>
                      <a:pt x="1" y="36"/>
                    </a:moveTo>
                    <a:lnTo>
                      <a:pt x="1" y="36"/>
                    </a:lnTo>
                    <a:lnTo>
                      <a:pt x="0" y="35"/>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6" y="0"/>
                    </a:lnTo>
                    <a:lnTo>
                      <a:pt x="27" y="1"/>
                    </a:lnTo>
                    <a:lnTo>
                      <a:pt x="27" y="1"/>
                    </a:lnTo>
                    <a:lnTo>
                      <a:pt x="27" y="2"/>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38073" name="Freeform 185"/>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4" name="Freeform 186"/>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38075" name="Freeform 187"/>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5" y="0"/>
                    </a:lnTo>
                    <a:lnTo>
                      <a:pt x="48" y="1"/>
                    </a:lnTo>
                    <a:lnTo>
                      <a:pt x="48" y="1"/>
                    </a:lnTo>
                    <a:lnTo>
                      <a:pt x="49" y="2"/>
                    </a:lnTo>
                    <a:lnTo>
                      <a:pt x="48" y="3"/>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6" name="Freeform 188"/>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38077" name="Oval 189"/>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8" name="Oval 190"/>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endParaRPr lang="en-US"/>
              </a:p>
            </p:txBody>
          </p:sp>
          <p:sp>
            <p:nvSpPr>
              <p:cNvPr id="38079" name="Freeform 191"/>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0" name="Freeform 192"/>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38081" name="Freeform 193"/>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2" name="Freeform 194"/>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38083" name="Freeform 195"/>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4" name="Freeform 196"/>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8085" name="Freeform 197"/>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6" name="Freeform 198"/>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38087" name="Oval 199"/>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8" name="Oval 200"/>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endParaRPr lang="en-US"/>
              </a:p>
            </p:txBody>
          </p:sp>
          <p:sp>
            <p:nvSpPr>
              <p:cNvPr id="38089" name="Freeform 201"/>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0" name="Freeform 202"/>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38091" name="Freeform 203"/>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2" name="Freeform 204"/>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38093" name="Freeform 205"/>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4" name="Freeform 206"/>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38095" name="Freeform 207"/>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2" y="14"/>
                    </a:lnTo>
                    <a:lnTo>
                      <a:pt x="1" y="15"/>
                    </a:lnTo>
                    <a:lnTo>
                      <a:pt x="0" y="16"/>
                    </a:lnTo>
                    <a:lnTo>
                      <a:pt x="0" y="17"/>
                    </a:lnTo>
                    <a:lnTo>
                      <a:pt x="2"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6" name="Freeform 208"/>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5"/>
                    </a:lnTo>
                    <a:lnTo>
                      <a:pt x="0" y="16"/>
                    </a:lnTo>
                    <a:lnTo>
                      <a:pt x="0" y="17"/>
                    </a:lnTo>
                    <a:lnTo>
                      <a:pt x="2"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2"/>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38097" name="Freeform 209"/>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8" name="Freeform 210"/>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38099" name="Freeform 211"/>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24" y="0"/>
                    </a:moveTo>
                    <a:lnTo>
                      <a:pt x="22" y="2"/>
                    </a:lnTo>
                    <a:lnTo>
                      <a:pt x="18" y="4"/>
                    </a:lnTo>
                    <a:lnTo>
                      <a:pt x="15" y="8"/>
                    </a:lnTo>
                    <a:lnTo>
                      <a:pt x="10" y="13"/>
                    </a:lnTo>
                    <a:lnTo>
                      <a:pt x="6" y="18"/>
                    </a:lnTo>
                    <a:lnTo>
                      <a:pt x="2" y="23"/>
                    </a:lnTo>
                    <a:lnTo>
                      <a:pt x="1" y="27"/>
                    </a:lnTo>
                    <a:lnTo>
                      <a:pt x="1" y="27"/>
                    </a:lnTo>
                    <a:lnTo>
                      <a:pt x="0" y="28"/>
                    </a:lnTo>
                    <a:lnTo>
                      <a:pt x="1" y="30"/>
                    </a:lnTo>
                    <a:lnTo>
                      <a:pt x="2" y="31"/>
                    </a:lnTo>
                    <a:lnTo>
                      <a:pt x="2" y="31"/>
                    </a:lnTo>
                    <a:lnTo>
                      <a:pt x="5" y="31"/>
                    </a:lnTo>
                    <a:lnTo>
                      <a:pt x="6" y="30"/>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0" name="Freeform 212"/>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38101" name="Oval 213"/>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2" name="Oval 214"/>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endParaRPr lang="en-US"/>
            </a:p>
          </p:txBody>
        </p:sp>
        <p:sp>
          <p:nvSpPr>
            <p:cNvPr id="38103" name="Freeform 215"/>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4" name="Freeform 216"/>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38105" name="Freeform 217"/>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6" name="Freeform 218"/>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38107" name="Freeform 219"/>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8" name="Freeform 220"/>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38109" name="Freeform 221"/>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0" name="Freeform 222"/>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38111" name="Oval 223"/>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2" name="Oval 224"/>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endParaRPr lang="en-US"/>
            </a:p>
          </p:txBody>
        </p:sp>
        <p:sp>
          <p:nvSpPr>
            <p:cNvPr id="38113" name="Oval 225"/>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4" name="Oval 226"/>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endParaRPr lang="en-US"/>
            </a:p>
          </p:txBody>
        </p:sp>
        <p:sp>
          <p:nvSpPr>
            <p:cNvPr id="38115" name="Freeform 227"/>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6" name="Freeform 228"/>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38117" name="Freeform 229"/>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8" name="Freeform 230"/>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38119" name="Freeform 231"/>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0" name="Freeform 232"/>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38121" name="Oval 233"/>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2" name="Oval 234"/>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endParaRPr lang="en-US"/>
            </a:p>
          </p:txBody>
        </p:sp>
        <p:sp>
          <p:nvSpPr>
            <p:cNvPr id="38123" name="Freeform 235"/>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6" y="37"/>
                  </a:moveTo>
                  <a:lnTo>
                    <a:pt x="28" y="36"/>
                  </a:lnTo>
                  <a:lnTo>
                    <a:pt x="28" y="36"/>
                  </a:ln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4" name="Freeform 236"/>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5" y="36"/>
                  </a:moveTo>
                  <a:lnTo>
                    <a:pt x="27" y="36"/>
                  </a:ln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0" y="2"/>
                  </a:lnTo>
                  <a:lnTo>
                    <a:pt x="1" y="4"/>
                  </a:lnTo>
                  <a:lnTo>
                    <a:pt x="1" y="6"/>
                  </a:lnTo>
                  <a:lnTo>
                    <a:pt x="3" y="9"/>
                  </a:lnTo>
                  <a:lnTo>
                    <a:pt x="4" y="12"/>
                  </a:lnTo>
                  <a:lnTo>
                    <a:pt x="8" y="17"/>
                  </a:lnTo>
                  <a:lnTo>
                    <a:pt x="11" y="22"/>
                  </a:lnTo>
                  <a:lnTo>
                    <a:pt x="14" y="27"/>
                  </a:lnTo>
                  <a:lnTo>
                    <a:pt x="16" y="30"/>
                  </a:lnTo>
                  <a:lnTo>
                    <a:pt x="19" y="32"/>
                  </a:lnTo>
                  <a:lnTo>
                    <a:pt x="22" y="36"/>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38125" name="Freeform 237"/>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6" name="Freeform 238"/>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38127" name="Freeform 239"/>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8" name="Freeform 240"/>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1" y="1"/>
                  </a:lnTo>
                  <a:lnTo>
                    <a:pt x="0" y="2"/>
                  </a:lnTo>
                  <a:lnTo>
                    <a:pt x="1" y="3"/>
                  </a:lnTo>
                  <a:lnTo>
                    <a:pt x="1" y="4"/>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38129" name="Oval 241"/>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0" name="Oval 242"/>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endParaRPr lang="en-US"/>
            </a:p>
          </p:txBody>
        </p:sp>
        <p:sp>
          <p:nvSpPr>
            <p:cNvPr id="38131" name="Oval 243"/>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endParaRPr lang="en-US"/>
            </a:p>
          </p:txBody>
        </p:sp>
        <p:sp>
          <p:nvSpPr>
            <p:cNvPr id="38132" name="Oval 244"/>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3" name="Oval 245"/>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4" name="Oval 246"/>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5" name="Oval 247"/>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6" name="Oval 248"/>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7" name="Oval 249"/>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8" name="Oval 250"/>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9" name="Oval 251"/>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0" name="Oval 252"/>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1" name="Oval 253"/>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2" name="Oval 254"/>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3" name="Oval 255"/>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4" name="Oval 256"/>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5" name="Oval 257"/>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6" name="Oval 258"/>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7" name="Oval 259"/>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8" name="Oval 260"/>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9" name="Oval 261"/>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0" name="Freeform 262"/>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38151" name="Freeform 263"/>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38152" name="Freeform 264"/>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38153" name="Freeform 265"/>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38154" name="Freeform 266"/>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38155" name="Freeform 267"/>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38156" name="Freeform 268"/>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38157" name="Group 269"/>
          <p:cNvGrpSpPr>
            <a:grpSpLocks/>
          </p:cNvGrpSpPr>
          <p:nvPr/>
        </p:nvGrpSpPr>
        <p:grpSpPr bwMode="auto">
          <a:xfrm>
            <a:off x="3886200" y="5638800"/>
            <a:ext cx="762000" cy="838200"/>
            <a:chOff x="1097" y="3285"/>
            <a:chExt cx="1195" cy="1022"/>
          </a:xfrm>
        </p:grpSpPr>
        <p:sp>
          <p:nvSpPr>
            <p:cNvPr id="38158" name="Freeform 270"/>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38159" name="Freeform 271"/>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0" name="Freeform 272"/>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38161" name="Freeform 273"/>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8162" name="Freeform 274"/>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38163" name="Freeform 275"/>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4" name="Freeform 276"/>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38165" name="Freeform 277"/>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6" name="Freeform 278"/>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38167" name="Freeform 279"/>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8" name="Freeform 280"/>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9" name="Freeform 281"/>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38170" name="Freeform 282"/>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38171" name="Freeform 283"/>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2" name="Freeform 284"/>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3" name="Freeform 285"/>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4" name="Freeform 286"/>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5" name="Freeform 287"/>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6" name="Oval 288"/>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7" name="Oval 289"/>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8" name="Oval 290"/>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9" name="Oval 291"/>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0" name="Oval 292"/>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1" name="Oval 293"/>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2" name="Oval 294"/>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3" name="Oval 295"/>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4" name="Oval 296"/>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5" name="Oval 297"/>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6" name="Oval 298"/>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7" name="Oval 299"/>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8" name="Oval 300"/>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9" name="Oval 301"/>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0" name="Oval 302"/>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1" name="Freeform 303"/>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38192" name="Freeform 304"/>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3" name="Freeform 305"/>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38194" name="Freeform 306"/>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5" name="Freeform 307"/>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38196" name="Freeform 308"/>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8197" name="Freeform 309"/>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38198" name="Freeform 310"/>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9" name="Freeform 311"/>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38200" name="Freeform 312"/>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1" name="Freeform 313"/>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2" name="Freeform 314"/>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38203" name="Freeform 315"/>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38204" name="Freeform 316"/>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5" name="Freeform 317"/>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6" name="Freeform 318"/>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7" name="Freeform 319"/>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8" name="Freeform 320"/>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9" name="Oval 321"/>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0" name="Oval 322"/>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1" name="Oval 323"/>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2" name="Oval 324"/>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3" name="Oval 325"/>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4" name="Oval 326"/>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5" name="Oval 327"/>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6" name="Oval 328"/>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7" name="Oval 329"/>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8" name="Oval 330"/>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9" name="Oval 331"/>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0" name="Oval 332"/>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1" name="Oval 333"/>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2" name="Oval 334"/>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3" name="Freeform 335"/>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38224" name="Freeform 336"/>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38225" name="Freeform 337"/>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6" name="Freeform 338"/>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38227" name="Freeform 339"/>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38228" name="Freeform 340"/>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9" name="Freeform 341"/>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38230" name="Freeform 342"/>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1" name="Freeform 343"/>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2" name="Freeform 344"/>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38233" name="Freeform 345"/>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4" name="Freeform 346"/>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5" name="Freeform 347"/>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38236" name="Freeform 348"/>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7" name="Freeform 349"/>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8" name="Oval 350"/>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9" name="Oval 351"/>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0" name="Oval 352"/>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1" name="Oval 353"/>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2" name="Oval 354"/>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3" name="Oval 355"/>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4" name="Oval 356"/>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5" name="Oval 357"/>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6" name="Oval 358"/>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7" name="Oval 359"/>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8" name="Oval 360"/>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9" name="Oval 361"/>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50" name="Oval 362"/>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51" name="Oval 363"/>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52" name="Oval 364"/>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8253" name="Picture 365" descr="Buomba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42900"/>
            <a:ext cx="7696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5000" fill="hold" grpId="0" nodeType="withEffect">
                                  <p:stCondLst>
                                    <p:cond delay="100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0" fill="hold"/>
                                        <p:tgtEl>
                                          <p:spTgt spid="37892"/>
                                        </p:tgtEl>
                                        <p:attrNameLst>
                                          <p:attrName>ppt_w</p:attrName>
                                        </p:attrNameLst>
                                      </p:cBhvr>
                                      <p:tavLst>
                                        <p:tav tm="0">
                                          <p:val>
                                            <p:fltVal val="0"/>
                                          </p:val>
                                        </p:tav>
                                        <p:tav tm="100000">
                                          <p:val>
                                            <p:strVal val="#ppt_w"/>
                                          </p:val>
                                        </p:tav>
                                      </p:tavLst>
                                    </p:anim>
                                    <p:anim calcmode="lin" valueType="num">
                                      <p:cBhvr>
                                        <p:cTn id="8" dur="5000" fill="hold"/>
                                        <p:tgtEl>
                                          <p:spTgt spid="37892"/>
                                        </p:tgtEl>
                                        <p:attrNameLst>
                                          <p:attrName>ppt_h</p:attrName>
                                        </p:attrNameLst>
                                      </p:cBhvr>
                                      <p:tavLst>
                                        <p:tav tm="0">
                                          <p:val>
                                            <p:fltVal val="0"/>
                                          </p:val>
                                        </p:tav>
                                        <p:tav tm="100000">
                                          <p:val>
                                            <p:strVal val="#ppt_h"/>
                                          </p:val>
                                        </p:tav>
                                      </p:tavLst>
                                    </p:anim>
                                    <p:animEffect transition="in" filter="fade">
                                      <p:cBhvr>
                                        <p:cTn id="9" dur="5000"/>
                                        <p:tgtEl>
                                          <p:spTgt spid="3789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nodeType="afterGroup">
                            <p:stCondLst>
                              <p:cond delay="26000"/>
                            </p:stCondLst>
                            <p:childTnLst>
                              <p:par>
                                <p:cTn id="11" presetID="1" presetClass="entr" presetSubtype="0" fill="hold" nodeType="afterEffect">
                                  <p:stCondLst>
                                    <p:cond delay="0"/>
                                  </p:stCondLst>
                                  <p:childTnLst>
                                    <p:set>
                                      <p:cBhvr>
                                        <p:cTn id="12" dur="1" fill="hold">
                                          <p:stCondLst>
                                            <p:cond delay="0"/>
                                          </p:stCondLst>
                                        </p:cTn>
                                        <p:tgtEl>
                                          <p:spTgt spid="3789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par>
                          <p:cTn id="13" fill="hold" nodeType="afterGroup">
                            <p:stCondLst>
                              <p:cond delay="26000"/>
                            </p:stCondLst>
                            <p:childTnLst>
                              <p:par>
                                <p:cTn id="14" presetID="23" presetClass="entr" presetSubtype="16" fill="hold" nodeType="afterEffect">
                                  <p:stCondLst>
                                    <p:cond delay="0"/>
                                  </p:stCondLst>
                                  <p:childTnLst>
                                    <p:set>
                                      <p:cBhvr>
                                        <p:cTn id="15" dur="1" fill="hold">
                                          <p:stCondLst>
                                            <p:cond delay="0"/>
                                          </p:stCondLst>
                                        </p:cTn>
                                        <p:tgtEl>
                                          <p:spTgt spid="37890"/>
                                        </p:tgtEl>
                                        <p:attrNameLst>
                                          <p:attrName>style.visibility</p:attrName>
                                        </p:attrNameLst>
                                      </p:cBhvr>
                                      <p:to>
                                        <p:strVal val="visible"/>
                                      </p:to>
                                    </p:set>
                                    <p:anim calcmode="lin" valueType="num">
                                      <p:cBhvr>
                                        <p:cTn id="16" dur="500" fill="hold"/>
                                        <p:tgtEl>
                                          <p:spTgt spid="37890"/>
                                        </p:tgtEl>
                                        <p:attrNameLst>
                                          <p:attrName>ppt_w</p:attrName>
                                        </p:attrNameLst>
                                      </p:cBhvr>
                                      <p:tavLst>
                                        <p:tav tm="0">
                                          <p:val>
                                            <p:fltVal val="0"/>
                                          </p:val>
                                        </p:tav>
                                        <p:tav tm="100000">
                                          <p:val>
                                            <p:strVal val="#ppt_w"/>
                                          </p:val>
                                        </p:tav>
                                      </p:tavLst>
                                    </p:anim>
                                    <p:anim calcmode="lin" valueType="num">
                                      <p:cBhvr>
                                        <p:cTn id="17" dur="500" fill="hold"/>
                                        <p:tgtEl>
                                          <p:spTgt spid="3789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par>
                                <p:cTn id="18" presetID="10" presetClass="exit" presetSubtype="0" repeatCount="indefinite" fill="hold" nodeType="withEffect">
                                  <p:stCondLst>
                                    <p:cond delay="0"/>
                                  </p:stCondLst>
                                  <p:childTnLst>
                                    <p:animEffect transition="out" filter="fade">
                                      <p:cBhvr>
                                        <p:cTn id="19" dur="2000"/>
                                        <p:tgtEl>
                                          <p:spTgt spid="37890"/>
                                        </p:tgtEl>
                                      </p:cBhvr>
                                    </p:animEffect>
                                    <p:set>
                                      <p:cBhvr>
                                        <p:cTn id="20" dur="1" fill="hold">
                                          <p:stCondLst>
                                            <p:cond delay="1999"/>
                                          </p:stCondLst>
                                        </p:cTn>
                                        <p:tgtEl>
                                          <p:spTgt spid="37890"/>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2819400" y="609600"/>
            <a:ext cx="472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000000"/>
                </a:solidFill>
              </a:rPr>
              <a:t>Chính tả: Nghe - viết</a:t>
            </a:r>
          </a:p>
        </p:txBody>
      </p:sp>
      <p:sp>
        <p:nvSpPr>
          <p:cNvPr id="27652" name="WordArt 4"/>
          <p:cNvSpPr>
            <a:spLocks noChangeArrowheads="1" noChangeShapeType="1" noTextEdit="1"/>
          </p:cNvSpPr>
          <p:nvPr/>
        </p:nvSpPr>
        <p:spPr bwMode="auto">
          <a:xfrm>
            <a:off x="457200" y="1219200"/>
            <a:ext cx="3248025" cy="609600"/>
          </a:xfrm>
          <a:prstGeom prst="rect">
            <a:avLst/>
          </a:prstGeom>
        </p:spPr>
        <p:txBody>
          <a:bodyPr wrap="none" fromWordArt="1">
            <a:prstTxWarp prst="textPlain">
              <a:avLst>
                <a:gd name="adj" fmla="val 50000"/>
              </a:avLst>
            </a:prstTxWarp>
          </a:bodyPr>
          <a:lstStyle/>
          <a:p>
            <a:pPr algn="ctr"/>
            <a:r>
              <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Kiểm tra bài cũ:</a:t>
            </a:r>
          </a:p>
        </p:txBody>
      </p:sp>
      <p:sp>
        <p:nvSpPr>
          <p:cNvPr id="27653" name="WordArt 5"/>
          <p:cNvSpPr>
            <a:spLocks noChangeArrowheads="1" noChangeShapeType="1" noTextEdit="1"/>
          </p:cNvSpPr>
          <p:nvPr/>
        </p:nvSpPr>
        <p:spPr bwMode="auto">
          <a:xfrm>
            <a:off x="3352800" y="2133600"/>
            <a:ext cx="3248025" cy="609600"/>
          </a:xfrm>
          <a:prstGeom prst="rect">
            <a:avLst/>
          </a:prstGeom>
        </p:spPr>
        <p:txBody>
          <a:bodyPr wrap="none" fromWordArt="1">
            <a:prstTxWarp prst="textPlain">
              <a:avLst>
                <a:gd name="adj" fmla="val 50000"/>
              </a:avLst>
            </a:prstTxWarp>
          </a:bodyPr>
          <a:lstStyle/>
          <a:p>
            <a:pPr algn="ctr"/>
            <a:r>
              <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Bàn tay cô giáo</a:t>
            </a:r>
          </a:p>
        </p:txBody>
      </p:sp>
      <p:sp>
        <p:nvSpPr>
          <p:cNvPr id="27654" name="Text Box 6"/>
          <p:cNvSpPr txBox="1">
            <a:spLocks noChangeArrowheads="1"/>
          </p:cNvSpPr>
          <p:nvPr/>
        </p:nvSpPr>
        <p:spPr bwMode="auto">
          <a:xfrm>
            <a:off x="2971800" y="31242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rgbClr val="000000"/>
                </a:solidFill>
              </a:rPr>
              <a:t>thoắt</a:t>
            </a:r>
          </a:p>
        </p:txBody>
      </p:sp>
      <p:sp>
        <p:nvSpPr>
          <p:cNvPr id="27655" name="Text Box 7"/>
          <p:cNvSpPr txBox="1">
            <a:spLocks noChangeArrowheads="1"/>
          </p:cNvSpPr>
          <p:nvPr/>
        </p:nvSpPr>
        <p:spPr bwMode="auto">
          <a:xfrm>
            <a:off x="3048000" y="4038600"/>
            <a:ext cx="3581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rgbClr val="000000"/>
                </a:solidFill>
              </a:rPr>
              <a:t>chiếc  thuyền                                                                                                            </a:t>
            </a:r>
          </a:p>
        </p:txBody>
      </p:sp>
      <p:pic>
        <p:nvPicPr>
          <p:cNvPr id="27656" name="Picture 8"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8674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43489">
            <a:off x="8154988" y="5868988"/>
            <a:ext cx="1065212" cy="1065212"/>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600000">
            <a:off x="8077200" y="-762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7660" name="Picture 12"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0" y="762000"/>
            <a:ext cx="3810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27661" name="Picture 13"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8763000" y="685800"/>
            <a:ext cx="381000" cy="5335588"/>
          </a:xfrm>
          <a:prstGeom prst="rect">
            <a:avLst/>
          </a:prstGeom>
          <a:noFill/>
          <a:extLst>
            <a:ext uri="{909E8E84-426E-40DD-AFC4-6F175D3DCCD1}">
              <a14:hiddenFill xmlns:a14="http://schemas.microsoft.com/office/drawing/2010/main">
                <a:solidFill>
                  <a:srgbClr val="FFFFFF"/>
                </a:solidFill>
              </a14:hiddenFill>
            </a:ext>
          </a:extLst>
        </p:spPr>
      </p:pic>
      <p:pic>
        <p:nvPicPr>
          <p:cNvPr id="27662" name="Picture 1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8200" y="6096000"/>
            <a:ext cx="7467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ox(in)">
                                      <p:cBhvr>
                                        <p:cTn id="7" dur="500"/>
                                        <p:tgtEl>
                                          <p:spTgt spid="27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box(in)">
                                      <p:cBhvr>
                                        <p:cTn id="12" dur="500"/>
                                        <p:tgtEl>
                                          <p:spTgt spid="276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5"/>
                                        </p:tgtEl>
                                        <p:attrNameLst>
                                          <p:attrName>style.visibility</p:attrName>
                                        </p:attrNameLst>
                                      </p:cBhvr>
                                      <p:to>
                                        <p:strVal val="visible"/>
                                      </p:to>
                                    </p:set>
                                    <p:animEffect transition="in" filter="blinds(horizontal)">
                                      <p:cBhvr>
                                        <p:cTn id="1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p:bldP spid="276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352800" y="6858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i="1">
                <a:solidFill>
                  <a:srgbClr val="000000"/>
                </a:solidFill>
              </a:rPr>
              <a:t>Chính tả: Nghe – viết</a:t>
            </a:r>
          </a:p>
        </p:txBody>
      </p:sp>
      <p:sp>
        <p:nvSpPr>
          <p:cNvPr id="28676" name="WordArt 4"/>
          <p:cNvSpPr>
            <a:spLocks noChangeArrowheads="1" noChangeShapeType="1" noTextEdit="1"/>
          </p:cNvSpPr>
          <p:nvPr/>
        </p:nvSpPr>
        <p:spPr bwMode="auto">
          <a:xfrm>
            <a:off x="3457575" y="1219200"/>
            <a:ext cx="3248025" cy="5334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pic>
        <p:nvPicPr>
          <p:cNvPr id="28677" name="Picture 5" descr="scan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31242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24500" y="3162300"/>
            <a:ext cx="6858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261519" y="3215481"/>
            <a:ext cx="6858000" cy="427038"/>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6477000"/>
            <a:ext cx="9144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8682" name="Rectangle 10"/>
          <p:cNvSpPr>
            <a:spLocks noChangeArrowheads="1"/>
          </p:cNvSpPr>
          <p:nvPr/>
        </p:nvSpPr>
        <p:spPr bwMode="auto">
          <a:xfrm>
            <a:off x="3276600" y="5638800"/>
            <a:ext cx="23622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100"/>
                                  </p:stCondLst>
                                  <p:childTnLst>
                                    <p:animEffect transition="out" filter="box(in)">
                                      <p:cBhvr>
                                        <p:cTn id="6" dur="600"/>
                                        <p:tgtEl>
                                          <p:spTgt spid="28682"/>
                                        </p:tgtEl>
                                      </p:cBhvr>
                                    </p:animEffect>
                                    <p:set>
                                      <p:cBhvr>
                                        <p:cTn id="7" dur="1" fill="hold">
                                          <p:stCondLst>
                                            <p:cond delay="599"/>
                                          </p:stCondLst>
                                        </p:cTn>
                                        <p:tgtEl>
                                          <p:spTgt spid="2868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blinds(horizontal)">
                                      <p:cBhvr>
                                        <p:cTn id="12"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3810000" y="838200"/>
            <a:ext cx="3962400" cy="1160463"/>
          </a:xfrm>
          <a:prstGeom prst="rect">
            <a:avLst/>
          </a:prstGeom>
          <a:noFill/>
          <a:ln w="9525">
            <a:noFill/>
            <a:miter lim="800000"/>
            <a:headEnd/>
            <a:tailEnd/>
          </a:ln>
        </p:spPr>
        <p:txBody>
          <a:bodyPr>
            <a:spAutoFit/>
          </a:bodyPr>
          <a:lstStyle/>
          <a:p>
            <a:pPr algn="ctr">
              <a:spcBef>
                <a:spcPct val="50000"/>
              </a:spcBef>
            </a:pPr>
            <a:r>
              <a:rPr lang="en-US" i="1">
                <a:solidFill>
                  <a:srgbClr val="000000"/>
                </a:solidFill>
              </a:rPr>
              <a:t>Chính tả: Nghe – viết</a:t>
            </a:r>
          </a:p>
          <a:p>
            <a:pPr algn="ctr">
              <a:spcBef>
                <a:spcPct val="50000"/>
              </a:spcBef>
            </a:pPr>
            <a:endParaRPr lang="en-US" u="sng">
              <a:solidFill>
                <a:srgbClr val="001429"/>
              </a:solidFill>
            </a:endParaRPr>
          </a:p>
        </p:txBody>
      </p:sp>
      <p:sp>
        <p:nvSpPr>
          <p:cNvPr id="3078" name="Text Box 6"/>
          <p:cNvSpPr txBox="1">
            <a:spLocks noChangeArrowheads="1"/>
          </p:cNvSpPr>
          <p:nvPr/>
        </p:nvSpPr>
        <p:spPr bwMode="auto">
          <a:xfrm>
            <a:off x="2971800" y="1371600"/>
            <a:ext cx="4267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b="1">
                <a:solidFill>
                  <a:srgbClr val="0000FF"/>
                </a:solidFill>
                <a:latin typeface="Times New Roman" pitchFamily="18" charset="0"/>
              </a:rPr>
              <a:t>      </a:t>
            </a:r>
            <a:r>
              <a:rPr lang="en-US" sz="3600" b="1">
                <a:solidFill>
                  <a:srgbClr val="0000FF"/>
                </a:solidFill>
                <a:latin typeface="Times New Roman" pitchFamily="18" charset="0"/>
              </a:rPr>
              <a:t>Ê-đi-xơn</a:t>
            </a:r>
          </a:p>
          <a:p>
            <a:pPr eaLnBrk="1" hangingPunct="1">
              <a:spcBef>
                <a:spcPct val="50000"/>
              </a:spcBef>
            </a:pPr>
            <a:endParaRPr lang="en-US" b="1">
              <a:solidFill>
                <a:srgbClr val="0000FF"/>
              </a:solidFill>
              <a:latin typeface="Times New Roman" pitchFamily="18" charset="0"/>
            </a:endParaRPr>
          </a:p>
        </p:txBody>
      </p:sp>
      <p:sp>
        <p:nvSpPr>
          <p:cNvPr id="3079" name="Text Box 7"/>
          <p:cNvSpPr txBox="1">
            <a:spLocks noChangeArrowheads="1"/>
          </p:cNvSpPr>
          <p:nvPr/>
        </p:nvSpPr>
        <p:spPr bwMode="auto">
          <a:xfrm>
            <a:off x="381000" y="1981200"/>
            <a:ext cx="57150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eaLnBrk="1" hangingPunct="1">
              <a:spcBef>
                <a:spcPct val="50000"/>
              </a:spcBef>
            </a:pPr>
            <a:r>
              <a:rPr lang="en-US">
                <a:latin typeface="Times New Roman" pitchFamily="18" charset="0"/>
              </a:rPr>
              <a:t>   </a:t>
            </a:r>
            <a:r>
              <a:rPr lang="en-US">
                <a:solidFill>
                  <a:schemeClr val="tx2"/>
                </a:solidFill>
                <a:latin typeface="Times New Roman" pitchFamily="18" charset="0"/>
              </a:rPr>
              <a:t>Ê -đi -xơn là một nhà bác học vĩ đại. Bằng lao động cần cù và trí óc sáng tạo kì diệu, ông đã cống hiến cho loài người hơn một ngàn sáng chế, góp phần làm thay đổi cuộc sống trên trái đất chúng ta. Câu chuyện Nhà bác học và bà cụ cho thấy ông rất giàu sáng kiến và luôn mong muốn mang lại điều tốt cho con người. </a:t>
            </a:r>
          </a:p>
          <a:p>
            <a:pPr algn="just" eaLnBrk="1" hangingPunct="1">
              <a:spcBef>
                <a:spcPct val="50000"/>
              </a:spcBef>
            </a:pPr>
            <a:r>
              <a:rPr lang="en-US">
                <a:solidFill>
                  <a:schemeClr val="tx2"/>
                </a:solidFill>
                <a:latin typeface="Times New Roman" pitchFamily="18" charset="0"/>
              </a:rPr>
              <a:t> </a:t>
            </a:r>
          </a:p>
        </p:txBody>
      </p:sp>
      <p:pic>
        <p:nvPicPr>
          <p:cNvPr id="4102" name="Picture 9" descr="http://files.myopera.com/cuonglongo0o/files/200px-Thomas_Ed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133600"/>
            <a:ext cx="2438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6477000"/>
            <a:ext cx="91440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261519" y="3215481"/>
            <a:ext cx="6858000" cy="427038"/>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01482" y="3215481"/>
            <a:ext cx="6858000" cy="427037"/>
          </a:xfrm>
          <a:prstGeom prst="rect">
            <a:avLst/>
          </a:prstGeom>
          <a:noFill/>
          <a:extLst>
            <a:ext uri="{909E8E84-426E-40DD-AFC4-6F175D3DCCD1}">
              <a14:hiddenFill xmlns:a14="http://schemas.microsoft.com/office/drawing/2010/main">
                <a:solidFill>
                  <a:srgbClr val="FFFFFF"/>
                </a:solidFill>
              </a14:hiddenFill>
            </a:ext>
          </a:extLst>
        </p:spPr>
      </p:pic>
      <p:sp>
        <p:nvSpPr>
          <p:cNvPr id="4110" name="Text Box 14"/>
          <p:cNvSpPr txBox="1">
            <a:spLocks noChangeArrowheads="1"/>
          </p:cNvSpPr>
          <p:nvPr/>
        </p:nvSpPr>
        <p:spPr bwMode="auto">
          <a:xfrm>
            <a:off x="152400" y="5943600"/>
            <a:ext cx="899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Vĩ đại:</a:t>
            </a:r>
            <a:r>
              <a:rPr lang="en-US" b="1">
                <a:solidFill>
                  <a:srgbClr val="000000"/>
                </a:solidFill>
              </a:rPr>
              <a:t> </a:t>
            </a:r>
            <a:r>
              <a:rPr lang="en-US" b="1">
                <a:solidFill>
                  <a:srgbClr val="0000FF"/>
                </a:solidFill>
              </a:rPr>
              <a:t>Có tầm cỡ và có giá trị to lớn , đáng khâm phục.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linds(horizontal)">
                                      <p:cBhvr>
                                        <p:cTn id="12" dur="500"/>
                                        <p:tgtEl>
                                          <p:spTgt spid="3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10"/>
                                        </p:tgtEl>
                                        <p:attrNameLst>
                                          <p:attrName>style.visibility</p:attrName>
                                        </p:attrNameLst>
                                      </p:cBhvr>
                                      <p:to>
                                        <p:strVal val="visible"/>
                                      </p:to>
                                    </p:set>
                                    <p:animEffect transition="in" filter="box(in)">
                                      <p:cBhvr>
                                        <p:cTn id="17" dur="500"/>
                                        <p:tgtEl>
                                          <p:spTgt spid="41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4110"/>
                                        </p:tgtEl>
                                      </p:cBhvr>
                                    </p:animEffect>
                                    <p:set>
                                      <p:cBhvr>
                                        <p:cTn id="22" dur="1" fill="hold">
                                          <p:stCondLst>
                                            <p:cond delay="499"/>
                                          </p:stCondLst>
                                        </p:cTn>
                                        <p:tgtEl>
                                          <p:spTgt spid="4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utoUpdateAnimBg="0"/>
      <p:bldP spid="3079" grpId="0" autoUpdateAnimBg="0"/>
      <p:bldP spid="4110" grpId="0"/>
      <p:bldP spid="41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3505200" y="14478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sz="3600" b="1">
                <a:solidFill>
                  <a:srgbClr val="0000FF"/>
                </a:solidFill>
                <a:latin typeface="Times New Roman" pitchFamily="18" charset="0"/>
              </a:rPr>
              <a:t>Ê-đi-xơn</a:t>
            </a:r>
          </a:p>
        </p:txBody>
      </p:sp>
      <p:sp>
        <p:nvSpPr>
          <p:cNvPr id="4102" name="Text Box 6"/>
          <p:cNvSpPr txBox="1">
            <a:spLocks noChangeArrowheads="1"/>
          </p:cNvSpPr>
          <p:nvPr/>
        </p:nvSpPr>
        <p:spPr bwMode="auto">
          <a:xfrm>
            <a:off x="1143000" y="22098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a:latin typeface="Times New Roman" pitchFamily="18" charset="0"/>
              </a:rPr>
              <a:t>Nói những điều em biết về Ê-đi-xơn?</a:t>
            </a:r>
          </a:p>
        </p:txBody>
      </p:sp>
      <p:sp>
        <p:nvSpPr>
          <p:cNvPr id="4104" name="AutoShape 8"/>
          <p:cNvSpPr>
            <a:spLocks noChangeArrowheads="1"/>
          </p:cNvSpPr>
          <p:nvPr/>
        </p:nvSpPr>
        <p:spPr bwMode="auto">
          <a:xfrm>
            <a:off x="381000" y="2895600"/>
            <a:ext cx="6096000" cy="2971800"/>
          </a:xfrm>
          <a:prstGeom prst="roundRect">
            <a:avLst>
              <a:gd name="adj" fmla="val 16667"/>
            </a:avLst>
          </a:prstGeom>
          <a:solidFill>
            <a:schemeClr val="bg1"/>
          </a:solidFill>
          <a:ln w="9525">
            <a:solidFill>
              <a:schemeClr val="tx1">
                <a:lumMod val="50000"/>
                <a:lumOff val="50000"/>
              </a:schemeClr>
            </a:solidFill>
            <a:round/>
            <a:headEnd/>
            <a:tailEnd/>
          </a:ln>
          <a:effectLst/>
        </p:spPr>
        <p:txBody>
          <a:bodyPr wrap="none" anchor="ctr"/>
          <a:lstStyle/>
          <a:p>
            <a:r>
              <a:rPr lang="en-US">
                <a:solidFill>
                  <a:srgbClr val="FF3300"/>
                </a:solidFill>
              </a:rPr>
              <a:t> </a:t>
            </a:r>
          </a:p>
          <a:p>
            <a:r>
              <a:rPr lang="en-US">
                <a:solidFill>
                  <a:srgbClr val="FF3300"/>
                </a:solidFill>
              </a:rPr>
              <a:t>     Ê-đi-xơn là nhà bác học nổi tiếng</a:t>
            </a:r>
          </a:p>
          <a:p>
            <a:r>
              <a:rPr lang="en-US">
                <a:solidFill>
                  <a:srgbClr val="FF3300"/>
                </a:solidFill>
              </a:rPr>
              <a:t> người Mĩ, sinh năm 1847, mất năm </a:t>
            </a:r>
          </a:p>
          <a:p>
            <a:r>
              <a:rPr lang="en-US">
                <a:solidFill>
                  <a:srgbClr val="FF3300"/>
                </a:solidFill>
              </a:rPr>
              <a:t>1931.</a:t>
            </a:r>
          </a:p>
          <a:p>
            <a:r>
              <a:rPr lang="en-US">
                <a:solidFill>
                  <a:srgbClr val="FF3300"/>
                </a:solidFill>
              </a:rPr>
              <a:t> Ông là người giàu sáng kiến và luôn </a:t>
            </a:r>
          </a:p>
          <a:p>
            <a:r>
              <a:rPr lang="en-US">
                <a:solidFill>
                  <a:srgbClr val="FF3300"/>
                </a:solidFill>
              </a:rPr>
              <a:t>mongmuốn mang lại điều tốt cho</a:t>
            </a:r>
          </a:p>
          <a:p>
            <a:r>
              <a:rPr lang="en-US">
                <a:solidFill>
                  <a:srgbClr val="FF3300"/>
                </a:solidFill>
              </a:rPr>
              <a:t> con người.</a:t>
            </a:r>
          </a:p>
          <a:p>
            <a:r>
              <a:rPr lang="en-US">
                <a:solidFill>
                  <a:srgbClr val="FF3300"/>
                </a:solidFill>
              </a:rPr>
              <a:t>     </a:t>
            </a:r>
          </a:p>
          <a:p>
            <a:endParaRPr lang="en-US">
              <a:solidFill>
                <a:srgbClr val="FF3300"/>
              </a:solidFill>
            </a:endParaRPr>
          </a:p>
        </p:txBody>
      </p:sp>
      <p:sp>
        <p:nvSpPr>
          <p:cNvPr id="4106" name="Oval 10"/>
          <p:cNvSpPr>
            <a:spLocks noChangeArrowheads="1"/>
          </p:cNvSpPr>
          <p:nvPr/>
        </p:nvSpPr>
        <p:spPr bwMode="auto">
          <a:xfrm>
            <a:off x="457200" y="2209800"/>
            <a:ext cx="609600" cy="457200"/>
          </a:xfrm>
          <a:prstGeom prst="ellipse">
            <a:avLst/>
          </a:prstGeom>
          <a:solidFill>
            <a:schemeClr val="bg1"/>
          </a:solidFill>
          <a:ln w="9525">
            <a:solidFill>
              <a:schemeClr val="tx1"/>
            </a:solidFill>
            <a:round/>
            <a:headEnd/>
            <a:tailEnd/>
          </a:ln>
        </p:spPr>
        <p:txBody>
          <a:bodyPr wrap="none" anchor="ctr"/>
          <a:lstStyle/>
          <a:p>
            <a:pPr algn="ctr"/>
            <a:r>
              <a:rPr lang="en-US">
                <a:solidFill>
                  <a:srgbClr val="FF0000"/>
                </a:solidFill>
              </a:rPr>
              <a:t>1</a:t>
            </a:r>
          </a:p>
        </p:txBody>
      </p:sp>
      <p:pic>
        <p:nvPicPr>
          <p:cNvPr id="5127" name="Picture 9" descr="http://files.myopera.com/cuonglongo0o/files/200px-Thomas_Ed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895600"/>
            <a:ext cx="2133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3810000" y="914400"/>
            <a:ext cx="3505200" cy="1160463"/>
          </a:xfrm>
          <a:prstGeom prst="rect">
            <a:avLst/>
          </a:prstGeom>
          <a:noFill/>
          <a:ln w="9525">
            <a:noFill/>
            <a:miter lim="800000"/>
            <a:headEnd/>
            <a:tailEnd/>
          </a:ln>
        </p:spPr>
        <p:txBody>
          <a:bodyPr>
            <a:spAutoFit/>
          </a:bodyPr>
          <a:lstStyle/>
          <a:p>
            <a:pPr algn="ctr">
              <a:spcBef>
                <a:spcPct val="50000"/>
              </a:spcBef>
            </a:pPr>
            <a:r>
              <a:rPr lang="en-US" i="1">
                <a:solidFill>
                  <a:srgbClr val="000000"/>
                </a:solidFill>
              </a:rPr>
              <a:t>Chính tả: Nghe – viết</a:t>
            </a:r>
          </a:p>
          <a:p>
            <a:pPr algn="ctr">
              <a:spcBef>
                <a:spcPct val="50000"/>
              </a:spcBef>
            </a:pPr>
            <a:endParaRPr lang="en-US" u="sng">
              <a:solidFill>
                <a:srgbClr val="0D0D0D"/>
              </a:solidFill>
            </a:endParaRPr>
          </a:p>
        </p:txBody>
      </p:sp>
      <p:grpSp>
        <p:nvGrpSpPr>
          <p:cNvPr id="5130" name="Group 10"/>
          <p:cNvGrpSpPr>
            <a:grpSpLocks/>
          </p:cNvGrpSpPr>
          <p:nvPr/>
        </p:nvGrpSpPr>
        <p:grpSpPr bwMode="auto">
          <a:xfrm>
            <a:off x="0" y="0"/>
            <a:ext cx="838200" cy="838200"/>
            <a:chOff x="3785" y="3491"/>
            <a:chExt cx="857" cy="821"/>
          </a:xfrm>
        </p:grpSpPr>
        <p:grpSp>
          <p:nvGrpSpPr>
            <p:cNvPr id="5131" name="Group 11"/>
            <p:cNvGrpSpPr>
              <a:grpSpLocks/>
            </p:cNvGrpSpPr>
            <p:nvPr/>
          </p:nvGrpSpPr>
          <p:grpSpPr bwMode="auto">
            <a:xfrm>
              <a:off x="3794" y="3491"/>
              <a:ext cx="848" cy="821"/>
              <a:chOff x="3794" y="3491"/>
              <a:chExt cx="848" cy="821"/>
            </a:xfrm>
          </p:grpSpPr>
          <p:sp>
            <p:nvSpPr>
              <p:cNvPr id="5132" name="Freeform 12"/>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3"/>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4" name="Freeform 14"/>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5" name="Freeform 15"/>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16"/>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5137" name="Freeform 17"/>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18"/>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5139" name="Freeform 19"/>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20"/>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5141" name="Freeform 21"/>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2"/>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5143" name="Freeform 23"/>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24"/>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5145" name="Freeform 25"/>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26"/>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5147" name="Freeform 27"/>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28"/>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5149" name="Freeform 29"/>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30"/>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5151" name="Freeform 31"/>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32"/>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5153" name="Freeform 33"/>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34"/>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5155" name="Freeform 35"/>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36"/>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5157" name="Freeform 37"/>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8" name="Freeform 38"/>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5159" name="Freeform 39"/>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40"/>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5161" name="Freeform 41"/>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42"/>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5163" name="Oval 43"/>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4" name="Oval 44"/>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endParaRPr lang="en-US"/>
              </a:p>
            </p:txBody>
          </p:sp>
          <p:sp>
            <p:nvSpPr>
              <p:cNvPr id="5165" name="Freeform 45"/>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46"/>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5167" name="Freeform 47"/>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8" name="Freeform 48"/>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5169" name="Freeform 49"/>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0" name="Freeform 50"/>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5171" name="Freeform 51"/>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2" name="Freeform 52"/>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5173" name="Freeform 53"/>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4" name="Freeform 54"/>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5175" name="Freeform 55"/>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6" name="Freeform 56"/>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5177" name="Oval 57"/>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8" name="Oval 58"/>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endParaRPr lang="en-US"/>
              </a:p>
            </p:txBody>
          </p:sp>
          <p:sp>
            <p:nvSpPr>
              <p:cNvPr id="5179" name="Freeform 59"/>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0" name="Freeform 60"/>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5181" name="Freeform 61"/>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2" name="Freeform 62"/>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5183" name="Freeform 63"/>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4" name="Freeform 64"/>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5185" name="Freeform 65"/>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6" name="Freeform 66"/>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5187" name="Oval 67"/>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8" name="Oval 68"/>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endParaRPr lang="en-US"/>
              </a:p>
            </p:txBody>
          </p:sp>
          <p:sp>
            <p:nvSpPr>
              <p:cNvPr id="5189" name="Freeform 69"/>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0" name="Freeform 70"/>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5191" name="Freeform 71"/>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2" name="Freeform 72"/>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5193" name="Freeform 73"/>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Freeform 74"/>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5195" name="Freeform 75"/>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6" name="Freeform 76"/>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5197" name="Freeform 77"/>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8" name="Freeform 78"/>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5199" name="Freeform 79"/>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0" name="Freeform 80"/>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5201" name="Oval 81"/>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2" name="Oval 82"/>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endParaRPr lang="en-US"/>
              </a:p>
            </p:txBody>
          </p:sp>
          <p:sp>
            <p:nvSpPr>
              <p:cNvPr id="5203" name="Freeform 83"/>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4" name="Freeform 84"/>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5205" name="Freeform 85"/>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6" name="Freeform 86"/>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5207" name="Freeform 87"/>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8" name="Freeform 88"/>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5209" name="Freeform 89"/>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0" name="Freeform 90"/>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5211" name="Oval 91"/>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2" name="Oval 92"/>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endParaRPr lang="en-US"/>
              </a:p>
            </p:txBody>
          </p:sp>
          <p:sp>
            <p:nvSpPr>
              <p:cNvPr id="5213" name="Oval 93"/>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4" name="Oval 94"/>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endParaRPr lang="en-US"/>
              </a:p>
            </p:txBody>
          </p:sp>
          <p:sp>
            <p:nvSpPr>
              <p:cNvPr id="5215" name="Freeform 95"/>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6" name="Freeform 96"/>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5217" name="Freeform 97"/>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8" name="Freeform 98"/>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5219" name="Freeform 99"/>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0" name="Freeform 100"/>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5221" name="Oval 101"/>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2" name="Oval 102"/>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endParaRPr lang="en-US"/>
              </a:p>
            </p:txBody>
          </p:sp>
          <p:sp>
            <p:nvSpPr>
              <p:cNvPr id="5223" name="Freeform 103"/>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 name="Freeform 104"/>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5225" name="Freeform 105"/>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 name="Freeform 106"/>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5227" name="Freeform 107"/>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 name="Freeform 108"/>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5229" name="Oval 109"/>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 name="Oval 110"/>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endParaRPr lang="en-US"/>
              </a:p>
            </p:txBody>
          </p:sp>
          <p:sp>
            <p:nvSpPr>
              <p:cNvPr id="5231" name="Oval 111"/>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endParaRPr lang="en-US"/>
              </a:p>
            </p:txBody>
          </p:sp>
          <p:sp>
            <p:nvSpPr>
              <p:cNvPr id="5232" name="Oval 112"/>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 name="Oval 113"/>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 name="Oval 114"/>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 name="Oval 115"/>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 name="Oval 116"/>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 name="Oval 117"/>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 name="Oval 118"/>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 name="Oval 119"/>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 name="Oval 120"/>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 name="Oval 121"/>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 name="Oval 122"/>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 name="Oval 123"/>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 name="Oval 124"/>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 name="Oval 125"/>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 name="Oval 126"/>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 name="Oval 127"/>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 name="Oval 128"/>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 name="Oval 129"/>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 name="Oval 130"/>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 name="Freeform 131"/>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5252" name="Freeform 132"/>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5253" name="Freeform 133"/>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5254" name="Freeform 134"/>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5255" name="Freeform 135"/>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5256" name="Freeform 136"/>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5257" name="Freeform 137"/>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5258" name="Freeform 138"/>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5259" name="Freeform 139"/>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5260" name="Freeform 140"/>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5261" name="Freeform 141"/>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5262" name="Freeform 142"/>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5263" name="Freeform 143"/>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5264" name="Freeform 144"/>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5265" name="Freeform 145"/>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6" name="Freeform 146"/>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 name="Freeform 147"/>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5268" name="Freeform 148"/>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 name="Freeform 149"/>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5270" name="Freeform 150"/>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 name="Freeform 151"/>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5272" name="Freeform 152"/>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 name="Freeform 153"/>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5274" name="Freeform 154"/>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 name="Freeform 155"/>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5276" name="Freeform 156"/>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 name="Freeform 157"/>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5278" name="Freeform 158"/>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 name="Freeform 159"/>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5280" name="Freeform 160"/>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 name="Freeform 161"/>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5282" name="Freeform 162"/>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 name="Freeform 163"/>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5284" name="Freeform 164"/>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 name="Freeform 165"/>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0">
                    <a:moveTo>
                      <a:pt x="4" y="0"/>
                    </a:moveTo>
                    <a:lnTo>
                      <a:pt x="6" y="1"/>
                    </a:lnTo>
                    <a:lnTo>
                      <a:pt x="10" y="3"/>
                    </a:lnTo>
                    <a:lnTo>
                      <a:pt x="13" y="7"/>
                    </a:lnTo>
                    <a:lnTo>
                      <a:pt x="17" y="12"/>
                    </a:lnTo>
                    <a:lnTo>
                      <a:pt x="22" y="17"/>
                    </a:lnTo>
                    <a:lnTo>
                      <a:pt x="26" y="23"/>
                    </a:lnTo>
                    <a:lnTo>
                      <a:pt x="27" y="26"/>
                    </a:lnTo>
                    <a:lnTo>
                      <a:pt x="27" y="26"/>
                    </a:lnTo>
                    <a:lnTo>
                      <a:pt x="27" y="28"/>
                    </a:lnTo>
                    <a:lnTo>
                      <a:pt x="27" y="29"/>
                    </a:lnTo>
                    <a:lnTo>
                      <a:pt x="26" y="30"/>
                    </a:lnTo>
                    <a:lnTo>
                      <a:pt x="23" y="30"/>
                    </a:lnTo>
                    <a:lnTo>
                      <a:pt x="22" y="29"/>
                    </a:lnTo>
                    <a:lnTo>
                      <a:pt x="22" y="29"/>
                    </a:lnTo>
                    <a:lnTo>
                      <a:pt x="20" y="28"/>
                    </a:lnTo>
                    <a:lnTo>
                      <a:pt x="17" y="25"/>
                    </a:lnTo>
                    <a:lnTo>
                      <a:pt x="13" y="20"/>
                    </a:lnTo>
                    <a:lnTo>
                      <a:pt x="8" y="15"/>
                    </a:lnTo>
                    <a:lnTo>
                      <a:pt x="5" y="10"/>
                    </a:lnTo>
                    <a:lnTo>
                      <a:pt x="2" y="6"/>
                    </a:lnTo>
                    <a:lnTo>
                      <a:pt x="1" y="3"/>
                    </a:lnTo>
                    <a:lnTo>
                      <a:pt x="0" y="1"/>
                    </a:lnTo>
                    <a:lnTo>
                      <a:pt x="1" y="0"/>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5286" name="Freeform 166"/>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 name="Freeform 167"/>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5288" name="Freeform 168"/>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 name="Freeform 169"/>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5290" name="Freeform 170"/>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 name="Freeform 171"/>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5292" name="Freeform 172"/>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 name="Freeform 173"/>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5294" name="Oval 174"/>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 name="Oval 175"/>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endParaRPr lang="en-US"/>
              </a:p>
            </p:txBody>
          </p:sp>
          <p:sp>
            <p:nvSpPr>
              <p:cNvPr id="5296" name="Freeform 176"/>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7" name="Freeform 177"/>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5298" name="Freeform 178"/>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9" name="Freeform 179"/>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5300" name="Freeform 180"/>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1" name="Freeform 181"/>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5302" name="Freeform 182"/>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5" y="0"/>
                    </a:lnTo>
                    <a:lnTo>
                      <a:pt x="26" y="0"/>
                    </a:lnTo>
                    <a:lnTo>
                      <a:pt x="28" y="0"/>
                    </a:lnTo>
                    <a:lnTo>
                      <a:pt x="28"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3" name="Freeform 183"/>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7">
                    <a:moveTo>
                      <a:pt x="1" y="36"/>
                    </a:moveTo>
                    <a:lnTo>
                      <a:pt x="1" y="36"/>
                    </a:lnTo>
                    <a:lnTo>
                      <a:pt x="0" y="35"/>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6" y="0"/>
                    </a:lnTo>
                    <a:lnTo>
                      <a:pt x="27" y="1"/>
                    </a:lnTo>
                    <a:lnTo>
                      <a:pt x="27" y="1"/>
                    </a:lnTo>
                    <a:lnTo>
                      <a:pt x="27" y="2"/>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5304" name="Freeform 184"/>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5" name="Freeform 185"/>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5306" name="Freeform 186"/>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5" y="0"/>
                    </a:lnTo>
                    <a:lnTo>
                      <a:pt x="48" y="1"/>
                    </a:lnTo>
                    <a:lnTo>
                      <a:pt x="48" y="1"/>
                    </a:lnTo>
                    <a:lnTo>
                      <a:pt x="49" y="2"/>
                    </a:lnTo>
                    <a:lnTo>
                      <a:pt x="48" y="3"/>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7" name="Freeform 187"/>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5308" name="Oval 188"/>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9" name="Oval 189"/>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endParaRPr lang="en-US"/>
              </a:p>
            </p:txBody>
          </p:sp>
          <p:sp>
            <p:nvSpPr>
              <p:cNvPr id="5310" name="Freeform 190"/>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1" name="Freeform 191"/>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5312" name="Freeform 192"/>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3" name="Freeform 193"/>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5314" name="Freeform 194"/>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5" name="Freeform 195"/>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5316" name="Freeform 196"/>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7" name="Freeform 197"/>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5318" name="Oval 198"/>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9" name="Oval 199"/>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endParaRPr lang="en-US"/>
              </a:p>
            </p:txBody>
          </p:sp>
          <p:sp>
            <p:nvSpPr>
              <p:cNvPr id="5320" name="Freeform 200"/>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1" name="Freeform 201"/>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5322" name="Freeform 202"/>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3" name="Freeform 203"/>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5324" name="Freeform 204"/>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 name="Freeform 205"/>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5326" name="Freeform 206"/>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2" y="14"/>
                    </a:lnTo>
                    <a:lnTo>
                      <a:pt x="1" y="15"/>
                    </a:lnTo>
                    <a:lnTo>
                      <a:pt x="0" y="16"/>
                    </a:lnTo>
                    <a:lnTo>
                      <a:pt x="0" y="17"/>
                    </a:lnTo>
                    <a:lnTo>
                      <a:pt x="2"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 name="Freeform 207"/>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5"/>
                    </a:lnTo>
                    <a:lnTo>
                      <a:pt x="0" y="16"/>
                    </a:lnTo>
                    <a:lnTo>
                      <a:pt x="0" y="17"/>
                    </a:lnTo>
                    <a:lnTo>
                      <a:pt x="2"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2"/>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5328" name="Freeform 208"/>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9" name="Freeform 209"/>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5330" name="Freeform 210"/>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24" y="0"/>
                    </a:moveTo>
                    <a:lnTo>
                      <a:pt x="22" y="2"/>
                    </a:lnTo>
                    <a:lnTo>
                      <a:pt x="18" y="4"/>
                    </a:lnTo>
                    <a:lnTo>
                      <a:pt x="15" y="8"/>
                    </a:lnTo>
                    <a:lnTo>
                      <a:pt x="10" y="13"/>
                    </a:lnTo>
                    <a:lnTo>
                      <a:pt x="6" y="18"/>
                    </a:lnTo>
                    <a:lnTo>
                      <a:pt x="2" y="23"/>
                    </a:lnTo>
                    <a:lnTo>
                      <a:pt x="1" y="27"/>
                    </a:lnTo>
                    <a:lnTo>
                      <a:pt x="1" y="27"/>
                    </a:lnTo>
                    <a:lnTo>
                      <a:pt x="0" y="28"/>
                    </a:lnTo>
                    <a:lnTo>
                      <a:pt x="1" y="30"/>
                    </a:lnTo>
                    <a:lnTo>
                      <a:pt x="2" y="31"/>
                    </a:lnTo>
                    <a:lnTo>
                      <a:pt x="2" y="31"/>
                    </a:lnTo>
                    <a:lnTo>
                      <a:pt x="5" y="31"/>
                    </a:lnTo>
                    <a:lnTo>
                      <a:pt x="6" y="30"/>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1" name="Freeform 211"/>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5332" name="Oval 212"/>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3" name="Oval 213"/>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endParaRPr lang="en-US"/>
            </a:p>
          </p:txBody>
        </p:sp>
        <p:sp>
          <p:nvSpPr>
            <p:cNvPr id="5334" name="Freeform 214"/>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5" name="Freeform 215"/>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5336" name="Freeform 216"/>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7" name="Freeform 217"/>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5338" name="Freeform 218"/>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9" name="Freeform 219"/>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5340" name="Freeform 220"/>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1" name="Freeform 221"/>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5342" name="Oval 222"/>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3" name="Oval 223"/>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endParaRPr lang="en-US"/>
            </a:p>
          </p:txBody>
        </p:sp>
        <p:sp>
          <p:nvSpPr>
            <p:cNvPr id="5344" name="Oval 224"/>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5" name="Oval 225"/>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endParaRPr lang="en-US"/>
            </a:p>
          </p:txBody>
        </p:sp>
        <p:sp>
          <p:nvSpPr>
            <p:cNvPr id="5346" name="Freeform 226"/>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 name="Freeform 227"/>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5348" name="Freeform 228"/>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 name="Freeform 229"/>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5350" name="Freeform 230"/>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1" name="Freeform 231"/>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5352" name="Oval 232"/>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 name="Oval 233"/>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endParaRPr lang="en-US"/>
            </a:p>
          </p:txBody>
        </p:sp>
        <p:sp>
          <p:nvSpPr>
            <p:cNvPr id="5354" name="Freeform 234"/>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6" y="37"/>
                  </a:moveTo>
                  <a:lnTo>
                    <a:pt x="28" y="36"/>
                  </a:lnTo>
                  <a:lnTo>
                    <a:pt x="28" y="36"/>
                  </a:ln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 name="Freeform 235"/>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5" y="36"/>
                  </a:moveTo>
                  <a:lnTo>
                    <a:pt x="27" y="36"/>
                  </a:ln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0" y="2"/>
                  </a:lnTo>
                  <a:lnTo>
                    <a:pt x="1" y="4"/>
                  </a:lnTo>
                  <a:lnTo>
                    <a:pt x="1" y="6"/>
                  </a:lnTo>
                  <a:lnTo>
                    <a:pt x="3" y="9"/>
                  </a:lnTo>
                  <a:lnTo>
                    <a:pt x="4" y="12"/>
                  </a:lnTo>
                  <a:lnTo>
                    <a:pt x="8" y="17"/>
                  </a:lnTo>
                  <a:lnTo>
                    <a:pt x="11" y="22"/>
                  </a:lnTo>
                  <a:lnTo>
                    <a:pt x="14" y="27"/>
                  </a:lnTo>
                  <a:lnTo>
                    <a:pt x="16" y="30"/>
                  </a:lnTo>
                  <a:lnTo>
                    <a:pt x="19" y="32"/>
                  </a:lnTo>
                  <a:lnTo>
                    <a:pt x="22" y="36"/>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5356" name="Freeform 236"/>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7" name="Freeform 237"/>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5358" name="Freeform 238"/>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 name="Freeform 239"/>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1" y="1"/>
                  </a:lnTo>
                  <a:lnTo>
                    <a:pt x="0" y="2"/>
                  </a:lnTo>
                  <a:lnTo>
                    <a:pt x="1" y="3"/>
                  </a:lnTo>
                  <a:lnTo>
                    <a:pt x="1" y="4"/>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5360" name="Oval 240"/>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 name="Oval 241"/>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endParaRPr lang="en-US"/>
            </a:p>
          </p:txBody>
        </p:sp>
        <p:sp>
          <p:nvSpPr>
            <p:cNvPr id="5362" name="Oval 242"/>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endParaRPr lang="en-US"/>
            </a:p>
          </p:txBody>
        </p:sp>
        <p:sp>
          <p:nvSpPr>
            <p:cNvPr id="5363" name="Oval 243"/>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 name="Oval 244"/>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 name="Oval 245"/>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6" name="Oval 246"/>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 name="Oval 247"/>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8" name="Oval 248"/>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9" name="Oval 249"/>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 name="Oval 250"/>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1" name="Oval 251"/>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 name="Oval 252"/>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 name="Oval 253"/>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4" name="Oval 254"/>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5" name="Oval 255"/>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6" name="Oval 256"/>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7" name="Oval 257"/>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 name="Oval 258"/>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 name="Oval 259"/>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0" name="Oval 260"/>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 name="Freeform 261"/>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5382" name="Freeform 262"/>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5383" name="Freeform 263"/>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5384" name="Freeform 264"/>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5385" name="Freeform 265"/>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5386" name="Freeform 266"/>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5387" name="Freeform 267"/>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5646" name="Group 526"/>
          <p:cNvGrpSpPr>
            <a:grpSpLocks/>
          </p:cNvGrpSpPr>
          <p:nvPr/>
        </p:nvGrpSpPr>
        <p:grpSpPr bwMode="auto">
          <a:xfrm>
            <a:off x="8305800" y="0"/>
            <a:ext cx="838200" cy="838200"/>
            <a:chOff x="3785" y="3491"/>
            <a:chExt cx="857" cy="821"/>
          </a:xfrm>
        </p:grpSpPr>
        <p:grpSp>
          <p:nvGrpSpPr>
            <p:cNvPr id="5647" name="Group 527"/>
            <p:cNvGrpSpPr>
              <a:grpSpLocks/>
            </p:cNvGrpSpPr>
            <p:nvPr/>
          </p:nvGrpSpPr>
          <p:grpSpPr bwMode="auto">
            <a:xfrm>
              <a:off x="3794" y="3491"/>
              <a:ext cx="848" cy="821"/>
              <a:chOff x="3794" y="3491"/>
              <a:chExt cx="848" cy="821"/>
            </a:xfrm>
          </p:grpSpPr>
          <p:sp>
            <p:nvSpPr>
              <p:cNvPr id="5648" name="Freeform 528"/>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 name="Freeform 529"/>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0" name="Freeform 530"/>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1" name="Freeform 531"/>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 name="Freeform 532"/>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5653" name="Freeform 533"/>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 name="Freeform 534"/>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5655" name="Freeform 535"/>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 name="Freeform 536"/>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5657" name="Freeform 537"/>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 name="Freeform 538"/>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5659" name="Freeform 539"/>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 name="Freeform 540"/>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5661" name="Freeform 541"/>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 name="Freeform 542"/>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5663" name="Freeform 543"/>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 name="Freeform 544"/>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5665" name="Freeform 545"/>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 name="Freeform 546"/>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5667" name="Freeform 547"/>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8" name="Freeform 548"/>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5669" name="Freeform 549"/>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 name="Freeform 550"/>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5671" name="Freeform 551"/>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2" name="Freeform 552"/>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5673" name="Freeform 553"/>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 name="Freeform 554"/>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5675" name="Freeform 555"/>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 name="Freeform 556"/>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5677" name="Freeform 557"/>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 name="Freeform 558"/>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5679" name="Oval 559"/>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 name="Oval 560"/>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endParaRPr lang="en-US"/>
              </a:p>
            </p:txBody>
          </p:sp>
          <p:sp>
            <p:nvSpPr>
              <p:cNvPr id="5681" name="Freeform 561"/>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 name="Freeform 562"/>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5683" name="Freeform 563"/>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 name="Freeform 564"/>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5685" name="Freeform 565"/>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 name="Freeform 566"/>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5687" name="Freeform 567"/>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8" name="Freeform 568"/>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5689" name="Freeform 569"/>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 name="Freeform 570"/>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5691" name="Freeform 571"/>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 name="Freeform 572"/>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5693" name="Oval 573"/>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 name="Oval 574"/>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endParaRPr lang="en-US"/>
              </a:p>
            </p:txBody>
          </p:sp>
          <p:sp>
            <p:nvSpPr>
              <p:cNvPr id="5695" name="Freeform 575"/>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 name="Freeform 576"/>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5697" name="Freeform 577"/>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 name="Freeform 578"/>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5699" name="Freeform 579"/>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 name="Freeform 580"/>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5701" name="Freeform 581"/>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 name="Freeform 582"/>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5703" name="Oval 583"/>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 name="Oval 584"/>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endParaRPr lang="en-US"/>
              </a:p>
            </p:txBody>
          </p:sp>
          <p:sp>
            <p:nvSpPr>
              <p:cNvPr id="5705" name="Freeform 585"/>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 name="Freeform 586"/>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5707" name="Freeform 587"/>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8" name="Freeform 588"/>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5709" name="Freeform 589"/>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 name="Freeform 590"/>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5711" name="Freeform 591"/>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 name="Freeform 592"/>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5713" name="Freeform 593"/>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 name="Freeform 594"/>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5715" name="Freeform 595"/>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 name="Freeform 596"/>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5717" name="Oval 597"/>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 name="Oval 598"/>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endParaRPr lang="en-US"/>
              </a:p>
            </p:txBody>
          </p:sp>
          <p:sp>
            <p:nvSpPr>
              <p:cNvPr id="5719" name="Freeform 599"/>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 name="Freeform 600"/>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5721" name="Freeform 601"/>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 name="Freeform 602"/>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5723" name="Freeform 603"/>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 name="Freeform 604"/>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5725" name="Freeform 605"/>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 name="Freeform 606"/>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5727" name="Oval 607"/>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8" name="Oval 608"/>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endParaRPr lang="en-US"/>
              </a:p>
            </p:txBody>
          </p:sp>
          <p:sp>
            <p:nvSpPr>
              <p:cNvPr id="5729" name="Oval 609"/>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 name="Oval 610"/>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endParaRPr lang="en-US"/>
              </a:p>
            </p:txBody>
          </p:sp>
          <p:sp>
            <p:nvSpPr>
              <p:cNvPr id="5731" name="Freeform 611"/>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 name="Freeform 612"/>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5733" name="Freeform 613"/>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 name="Freeform 614"/>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5735" name="Freeform 615"/>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 name="Freeform 616"/>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5737" name="Oval 617"/>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 name="Oval 618"/>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endParaRPr lang="en-US"/>
              </a:p>
            </p:txBody>
          </p:sp>
          <p:sp>
            <p:nvSpPr>
              <p:cNvPr id="5739" name="Freeform 619"/>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 name="Freeform 620"/>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5741" name="Freeform 621"/>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 name="Freeform 622"/>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5743" name="Freeform 623"/>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 name="Freeform 624"/>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5745" name="Oval 625"/>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6" name="Oval 626"/>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endParaRPr lang="en-US"/>
              </a:p>
            </p:txBody>
          </p:sp>
          <p:sp>
            <p:nvSpPr>
              <p:cNvPr id="5747" name="Oval 627"/>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endParaRPr lang="en-US"/>
              </a:p>
            </p:txBody>
          </p:sp>
          <p:sp>
            <p:nvSpPr>
              <p:cNvPr id="5748" name="Oval 628"/>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9" name="Oval 629"/>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0" name="Oval 630"/>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1" name="Oval 631"/>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2" name="Oval 632"/>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3" name="Oval 633"/>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4" name="Oval 634"/>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5" name="Oval 635"/>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6" name="Oval 636"/>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7" name="Oval 637"/>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8" name="Oval 638"/>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9" name="Oval 639"/>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0" name="Oval 640"/>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1" name="Oval 641"/>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2" name="Oval 642"/>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3" name="Oval 643"/>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4" name="Oval 644"/>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5" name="Oval 645"/>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6" name="Oval 646"/>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7" name="Freeform 647"/>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5768" name="Freeform 648"/>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5769" name="Freeform 649"/>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5770" name="Freeform 650"/>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5771" name="Freeform 651"/>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5772" name="Freeform 652"/>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5773" name="Freeform 653"/>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5774" name="Freeform 654"/>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5775" name="Freeform 655"/>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5776" name="Freeform 656"/>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5777" name="Freeform 657"/>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5778" name="Freeform 658"/>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5779" name="Freeform 659"/>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5780" name="Freeform 660"/>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5781" name="Freeform 661"/>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2" name="Freeform 662"/>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3" name="Freeform 663"/>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5784" name="Freeform 664"/>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5" name="Freeform 665"/>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5786" name="Freeform 666"/>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7" name="Freeform 667"/>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5788" name="Freeform 668"/>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9" name="Freeform 669"/>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5790" name="Freeform 670"/>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1" name="Freeform 671"/>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5792" name="Freeform 672"/>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3" name="Freeform 673"/>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5794" name="Freeform 674"/>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5" name="Freeform 675"/>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5796" name="Freeform 676"/>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7" name="Freeform 677"/>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5798" name="Freeform 678"/>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9" name="Freeform 679"/>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5800" name="Freeform 680"/>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1" name="Freeform 681"/>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0">
                    <a:moveTo>
                      <a:pt x="4" y="0"/>
                    </a:moveTo>
                    <a:lnTo>
                      <a:pt x="6" y="1"/>
                    </a:lnTo>
                    <a:lnTo>
                      <a:pt x="10" y="3"/>
                    </a:lnTo>
                    <a:lnTo>
                      <a:pt x="13" y="7"/>
                    </a:lnTo>
                    <a:lnTo>
                      <a:pt x="17" y="12"/>
                    </a:lnTo>
                    <a:lnTo>
                      <a:pt x="22" y="17"/>
                    </a:lnTo>
                    <a:lnTo>
                      <a:pt x="26" y="23"/>
                    </a:lnTo>
                    <a:lnTo>
                      <a:pt x="27" y="26"/>
                    </a:lnTo>
                    <a:lnTo>
                      <a:pt x="27" y="26"/>
                    </a:lnTo>
                    <a:lnTo>
                      <a:pt x="27" y="28"/>
                    </a:lnTo>
                    <a:lnTo>
                      <a:pt x="27" y="29"/>
                    </a:lnTo>
                    <a:lnTo>
                      <a:pt x="26" y="30"/>
                    </a:lnTo>
                    <a:lnTo>
                      <a:pt x="23" y="30"/>
                    </a:lnTo>
                    <a:lnTo>
                      <a:pt x="22" y="29"/>
                    </a:lnTo>
                    <a:lnTo>
                      <a:pt x="22" y="29"/>
                    </a:lnTo>
                    <a:lnTo>
                      <a:pt x="20" y="28"/>
                    </a:lnTo>
                    <a:lnTo>
                      <a:pt x="17" y="25"/>
                    </a:lnTo>
                    <a:lnTo>
                      <a:pt x="13" y="20"/>
                    </a:lnTo>
                    <a:lnTo>
                      <a:pt x="8" y="15"/>
                    </a:lnTo>
                    <a:lnTo>
                      <a:pt x="5" y="10"/>
                    </a:lnTo>
                    <a:lnTo>
                      <a:pt x="2" y="6"/>
                    </a:lnTo>
                    <a:lnTo>
                      <a:pt x="1" y="3"/>
                    </a:lnTo>
                    <a:lnTo>
                      <a:pt x="0" y="1"/>
                    </a:lnTo>
                    <a:lnTo>
                      <a:pt x="1" y="0"/>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5802" name="Freeform 682"/>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3" name="Freeform 683"/>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5804" name="Freeform 684"/>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5" name="Freeform 685"/>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5806" name="Freeform 686"/>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7" name="Freeform 687"/>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5808" name="Freeform 688"/>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9" name="Freeform 689"/>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5810" name="Oval 690"/>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1" name="Oval 691"/>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endParaRPr lang="en-US"/>
              </a:p>
            </p:txBody>
          </p:sp>
          <p:sp>
            <p:nvSpPr>
              <p:cNvPr id="5812" name="Freeform 692"/>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3" name="Freeform 693"/>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5814" name="Freeform 694"/>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5" name="Freeform 695"/>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5816" name="Freeform 696"/>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7" name="Freeform 697"/>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5818" name="Freeform 698"/>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5" y="0"/>
                    </a:lnTo>
                    <a:lnTo>
                      <a:pt x="26" y="0"/>
                    </a:lnTo>
                    <a:lnTo>
                      <a:pt x="28" y="0"/>
                    </a:lnTo>
                    <a:lnTo>
                      <a:pt x="28"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9" name="Freeform 699"/>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7">
                    <a:moveTo>
                      <a:pt x="1" y="36"/>
                    </a:moveTo>
                    <a:lnTo>
                      <a:pt x="1" y="36"/>
                    </a:lnTo>
                    <a:lnTo>
                      <a:pt x="0" y="35"/>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6" y="0"/>
                    </a:lnTo>
                    <a:lnTo>
                      <a:pt x="27" y="1"/>
                    </a:lnTo>
                    <a:lnTo>
                      <a:pt x="27" y="1"/>
                    </a:lnTo>
                    <a:lnTo>
                      <a:pt x="27" y="2"/>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5820" name="Freeform 700"/>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1" name="Freeform 701"/>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5822" name="Freeform 702"/>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5" y="0"/>
                    </a:lnTo>
                    <a:lnTo>
                      <a:pt x="48" y="1"/>
                    </a:lnTo>
                    <a:lnTo>
                      <a:pt x="48" y="1"/>
                    </a:lnTo>
                    <a:lnTo>
                      <a:pt x="49" y="2"/>
                    </a:lnTo>
                    <a:lnTo>
                      <a:pt x="48" y="3"/>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3" name="Freeform 703"/>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5824" name="Oval 704"/>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5" name="Oval 705"/>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endParaRPr lang="en-US"/>
              </a:p>
            </p:txBody>
          </p:sp>
          <p:sp>
            <p:nvSpPr>
              <p:cNvPr id="5826" name="Freeform 706"/>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7" name="Freeform 707"/>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5828" name="Freeform 708"/>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9" name="Freeform 709"/>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5830" name="Freeform 710"/>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1" name="Freeform 711"/>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5832" name="Freeform 712"/>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3" name="Freeform 713"/>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5834" name="Oval 714"/>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5" name="Oval 715"/>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endParaRPr lang="en-US"/>
              </a:p>
            </p:txBody>
          </p:sp>
          <p:sp>
            <p:nvSpPr>
              <p:cNvPr id="5836" name="Freeform 716"/>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 name="Freeform 717"/>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5838" name="Freeform 718"/>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 name="Freeform 719"/>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5840" name="Freeform 720"/>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 name="Freeform 721"/>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5842" name="Freeform 722"/>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2" y="14"/>
                    </a:lnTo>
                    <a:lnTo>
                      <a:pt x="1" y="15"/>
                    </a:lnTo>
                    <a:lnTo>
                      <a:pt x="0" y="16"/>
                    </a:lnTo>
                    <a:lnTo>
                      <a:pt x="0" y="17"/>
                    </a:lnTo>
                    <a:lnTo>
                      <a:pt x="2"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 name="Freeform 723"/>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5"/>
                    </a:lnTo>
                    <a:lnTo>
                      <a:pt x="0" y="16"/>
                    </a:lnTo>
                    <a:lnTo>
                      <a:pt x="0" y="17"/>
                    </a:lnTo>
                    <a:lnTo>
                      <a:pt x="2"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2"/>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5844" name="Freeform 724"/>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 name="Freeform 725"/>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5846" name="Freeform 726"/>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24" y="0"/>
                    </a:moveTo>
                    <a:lnTo>
                      <a:pt x="22" y="2"/>
                    </a:lnTo>
                    <a:lnTo>
                      <a:pt x="18" y="4"/>
                    </a:lnTo>
                    <a:lnTo>
                      <a:pt x="15" y="8"/>
                    </a:lnTo>
                    <a:lnTo>
                      <a:pt x="10" y="13"/>
                    </a:lnTo>
                    <a:lnTo>
                      <a:pt x="6" y="18"/>
                    </a:lnTo>
                    <a:lnTo>
                      <a:pt x="2" y="23"/>
                    </a:lnTo>
                    <a:lnTo>
                      <a:pt x="1" y="27"/>
                    </a:lnTo>
                    <a:lnTo>
                      <a:pt x="1" y="27"/>
                    </a:lnTo>
                    <a:lnTo>
                      <a:pt x="0" y="28"/>
                    </a:lnTo>
                    <a:lnTo>
                      <a:pt x="1" y="30"/>
                    </a:lnTo>
                    <a:lnTo>
                      <a:pt x="2" y="31"/>
                    </a:lnTo>
                    <a:lnTo>
                      <a:pt x="2" y="31"/>
                    </a:lnTo>
                    <a:lnTo>
                      <a:pt x="5" y="31"/>
                    </a:lnTo>
                    <a:lnTo>
                      <a:pt x="6" y="30"/>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7" name="Freeform 727"/>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5848" name="Oval 728"/>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9" name="Oval 729"/>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endParaRPr lang="en-US"/>
            </a:p>
          </p:txBody>
        </p:sp>
        <p:sp>
          <p:nvSpPr>
            <p:cNvPr id="5850" name="Freeform 730"/>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1" name="Freeform 731"/>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5852" name="Freeform 732"/>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3" name="Freeform 733"/>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5854" name="Freeform 734"/>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5" name="Freeform 735"/>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5856" name="Freeform 736"/>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7" name="Freeform 737"/>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5858" name="Oval 738"/>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9" name="Oval 739"/>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endParaRPr lang="en-US"/>
            </a:p>
          </p:txBody>
        </p:sp>
        <p:sp>
          <p:nvSpPr>
            <p:cNvPr id="5860" name="Oval 740"/>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1" name="Oval 741"/>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endParaRPr lang="en-US"/>
            </a:p>
          </p:txBody>
        </p:sp>
        <p:sp>
          <p:nvSpPr>
            <p:cNvPr id="5862" name="Freeform 742"/>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3" name="Freeform 743"/>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5864" name="Freeform 744"/>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5" name="Freeform 745"/>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5866" name="Freeform 746"/>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7" name="Freeform 747"/>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5868" name="Oval 748"/>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9" name="Oval 749"/>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endParaRPr lang="en-US"/>
            </a:p>
          </p:txBody>
        </p:sp>
        <p:sp>
          <p:nvSpPr>
            <p:cNvPr id="5870" name="Freeform 750"/>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6" y="37"/>
                  </a:moveTo>
                  <a:lnTo>
                    <a:pt x="28" y="36"/>
                  </a:lnTo>
                  <a:lnTo>
                    <a:pt x="28" y="36"/>
                  </a:ln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1" name="Freeform 751"/>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5" y="36"/>
                  </a:moveTo>
                  <a:lnTo>
                    <a:pt x="27" y="36"/>
                  </a:ln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0" y="2"/>
                  </a:lnTo>
                  <a:lnTo>
                    <a:pt x="1" y="4"/>
                  </a:lnTo>
                  <a:lnTo>
                    <a:pt x="1" y="6"/>
                  </a:lnTo>
                  <a:lnTo>
                    <a:pt x="3" y="9"/>
                  </a:lnTo>
                  <a:lnTo>
                    <a:pt x="4" y="12"/>
                  </a:lnTo>
                  <a:lnTo>
                    <a:pt x="8" y="17"/>
                  </a:lnTo>
                  <a:lnTo>
                    <a:pt x="11" y="22"/>
                  </a:lnTo>
                  <a:lnTo>
                    <a:pt x="14" y="27"/>
                  </a:lnTo>
                  <a:lnTo>
                    <a:pt x="16" y="30"/>
                  </a:lnTo>
                  <a:lnTo>
                    <a:pt x="19" y="32"/>
                  </a:lnTo>
                  <a:lnTo>
                    <a:pt x="22" y="36"/>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5872" name="Freeform 752"/>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3" name="Freeform 753"/>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5874" name="Freeform 754"/>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5" name="Freeform 755"/>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1" y="1"/>
                  </a:lnTo>
                  <a:lnTo>
                    <a:pt x="0" y="2"/>
                  </a:lnTo>
                  <a:lnTo>
                    <a:pt x="1" y="3"/>
                  </a:lnTo>
                  <a:lnTo>
                    <a:pt x="1" y="4"/>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5876" name="Oval 756"/>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7" name="Oval 757"/>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endParaRPr lang="en-US"/>
            </a:p>
          </p:txBody>
        </p:sp>
        <p:sp>
          <p:nvSpPr>
            <p:cNvPr id="5878" name="Oval 758"/>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endParaRPr lang="en-US"/>
            </a:p>
          </p:txBody>
        </p:sp>
        <p:sp>
          <p:nvSpPr>
            <p:cNvPr id="5879" name="Oval 759"/>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0" name="Oval 760"/>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1" name="Oval 761"/>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2" name="Oval 762"/>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3" name="Oval 763"/>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4" name="Oval 764"/>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5" name="Oval 765"/>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6" name="Oval 766"/>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7" name="Oval 767"/>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8" name="Oval 768"/>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9" name="Oval 769"/>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0" name="Oval 770"/>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1" name="Oval 771"/>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2" name="Oval 772"/>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3" name="Oval 773"/>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4" name="Oval 774"/>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5" name="Oval 775"/>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6" name="Oval 776"/>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7" name="Freeform 777"/>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5898" name="Freeform 778"/>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5899" name="Freeform 779"/>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5900" name="Freeform 780"/>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5901" name="Freeform 781"/>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5902" name="Freeform 782"/>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5903" name="Freeform 783"/>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5904" name="Group 784"/>
          <p:cNvGrpSpPr>
            <a:grpSpLocks/>
          </p:cNvGrpSpPr>
          <p:nvPr/>
        </p:nvGrpSpPr>
        <p:grpSpPr bwMode="auto">
          <a:xfrm>
            <a:off x="0" y="6159500"/>
            <a:ext cx="762000" cy="698500"/>
            <a:chOff x="1097" y="3285"/>
            <a:chExt cx="1195" cy="1022"/>
          </a:xfrm>
        </p:grpSpPr>
        <p:sp>
          <p:nvSpPr>
            <p:cNvPr id="5905" name="Freeform 785"/>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5906" name="Freeform 786"/>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07" name="Freeform 787"/>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5908" name="Freeform 788"/>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5909" name="Freeform 789"/>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5910" name="Freeform 790"/>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1" name="Freeform 791"/>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5912" name="Freeform 792"/>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3" name="Freeform 793"/>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5914" name="Freeform 794"/>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5" name="Freeform 795"/>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6" name="Freeform 796"/>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5917" name="Freeform 797"/>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5918" name="Freeform 798"/>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9" name="Freeform 799"/>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0" name="Freeform 800"/>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1" name="Freeform 801"/>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2" name="Freeform 802"/>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3" name="Oval 803"/>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4" name="Oval 804"/>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5" name="Oval 805"/>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6" name="Oval 806"/>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7" name="Oval 807"/>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8" name="Oval 808"/>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9" name="Oval 809"/>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0" name="Oval 810"/>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1" name="Oval 811"/>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2" name="Oval 812"/>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3" name="Oval 813"/>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4" name="Oval 814"/>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5" name="Oval 815"/>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6" name="Oval 816"/>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7" name="Oval 817"/>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8" name="Freeform 818"/>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5939" name="Freeform 819"/>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 name="Freeform 820"/>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5941" name="Freeform 821"/>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 name="Freeform 822"/>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5943" name="Freeform 823"/>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5944" name="Freeform 824"/>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5945" name="Freeform 825"/>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6" name="Freeform 826"/>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5947" name="Freeform 827"/>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8" name="Freeform 828"/>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9" name="Freeform 829"/>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5950" name="Freeform 830"/>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5951" name="Freeform 831"/>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2" name="Freeform 832"/>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3" name="Freeform 833"/>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4" name="Freeform 834"/>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5" name="Freeform 835"/>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6" name="Oval 836"/>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7" name="Oval 837"/>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8" name="Oval 838"/>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9" name="Oval 839"/>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0" name="Oval 840"/>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1" name="Oval 841"/>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2" name="Oval 842"/>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3" name="Oval 843"/>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4" name="Oval 844"/>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5" name="Oval 845"/>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6" name="Oval 846"/>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7" name="Oval 847"/>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8" name="Oval 848"/>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9" name="Oval 849"/>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0" name="Freeform 850"/>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5971" name="Freeform 851"/>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5972" name="Freeform 852"/>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3" name="Freeform 853"/>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5974" name="Freeform 854"/>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5975" name="Freeform 855"/>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6" name="Freeform 856"/>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5977" name="Freeform 857"/>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8" name="Freeform 858"/>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9" name="Freeform 859"/>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5980" name="Freeform 860"/>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1" name="Freeform 861"/>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2" name="Freeform 862"/>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5983" name="Freeform 863"/>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4" name="Freeform 864"/>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5" name="Oval 865"/>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6" name="Oval 866"/>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7" name="Oval 867"/>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8" name="Oval 868"/>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9" name="Oval 869"/>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0" name="Oval 870"/>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1" name="Oval 871"/>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2" name="Oval 872"/>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3" name="Oval 873"/>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4" name="Oval 874"/>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5" name="Oval 875"/>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6" name="Oval 876"/>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7" name="Oval 877"/>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8" name="Oval 878"/>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9" name="Oval 879"/>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000" name="Group 880"/>
          <p:cNvGrpSpPr>
            <a:grpSpLocks/>
          </p:cNvGrpSpPr>
          <p:nvPr/>
        </p:nvGrpSpPr>
        <p:grpSpPr bwMode="auto">
          <a:xfrm>
            <a:off x="8382000" y="6159500"/>
            <a:ext cx="762000" cy="698500"/>
            <a:chOff x="1097" y="3285"/>
            <a:chExt cx="1195" cy="1022"/>
          </a:xfrm>
        </p:grpSpPr>
        <p:sp>
          <p:nvSpPr>
            <p:cNvPr id="6001" name="Freeform 881"/>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6002" name="Freeform 882"/>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3" name="Freeform 883"/>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6004" name="Freeform 884"/>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005" name="Freeform 885"/>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6006" name="Freeform 886"/>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7" name="Freeform 887"/>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6008" name="Freeform 888"/>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9" name="Freeform 889"/>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6010" name="Freeform 890"/>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1" name="Freeform 891"/>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2" name="Freeform 892"/>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6013" name="Freeform 893"/>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6014" name="Freeform 894"/>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5" name="Freeform 895"/>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6" name="Freeform 896"/>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7" name="Freeform 897"/>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8" name="Freeform 898"/>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9" name="Oval 899"/>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0" name="Oval 900"/>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1" name="Oval 901"/>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2" name="Oval 902"/>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3" name="Oval 903"/>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4" name="Oval 904"/>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5" name="Oval 905"/>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6" name="Oval 906"/>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7" name="Oval 907"/>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8" name="Oval 908"/>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9" name="Oval 909"/>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0" name="Oval 910"/>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1" name="Oval 911"/>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2" name="Oval 912"/>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3" name="Oval 913"/>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4" name="Freeform 914"/>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6035" name="Freeform 915"/>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6" name="Freeform 916"/>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6037" name="Freeform 917"/>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8" name="Freeform 918"/>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6039" name="Freeform 919"/>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040" name="Freeform 920"/>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6041" name="Freeform 921"/>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 name="Freeform 922"/>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6043" name="Freeform 923"/>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 name="Freeform 924"/>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5" name="Freeform 925"/>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6046" name="Freeform 926"/>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6047" name="Freeform 927"/>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8" name="Freeform 928"/>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9" name="Freeform 929"/>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0" name="Freeform 930"/>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1" name="Freeform 931"/>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2" name="Oval 932"/>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3" name="Oval 933"/>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4" name="Oval 934"/>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5" name="Oval 935"/>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6" name="Oval 936"/>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7" name="Oval 937"/>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8" name="Oval 938"/>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9" name="Oval 939"/>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0" name="Oval 940"/>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1" name="Oval 941"/>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2" name="Oval 942"/>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3" name="Oval 943"/>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4" name="Oval 944"/>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5" name="Oval 945"/>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6" name="Freeform 946"/>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6067" name="Freeform 947"/>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6068" name="Freeform 948"/>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9" name="Freeform 949"/>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6070" name="Freeform 950"/>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6071" name="Freeform 951"/>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2" name="Freeform 952"/>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6073" name="Freeform 953"/>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4" name="Freeform 954"/>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5" name="Freeform 955"/>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6076" name="Freeform 956"/>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7" name="Freeform 957"/>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8" name="Freeform 958"/>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6079" name="Freeform 959"/>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0" name="Freeform 960"/>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1" name="Oval 961"/>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2" name="Oval 962"/>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3" name="Oval 963"/>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4" name="Oval 964"/>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5" name="Oval 965"/>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6" name="Oval 966"/>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7" name="Oval 967"/>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8" name="Oval 968"/>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9" name="Oval 969"/>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0" name="Oval 970"/>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1" name="Oval 971"/>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2" name="Oval 972"/>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3" name="Oval 973"/>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4" name="Oval 974"/>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5" name="Oval 975"/>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096" name="Group 976"/>
          <p:cNvGrpSpPr>
            <a:grpSpLocks/>
          </p:cNvGrpSpPr>
          <p:nvPr/>
        </p:nvGrpSpPr>
        <p:grpSpPr bwMode="auto">
          <a:xfrm>
            <a:off x="995363" y="6248400"/>
            <a:ext cx="7173912" cy="552450"/>
            <a:chOff x="-192" y="3393"/>
            <a:chExt cx="5952" cy="927"/>
          </a:xfrm>
        </p:grpSpPr>
        <p:pic>
          <p:nvPicPr>
            <p:cNvPr id="6097" name="Picture 977"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 y="3393"/>
              <a:ext cx="1104" cy="927"/>
            </a:xfrm>
            <a:prstGeom prst="rect">
              <a:avLst/>
            </a:prstGeom>
            <a:noFill/>
            <a:extLst>
              <a:ext uri="{909E8E84-426E-40DD-AFC4-6F175D3DCCD1}">
                <a14:hiddenFill xmlns:a14="http://schemas.microsoft.com/office/drawing/2010/main">
                  <a:solidFill>
                    <a:srgbClr val="FFFFFF"/>
                  </a:solidFill>
                </a14:hiddenFill>
              </a:ext>
            </a:extLst>
          </p:spPr>
        </p:pic>
        <p:pic>
          <p:nvPicPr>
            <p:cNvPr id="6098" name="Picture 978"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 y="3393"/>
              <a:ext cx="1056" cy="927"/>
            </a:xfrm>
            <a:prstGeom prst="rect">
              <a:avLst/>
            </a:prstGeom>
            <a:noFill/>
            <a:extLst>
              <a:ext uri="{909E8E84-426E-40DD-AFC4-6F175D3DCCD1}">
                <a14:hiddenFill xmlns:a14="http://schemas.microsoft.com/office/drawing/2010/main">
                  <a:solidFill>
                    <a:srgbClr val="FFFFFF"/>
                  </a:solidFill>
                </a14:hiddenFill>
              </a:ext>
            </a:extLst>
          </p:spPr>
        </p:pic>
        <p:pic>
          <p:nvPicPr>
            <p:cNvPr id="6099" name="Picture 979"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 y="3393"/>
              <a:ext cx="912" cy="927"/>
            </a:xfrm>
            <a:prstGeom prst="rect">
              <a:avLst/>
            </a:prstGeom>
            <a:noFill/>
            <a:extLst>
              <a:ext uri="{909E8E84-426E-40DD-AFC4-6F175D3DCCD1}">
                <a14:hiddenFill xmlns:a14="http://schemas.microsoft.com/office/drawing/2010/main">
                  <a:solidFill>
                    <a:srgbClr val="FFFFFF"/>
                  </a:solidFill>
                </a14:hiddenFill>
              </a:ext>
            </a:extLst>
          </p:spPr>
        </p:pic>
        <p:pic>
          <p:nvPicPr>
            <p:cNvPr id="6100" name="Picture 980"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 y="3393"/>
              <a:ext cx="1008" cy="927"/>
            </a:xfrm>
            <a:prstGeom prst="rect">
              <a:avLst/>
            </a:prstGeom>
            <a:noFill/>
            <a:extLst>
              <a:ext uri="{909E8E84-426E-40DD-AFC4-6F175D3DCCD1}">
                <a14:hiddenFill xmlns:a14="http://schemas.microsoft.com/office/drawing/2010/main">
                  <a:solidFill>
                    <a:srgbClr val="FFFFFF"/>
                  </a:solidFill>
                </a14:hiddenFill>
              </a:ext>
            </a:extLst>
          </p:spPr>
        </p:pic>
        <p:pic>
          <p:nvPicPr>
            <p:cNvPr id="6101" name="Picture 981"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 y="3393"/>
              <a:ext cx="1152" cy="927"/>
            </a:xfrm>
            <a:prstGeom prst="rect">
              <a:avLst/>
            </a:prstGeom>
            <a:noFill/>
            <a:extLst>
              <a:ext uri="{909E8E84-426E-40DD-AFC4-6F175D3DCCD1}">
                <a14:hiddenFill xmlns:a14="http://schemas.microsoft.com/office/drawing/2010/main">
                  <a:solidFill>
                    <a:srgbClr val="FFFFFF"/>
                  </a:solidFill>
                </a14:hiddenFill>
              </a:ext>
            </a:extLst>
          </p:spPr>
        </p:pic>
        <p:pic>
          <p:nvPicPr>
            <p:cNvPr id="6102" name="Picture 982"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3393"/>
              <a:ext cx="871" cy="92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blinds(horizontal)">
                                      <p:cBhvr>
                                        <p:cTn id="7" dur="500"/>
                                        <p:tgtEl>
                                          <p:spTgt spid="4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linds(horizontal)">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blinds(horizontal)">
                                      <p:cBhvr>
                                        <p:cTn id="1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4" grpId="0" animBg="1"/>
      <p:bldP spid="41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3581400" y="13716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sz="3600" b="1">
                <a:solidFill>
                  <a:srgbClr val="0000FF"/>
                </a:solidFill>
                <a:latin typeface="Times New Roman" pitchFamily="18" charset="0"/>
              </a:rPr>
              <a:t>Ê-đi-xơn</a:t>
            </a:r>
          </a:p>
        </p:txBody>
      </p:sp>
      <p:sp>
        <p:nvSpPr>
          <p:cNvPr id="4102" name="Text Box 6"/>
          <p:cNvSpPr txBox="1">
            <a:spLocks noChangeArrowheads="1"/>
          </p:cNvSpPr>
          <p:nvPr/>
        </p:nvSpPr>
        <p:spPr bwMode="auto">
          <a:xfrm>
            <a:off x="1066800" y="2133600"/>
            <a:ext cx="7391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a:latin typeface="Times New Roman" pitchFamily="18" charset="0"/>
              </a:rPr>
              <a:t>Những phát minh, sáng chế của Ê-đi-xơn có ý nghĩa như thế nào?</a:t>
            </a:r>
          </a:p>
          <a:p>
            <a:pPr eaLnBrk="1" hangingPunct="1">
              <a:spcBef>
                <a:spcPct val="50000"/>
              </a:spcBef>
            </a:pPr>
            <a:endParaRPr lang="en-US">
              <a:latin typeface="Times New Roman" pitchFamily="18" charset="0"/>
            </a:endParaRPr>
          </a:p>
        </p:txBody>
      </p:sp>
      <p:sp>
        <p:nvSpPr>
          <p:cNvPr id="4104" name="AutoShape 8"/>
          <p:cNvSpPr>
            <a:spLocks noChangeArrowheads="1"/>
          </p:cNvSpPr>
          <p:nvPr/>
        </p:nvSpPr>
        <p:spPr bwMode="auto">
          <a:xfrm>
            <a:off x="381000" y="3505200"/>
            <a:ext cx="5867400" cy="2057400"/>
          </a:xfrm>
          <a:prstGeom prst="roundRect">
            <a:avLst>
              <a:gd name="adj" fmla="val 16667"/>
            </a:avLst>
          </a:prstGeom>
          <a:solidFill>
            <a:schemeClr val="bg1"/>
          </a:solidFill>
          <a:ln w="9525">
            <a:solidFill>
              <a:schemeClr val="tx1">
                <a:lumMod val="50000"/>
                <a:lumOff val="50000"/>
              </a:schemeClr>
            </a:solidFill>
            <a:round/>
            <a:headEnd/>
            <a:tailEnd/>
          </a:ln>
          <a:effectLst/>
        </p:spPr>
        <p:txBody>
          <a:bodyPr wrap="none" anchor="ctr"/>
          <a:lstStyle/>
          <a:p>
            <a:pPr indent="238125"/>
            <a:r>
              <a:rPr lang="en-US">
                <a:solidFill>
                  <a:srgbClr val="FF3300"/>
                </a:solidFill>
              </a:rPr>
              <a:t> Những phát minh, sáng chế của</a:t>
            </a:r>
          </a:p>
          <a:p>
            <a:pPr indent="238125"/>
            <a:r>
              <a:rPr lang="en-US">
                <a:solidFill>
                  <a:srgbClr val="FF3300"/>
                </a:solidFill>
              </a:rPr>
              <a:t>Ê-đi-xơn góp phần thay đổi cuộc sống</a:t>
            </a:r>
          </a:p>
          <a:p>
            <a:pPr indent="238125"/>
            <a:r>
              <a:rPr lang="en-US">
                <a:solidFill>
                  <a:srgbClr val="FF3300"/>
                </a:solidFill>
              </a:rPr>
              <a:t>trên trái đất.</a:t>
            </a:r>
          </a:p>
          <a:p>
            <a:pPr indent="238125"/>
            <a:endParaRPr lang="en-US">
              <a:solidFill>
                <a:srgbClr val="FF3300"/>
              </a:solidFill>
            </a:endParaRPr>
          </a:p>
          <a:p>
            <a:pPr indent="238125"/>
            <a:endParaRPr lang="en-US">
              <a:solidFill>
                <a:srgbClr val="FF3300"/>
              </a:solidFill>
            </a:endParaRPr>
          </a:p>
        </p:txBody>
      </p:sp>
      <p:sp>
        <p:nvSpPr>
          <p:cNvPr id="4106" name="Oval 10"/>
          <p:cNvSpPr>
            <a:spLocks noChangeArrowheads="1"/>
          </p:cNvSpPr>
          <p:nvPr/>
        </p:nvSpPr>
        <p:spPr bwMode="auto">
          <a:xfrm>
            <a:off x="457200" y="2209800"/>
            <a:ext cx="609600" cy="457200"/>
          </a:xfrm>
          <a:prstGeom prst="ellipse">
            <a:avLst/>
          </a:prstGeom>
          <a:solidFill>
            <a:schemeClr val="bg1"/>
          </a:solidFill>
          <a:ln w="9525">
            <a:solidFill>
              <a:schemeClr val="tx1"/>
            </a:solidFill>
            <a:round/>
            <a:headEnd/>
            <a:tailEnd/>
          </a:ln>
        </p:spPr>
        <p:txBody>
          <a:bodyPr wrap="none" anchor="ctr"/>
          <a:lstStyle/>
          <a:p>
            <a:pPr algn="ctr"/>
            <a:r>
              <a:rPr lang="en-US">
                <a:solidFill>
                  <a:srgbClr val="FF0000"/>
                </a:solidFill>
              </a:rPr>
              <a:t>2</a:t>
            </a:r>
          </a:p>
        </p:txBody>
      </p:sp>
      <p:pic>
        <p:nvPicPr>
          <p:cNvPr id="6151" name="Picture 9" descr="http://files.myopera.com/cuonglongo0o/files/200px-Thomas_Ed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971800"/>
            <a:ext cx="2133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2895600" y="685800"/>
            <a:ext cx="3733800" cy="519113"/>
          </a:xfrm>
          <a:prstGeom prst="rect">
            <a:avLst/>
          </a:prstGeom>
          <a:noFill/>
          <a:ln w="9525">
            <a:noFill/>
            <a:miter lim="800000"/>
            <a:headEnd/>
            <a:tailEnd/>
          </a:ln>
        </p:spPr>
        <p:txBody>
          <a:bodyPr>
            <a:spAutoFit/>
          </a:bodyPr>
          <a:lstStyle/>
          <a:p>
            <a:pPr algn="ctr"/>
            <a:r>
              <a:rPr lang="en-US" i="1">
                <a:solidFill>
                  <a:srgbClr val="000000"/>
                </a:solidFill>
              </a:rPr>
              <a:t>Chính tả: Nghe – viết</a:t>
            </a:r>
            <a:endParaRPr lang="en-US" u="sng">
              <a:solidFill>
                <a:srgbClr val="0D0D0D"/>
              </a:solidFill>
            </a:endParaRPr>
          </a:p>
        </p:txBody>
      </p:sp>
      <p:pic>
        <p:nvPicPr>
          <p:cNvPr id="6154" name="Picture 9" descr="A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9" descr="A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9" descr="A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9" descr="A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09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9" descr="D:\THƯ VIỆN HÌNH\Hinh anh\HINH DONG\Hinhanhdong\!cid_A2293DE5-AB2C-4F63-A0B9-AFBC72D704D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091238"/>
            <a:ext cx="9906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628900" y="31623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7"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134100" y="32385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2" name="Group 18"/>
          <p:cNvGrpSpPr>
            <a:grpSpLocks/>
          </p:cNvGrpSpPr>
          <p:nvPr/>
        </p:nvGrpSpPr>
        <p:grpSpPr bwMode="auto">
          <a:xfrm>
            <a:off x="2133600" y="6200775"/>
            <a:ext cx="838200" cy="657225"/>
            <a:chOff x="1097" y="3285"/>
            <a:chExt cx="1195" cy="1022"/>
          </a:xfrm>
        </p:grpSpPr>
        <p:sp>
          <p:nvSpPr>
            <p:cNvPr id="6163" name="Freeform 19"/>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6164" name="Freeform 20"/>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21"/>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6166" name="Freeform 22"/>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167" name="Freeform 23"/>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6168" name="Freeform 24"/>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25"/>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6170" name="Freeform 26"/>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Freeform 27"/>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6172" name="Freeform 28"/>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3" name="Freeform 29"/>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4" name="Freeform 30"/>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6175" name="Freeform 31"/>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6176" name="Freeform 32"/>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7" name="Freeform 33"/>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34"/>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35"/>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36"/>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Oval 37"/>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Oval 38"/>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3" name="Oval 39"/>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4" name="Oval 40"/>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5" name="Oval 41"/>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Oval 42"/>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Oval 43"/>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Oval 44"/>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Oval 45"/>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Oval 46"/>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Oval 47"/>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Oval 48"/>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Oval 49"/>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Oval 50"/>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Oval 51"/>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52"/>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6197" name="Freeform 53"/>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54"/>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6199" name="Freeform 55"/>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56"/>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6201" name="Freeform 57"/>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202" name="Freeform 58"/>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6203" name="Freeform 59"/>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4" name="Freeform 60"/>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6205" name="Freeform 61"/>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6" name="Freeform 62"/>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7" name="Freeform 63"/>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6208" name="Freeform 64"/>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6209" name="Freeform 65"/>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66"/>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67"/>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68"/>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69"/>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Oval 70"/>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Oval 71"/>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Oval 72"/>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Oval 73"/>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Oval 74"/>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Oval 75"/>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Oval 76"/>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Oval 77"/>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Oval 78"/>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Oval 79"/>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Oval 80"/>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Oval 81"/>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Oval 82"/>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Oval 83"/>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84"/>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6229" name="Freeform 85"/>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6230" name="Freeform 86"/>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87"/>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6232" name="Freeform 88"/>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6233" name="Freeform 89"/>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90"/>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6235" name="Freeform 91"/>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92"/>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93"/>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6238" name="Freeform 94"/>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95"/>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96"/>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6241" name="Freeform 97"/>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98"/>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Oval 99"/>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4" name="Oval 100"/>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Oval 101"/>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Oval 102"/>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Oval 103"/>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Oval 104"/>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Oval 105"/>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Oval 106"/>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Oval 107"/>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Oval 108"/>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Oval 109"/>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Oval 110"/>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Oval 111"/>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Oval 112"/>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Oval 113"/>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58" name="Group 114"/>
          <p:cNvGrpSpPr>
            <a:grpSpLocks/>
          </p:cNvGrpSpPr>
          <p:nvPr/>
        </p:nvGrpSpPr>
        <p:grpSpPr bwMode="auto">
          <a:xfrm>
            <a:off x="6019800" y="6200775"/>
            <a:ext cx="838200" cy="657225"/>
            <a:chOff x="1097" y="3285"/>
            <a:chExt cx="1195" cy="1022"/>
          </a:xfrm>
        </p:grpSpPr>
        <p:sp>
          <p:nvSpPr>
            <p:cNvPr id="6259" name="Freeform 115"/>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6260" name="Freeform 116"/>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7"/>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6262" name="Freeform 118"/>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263" name="Freeform 119"/>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6264" name="Freeform 120"/>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21"/>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6266" name="Freeform 122"/>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23"/>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6268" name="Freeform 124"/>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25"/>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26"/>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6271" name="Freeform 127"/>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6272" name="Freeform 128"/>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29"/>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30"/>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31"/>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32"/>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Oval 133"/>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Oval 134"/>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Oval 135"/>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Oval 136"/>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1" name="Oval 137"/>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Oval 138"/>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Oval 139"/>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Oval 140"/>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Oval 141"/>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Oval 142"/>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Oval 143"/>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Oval 144"/>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Oval 145"/>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Oval 146"/>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Oval 147"/>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48"/>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6293" name="Freeform 149"/>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50"/>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6295" name="Freeform 151"/>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52"/>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6297" name="Freeform 153"/>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298" name="Freeform 154"/>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6299" name="Freeform 155"/>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56"/>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6301" name="Freeform 157"/>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58"/>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59"/>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6304" name="Freeform 160"/>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6305" name="Freeform 161"/>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62"/>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63"/>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64"/>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65"/>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Oval 166"/>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Oval 167"/>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Oval 168"/>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Oval 169"/>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Oval 170"/>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Oval 171"/>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Oval 172"/>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Oval 173"/>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8" name="Oval 174"/>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Oval 175"/>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Oval 176"/>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Oval 177"/>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Oval 178"/>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Oval 179"/>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80"/>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6325" name="Freeform 181"/>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6326" name="Freeform 182"/>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83"/>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6328" name="Freeform 184"/>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6329" name="Freeform 185"/>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86"/>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6331" name="Freeform 187"/>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88"/>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89"/>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6334" name="Freeform 190"/>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91"/>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6" name="Freeform 192"/>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6337" name="Freeform 193"/>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8" name="Freeform 194"/>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9" name="Oval 195"/>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0" name="Oval 196"/>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1" name="Oval 197"/>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2" name="Oval 198"/>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3" name="Oval 199"/>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4" name="Oval 200"/>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5" name="Oval 201"/>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6" name="Oval 202"/>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7" name="Oval 203"/>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8" name="Oval 204"/>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 name="Oval 205"/>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 name="Oval 206"/>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 name="Oval 207"/>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 name="Oval 208"/>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 name="Oval 209"/>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354" name="Group 210"/>
          <p:cNvGrpSpPr>
            <a:grpSpLocks/>
          </p:cNvGrpSpPr>
          <p:nvPr/>
        </p:nvGrpSpPr>
        <p:grpSpPr bwMode="auto">
          <a:xfrm>
            <a:off x="1295400" y="6172200"/>
            <a:ext cx="685800" cy="685800"/>
            <a:chOff x="4506" y="3198"/>
            <a:chExt cx="1242" cy="1111"/>
          </a:xfrm>
        </p:grpSpPr>
        <p:sp>
          <p:nvSpPr>
            <p:cNvPr id="6355" name="Freeform 211"/>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6356" name="Freeform 212"/>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357" name="Freeform 213"/>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6358" name="Freeform 214"/>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6359" name="Freeform 215"/>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6360" name="Freeform 216"/>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6361" name="Freeform 217"/>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 name="Freeform 218"/>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6363" name="Freeform 219"/>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 name="Freeform 220"/>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6365" name="Freeform 221"/>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 name="Freeform 222"/>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6367" name="Freeform 223"/>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 name="Freeform 224"/>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6369" name="Freeform 225"/>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 name="Freeform 226"/>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6371" name="Freeform 227"/>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6372" name="Freeform 228"/>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 name="Freeform 229"/>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4" name="Freeform 230"/>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5" name="Freeform 231"/>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6" name="Freeform 232"/>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7" name="Freeform 233"/>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8" name="Freeform 234"/>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9" name="Freeform 235"/>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0" name="Freeform 236"/>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1" name="Freeform 237"/>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2" name="Freeform 238"/>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3" name="Freeform 239"/>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4" name="Freeform 240"/>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5" name="Freeform 241"/>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6" name="Freeform 242"/>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7" name="Oval 243"/>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8" name="Oval 244"/>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9" name="Oval 245"/>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0" name="Freeform 246"/>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6391" name="Freeform 247"/>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6392" name="Freeform 248"/>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6393" name="Freeform 249"/>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6394" name="Freeform 250"/>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6395" name="Freeform 251"/>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6396" name="Freeform 252"/>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7" name="Freeform 253"/>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6398" name="Freeform 254"/>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9" name="Freeform 255"/>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6400" name="Freeform 256"/>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1" name="Freeform 257"/>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6402" name="Freeform 258"/>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3" name="Freeform 259"/>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6404" name="Freeform 260"/>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5" name="Freeform 261"/>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6406" name="Freeform 262"/>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6407" name="Freeform 263"/>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8" name="Freeform 264"/>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9" name="Freeform 265"/>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0" name="Freeform 266"/>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1" name="Freeform 267"/>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2" name="Freeform 268"/>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3" name="Freeform 269"/>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4" name="Freeform 270"/>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5" name="Freeform 271"/>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6" name="Freeform 272"/>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7" name="Freeform 273"/>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8" name="Freeform 274"/>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9" name="Freeform 275"/>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0" name="Freeform 276"/>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1" name="Freeform 277"/>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2" name="Oval 278"/>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23" name="Oval 279"/>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24" name="Oval 280"/>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25" name="Freeform 281"/>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6426" name="Freeform 282"/>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427" name="Freeform 283"/>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6428" name="Freeform 284"/>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6429" name="Freeform 285"/>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6430" name="Freeform 286"/>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6431" name="Freeform 287"/>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2" name="Freeform 288"/>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6433" name="Freeform 289"/>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4" name="Freeform 290"/>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6435" name="Freeform 291"/>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6" name="Freeform 292"/>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6437" name="Freeform 293"/>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8" name="Freeform 294"/>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6439" name="Freeform 295"/>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0" name="Oval 296"/>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6441" name="Freeform 297"/>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6442" name="Freeform 298"/>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3" name="Freeform 299"/>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4" name="Freeform 300"/>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5" name="Freeform 301"/>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6" name="Freeform 302"/>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7" name="Freeform 303"/>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8" name="Freeform 304"/>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9" name="Freeform 305"/>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0" name="Freeform 306"/>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1" name="Freeform 307"/>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 name="Freeform 308"/>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 name="Freeform 309"/>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 name="Freeform 310"/>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5" name="Freeform 311"/>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6" name="Freeform 312"/>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7" name="Oval 313"/>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8" name="Oval 314"/>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9" name="Oval 315"/>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460" name="Group 316"/>
          <p:cNvGrpSpPr>
            <a:grpSpLocks/>
          </p:cNvGrpSpPr>
          <p:nvPr/>
        </p:nvGrpSpPr>
        <p:grpSpPr bwMode="auto">
          <a:xfrm>
            <a:off x="3200400" y="6172200"/>
            <a:ext cx="685800" cy="685800"/>
            <a:chOff x="4506" y="3198"/>
            <a:chExt cx="1242" cy="1111"/>
          </a:xfrm>
        </p:grpSpPr>
        <p:sp>
          <p:nvSpPr>
            <p:cNvPr id="6461" name="Freeform 317"/>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6462" name="Freeform 318"/>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463" name="Freeform 319"/>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6464" name="Freeform 320"/>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6465" name="Freeform 321"/>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6466" name="Freeform 322"/>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6467" name="Freeform 323"/>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8" name="Freeform 324"/>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6469" name="Freeform 325"/>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0" name="Freeform 326"/>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6471" name="Freeform 327"/>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2" name="Freeform 328"/>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6473" name="Freeform 329"/>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4" name="Freeform 330"/>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6475" name="Freeform 331"/>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6" name="Freeform 332"/>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6477" name="Freeform 333"/>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6478" name="Freeform 334"/>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9" name="Freeform 335"/>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0" name="Freeform 336"/>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1" name="Freeform 337"/>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2" name="Freeform 338"/>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3" name="Freeform 339"/>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4" name="Freeform 340"/>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5" name="Freeform 341"/>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6" name="Freeform 342"/>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7" name="Freeform 343"/>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8" name="Freeform 344"/>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9" name="Freeform 345"/>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0" name="Freeform 346"/>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1" name="Freeform 347"/>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 name="Freeform 348"/>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3" name="Oval 349"/>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4" name="Oval 350"/>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5" name="Oval 351"/>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6" name="Freeform 352"/>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6497" name="Freeform 353"/>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6498" name="Freeform 354"/>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6499" name="Freeform 355"/>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6500" name="Freeform 356"/>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6501" name="Freeform 357"/>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6502" name="Freeform 358"/>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3" name="Freeform 359"/>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6504" name="Freeform 360"/>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5" name="Freeform 361"/>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6506" name="Freeform 362"/>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7" name="Freeform 363"/>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6508" name="Freeform 364"/>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9" name="Freeform 365"/>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6510" name="Freeform 366"/>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1" name="Freeform 367"/>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6512" name="Freeform 368"/>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6513" name="Freeform 369"/>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4" name="Freeform 370"/>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5" name="Freeform 371"/>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6" name="Freeform 372"/>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7" name="Freeform 373"/>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8" name="Freeform 374"/>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9" name="Freeform 375"/>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0" name="Freeform 376"/>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1" name="Freeform 377"/>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2" name="Freeform 378"/>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3" name="Freeform 379"/>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4" name="Freeform 380"/>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5" name="Freeform 381"/>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6" name="Freeform 382"/>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7" name="Freeform 383"/>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8" name="Oval 384"/>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9" name="Oval 385"/>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30" name="Oval 386"/>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31" name="Freeform 387"/>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6532" name="Freeform 388"/>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533" name="Freeform 389"/>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6534" name="Freeform 390"/>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6535" name="Freeform 391"/>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6536" name="Freeform 392"/>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6537" name="Freeform 393"/>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38" name="Freeform 394"/>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6539" name="Freeform 395"/>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0" name="Freeform 396"/>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6541" name="Freeform 397"/>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2" name="Freeform 398"/>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6543" name="Freeform 399"/>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4" name="Freeform 400"/>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6545" name="Freeform 401"/>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6" name="Oval 402"/>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6547" name="Freeform 403"/>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6548" name="Freeform 404"/>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9" name="Freeform 405"/>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0" name="Freeform 406"/>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1" name="Freeform 407"/>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2" name="Freeform 408"/>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3" name="Freeform 409"/>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 name="Freeform 410"/>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 name="Freeform 411"/>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 name="Freeform 412"/>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 name="Freeform 413"/>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 name="Freeform 414"/>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 name="Freeform 415"/>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 name="Freeform 416"/>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1" name="Freeform 417"/>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2" name="Freeform 418"/>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3" name="Oval 419"/>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4" name="Oval 420"/>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5" name="Oval 421"/>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566" name="Group 422"/>
          <p:cNvGrpSpPr>
            <a:grpSpLocks/>
          </p:cNvGrpSpPr>
          <p:nvPr/>
        </p:nvGrpSpPr>
        <p:grpSpPr bwMode="auto">
          <a:xfrm>
            <a:off x="5029200" y="6172200"/>
            <a:ext cx="685800" cy="685800"/>
            <a:chOff x="4506" y="3198"/>
            <a:chExt cx="1242" cy="1111"/>
          </a:xfrm>
        </p:grpSpPr>
        <p:sp>
          <p:nvSpPr>
            <p:cNvPr id="6567" name="Freeform 423"/>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6568" name="Freeform 424"/>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569" name="Freeform 425"/>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6570" name="Freeform 426"/>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6571" name="Freeform 427"/>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6572" name="Freeform 428"/>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6573" name="Freeform 429"/>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74" name="Freeform 430"/>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6575" name="Freeform 431"/>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76" name="Freeform 432"/>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6577" name="Freeform 433"/>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78" name="Freeform 434"/>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6579" name="Freeform 435"/>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0" name="Freeform 436"/>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6581" name="Freeform 437"/>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2" name="Freeform 438"/>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6583" name="Freeform 439"/>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6584" name="Freeform 440"/>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5" name="Freeform 441"/>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6" name="Freeform 442"/>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7" name="Freeform 443"/>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8" name="Freeform 444"/>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9" name="Freeform 445"/>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0" name="Freeform 446"/>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1" name="Freeform 447"/>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2" name="Freeform 448"/>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3" name="Freeform 449"/>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4" name="Freeform 450"/>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5" name="Freeform 451"/>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6" name="Freeform 452"/>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7" name="Freeform 453"/>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8" name="Freeform 454"/>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9" name="Oval 455"/>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0" name="Oval 456"/>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1" name="Oval 457"/>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2" name="Freeform 458"/>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6603" name="Freeform 459"/>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6604" name="Freeform 460"/>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6605" name="Freeform 461"/>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6606" name="Freeform 462"/>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6607" name="Freeform 463"/>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6608" name="Freeform 464"/>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9" name="Freeform 465"/>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6610" name="Freeform 466"/>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1" name="Freeform 467"/>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6612" name="Freeform 468"/>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3" name="Freeform 469"/>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6614" name="Freeform 470"/>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5" name="Freeform 471"/>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6616" name="Freeform 472"/>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7" name="Freeform 473"/>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6618" name="Freeform 474"/>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6619" name="Freeform 475"/>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0" name="Freeform 476"/>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1" name="Freeform 477"/>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2" name="Freeform 478"/>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3" name="Freeform 479"/>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4" name="Freeform 480"/>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5" name="Freeform 481"/>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6" name="Freeform 482"/>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7" name="Freeform 483"/>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8" name="Freeform 484"/>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9" name="Freeform 485"/>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0" name="Freeform 486"/>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1" name="Freeform 487"/>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2" name="Freeform 488"/>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3" name="Freeform 489"/>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4" name="Oval 490"/>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5" name="Oval 491"/>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6" name="Oval 492"/>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7" name="Freeform 493"/>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6638" name="Freeform 494"/>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639" name="Freeform 495"/>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6640" name="Freeform 496"/>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6641" name="Freeform 497"/>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6642" name="Freeform 498"/>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6643" name="Freeform 499"/>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44" name="Freeform 500"/>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6645" name="Freeform 501"/>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46" name="Freeform 502"/>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6647" name="Freeform 503"/>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48" name="Freeform 504"/>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6649" name="Freeform 505"/>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0" name="Freeform 506"/>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6651" name="Freeform 507"/>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2" name="Oval 508"/>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6653" name="Freeform 509"/>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6654" name="Freeform 510"/>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5" name="Freeform 511"/>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6" name="Freeform 512"/>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7" name="Freeform 513"/>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 name="Freeform 514"/>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9" name="Freeform 515"/>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0" name="Freeform 516"/>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1" name="Freeform 517"/>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2" name="Freeform 518"/>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3" name="Freeform 519"/>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4" name="Freeform 520"/>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5" name="Freeform 521"/>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6" name="Freeform 522"/>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7" name="Freeform 523"/>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8" name="Freeform 524"/>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9" name="Oval 525"/>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70" name="Oval 526"/>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71" name="Oval 527"/>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672" name="Group 528"/>
          <p:cNvGrpSpPr>
            <a:grpSpLocks/>
          </p:cNvGrpSpPr>
          <p:nvPr/>
        </p:nvGrpSpPr>
        <p:grpSpPr bwMode="auto">
          <a:xfrm>
            <a:off x="7010400" y="6172200"/>
            <a:ext cx="685800" cy="685800"/>
            <a:chOff x="4506" y="3198"/>
            <a:chExt cx="1242" cy="1111"/>
          </a:xfrm>
        </p:grpSpPr>
        <p:sp>
          <p:nvSpPr>
            <p:cNvPr id="6673" name="Freeform 529"/>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6674" name="Freeform 530"/>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675" name="Freeform 531"/>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6676" name="Freeform 532"/>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6677" name="Freeform 533"/>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6678" name="Freeform 534"/>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6679" name="Freeform 535"/>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0" name="Freeform 536"/>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6681" name="Freeform 537"/>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2" name="Freeform 538"/>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6683" name="Freeform 539"/>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4" name="Freeform 540"/>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6685" name="Freeform 541"/>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6" name="Freeform 542"/>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6687" name="Freeform 543"/>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8" name="Freeform 544"/>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6689" name="Freeform 545"/>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6690" name="Freeform 546"/>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1" name="Freeform 547"/>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2" name="Freeform 548"/>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3" name="Freeform 549"/>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4" name="Freeform 550"/>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5" name="Freeform 551"/>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6" name="Freeform 552"/>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7" name="Freeform 553"/>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8" name="Freeform 554"/>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9" name="Freeform 555"/>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0" name="Freeform 556"/>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1" name="Freeform 557"/>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2" name="Freeform 558"/>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3" name="Freeform 559"/>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4" name="Freeform 560"/>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5" name="Oval 561"/>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6" name="Oval 562"/>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7" name="Oval 563"/>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8" name="Freeform 564"/>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6709" name="Freeform 565"/>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6710" name="Freeform 566"/>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6711" name="Freeform 567"/>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6712" name="Freeform 568"/>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6713" name="Freeform 569"/>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6714" name="Freeform 570"/>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15" name="Freeform 571"/>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6716" name="Freeform 572"/>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17" name="Freeform 573"/>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6718" name="Freeform 574"/>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19" name="Freeform 575"/>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6720" name="Freeform 576"/>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1" name="Freeform 577"/>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6722" name="Freeform 578"/>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3" name="Freeform 579"/>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6724" name="Freeform 580"/>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6725" name="Freeform 581"/>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6" name="Freeform 582"/>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7" name="Freeform 583"/>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8" name="Freeform 584"/>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9" name="Freeform 585"/>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0" name="Freeform 586"/>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1" name="Freeform 587"/>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2" name="Freeform 588"/>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3" name="Freeform 589"/>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4" name="Freeform 590"/>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5" name="Freeform 591"/>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6" name="Freeform 592"/>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7" name="Freeform 593"/>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8" name="Freeform 594"/>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9" name="Freeform 595"/>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0" name="Oval 596"/>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41" name="Oval 597"/>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42" name="Oval 598"/>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43" name="Freeform 599"/>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6744" name="Freeform 600"/>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745" name="Freeform 601"/>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6746" name="Freeform 602"/>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6747" name="Freeform 603"/>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6748" name="Freeform 604"/>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6749" name="Freeform 605"/>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0" name="Freeform 606"/>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6751" name="Freeform 607"/>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2" name="Freeform 608"/>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6753" name="Freeform 609"/>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4" name="Freeform 610"/>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6755" name="Freeform 611"/>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6" name="Freeform 612"/>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6757" name="Freeform 613"/>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8" name="Oval 614"/>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6759" name="Freeform 615"/>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6760" name="Freeform 616"/>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 name="Freeform 617"/>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 name="Freeform 618"/>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3" name="Freeform 619"/>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4" name="Freeform 620"/>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5" name="Freeform 621"/>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6" name="Freeform 622"/>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7" name="Freeform 623"/>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8" name="Freeform 624"/>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9" name="Freeform 625"/>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0" name="Freeform 626"/>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1" name="Freeform 627"/>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2" name="Freeform 628"/>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73" name="Freeform 629"/>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74" name="Freeform 630"/>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75" name="Oval 631"/>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6" name="Oval 632"/>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7" name="Oval 633"/>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blinds(horizontal)">
                                      <p:cBhvr>
                                        <p:cTn id="7" dur="500"/>
                                        <p:tgtEl>
                                          <p:spTgt spid="4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linds(horizontal)">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blinds(horizontal)">
                                      <p:cBhvr>
                                        <p:cTn id="1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4" grpId="0" animBg="1"/>
      <p:bldP spid="41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352800" y="3810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i="1" dirty="0" err="1">
                <a:solidFill>
                  <a:srgbClr val="000000"/>
                </a:solidFill>
              </a:rPr>
              <a:t>Chính</a:t>
            </a:r>
            <a:r>
              <a:rPr lang="en-US" i="1" dirty="0">
                <a:solidFill>
                  <a:srgbClr val="000000"/>
                </a:solidFill>
              </a:rPr>
              <a:t> </a:t>
            </a:r>
            <a:r>
              <a:rPr lang="en-US" i="1" dirty="0" err="1">
                <a:solidFill>
                  <a:srgbClr val="000000"/>
                </a:solidFill>
              </a:rPr>
              <a:t>tả</a:t>
            </a:r>
            <a:r>
              <a:rPr lang="en-US" i="1" dirty="0">
                <a:solidFill>
                  <a:srgbClr val="000000"/>
                </a:solidFill>
              </a:rPr>
              <a:t>: </a:t>
            </a:r>
            <a:r>
              <a:rPr lang="en-US" i="1" dirty="0" err="1">
                <a:solidFill>
                  <a:srgbClr val="000000"/>
                </a:solidFill>
              </a:rPr>
              <a:t>Nghe</a:t>
            </a:r>
            <a:r>
              <a:rPr lang="en-US" i="1" dirty="0">
                <a:solidFill>
                  <a:srgbClr val="000000"/>
                </a:solidFill>
              </a:rPr>
              <a:t> – </a:t>
            </a:r>
            <a:r>
              <a:rPr lang="en-US" i="1" dirty="0" err="1">
                <a:solidFill>
                  <a:srgbClr val="000000"/>
                </a:solidFill>
              </a:rPr>
              <a:t>viết</a:t>
            </a:r>
            <a:r>
              <a:rPr lang="en-US" i="1" dirty="0">
                <a:solidFill>
                  <a:srgbClr val="000000"/>
                </a:solidFill>
              </a:rPr>
              <a:t> </a:t>
            </a:r>
          </a:p>
        </p:txBody>
      </p:sp>
      <p:sp>
        <p:nvSpPr>
          <p:cNvPr id="29700" name="WordArt 4"/>
          <p:cNvSpPr>
            <a:spLocks noChangeArrowheads="1" noChangeShapeType="1" noTextEdit="1"/>
          </p:cNvSpPr>
          <p:nvPr/>
        </p:nvSpPr>
        <p:spPr bwMode="auto">
          <a:xfrm>
            <a:off x="3457575" y="914400"/>
            <a:ext cx="30956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sp>
        <p:nvSpPr>
          <p:cNvPr id="29701" name="Text Box 5"/>
          <p:cNvSpPr txBox="1">
            <a:spLocks noChangeArrowheads="1"/>
          </p:cNvSpPr>
          <p:nvPr/>
        </p:nvSpPr>
        <p:spPr bwMode="auto">
          <a:xfrm>
            <a:off x="762000" y="1371600"/>
            <a:ext cx="8001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solidFill>
                  <a:srgbClr val="000000"/>
                </a:solidFill>
              </a:rPr>
              <a:t>                      là một nhà bác học vĩ đại.          lao động cần cù và óc sáng tạo kì diệu, ông đã cống hiến cho loài người hơn một ngàn sáng chế, góp phần làm thay đổi cuộc sống trên trái đất chúng ta.          chuyện                        </a:t>
            </a:r>
            <a:r>
              <a:rPr lang="en-US" i="1">
                <a:solidFill>
                  <a:srgbClr val="000000"/>
                </a:solidFill>
              </a:rPr>
              <a:t>bác học và bà cụ</a:t>
            </a:r>
            <a:r>
              <a:rPr lang="en-US">
                <a:solidFill>
                  <a:srgbClr val="000000"/>
                </a:solidFill>
              </a:rPr>
              <a:t> cho thấy ông rất giàu sáng kiến và luôn mong muốn mang lại điều tốt cho con người.</a:t>
            </a:r>
          </a:p>
        </p:txBody>
      </p:sp>
      <p:sp>
        <p:nvSpPr>
          <p:cNvPr id="29703" name="Text Box 7"/>
          <p:cNvSpPr txBox="1">
            <a:spLocks noChangeArrowheads="1"/>
          </p:cNvSpPr>
          <p:nvPr/>
        </p:nvSpPr>
        <p:spPr bwMode="auto">
          <a:xfrm>
            <a:off x="7848600" y="2590800"/>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200" i="1">
                <a:solidFill>
                  <a:srgbClr val="000000"/>
                </a:solidFill>
              </a:rPr>
              <a:t> Nhà   </a:t>
            </a:r>
            <a:endParaRPr lang="en-US" sz="3200">
              <a:solidFill>
                <a:srgbClr val="000000"/>
              </a:solidFill>
            </a:endParaRPr>
          </a:p>
        </p:txBody>
      </p:sp>
      <p:sp>
        <p:nvSpPr>
          <p:cNvPr id="29704" name="Text Box 8"/>
          <p:cNvSpPr txBox="1">
            <a:spLocks noChangeArrowheads="1"/>
          </p:cNvSpPr>
          <p:nvPr/>
        </p:nvSpPr>
        <p:spPr bwMode="auto">
          <a:xfrm>
            <a:off x="533400" y="13716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200">
                <a:solidFill>
                  <a:srgbClr val="000000"/>
                </a:solidFill>
              </a:rPr>
              <a:t>Ê – đi – xơn</a:t>
            </a:r>
          </a:p>
        </p:txBody>
      </p:sp>
      <p:grpSp>
        <p:nvGrpSpPr>
          <p:cNvPr id="29705" name="Group 9"/>
          <p:cNvGrpSpPr>
            <a:grpSpLocks/>
          </p:cNvGrpSpPr>
          <p:nvPr/>
        </p:nvGrpSpPr>
        <p:grpSpPr bwMode="auto">
          <a:xfrm>
            <a:off x="0" y="0"/>
            <a:ext cx="838200" cy="838200"/>
            <a:chOff x="3785" y="3491"/>
            <a:chExt cx="857" cy="821"/>
          </a:xfrm>
        </p:grpSpPr>
        <p:grpSp>
          <p:nvGrpSpPr>
            <p:cNvPr id="29706" name="Group 10"/>
            <p:cNvGrpSpPr>
              <a:grpSpLocks/>
            </p:cNvGrpSpPr>
            <p:nvPr/>
          </p:nvGrpSpPr>
          <p:grpSpPr bwMode="auto">
            <a:xfrm>
              <a:off x="3794" y="3491"/>
              <a:ext cx="848" cy="821"/>
              <a:chOff x="3794" y="3491"/>
              <a:chExt cx="848" cy="821"/>
            </a:xfrm>
          </p:grpSpPr>
          <p:sp>
            <p:nvSpPr>
              <p:cNvPr id="29707" name="Freeform 11"/>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12"/>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9" name="Freeform 13"/>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0" name="Freeform 14"/>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1" name="Freeform 15"/>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29712" name="Freeform 16"/>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17"/>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29714" name="Freeform 18"/>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5" name="Freeform 19"/>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29716" name="Freeform 20"/>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7" name="Freeform 21"/>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29718" name="Freeform 22"/>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9" name="Freeform 23"/>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29720" name="Freeform 24"/>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1" name="Freeform 25"/>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29722" name="Freeform 26"/>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3" name="Freeform 27"/>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29724" name="Freeform 28"/>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5" name="Freeform 29"/>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29726" name="Freeform 30"/>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7" name="Freeform 31"/>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29728" name="Freeform 32"/>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9" name="Freeform 33"/>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29730" name="Freeform 34"/>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1" name="Freeform 35"/>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29732" name="Freeform 36"/>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3" name="Freeform 37"/>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29734" name="Freeform 38"/>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5" name="Freeform 39"/>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29736" name="Freeform 40"/>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7" name="Freeform 41"/>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29738" name="Oval 42"/>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9" name="Oval 43"/>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endParaRPr lang="en-US"/>
              </a:p>
            </p:txBody>
          </p:sp>
          <p:sp>
            <p:nvSpPr>
              <p:cNvPr id="29740" name="Freeform 44"/>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1" name="Freeform 45"/>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29742" name="Freeform 46"/>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3" name="Freeform 47"/>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29744" name="Freeform 48"/>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Freeform 49"/>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29746" name="Freeform 50"/>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7" name="Freeform 51"/>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29748" name="Freeform 52"/>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9" name="Freeform 53"/>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29750" name="Freeform 54"/>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Freeform 55"/>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29752" name="Oval 56"/>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3" name="Oval 57"/>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endParaRPr lang="en-US"/>
              </a:p>
            </p:txBody>
          </p:sp>
          <p:sp>
            <p:nvSpPr>
              <p:cNvPr id="29754" name="Freeform 58"/>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5" name="Freeform 59"/>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29756" name="Freeform 60"/>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7" name="Freeform 61"/>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29758" name="Freeform 62"/>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9" name="Freeform 63"/>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29760" name="Freeform 64"/>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1" name="Freeform 65"/>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29762" name="Oval 66"/>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3" name="Oval 67"/>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endParaRPr lang="en-US"/>
              </a:p>
            </p:txBody>
          </p:sp>
          <p:sp>
            <p:nvSpPr>
              <p:cNvPr id="29764" name="Freeform 68"/>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5" name="Freeform 69"/>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29766" name="Freeform 70"/>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7" name="Freeform 71"/>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29768" name="Freeform 72"/>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9" name="Freeform 73"/>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29770" name="Freeform 74"/>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1" name="Freeform 75"/>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29772" name="Freeform 76"/>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3" name="Freeform 77"/>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29774" name="Freeform 78"/>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5" name="Freeform 79"/>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29776" name="Oval 80"/>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7" name="Oval 81"/>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endParaRPr lang="en-US"/>
              </a:p>
            </p:txBody>
          </p:sp>
          <p:sp>
            <p:nvSpPr>
              <p:cNvPr id="29778" name="Freeform 82"/>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9" name="Freeform 83"/>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29780" name="Freeform 84"/>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1" name="Freeform 85"/>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29782" name="Freeform 86"/>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3" name="Freeform 87"/>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29784" name="Freeform 88"/>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5" name="Freeform 89"/>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29786" name="Oval 90"/>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7" name="Oval 91"/>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endParaRPr lang="en-US"/>
              </a:p>
            </p:txBody>
          </p:sp>
          <p:sp>
            <p:nvSpPr>
              <p:cNvPr id="29788" name="Oval 92"/>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9" name="Oval 93"/>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endParaRPr lang="en-US"/>
              </a:p>
            </p:txBody>
          </p:sp>
          <p:sp>
            <p:nvSpPr>
              <p:cNvPr id="29790" name="Freeform 94"/>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1" name="Freeform 95"/>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29792" name="Freeform 96"/>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3" name="Freeform 97"/>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29794" name="Freeform 98"/>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5" name="Freeform 99"/>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29796" name="Oval 100"/>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Oval 101"/>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endParaRPr lang="en-US"/>
              </a:p>
            </p:txBody>
          </p:sp>
          <p:sp>
            <p:nvSpPr>
              <p:cNvPr id="29798" name="Freeform 102"/>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9" name="Freeform 103"/>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29800" name="Freeform 104"/>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1" name="Freeform 105"/>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29802" name="Freeform 106"/>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3" name="Freeform 107"/>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29804" name="Oval 108"/>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5" name="Oval 109"/>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endParaRPr lang="en-US"/>
              </a:p>
            </p:txBody>
          </p:sp>
          <p:sp>
            <p:nvSpPr>
              <p:cNvPr id="29806" name="Oval 110"/>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endParaRPr lang="en-US"/>
              </a:p>
            </p:txBody>
          </p:sp>
          <p:sp>
            <p:nvSpPr>
              <p:cNvPr id="29807" name="Oval 111"/>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Oval 112"/>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9" name="Oval 113"/>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0" name="Oval 114"/>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1" name="Oval 115"/>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2" name="Oval 116"/>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3" name="Oval 117"/>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4" name="Oval 118"/>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5" name="Oval 119"/>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6" name="Oval 120"/>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7" name="Oval 121"/>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8" name="Oval 122"/>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9" name="Oval 123"/>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0" name="Oval 124"/>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1" name="Oval 125"/>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2" name="Oval 126"/>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3" name="Oval 127"/>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4" name="Oval 128"/>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5" name="Oval 129"/>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6" name="Freeform 130"/>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29827" name="Freeform 131"/>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29828" name="Freeform 132"/>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29829" name="Freeform 133"/>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29830" name="Freeform 134"/>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29831" name="Freeform 135"/>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29832" name="Freeform 136"/>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29833" name="Freeform 137"/>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29834" name="Freeform 138"/>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29835" name="Freeform 139"/>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29836" name="Freeform 140"/>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29837" name="Freeform 141"/>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29838" name="Freeform 142"/>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29839" name="Freeform 143"/>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29840" name="Freeform 144"/>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1" name="Freeform 145"/>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2" name="Freeform 146"/>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29843" name="Freeform 147"/>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4" name="Freeform 148"/>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29845" name="Freeform 149"/>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6" name="Freeform 150"/>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29847" name="Freeform 151"/>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8" name="Freeform 152"/>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29849" name="Freeform 153"/>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0" name="Freeform 154"/>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29851" name="Freeform 155"/>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2" name="Freeform 156"/>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29853" name="Freeform 157"/>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4" name="Freeform 158"/>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29855" name="Freeform 159"/>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6" name="Freeform 160"/>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29857" name="Freeform 161"/>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8" name="Freeform 162"/>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29859" name="Freeform 163"/>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0" name="Freeform 164"/>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0">
                    <a:moveTo>
                      <a:pt x="4" y="0"/>
                    </a:moveTo>
                    <a:lnTo>
                      <a:pt x="6" y="1"/>
                    </a:lnTo>
                    <a:lnTo>
                      <a:pt x="10" y="3"/>
                    </a:lnTo>
                    <a:lnTo>
                      <a:pt x="13" y="7"/>
                    </a:lnTo>
                    <a:lnTo>
                      <a:pt x="17" y="12"/>
                    </a:lnTo>
                    <a:lnTo>
                      <a:pt x="22" y="17"/>
                    </a:lnTo>
                    <a:lnTo>
                      <a:pt x="26" y="23"/>
                    </a:lnTo>
                    <a:lnTo>
                      <a:pt x="27" y="26"/>
                    </a:lnTo>
                    <a:lnTo>
                      <a:pt x="27" y="26"/>
                    </a:lnTo>
                    <a:lnTo>
                      <a:pt x="27" y="28"/>
                    </a:lnTo>
                    <a:lnTo>
                      <a:pt x="27" y="29"/>
                    </a:lnTo>
                    <a:lnTo>
                      <a:pt x="26" y="30"/>
                    </a:lnTo>
                    <a:lnTo>
                      <a:pt x="23" y="30"/>
                    </a:lnTo>
                    <a:lnTo>
                      <a:pt x="22" y="29"/>
                    </a:lnTo>
                    <a:lnTo>
                      <a:pt x="22" y="29"/>
                    </a:lnTo>
                    <a:lnTo>
                      <a:pt x="20" y="28"/>
                    </a:lnTo>
                    <a:lnTo>
                      <a:pt x="17" y="25"/>
                    </a:lnTo>
                    <a:lnTo>
                      <a:pt x="13" y="20"/>
                    </a:lnTo>
                    <a:lnTo>
                      <a:pt x="8" y="15"/>
                    </a:lnTo>
                    <a:lnTo>
                      <a:pt x="5" y="10"/>
                    </a:lnTo>
                    <a:lnTo>
                      <a:pt x="2" y="6"/>
                    </a:lnTo>
                    <a:lnTo>
                      <a:pt x="1" y="3"/>
                    </a:lnTo>
                    <a:lnTo>
                      <a:pt x="0" y="1"/>
                    </a:lnTo>
                    <a:lnTo>
                      <a:pt x="1" y="0"/>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29861" name="Freeform 165"/>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2" name="Freeform 166"/>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29863" name="Freeform 167"/>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4" name="Freeform 168"/>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29865" name="Freeform 169"/>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6" name="Freeform 170"/>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29867" name="Freeform 171"/>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8" name="Freeform 172"/>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29869" name="Oval 173"/>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0" name="Oval 174"/>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endParaRPr lang="en-US"/>
              </a:p>
            </p:txBody>
          </p:sp>
          <p:sp>
            <p:nvSpPr>
              <p:cNvPr id="29871" name="Freeform 175"/>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2" name="Freeform 176"/>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29873" name="Freeform 177"/>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4" name="Freeform 178"/>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29875" name="Freeform 179"/>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6" name="Freeform 180"/>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29877" name="Freeform 181"/>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5" y="0"/>
                    </a:lnTo>
                    <a:lnTo>
                      <a:pt x="26" y="0"/>
                    </a:lnTo>
                    <a:lnTo>
                      <a:pt x="28" y="0"/>
                    </a:lnTo>
                    <a:lnTo>
                      <a:pt x="28"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8" name="Freeform 182"/>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7">
                    <a:moveTo>
                      <a:pt x="1" y="36"/>
                    </a:moveTo>
                    <a:lnTo>
                      <a:pt x="1" y="36"/>
                    </a:lnTo>
                    <a:lnTo>
                      <a:pt x="0" y="35"/>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6" y="0"/>
                    </a:lnTo>
                    <a:lnTo>
                      <a:pt x="27" y="1"/>
                    </a:lnTo>
                    <a:lnTo>
                      <a:pt x="27" y="1"/>
                    </a:lnTo>
                    <a:lnTo>
                      <a:pt x="27" y="2"/>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29879" name="Freeform 183"/>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0" name="Freeform 184"/>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29881" name="Freeform 185"/>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5" y="0"/>
                    </a:lnTo>
                    <a:lnTo>
                      <a:pt x="48" y="1"/>
                    </a:lnTo>
                    <a:lnTo>
                      <a:pt x="48" y="1"/>
                    </a:lnTo>
                    <a:lnTo>
                      <a:pt x="49" y="2"/>
                    </a:lnTo>
                    <a:lnTo>
                      <a:pt x="48" y="3"/>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2" name="Freeform 186"/>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29883" name="Oval 187"/>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4" name="Oval 188"/>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endParaRPr lang="en-US"/>
              </a:p>
            </p:txBody>
          </p:sp>
          <p:sp>
            <p:nvSpPr>
              <p:cNvPr id="29885" name="Freeform 189"/>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6" name="Freeform 190"/>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29887" name="Freeform 191"/>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8" name="Freeform 192"/>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29889" name="Freeform 193"/>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0" name="Freeform 194"/>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29891" name="Freeform 195"/>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2" name="Freeform 196"/>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29893" name="Oval 197"/>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4" name="Oval 198"/>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endParaRPr lang="en-US"/>
              </a:p>
            </p:txBody>
          </p:sp>
          <p:sp>
            <p:nvSpPr>
              <p:cNvPr id="29895" name="Freeform 199"/>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6" name="Freeform 200"/>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29897" name="Freeform 201"/>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8" name="Freeform 202"/>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29899" name="Freeform 203"/>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0" name="Freeform 204"/>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29901" name="Freeform 205"/>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2" y="14"/>
                    </a:lnTo>
                    <a:lnTo>
                      <a:pt x="1" y="15"/>
                    </a:lnTo>
                    <a:lnTo>
                      <a:pt x="0" y="16"/>
                    </a:lnTo>
                    <a:lnTo>
                      <a:pt x="0" y="17"/>
                    </a:lnTo>
                    <a:lnTo>
                      <a:pt x="2"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2" name="Freeform 206"/>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5"/>
                    </a:lnTo>
                    <a:lnTo>
                      <a:pt x="0" y="16"/>
                    </a:lnTo>
                    <a:lnTo>
                      <a:pt x="0" y="17"/>
                    </a:lnTo>
                    <a:lnTo>
                      <a:pt x="2"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2"/>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29903" name="Freeform 207"/>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4" name="Freeform 208"/>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29905" name="Freeform 209"/>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24" y="0"/>
                    </a:moveTo>
                    <a:lnTo>
                      <a:pt x="22" y="2"/>
                    </a:lnTo>
                    <a:lnTo>
                      <a:pt x="18" y="4"/>
                    </a:lnTo>
                    <a:lnTo>
                      <a:pt x="15" y="8"/>
                    </a:lnTo>
                    <a:lnTo>
                      <a:pt x="10" y="13"/>
                    </a:lnTo>
                    <a:lnTo>
                      <a:pt x="6" y="18"/>
                    </a:lnTo>
                    <a:lnTo>
                      <a:pt x="2" y="23"/>
                    </a:lnTo>
                    <a:lnTo>
                      <a:pt x="1" y="27"/>
                    </a:lnTo>
                    <a:lnTo>
                      <a:pt x="1" y="27"/>
                    </a:lnTo>
                    <a:lnTo>
                      <a:pt x="0" y="28"/>
                    </a:lnTo>
                    <a:lnTo>
                      <a:pt x="1" y="30"/>
                    </a:lnTo>
                    <a:lnTo>
                      <a:pt x="2" y="31"/>
                    </a:lnTo>
                    <a:lnTo>
                      <a:pt x="2" y="31"/>
                    </a:lnTo>
                    <a:lnTo>
                      <a:pt x="5" y="31"/>
                    </a:lnTo>
                    <a:lnTo>
                      <a:pt x="6" y="30"/>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6" name="Freeform 210"/>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29907" name="Oval 211"/>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8" name="Oval 212"/>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endParaRPr lang="en-US"/>
            </a:p>
          </p:txBody>
        </p:sp>
        <p:sp>
          <p:nvSpPr>
            <p:cNvPr id="29909" name="Freeform 213"/>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0" name="Freeform 214"/>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29911" name="Freeform 215"/>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2" name="Freeform 216"/>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29913" name="Freeform 217"/>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4" name="Freeform 218"/>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29915" name="Freeform 219"/>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6" name="Freeform 220"/>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29917" name="Oval 221"/>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8" name="Oval 222"/>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endParaRPr lang="en-US"/>
            </a:p>
          </p:txBody>
        </p:sp>
        <p:sp>
          <p:nvSpPr>
            <p:cNvPr id="29919" name="Oval 223"/>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0" name="Oval 224"/>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endParaRPr lang="en-US"/>
            </a:p>
          </p:txBody>
        </p:sp>
        <p:sp>
          <p:nvSpPr>
            <p:cNvPr id="29921" name="Freeform 225"/>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2" name="Freeform 226"/>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29923" name="Freeform 227"/>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4" name="Freeform 228"/>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29925" name="Freeform 229"/>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6" name="Freeform 230"/>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29927" name="Oval 231"/>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8" name="Oval 232"/>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endParaRPr lang="en-US"/>
            </a:p>
          </p:txBody>
        </p:sp>
        <p:sp>
          <p:nvSpPr>
            <p:cNvPr id="29929" name="Freeform 233"/>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6" y="37"/>
                  </a:moveTo>
                  <a:lnTo>
                    <a:pt x="28" y="36"/>
                  </a:lnTo>
                  <a:lnTo>
                    <a:pt x="28" y="36"/>
                  </a:ln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0" name="Freeform 234"/>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5" y="36"/>
                  </a:moveTo>
                  <a:lnTo>
                    <a:pt x="27" y="36"/>
                  </a:ln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0" y="2"/>
                  </a:lnTo>
                  <a:lnTo>
                    <a:pt x="1" y="4"/>
                  </a:lnTo>
                  <a:lnTo>
                    <a:pt x="1" y="6"/>
                  </a:lnTo>
                  <a:lnTo>
                    <a:pt x="3" y="9"/>
                  </a:lnTo>
                  <a:lnTo>
                    <a:pt x="4" y="12"/>
                  </a:lnTo>
                  <a:lnTo>
                    <a:pt x="8" y="17"/>
                  </a:lnTo>
                  <a:lnTo>
                    <a:pt x="11" y="22"/>
                  </a:lnTo>
                  <a:lnTo>
                    <a:pt x="14" y="27"/>
                  </a:lnTo>
                  <a:lnTo>
                    <a:pt x="16" y="30"/>
                  </a:lnTo>
                  <a:lnTo>
                    <a:pt x="19" y="32"/>
                  </a:lnTo>
                  <a:lnTo>
                    <a:pt x="22" y="36"/>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29931" name="Freeform 235"/>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2" name="Freeform 236"/>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29933" name="Freeform 237"/>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4" name="Freeform 238"/>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1" y="1"/>
                  </a:lnTo>
                  <a:lnTo>
                    <a:pt x="0" y="2"/>
                  </a:lnTo>
                  <a:lnTo>
                    <a:pt x="1" y="3"/>
                  </a:lnTo>
                  <a:lnTo>
                    <a:pt x="1" y="4"/>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29935" name="Oval 239"/>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6" name="Oval 240"/>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endParaRPr lang="en-US"/>
            </a:p>
          </p:txBody>
        </p:sp>
        <p:sp>
          <p:nvSpPr>
            <p:cNvPr id="29937" name="Oval 241"/>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endParaRPr lang="en-US"/>
            </a:p>
          </p:txBody>
        </p:sp>
        <p:sp>
          <p:nvSpPr>
            <p:cNvPr id="29938" name="Oval 242"/>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9" name="Oval 243"/>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0" name="Oval 244"/>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1" name="Oval 245"/>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2" name="Oval 246"/>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3" name="Oval 247"/>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4" name="Oval 248"/>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5" name="Oval 249"/>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6" name="Oval 250"/>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7" name="Oval 251"/>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8" name="Oval 252"/>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9" name="Oval 253"/>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0" name="Oval 254"/>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1" name="Oval 255"/>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2" name="Oval 256"/>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3" name="Oval 257"/>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4" name="Oval 258"/>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5" name="Oval 259"/>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6" name="Freeform 260"/>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29957" name="Freeform 261"/>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29958" name="Freeform 262"/>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29959" name="Freeform 263"/>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29960" name="Freeform 264"/>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29961" name="Freeform 265"/>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29962" name="Freeform 266"/>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29963" name="Group 267"/>
          <p:cNvGrpSpPr>
            <a:grpSpLocks/>
          </p:cNvGrpSpPr>
          <p:nvPr/>
        </p:nvGrpSpPr>
        <p:grpSpPr bwMode="auto">
          <a:xfrm>
            <a:off x="8305800" y="0"/>
            <a:ext cx="838200" cy="838200"/>
            <a:chOff x="3785" y="3491"/>
            <a:chExt cx="857" cy="821"/>
          </a:xfrm>
        </p:grpSpPr>
        <p:grpSp>
          <p:nvGrpSpPr>
            <p:cNvPr id="29964" name="Group 268"/>
            <p:cNvGrpSpPr>
              <a:grpSpLocks/>
            </p:cNvGrpSpPr>
            <p:nvPr/>
          </p:nvGrpSpPr>
          <p:grpSpPr bwMode="auto">
            <a:xfrm>
              <a:off x="3794" y="3491"/>
              <a:ext cx="848" cy="821"/>
              <a:chOff x="3794" y="3491"/>
              <a:chExt cx="848" cy="821"/>
            </a:xfrm>
          </p:grpSpPr>
          <p:sp>
            <p:nvSpPr>
              <p:cNvPr id="29965" name="Freeform 269"/>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6" name="Freeform 270"/>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7" name="Freeform 271"/>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8" name="Freeform 272"/>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9" name="Freeform 273"/>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29970" name="Freeform 274"/>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1" name="Freeform 275"/>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29972" name="Freeform 276"/>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3" name="Freeform 277"/>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29974" name="Freeform 278"/>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5" name="Freeform 279"/>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29976" name="Freeform 280"/>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7" name="Freeform 281"/>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29978" name="Freeform 282"/>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9" name="Freeform 283"/>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29980" name="Freeform 284"/>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1" name="Freeform 285"/>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29982" name="Freeform 286"/>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3" name="Freeform 287"/>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29984" name="Freeform 288"/>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5" name="Freeform 289"/>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29986" name="Freeform 290"/>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7" name="Freeform 291"/>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29988" name="Freeform 292"/>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9" name="Freeform 293"/>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29990" name="Freeform 294"/>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1" name="Freeform 295"/>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29992" name="Freeform 296"/>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3" name="Freeform 297"/>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29994" name="Freeform 298"/>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5" name="Freeform 299"/>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29996" name="Oval 300"/>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7" name="Oval 301"/>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endParaRPr lang="en-US"/>
              </a:p>
            </p:txBody>
          </p:sp>
          <p:sp>
            <p:nvSpPr>
              <p:cNvPr id="29998" name="Freeform 302"/>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9" name="Freeform 303"/>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30000" name="Freeform 304"/>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1" name="Freeform 305"/>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30002" name="Freeform 306"/>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3" name="Freeform 307"/>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30004" name="Freeform 308"/>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5" name="Freeform 309"/>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30006" name="Freeform 310"/>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7" name="Freeform 311"/>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30008" name="Freeform 312"/>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9" name="Freeform 313"/>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30010" name="Oval 314"/>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1" name="Oval 315"/>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endParaRPr lang="en-US"/>
              </a:p>
            </p:txBody>
          </p:sp>
          <p:sp>
            <p:nvSpPr>
              <p:cNvPr id="30012" name="Freeform 316"/>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3" name="Freeform 317"/>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30014" name="Freeform 318"/>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5" name="Freeform 319"/>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30016" name="Freeform 320"/>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7" name="Freeform 321"/>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30018" name="Freeform 322"/>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9" name="Freeform 323"/>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0020" name="Oval 324"/>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1" name="Oval 325"/>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endParaRPr lang="en-US"/>
              </a:p>
            </p:txBody>
          </p:sp>
          <p:sp>
            <p:nvSpPr>
              <p:cNvPr id="30022" name="Freeform 326"/>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3" name="Freeform 327"/>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30024" name="Freeform 328"/>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5" name="Freeform 329"/>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30026" name="Freeform 330"/>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7" name="Freeform 331"/>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30028" name="Freeform 332"/>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9" name="Freeform 333"/>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30030" name="Freeform 334"/>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1" name="Freeform 335"/>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30032" name="Freeform 336"/>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3" name="Freeform 337"/>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30034" name="Oval 338"/>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5" name="Oval 339"/>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endParaRPr lang="en-US"/>
              </a:p>
            </p:txBody>
          </p:sp>
          <p:sp>
            <p:nvSpPr>
              <p:cNvPr id="30036" name="Freeform 340"/>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7" name="Freeform 341"/>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30038" name="Freeform 342"/>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9" name="Freeform 343"/>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30040" name="Freeform 344"/>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1" name="Freeform 345"/>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30042" name="Freeform 346"/>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3" name="Freeform 347"/>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30044" name="Oval 348"/>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5" name="Oval 349"/>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endParaRPr lang="en-US"/>
              </a:p>
            </p:txBody>
          </p:sp>
          <p:sp>
            <p:nvSpPr>
              <p:cNvPr id="30046" name="Oval 350"/>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7" name="Oval 351"/>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endParaRPr lang="en-US"/>
              </a:p>
            </p:txBody>
          </p:sp>
          <p:sp>
            <p:nvSpPr>
              <p:cNvPr id="30048" name="Freeform 352"/>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9" name="Freeform 353"/>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30050" name="Freeform 354"/>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51" name="Freeform 355"/>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30052" name="Freeform 356"/>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53" name="Freeform 357"/>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30054" name="Oval 358"/>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55" name="Oval 359"/>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endParaRPr lang="en-US"/>
              </a:p>
            </p:txBody>
          </p:sp>
          <p:sp>
            <p:nvSpPr>
              <p:cNvPr id="30056" name="Freeform 360"/>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57" name="Freeform 361"/>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0058" name="Freeform 362"/>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59" name="Freeform 363"/>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30060" name="Freeform 364"/>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1" name="Freeform 365"/>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30062" name="Oval 366"/>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3" name="Oval 367"/>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endParaRPr lang="en-US"/>
              </a:p>
            </p:txBody>
          </p:sp>
          <p:sp>
            <p:nvSpPr>
              <p:cNvPr id="30064" name="Oval 368"/>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endParaRPr lang="en-US"/>
              </a:p>
            </p:txBody>
          </p:sp>
          <p:sp>
            <p:nvSpPr>
              <p:cNvPr id="30065" name="Oval 369"/>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6" name="Oval 370"/>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7" name="Oval 371"/>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8" name="Oval 372"/>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9" name="Oval 373"/>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0" name="Oval 374"/>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1" name="Oval 375"/>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2" name="Oval 376"/>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3" name="Oval 377"/>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4" name="Oval 378"/>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5" name="Oval 379"/>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6" name="Oval 380"/>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7" name="Oval 381"/>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8" name="Oval 382"/>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9" name="Oval 383"/>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0" name="Oval 384"/>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1" name="Oval 385"/>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2" name="Oval 386"/>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3" name="Oval 387"/>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4" name="Freeform 388"/>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30085" name="Freeform 389"/>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30086" name="Freeform 390"/>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30087" name="Freeform 391"/>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30088" name="Freeform 392"/>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30089" name="Freeform 393"/>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30090" name="Freeform 394"/>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30091" name="Freeform 395"/>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30092" name="Freeform 396"/>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30093" name="Freeform 397"/>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30094" name="Freeform 398"/>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30095" name="Freeform 399"/>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30096" name="Freeform 400"/>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30097" name="Freeform 401"/>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30098" name="Freeform 402"/>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99" name="Freeform 403"/>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0" name="Freeform 404"/>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30101" name="Freeform 405"/>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2" name="Freeform 406"/>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30103" name="Freeform 407"/>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4" name="Freeform 408"/>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30105" name="Freeform 409"/>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6" name="Freeform 410"/>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30107" name="Freeform 411"/>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 name="Freeform 412"/>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30109" name="Freeform 413"/>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 name="Freeform 414"/>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30111" name="Freeform 415"/>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 name="Freeform 416"/>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0113" name="Freeform 417"/>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 name="Freeform 418"/>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30115" name="Freeform 419"/>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 name="Freeform 420"/>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30117" name="Freeform 421"/>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 name="Freeform 422"/>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0">
                    <a:moveTo>
                      <a:pt x="4" y="0"/>
                    </a:moveTo>
                    <a:lnTo>
                      <a:pt x="6" y="1"/>
                    </a:lnTo>
                    <a:lnTo>
                      <a:pt x="10" y="3"/>
                    </a:lnTo>
                    <a:lnTo>
                      <a:pt x="13" y="7"/>
                    </a:lnTo>
                    <a:lnTo>
                      <a:pt x="17" y="12"/>
                    </a:lnTo>
                    <a:lnTo>
                      <a:pt x="22" y="17"/>
                    </a:lnTo>
                    <a:lnTo>
                      <a:pt x="26" y="23"/>
                    </a:lnTo>
                    <a:lnTo>
                      <a:pt x="27" y="26"/>
                    </a:lnTo>
                    <a:lnTo>
                      <a:pt x="27" y="26"/>
                    </a:lnTo>
                    <a:lnTo>
                      <a:pt x="27" y="28"/>
                    </a:lnTo>
                    <a:lnTo>
                      <a:pt x="27" y="29"/>
                    </a:lnTo>
                    <a:lnTo>
                      <a:pt x="26" y="30"/>
                    </a:lnTo>
                    <a:lnTo>
                      <a:pt x="23" y="30"/>
                    </a:lnTo>
                    <a:lnTo>
                      <a:pt x="22" y="29"/>
                    </a:lnTo>
                    <a:lnTo>
                      <a:pt x="22" y="29"/>
                    </a:lnTo>
                    <a:lnTo>
                      <a:pt x="20" y="28"/>
                    </a:lnTo>
                    <a:lnTo>
                      <a:pt x="17" y="25"/>
                    </a:lnTo>
                    <a:lnTo>
                      <a:pt x="13" y="20"/>
                    </a:lnTo>
                    <a:lnTo>
                      <a:pt x="8" y="15"/>
                    </a:lnTo>
                    <a:lnTo>
                      <a:pt x="5" y="10"/>
                    </a:lnTo>
                    <a:lnTo>
                      <a:pt x="2" y="6"/>
                    </a:lnTo>
                    <a:lnTo>
                      <a:pt x="1" y="3"/>
                    </a:lnTo>
                    <a:lnTo>
                      <a:pt x="0" y="1"/>
                    </a:lnTo>
                    <a:lnTo>
                      <a:pt x="1" y="0"/>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30119" name="Freeform 423"/>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20" name="Freeform 424"/>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30121" name="Freeform 425"/>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22" name="Freeform 426"/>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30123" name="Freeform 427"/>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24" name="Freeform 428"/>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0125" name="Freeform 429"/>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26" name="Freeform 430"/>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30127" name="Oval 431"/>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28" name="Oval 432"/>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endParaRPr lang="en-US"/>
              </a:p>
            </p:txBody>
          </p:sp>
          <p:sp>
            <p:nvSpPr>
              <p:cNvPr id="30129" name="Freeform 433"/>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30" name="Freeform 434"/>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30131" name="Freeform 435"/>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32" name="Freeform 436"/>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30133" name="Freeform 437"/>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34" name="Freeform 438"/>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30135" name="Freeform 439"/>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5" y="0"/>
                    </a:lnTo>
                    <a:lnTo>
                      <a:pt x="26" y="0"/>
                    </a:lnTo>
                    <a:lnTo>
                      <a:pt x="28" y="0"/>
                    </a:lnTo>
                    <a:lnTo>
                      <a:pt x="28"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36" name="Freeform 440"/>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7">
                    <a:moveTo>
                      <a:pt x="1" y="36"/>
                    </a:moveTo>
                    <a:lnTo>
                      <a:pt x="1" y="36"/>
                    </a:lnTo>
                    <a:lnTo>
                      <a:pt x="0" y="35"/>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6" y="0"/>
                    </a:lnTo>
                    <a:lnTo>
                      <a:pt x="27" y="1"/>
                    </a:lnTo>
                    <a:lnTo>
                      <a:pt x="27" y="1"/>
                    </a:lnTo>
                    <a:lnTo>
                      <a:pt x="27" y="2"/>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30137" name="Freeform 441"/>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38" name="Freeform 442"/>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30139" name="Freeform 443"/>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5" y="0"/>
                    </a:lnTo>
                    <a:lnTo>
                      <a:pt x="48" y="1"/>
                    </a:lnTo>
                    <a:lnTo>
                      <a:pt x="48" y="1"/>
                    </a:lnTo>
                    <a:lnTo>
                      <a:pt x="49" y="2"/>
                    </a:lnTo>
                    <a:lnTo>
                      <a:pt x="48" y="3"/>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0" name="Freeform 444"/>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30141" name="Oval 445"/>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2" name="Oval 446"/>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endParaRPr lang="en-US"/>
              </a:p>
            </p:txBody>
          </p:sp>
          <p:sp>
            <p:nvSpPr>
              <p:cNvPr id="30143" name="Freeform 447"/>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4" name="Freeform 448"/>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30145" name="Freeform 449"/>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6" name="Freeform 450"/>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30147" name="Freeform 451"/>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8" name="Freeform 452"/>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0149" name="Freeform 453"/>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50" name="Freeform 454"/>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30151" name="Oval 455"/>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52" name="Oval 456"/>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endParaRPr lang="en-US"/>
              </a:p>
            </p:txBody>
          </p:sp>
          <p:sp>
            <p:nvSpPr>
              <p:cNvPr id="30153" name="Freeform 457"/>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54" name="Freeform 458"/>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30155" name="Freeform 459"/>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56" name="Freeform 460"/>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30157" name="Freeform 461"/>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58" name="Freeform 462"/>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30159" name="Freeform 463"/>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2" y="14"/>
                    </a:lnTo>
                    <a:lnTo>
                      <a:pt x="1" y="15"/>
                    </a:lnTo>
                    <a:lnTo>
                      <a:pt x="0" y="16"/>
                    </a:lnTo>
                    <a:lnTo>
                      <a:pt x="0" y="17"/>
                    </a:lnTo>
                    <a:lnTo>
                      <a:pt x="2"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60" name="Freeform 464"/>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5"/>
                    </a:lnTo>
                    <a:lnTo>
                      <a:pt x="0" y="16"/>
                    </a:lnTo>
                    <a:lnTo>
                      <a:pt x="0" y="17"/>
                    </a:lnTo>
                    <a:lnTo>
                      <a:pt x="2"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2"/>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30161" name="Freeform 465"/>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62" name="Freeform 466"/>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30163" name="Freeform 467"/>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24" y="0"/>
                    </a:moveTo>
                    <a:lnTo>
                      <a:pt x="22" y="2"/>
                    </a:lnTo>
                    <a:lnTo>
                      <a:pt x="18" y="4"/>
                    </a:lnTo>
                    <a:lnTo>
                      <a:pt x="15" y="8"/>
                    </a:lnTo>
                    <a:lnTo>
                      <a:pt x="10" y="13"/>
                    </a:lnTo>
                    <a:lnTo>
                      <a:pt x="6" y="18"/>
                    </a:lnTo>
                    <a:lnTo>
                      <a:pt x="2" y="23"/>
                    </a:lnTo>
                    <a:lnTo>
                      <a:pt x="1" y="27"/>
                    </a:lnTo>
                    <a:lnTo>
                      <a:pt x="1" y="27"/>
                    </a:lnTo>
                    <a:lnTo>
                      <a:pt x="0" y="28"/>
                    </a:lnTo>
                    <a:lnTo>
                      <a:pt x="1" y="30"/>
                    </a:lnTo>
                    <a:lnTo>
                      <a:pt x="2" y="31"/>
                    </a:lnTo>
                    <a:lnTo>
                      <a:pt x="2" y="31"/>
                    </a:lnTo>
                    <a:lnTo>
                      <a:pt x="5" y="31"/>
                    </a:lnTo>
                    <a:lnTo>
                      <a:pt x="6" y="30"/>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64" name="Freeform 468"/>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30165" name="Oval 469"/>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66" name="Oval 470"/>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endParaRPr lang="en-US"/>
            </a:p>
          </p:txBody>
        </p:sp>
        <p:sp>
          <p:nvSpPr>
            <p:cNvPr id="30167" name="Freeform 471"/>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68" name="Freeform 472"/>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30169" name="Freeform 473"/>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0" name="Freeform 474"/>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30171" name="Freeform 475"/>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2" name="Freeform 476"/>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30173" name="Freeform 477"/>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4" name="Freeform 478"/>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30175" name="Oval 479"/>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6" name="Oval 480"/>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endParaRPr lang="en-US"/>
            </a:p>
          </p:txBody>
        </p:sp>
        <p:sp>
          <p:nvSpPr>
            <p:cNvPr id="30177" name="Oval 481"/>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8" name="Oval 482"/>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endParaRPr lang="en-US"/>
            </a:p>
          </p:txBody>
        </p:sp>
        <p:sp>
          <p:nvSpPr>
            <p:cNvPr id="30179" name="Freeform 483"/>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0" name="Freeform 484"/>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30181" name="Freeform 485"/>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2" name="Freeform 486"/>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30183" name="Freeform 487"/>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4" name="Freeform 488"/>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30185" name="Oval 489"/>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6" name="Oval 490"/>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endParaRPr lang="en-US"/>
            </a:p>
          </p:txBody>
        </p:sp>
        <p:sp>
          <p:nvSpPr>
            <p:cNvPr id="30187" name="Freeform 491"/>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6" y="37"/>
                  </a:moveTo>
                  <a:lnTo>
                    <a:pt x="28" y="36"/>
                  </a:lnTo>
                  <a:lnTo>
                    <a:pt x="28" y="36"/>
                  </a:ln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8" name="Freeform 492"/>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5" y="36"/>
                  </a:moveTo>
                  <a:lnTo>
                    <a:pt x="27" y="36"/>
                  </a:ln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0" y="2"/>
                  </a:lnTo>
                  <a:lnTo>
                    <a:pt x="1" y="4"/>
                  </a:lnTo>
                  <a:lnTo>
                    <a:pt x="1" y="6"/>
                  </a:lnTo>
                  <a:lnTo>
                    <a:pt x="3" y="9"/>
                  </a:lnTo>
                  <a:lnTo>
                    <a:pt x="4" y="12"/>
                  </a:lnTo>
                  <a:lnTo>
                    <a:pt x="8" y="17"/>
                  </a:lnTo>
                  <a:lnTo>
                    <a:pt x="11" y="22"/>
                  </a:lnTo>
                  <a:lnTo>
                    <a:pt x="14" y="27"/>
                  </a:lnTo>
                  <a:lnTo>
                    <a:pt x="16" y="30"/>
                  </a:lnTo>
                  <a:lnTo>
                    <a:pt x="19" y="32"/>
                  </a:lnTo>
                  <a:lnTo>
                    <a:pt x="22" y="36"/>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30189" name="Freeform 493"/>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0" name="Freeform 494"/>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30191" name="Freeform 495"/>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2" name="Freeform 496"/>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1" y="1"/>
                  </a:lnTo>
                  <a:lnTo>
                    <a:pt x="0" y="2"/>
                  </a:lnTo>
                  <a:lnTo>
                    <a:pt x="1" y="3"/>
                  </a:lnTo>
                  <a:lnTo>
                    <a:pt x="1" y="4"/>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30193" name="Oval 497"/>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4" name="Oval 498"/>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endParaRPr lang="en-US"/>
            </a:p>
          </p:txBody>
        </p:sp>
        <p:sp>
          <p:nvSpPr>
            <p:cNvPr id="30195" name="Oval 499"/>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endParaRPr lang="en-US"/>
            </a:p>
          </p:txBody>
        </p:sp>
        <p:sp>
          <p:nvSpPr>
            <p:cNvPr id="30196" name="Oval 500"/>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7" name="Oval 501"/>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8" name="Oval 502"/>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9" name="Oval 503"/>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0" name="Oval 504"/>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1" name="Oval 505"/>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2" name="Oval 506"/>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3" name="Oval 507"/>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4" name="Oval 508"/>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5" name="Oval 509"/>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6" name="Oval 510"/>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7" name="Oval 511"/>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8" name="Oval 512"/>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9" name="Oval 513"/>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0" name="Oval 514"/>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1" name="Oval 515"/>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2" name="Oval 516"/>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3" name="Oval 517"/>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4" name="Freeform 518"/>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30215" name="Freeform 519"/>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30216" name="Freeform 520"/>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30217" name="Freeform 521"/>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30218" name="Freeform 522"/>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30219" name="Freeform 523"/>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30220" name="Freeform 524"/>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30221" name="Group 525"/>
          <p:cNvGrpSpPr>
            <a:grpSpLocks/>
          </p:cNvGrpSpPr>
          <p:nvPr/>
        </p:nvGrpSpPr>
        <p:grpSpPr bwMode="auto">
          <a:xfrm>
            <a:off x="0" y="6159500"/>
            <a:ext cx="762000" cy="698500"/>
            <a:chOff x="1097" y="3285"/>
            <a:chExt cx="1195" cy="1022"/>
          </a:xfrm>
        </p:grpSpPr>
        <p:sp>
          <p:nvSpPr>
            <p:cNvPr id="30222" name="Freeform 526"/>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30223" name="Freeform 527"/>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24" name="Freeform 528"/>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30225" name="Freeform 529"/>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0226" name="Freeform 530"/>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30227" name="Freeform 531"/>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28" name="Freeform 532"/>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30229" name="Freeform 533"/>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0" name="Freeform 534"/>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30231" name="Freeform 535"/>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2" name="Freeform 536"/>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3" name="Freeform 537"/>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30234" name="Freeform 538"/>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30235" name="Freeform 539"/>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6" name="Freeform 540"/>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7" name="Freeform 541"/>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8" name="Freeform 542"/>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9" name="Freeform 543"/>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0" name="Oval 544"/>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1" name="Oval 545"/>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2" name="Oval 546"/>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3" name="Oval 547"/>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4" name="Oval 548"/>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5" name="Oval 549"/>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6" name="Oval 550"/>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7" name="Oval 551"/>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8" name="Oval 552"/>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9" name="Oval 553"/>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0" name="Oval 554"/>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1" name="Oval 555"/>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2" name="Oval 556"/>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3" name="Oval 557"/>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4" name="Oval 558"/>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5" name="Freeform 559"/>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30256" name="Freeform 560"/>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7" name="Freeform 561"/>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30258" name="Freeform 562"/>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9" name="Freeform 563"/>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30260" name="Freeform 564"/>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0261" name="Freeform 565"/>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30262" name="Freeform 566"/>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63" name="Freeform 567"/>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30264" name="Freeform 568"/>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65" name="Freeform 569"/>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66" name="Freeform 570"/>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30267" name="Freeform 571"/>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30268" name="Freeform 572"/>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69" name="Freeform 573"/>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0" name="Freeform 574"/>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1" name="Freeform 575"/>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2" name="Freeform 576"/>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3" name="Oval 577"/>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4" name="Oval 578"/>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5" name="Oval 579"/>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6" name="Oval 580"/>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7" name="Oval 581"/>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8" name="Oval 582"/>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9" name="Oval 583"/>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0" name="Oval 584"/>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1" name="Oval 585"/>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2" name="Oval 586"/>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3" name="Oval 587"/>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4" name="Oval 588"/>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5" name="Oval 589"/>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6" name="Oval 590"/>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7" name="Freeform 591"/>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30288" name="Freeform 592"/>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30289" name="Freeform 593"/>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0" name="Freeform 594"/>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30291" name="Freeform 595"/>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30292" name="Freeform 596"/>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3" name="Freeform 597"/>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30294" name="Freeform 598"/>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5" name="Freeform 599"/>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6" name="Freeform 600"/>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30297" name="Freeform 601"/>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8" name="Freeform 602"/>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9" name="Freeform 603"/>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30300" name="Freeform 604"/>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1" name="Freeform 605"/>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2" name="Oval 606"/>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3" name="Oval 607"/>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4" name="Oval 608"/>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5" name="Oval 609"/>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6" name="Oval 610"/>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7" name="Oval 611"/>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8" name="Oval 612"/>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9" name="Oval 613"/>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0" name="Oval 614"/>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1" name="Oval 615"/>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2" name="Oval 616"/>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3" name="Oval 617"/>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4" name="Oval 618"/>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5" name="Oval 619"/>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6" name="Oval 620"/>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317" name="Group 621"/>
          <p:cNvGrpSpPr>
            <a:grpSpLocks/>
          </p:cNvGrpSpPr>
          <p:nvPr/>
        </p:nvGrpSpPr>
        <p:grpSpPr bwMode="auto">
          <a:xfrm>
            <a:off x="8382000" y="6096000"/>
            <a:ext cx="762000" cy="762000"/>
            <a:chOff x="1097" y="3285"/>
            <a:chExt cx="1195" cy="1022"/>
          </a:xfrm>
        </p:grpSpPr>
        <p:sp>
          <p:nvSpPr>
            <p:cNvPr id="30318" name="Freeform 622"/>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30319" name="Freeform 623"/>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20" name="Freeform 624"/>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30321" name="Freeform 625"/>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0322" name="Freeform 626"/>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30323" name="Freeform 627"/>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24" name="Freeform 628"/>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30325" name="Freeform 629"/>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26" name="Freeform 630"/>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30327" name="Freeform 631"/>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28" name="Freeform 632"/>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29" name="Freeform 633"/>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30330" name="Freeform 634"/>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30331" name="Freeform 635"/>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2" name="Freeform 636"/>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3" name="Freeform 637"/>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4" name="Freeform 638"/>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5" name="Freeform 639"/>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6" name="Oval 640"/>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7" name="Oval 641"/>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8" name="Oval 642"/>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9" name="Oval 643"/>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0" name="Oval 644"/>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1" name="Oval 645"/>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2" name="Oval 646"/>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3" name="Oval 647"/>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4" name="Oval 648"/>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5" name="Oval 649"/>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6" name="Oval 650"/>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7" name="Oval 651"/>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8" name="Oval 652"/>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9" name="Oval 653"/>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50" name="Oval 654"/>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51" name="Freeform 655"/>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30352" name="Freeform 656"/>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53" name="Freeform 657"/>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30354" name="Freeform 658"/>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55" name="Freeform 659"/>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30356" name="Freeform 660"/>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0357" name="Freeform 661"/>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30358" name="Freeform 662"/>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59" name="Freeform 663"/>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30360" name="Freeform 664"/>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1" name="Freeform 665"/>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2" name="Freeform 666"/>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30363" name="Freeform 667"/>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30364" name="Freeform 668"/>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5" name="Freeform 669"/>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6" name="Freeform 670"/>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7" name="Freeform 671"/>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8" name="Freeform 672"/>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9" name="Oval 673"/>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0" name="Oval 674"/>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1" name="Oval 675"/>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2" name="Oval 676"/>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3" name="Oval 677"/>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4" name="Oval 678"/>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5" name="Oval 679"/>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6" name="Oval 680"/>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7" name="Oval 681"/>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8" name="Oval 682"/>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9" name="Oval 683"/>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0" name="Oval 684"/>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1" name="Oval 685"/>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2" name="Oval 686"/>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3" name="Freeform 687"/>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30384" name="Freeform 688"/>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30385" name="Freeform 689"/>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6" name="Freeform 690"/>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30387" name="Freeform 691"/>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30388" name="Freeform 692"/>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9" name="Freeform 693"/>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30390" name="Freeform 694"/>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1" name="Freeform 695"/>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2" name="Freeform 696"/>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30393" name="Freeform 697"/>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4" name="Freeform 698"/>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5" name="Freeform 699"/>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30396" name="Freeform 700"/>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7" name="Freeform 701"/>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8" name="Oval 702"/>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9" name="Oval 703"/>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0" name="Oval 704"/>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1" name="Oval 705"/>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2" name="Oval 706"/>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3" name="Oval 707"/>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4" name="Oval 708"/>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5" name="Oval 709"/>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6" name="Oval 710"/>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7" name="Oval 711"/>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8" name="Oval 712"/>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9" name="Oval 713"/>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0" name="Oval 714"/>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1" name="Oval 715"/>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2" name="Oval 716"/>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414" name="Group 718"/>
          <p:cNvGrpSpPr>
            <a:grpSpLocks/>
          </p:cNvGrpSpPr>
          <p:nvPr/>
        </p:nvGrpSpPr>
        <p:grpSpPr bwMode="auto">
          <a:xfrm>
            <a:off x="914400" y="6305550"/>
            <a:ext cx="7173913" cy="552450"/>
            <a:chOff x="-192" y="3393"/>
            <a:chExt cx="5952" cy="927"/>
          </a:xfrm>
        </p:grpSpPr>
        <p:pic>
          <p:nvPicPr>
            <p:cNvPr id="30415" name="Picture 719"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 y="3393"/>
              <a:ext cx="1104" cy="927"/>
            </a:xfrm>
            <a:prstGeom prst="rect">
              <a:avLst/>
            </a:prstGeom>
            <a:noFill/>
            <a:extLst>
              <a:ext uri="{909E8E84-426E-40DD-AFC4-6F175D3DCCD1}">
                <a14:hiddenFill xmlns:a14="http://schemas.microsoft.com/office/drawing/2010/main">
                  <a:solidFill>
                    <a:srgbClr val="FFFFFF"/>
                  </a:solidFill>
                </a14:hiddenFill>
              </a:ext>
            </a:extLst>
          </p:spPr>
        </p:pic>
        <p:pic>
          <p:nvPicPr>
            <p:cNvPr id="30416" name="Picture 720"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 y="3393"/>
              <a:ext cx="1056" cy="927"/>
            </a:xfrm>
            <a:prstGeom prst="rect">
              <a:avLst/>
            </a:prstGeom>
            <a:noFill/>
            <a:extLst>
              <a:ext uri="{909E8E84-426E-40DD-AFC4-6F175D3DCCD1}">
                <a14:hiddenFill xmlns:a14="http://schemas.microsoft.com/office/drawing/2010/main">
                  <a:solidFill>
                    <a:srgbClr val="FFFFFF"/>
                  </a:solidFill>
                </a14:hiddenFill>
              </a:ext>
            </a:extLst>
          </p:spPr>
        </p:pic>
        <p:pic>
          <p:nvPicPr>
            <p:cNvPr id="30417" name="Picture 721"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 y="3393"/>
              <a:ext cx="912" cy="927"/>
            </a:xfrm>
            <a:prstGeom prst="rect">
              <a:avLst/>
            </a:prstGeom>
            <a:noFill/>
            <a:extLst>
              <a:ext uri="{909E8E84-426E-40DD-AFC4-6F175D3DCCD1}">
                <a14:hiddenFill xmlns:a14="http://schemas.microsoft.com/office/drawing/2010/main">
                  <a:solidFill>
                    <a:srgbClr val="FFFFFF"/>
                  </a:solidFill>
                </a14:hiddenFill>
              </a:ext>
            </a:extLst>
          </p:spPr>
        </p:pic>
        <p:pic>
          <p:nvPicPr>
            <p:cNvPr id="30418" name="Picture 722"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 y="3393"/>
              <a:ext cx="1008" cy="927"/>
            </a:xfrm>
            <a:prstGeom prst="rect">
              <a:avLst/>
            </a:prstGeom>
            <a:noFill/>
            <a:extLst>
              <a:ext uri="{909E8E84-426E-40DD-AFC4-6F175D3DCCD1}">
                <a14:hiddenFill xmlns:a14="http://schemas.microsoft.com/office/drawing/2010/main">
                  <a:solidFill>
                    <a:srgbClr val="FFFFFF"/>
                  </a:solidFill>
                </a14:hiddenFill>
              </a:ext>
            </a:extLst>
          </p:spPr>
        </p:pic>
        <p:pic>
          <p:nvPicPr>
            <p:cNvPr id="30419" name="Picture 723"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 y="3393"/>
              <a:ext cx="1152" cy="927"/>
            </a:xfrm>
            <a:prstGeom prst="rect">
              <a:avLst/>
            </a:prstGeom>
            <a:noFill/>
            <a:extLst>
              <a:ext uri="{909E8E84-426E-40DD-AFC4-6F175D3DCCD1}">
                <a14:hiddenFill xmlns:a14="http://schemas.microsoft.com/office/drawing/2010/main">
                  <a:solidFill>
                    <a:srgbClr val="FFFFFF"/>
                  </a:solidFill>
                </a14:hiddenFill>
              </a:ext>
            </a:extLst>
          </p:spPr>
        </p:pic>
        <p:pic>
          <p:nvPicPr>
            <p:cNvPr id="30420" name="Picture 724"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3393"/>
              <a:ext cx="871" cy="927"/>
            </a:xfrm>
            <a:prstGeom prst="rect">
              <a:avLst/>
            </a:prstGeom>
            <a:noFill/>
            <a:extLst>
              <a:ext uri="{909E8E84-426E-40DD-AFC4-6F175D3DCCD1}">
                <a14:hiddenFill xmlns:a14="http://schemas.microsoft.com/office/drawing/2010/main">
                  <a:solidFill>
                    <a:srgbClr val="FFFFFF"/>
                  </a:solidFill>
                </a14:hiddenFill>
              </a:ext>
            </a:extLst>
          </p:spPr>
        </p:pic>
      </p:grpSp>
      <p:sp>
        <p:nvSpPr>
          <p:cNvPr id="30421" name="Rectangle 725"/>
          <p:cNvSpPr>
            <a:spLocks noChangeArrowheads="1"/>
          </p:cNvSpPr>
          <p:nvPr/>
        </p:nvSpPr>
        <p:spPr bwMode="auto">
          <a:xfrm>
            <a:off x="1371600" y="4419600"/>
            <a:ext cx="6327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b="1">
                <a:solidFill>
                  <a:srgbClr val="0000FF"/>
                </a:solidFill>
              </a:rPr>
              <a:t>Những chữ nào trong bài được viết hoa?</a:t>
            </a:r>
          </a:p>
        </p:txBody>
      </p:sp>
      <p:sp>
        <p:nvSpPr>
          <p:cNvPr id="30423" name="Rectangle 727"/>
          <p:cNvSpPr>
            <a:spLocks noChangeArrowheads="1"/>
          </p:cNvSpPr>
          <p:nvPr/>
        </p:nvSpPr>
        <p:spPr bwMode="auto">
          <a:xfrm>
            <a:off x="1295400" y="5181600"/>
            <a:ext cx="6781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0000"/>
                </a:solidFill>
              </a:rPr>
              <a:t>Viết hoa những chữ đầu đoạn, đầu câu và tên riêng Ê-đi-xơn, Nhà.</a:t>
            </a:r>
          </a:p>
        </p:txBody>
      </p:sp>
      <p:sp>
        <p:nvSpPr>
          <p:cNvPr id="30424" name="Rectangle 728"/>
          <p:cNvSpPr>
            <a:spLocks noChangeArrowheads="1"/>
          </p:cNvSpPr>
          <p:nvPr/>
        </p:nvSpPr>
        <p:spPr bwMode="auto">
          <a:xfrm>
            <a:off x="1143000" y="4343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FF"/>
                </a:solidFill>
              </a:rPr>
              <a:t>Tên riêng Ê-đi-xơn viết như thế nào?</a:t>
            </a:r>
          </a:p>
        </p:txBody>
      </p:sp>
      <p:sp>
        <p:nvSpPr>
          <p:cNvPr id="30425" name="Rectangle 729"/>
          <p:cNvSpPr>
            <a:spLocks noChangeArrowheads="1"/>
          </p:cNvSpPr>
          <p:nvPr/>
        </p:nvSpPr>
        <p:spPr bwMode="auto">
          <a:xfrm>
            <a:off x="1066800" y="5257800"/>
            <a:ext cx="6400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0000"/>
                </a:solidFill>
              </a:rPr>
              <a:t>Tên riêng Ê-đi-xơn viết hoa chữ cái </a:t>
            </a:r>
          </a:p>
          <a:p>
            <a:r>
              <a:rPr lang="en-US" b="1">
                <a:solidFill>
                  <a:srgbClr val="FF0000"/>
                </a:solidFill>
              </a:rPr>
              <a:t>đầu tiên,có gạch nối giữa các tiếng.</a:t>
            </a:r>
          </a:p>
        </p:txBody>
      </p:sp>
      <p:sp>
        <p:nvSpPr>
          <p:cNvPr id="30427" name="Rectangle 731"/>
          <p:cNvSpPr>
            <a:spLocks noChangeArrowheads="1"/>
          </p:cNvSpPr>
          <p:nvPr/>
        </p:nvSpPr>
        <p:spPr bwMode="auto">
          <a:xfrm>
            <a:off x="6477000" y="1371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Bằng </a:t>
            </a:r>
          </a:p>
        </p:txBody>
      </p:sp>
      <p:sp>
        <p:nvSpPr>
          <p:cNvPr id="30428" name="Rectangle 732"/>
          <p:cNvSpPr>
            <a:spLocks noChangeArrowheads="1"/>
          </p:cNvSpPr>
          <p:nvPr/>
        </p:nvSpPr>
        <p:spPr bwMode="auto">
          <a:xfrm>
            <a:off x="5867400" y="2667000"/>
            <a:ext cx="114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421"/>
                                        </p:tgtEl>
                                        <p:attrNameLst>
                                          <p:attrName>style.visibility</p:attrName>
                                        </p:attrNameLst>
                                      </p:cBhvr>
                                      <p:to>
                                        <p:strVal val="visible"/>
                                      </p:to>
                                    </p:set>
                                    <p:animEffect transition="in" filter="blinds(horizontal)">
                                      <p:cBhvr>
                                        <p:cTn id="7" dur="500"/>
                                        <p:tgtEl>
                                          <p:spTgt spid="30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423"/>
                                        </p:tgtEl>
                                        <p:attrNameLst>
                                          <p:attrName>style.visibility</p:attrName>
                                        </p:attrNameLst>
                                      </p:cBhvr>
                                      <p:to>
                                        <p:strVal val="visible"/>
                                      </p:to>
                                    </p:set>
                                    <p:animEffect transition="in" filter="box(in)">
                                      <p:cBhvr>
                                        <p:cTn id="12" dur="500"/>
                                        <p:tgtEl>
                                          <p:spTgt spid="304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mph" presetSubtype="2" fill="hold" grpId="0" nodeType="clickEffect">
                                  <p:stCondLst>
                                    <p:cond delay="0"/>
                                  </p:stCondLst>
                                  <p:childTnLst>
                                    <p:animClr clrSpc="rgb" dir="cw">
                                      <p:cBhvr override="childStyle">
                                        <p:cTn id="16" dur="2000" fill="hold"/>
                                        <p:tgtEl>
                                          <p:spTgt spid="29704"/>
                                        </p:tgtEl>
                                        <p:attrNameLst>
                                          <p:attrName>style.color</p:attrName>
                                        </p:attrNameLst>
                                      </p:cBhvr>
                                      <p:to>
                                        <a:srgbClr val="FF3300"/>
                                      </p:to>
                                    </p:animClr>
                                  </p:childTnLst>
                                </p:cTn>
                              </p:par>
                              <p:par>
                                <p:cTn id="17" presetID="3" presetClass="emph" presetSubtype="2" fill="hold" grpId="0" nodeType="withEffect">
                                  <p:stCondLst>
                                    <p:cond delay="0"/>
                                  </p:stCondLst>
                                  <p:childTnLst>
                                    <p:animClr clrSpc="rgb" dir="cw">
                                      <p:cBhvr override="childStyle">
                                        <p:cTn id="18" dur="2000" fill="hold"/>
                                        <p:tgtEl>
                                          <p:spTgt spid="30427"/>
                                        </p:tgtEl>
                                        <p:attrNameLst>
                                          <p:attrName>style.color</p:attrName>
                                        </p:attrNameLst>
                                      </p:cBhvr>
                                      <p:to>
                                        <a:srgbClr val="FF3300"/>
                                      </p:to>
                                    </p:animClr>
                                  </p:childTnLst>
                                </p:cTn>
                              </p:par>
                              <p:par>
                                <p:cTn id="19" presetID="3" presetClass="emph" presetSubtype="2" fill="hold" grpId="0" nodeType="withEffect">
                                  <p:stCondLst>
                                    <p:cond delay="0"/>
                                  </p:stCondLst>
                                  <p:childTnLst>
                                    <p:animClr clrSpc="rgb" dir="cw">
                                      <p:cBhvr override="childStyle">
                                        <p:cTn id="20" dur="2000" fill="hold"/>
                                        <p:tgtEl>
                                          <p:spTgt spid="30428"/>
                                        </p:tgtEl>
                                        <p:attrNameLst>
                                          <p:attrName>style.color</p:attrName>
                                        </p:attrNameLst>
                                      </p:cBhvr>
                                      <p:to>
                                        <a:srgbClr val="FF3300"/>
                                      </p:to>
                                    </p:animClr>
                                  </p:childTnLst>
                                </p:cTn>
                              </p:par>
                              <p:par>
                                <p:cTn id="21" presetID="3" presetClass="emph" presetSubtype="2" fill="hold" grpId="0" nodeType="withEffect">
                                  <p:stCondLst>
                                    <p:cond delay="0"/>
                                  </p:stCondLst>
                                  <p:childTnLst>
                                    <p:animClr clrSpc="rgb" dir="cw">
                                      <p:cBhvr override="childStyle">
                                        <p:cTn id="22" dur="2000" fill="hold"/>
                                        <p:tgtEl>
                                          <p:spTgt spid="29703"/>
                                        </p:tgtEl>
                                        <p:attrNameLst>
                                          <p:attrName>style.color</p:attrName>
                                        </p:attrNameLst>
                                      </p:cBhvr>
                                      <p:to>
                                        <a:srgbClr val="FF3300"/>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30421"/>
                                        </p:tgtEl>
                                      </p:cBhvr>
                                    </p:animEffect>
                                    <p:set>
                                      <p:cBhvr>
                                        <p:cTn id="27" dur="1" fill="hold">
                                          <p:stCondLst>
                                            <p:cond delay="499"/>
                                          </p:stCondLst>
                                        </p:cTn>
                                        <p:tgtEl>
                                          <p:spTgt spid="30421"/>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30423"/>
                                        </p:tgtEl>
                                      </p:cBhvr>
                                    </p:animEffect>
                                    <p:set>
                                      <p:cBhvr>
                                        <p:cTn id="30" dur="1" fill="hold">
                                          <p:stCondLst>
                                            <p:cond delay="499"/>
                                          </p:stCondLst>
                                        </p:cTn>
                                        <p:tgtEl>
                                          <p:spTgt spid="3042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0424"/>
                                        </p:tgtEl>
                                        <p:attrNameLst>
                                          <p:attrName>style.visibility</p:attrName>
                                        </p:attrNameLst>
                                      </p:cBhvr>
                                      <p:to>
                                        <p:strVal val="visible"/>
                                      </p:to>
                                    </p:set>
                                    <p:animEffect transition="in" filter="box(in)">
                                      <p:cBhvr>
                                        <p:cTn id="35" dur="500"/>
                                        <p:tgtEl>
                                          <p:spTgt spid="3042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0425"/>
                                        </p:tgtEl>
                                        <p:attrNameLst>
                                          <p:attrName>style.visibility</p:attrName>
                                        </p:attrNameLst>
                                      </p:cBhvr>
                                      <p:to>
                                        <p:strVal val="visible"/>
                                      </p:to>
                                    </p:set>
                                    <p:animEffect transition="in" filter="checkerboard(across)">
                                      <p:cBhvr>
                                        <p:cTn id="40" dur="500"/>
                                        <p:tgtEl>
                                          <p:spTgt spid="304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fill="hold" grpId="1" nodeType="clickEffect">
                                  <p:stCondLst>
                                    <p:cond delay="0"/>
                                  </p:stCondLst>
                                  <p:childTnLst>
                                    <p:anim calcmode="lin" valueType="num">
                                      <p:cBhvr additive="base">
                                        <p:cTn id="44" dur="500"/>
                                        <p:tgtEl>
                                          <p:spTgt spid="30424"/>
                                        </p:tgtEl>
                                        <p:attrNameLst>
                                          <p:attrName>ppt_x</p:attrName>
                                        </p:attrNameLst>
                                      </p:cBhvr>
                                      <p:tavLst>
                                        <p:tav tm="0">
                                          <p:val>
                                            <p:strVal val="ppt_x"/>
                                          </p:val>
                                        </p:tav>
                                        <p:tav tm="100000">
                                          <p:val>
                                            <p:strVal val="ppt_x"/>
                                          </p:val>
                                        </p:tav>
                                      </p:tavLst>
                                    </p:anim>
                                    <p:anim calcmode="lin" valueType="num">
                                      <p:cBhvr additive="base">
                                        <p:cTn id="45" dur="500"/>
                                        <p:tgtEl>
                                          <p:spTgt spid="30424"/>
                                        </p:tgtEl>
                                        <p:attrNameLst>
                                          <p:attrName>ppt_y</p:attrName>
                                        </p:attrNameLst>
                                      </p:cBhvr>
                                      <p:tavLst>
                                        <p:tav tm="0">
                                          <p:val>
                                            <p:strVal val="ppt_y"/>
                                          </p:val>
                                        </p:tav>
                                        <p:tav tm="100000">
                                          <p:val>
                                            <p:strVal val="1+ppt_h/2"/>
                                          </p:val>
                                        </p:tav>
                                      </p:tavLst>
                                    </p:anim>
                                    <p:set>
                                      <p:cBhvr>
                                        <p:cTn id="46" dur="1" fill="hold">
                                          <p:stCondLst>
                                            <p:cond delay="499"/>
                                          </p:stCondLst>
                                        </p:cTn>
                                        <p:tgtEl>
                                          <p:spTgt spid="30424"/>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30425"/>
                                        </p:tgtEl>
                                        <p:attrNameLst>
                                          <p:attrName>ppt_x</p:attrName>
                                        </p:attrNameLst>
                                      </p:cBhvr>
                                      <p:tavLst>
                                        <p:tav tm="0">
                                          <p:val>
                                            <p:strVal val="ppt_x"/>
                                          </p:val>
                                        </p:tav>
                                        <p:tav tm="100000">
                                          <p:val>
                                            <p:strVal val="ppt_x"/>
                                          </p:val>
                                        </p:tav>
                                      </p:tavLst>
                                    </p:anim>
                                    <p:anim calcmode="lin" valueType="num">
                                      <p:cBhvr additive="base">
                                        <p:cTn id="49" dur="500"/>
                                        <p:tgtEl>
                                          <p:spTgt spid="30425"/>
                                        </p:tgtEl>
                                        <p:attrNameLst>
                                          <p:attrName>ppt_y</p:attrName>
                                        </p:attrNameLst>
                                      </p:cBhvr>
                                      <p:tavLst>
                                        <p:tav tm="0">
                                          <p:val>
                                            <p:strVal val="ppt_y"/>
                                          </p:val>
                                        </p:tav>
                                        <p:tav tm="100000">
                                          <p:val>
                                            <p:strVal val="1+ppt_h/2"/>
                                          </p:val>
                                        </p:tav>
                                      </p:tavLst>
                                    </p:anim>
                                    <p:set>
                                      <p:cBhvr>
                                        <p:cTn id="50" dur="1" fill="hold">
                                          <p:stCondLst>
                                            <p:cond delay="499"/>
                                          </p:stCondLst>
                                        </p:cTn>
                                        <p:tgtEl>
                                          <p:spTgt spid="304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4" grpId="0"/>
      <p:bldP spid="30421" grpId="0"/>
      <p:bldP spid="30421" grpId="1"/>
      <p:bldP spid="30423" grpId="0"/>
      <p:bldP spid="30423" grpId="1"/>
      <p:bldP spid="30424" grpId="0"/>
      <p:bldP spid="30424" grpId="1"/>
      <p:bldP spid="30425" grpId="0"/>
      <p:bldP spid="30425" grpId="1"/>
      <p:bldP spid="30427" grpId="0"/>
      <p:bldP spid="304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7"/>
          <p:cNvSpPr txBox="1">
            <a:spLocks noChangeArrowheads="1"/>
          </p:cNvSpPr>
          <p:nvPr/>
        </p:nvSpPr>
        <p:spPr bwMode="auto">
          <a:xfrm>
            <a:off x="1981200" y="20574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5128" name="Text Box 8"/>
          <p:cNvSpPr txBox="1">
            <a:spLocks noChangeArrowheads="1"/>
          </p:cNvSpPr>
          <p:nvPr/>
        </p:nvSpPr>
        <p:spPr bwMode="auto">
          <a:xfrm>
            <a:off x="1371600" y="2286000"/>
            <a:ext cx="708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5129" name="AutoShape 9"/>
          <p:cNvSpPr>
            <a:spLocks noChangeArrowheads="1"/>
          </p:cNvSpPr>
          <p:nvPr/>
        </p:nvSpPr>
        <p:spPr bwMode="auto">
          <a:xfrm>
            <a:off x="609600" y="3581400"/>
            <a:ext cx="5334000" cy="2286000"/>
          </a:xfrm>
          <a:prstGeom prst="roundRect">
            <a:avLst>
              <a:gd name="adj" fmla="val 16667"/>
            </a:avLst>
          </a:prstGeom>
          <a:solidFill>
            <a:schemeClr val="bg1"/>
          </a:solidFill>
          <a:ln w="9525">
            <a:solidFill>
              <a:schemeClr val="tx1">
                <a:lumMod val="50000"/>
                <a:lumOff val="50000"/>
              </a:schemeClr>
            </a:solidFill>
            <a:round/>
            <a:headEnd/>
            <a:tailEnd/>
          </a:ln>
          <a:effectLst/>
        </p:spPr>
        <p:txBody>
          <a:bodyPr wrap="none" anchor="ctr"/>
          <a:lstStyle/>
          <a:p>
            <a:pPr algn="ctr"/>
            <a:r>
              <a:rPr lang="en-US"/>
              <a:t> </a:t>
            </a:r>
            <a:endParaRPr lang="en-US">
              <a:solidFill>
                <a:srgbClr val="FF0000"/>
              </a:solidFill>
            </a:endParaRPr>
          </a:p>
        </p:txBody>
      </p:sp>
      <p:pic>
        <p:nvPicPr>
          <p:cNvPr id="7175" name="Picture 9" descr="http://files.myopera.com/cuonglongo0o/files/200px-Thomas_Ed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667000"/>
            <a:ext cx="2438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ChangeArrowheads="1"/>
          </p:cNvSpPr>
          <p:nvPr/>
        </p:nvSpPr>
        <p:spPr bwMode="auto">
          <a:xfrm>
            <a:off x="3886200" y="1524000"/>
            <a:ext cx="1909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0000FF"/>
                </a:solidFill>
              </a:rPr>
              <a:t>Ê-đi-xơn</a:t>
            </a:r>
            <a:endParaRPr lang="en-US" sz="3600">
              <a:solidFill>
                <a:srgbClr val="0000FF"/>
              </a:solidFill>
            </a:endParaRPr>
          </a:p>
        </p:txBody>
      </p:sp>
      <p:sp>
        <p:nvSpPr>
          <p:cNvPr id="10" name="Rectangle 5"/>
          <p:cNvSpPr>
            <a:spLocks noChangeArrowheads="1"/>
          </p:cNvSpPr>
          <p:nvPr/>
        </p:nvSpPr>
        <p:spPr bwMode="auto">
          <a:xfrm>
            <a:off x="4114800" y="914400"/>
            <a:ext cx="3733800" cy="1160463"/>
          </a:xfrm>
          <a:prstGeom prst="rect">
            <a:avLst/>
          </a:prstGeom>
          <a:noFill/>
          <a:ln w="9525">
            <a:noFill/>
            <a:miter lim="800000"/>
            <a:headEnd/>
            <a:tailEnd/>
          </a:ln>
        </p:spPr>
        <p:txBody>
          <a:bodyPr>
            <a:spAutoFit/>
          </a:bodyPr>
          <a:lstStyle/>
          <a:p>
            <a:pPr algn="ctr">
              <a:spcBef>
                <a:spcPct val="50000"/>
              </a:spcBef>
            </a:pPr>
            <a:r>
              <a:rPr lang="en-US" i="1" dirty="0" err="1">
                <a:solidFill>
                  <a:srgbClr val="000000"/>
                </a:solidFill>
              </a:rPr>
              <a:t>Chính</a:t>
            </a:r>
            <a:r>
              <a:rPr lang="en-US" i="1" dirty="0">
                <a:solidFill>
                  <a:srgbClr val="000000"/>
                </a:solidFill>
              </a:rPr>
              <a:t> </a:t>
            </a:r>
            <a:r>
              <a:rPr lang="en-US" i="1" dirty="0" err="1">
                <a:solidFill>
                  <a:srgbClr val="000000"/>
                </a:solidFill>
              </a:rPr>
              <a:t>tả</a:t>
            </a:r>
            <a:r>
              <a:rPr lang="en-US" i="1" dirty="0">
                <a:solidFill>
                  <a:srgbClr val="000000"/>
                </a:solidFill>
              </a:rPr>
              <a:t>: </a:t>
            </a:r>
            <a:r>
              <a:rPr lang="en-US" i="1" dirty="0" err="1">
                <a:solidFill>
                  <a:srgbClr val="000000"/>
                </a:solidFill>
              </a:rPr>
              <a:t>Nghe</a:t>
            </a:r>
            <a:r>
              <a:rPr lang="en-US" i="1" dirty="0">
                <a:solidFill>
                  <a:srgbClr val="000000"/>
                </a:solidFill>
              </a:rPr>
              <a:t> – </a:t>
            </a:r>
            <a:r>
              <a:rPr lang="en-US" i="1" dirty="0" err="1">
                <a:solidFill>
                  <a:srgbClr val="000000"/>
                </a:solidFill>
              </a:rPr>
              <a:t>viết</a:t>
            </a:r>
            <a:endParaRPr lang="en-US" u="sng" dirty="0">
              <a:solidFill>
                <a:srgbClr val="0D0D0D"/>
              </a:solidFill>
            </a:endParaRPr>
          </a:p>
          <a:p>
            <a:pPr algn="ctr">
              <a:spcBef>
                <a:spcPct val="50000"/>
              </a:spcBef>
            </a:pPr>
            <a:endParaRPr lang="en-US" b="1" dirty="0">
              <a:solidFill>
                <a:srgbClr val="0D0D0D"/>
              </a:solidFill>
            </a:endParaRPr>
          </a:p>
        </p:txBody>
      </p:sp>
      <p:pic>
        <p:nvPicPr>
          <p:cNvPr id="7179" name="Picture 11" descr="ABARBLY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001000" cy="16033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9600" cy="1055688"/>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0"/>
            <a:ext cx="609600" cy="1055688"/>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878513"/>
            <a:ext cx="609600" cy="1055687"/>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5802313"/>
            <a:ext cx="609600" cy="105568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ABARBLY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09600" y="6700838"/>
            <a:ext cx="7924800" cy="157162"/>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209800" y="3124200"/>
            <a:ext cx="495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553200" y="3124200"/>
            <a:ext cx="464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Text Box 7"/>
          <p:cNvSpPr txBox="1">
            <a:spLocks noChangeArrowheads="1"/>
          </p:cNvSpPr>
          <p:nvPr/>
        </p:nvSpPr>
        <p:spPr bwMode="auto">
          <a:xfrm>
            <a:off x="1295400" y="2362200"/>
            <a:ext cx="670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endParaRPr lang="en-US">
              <a:solidFill>
                <a:srgbClr val="0000FF"/>
              </a:solidFill>
            </a:endParaRPr>
          </a:p>
        </p:txBody>
      </p:sp>
      <p:sp>
        <p:nvSpPr>
          <p:cNvPr id="7174" name="Text Box 6"/>
          <p:cNvSpPr txBox="1">
            <a:spLocks noChangeArrowheads="1"/>
          </p:cNvSpPr>
          <p:nvPr/>
        </p:nvSpPr>
        <p:spPr bwMode="auto">
          <a:xfrm>
            <a:off x="609600" y="24384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b="1">
                <a:solidFill>
                  <a:srgbClr val="0000FF"/>
                </a:solidFill>
                <a:latin typeface="Times New Roman" pitchFamily="18" charset="0"/>
              </a:rPr>
              <a:t>   * Những chữ khó viết trong bài?</a:t>
            </a:r>
          </a:p>
        </p:txBody>
      </p:sp>
      <p:sp>
        <p:nvSpPr>
          <p:cNvPr id="2" name="Text Box 8"/>
          <p:cNvSpPr txBox="1">
            <a:spLocks noChangeArrowheads="1"/>
          </p:cNvSpPr>
          <p:nvPr/>
        </p:nvSpPr>
        <p:spPr bwMode="auto">
          <a:xfrm>
            <a:off x="533400" y="4114800"/>
            <a:ext cx="5791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b="1">
                <a:solidFill>
                  <a:srgbClr val="FF0000"/>
                </a:solidFill>
                <a:latin typeface="Times New Roman" pitchFamily="18" charset="0"/>
              </a:rPr>
              <a:t>Ê-đi-xơn, cần cù, kì diệu, sáng chế, </a:t>
            </a:r>
          </a:p>
          <a:p>
            <a:pPr eaLnBrk="1" hangingPunct="1">
              <a:spcBef>
                <a:spcPct val="50000"/>
              </a:spcBef>
            </a:pPr>
            <a:r>
              <a:rPr lang="en-US" b="1">
                <a:solidFill>
                  <a:srgbClr val="FF0000"/>
                </a:solidFill>
                <a:latin typeface="Times New Roman" pitchFamily="18" charset="0"/>
              </a:rPr>
              <a:t>vĩ đại, mong muốn.</a:t>
            </a:r>
          </a:p>
        </p:txBody>
      </p:sp>
      <p:sp>
        <p:nvSpPr>
          <p:cNvPr id="7190" name="Rectangle 22"/>
          <p:cNvSpPr>
            <a:spLocks noChangeArrowheads="1"/>
          </p:cNvSpPr>
          <p:nvPr/>
        </p:nvSpPr>
        <p:spPr bwMode="auto">
          <a:xfrm>
            <a:off x="304800" y="2895600"/>
            <a:ext cx="327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0000FF"/>
                </a:solidFill>
              </a:rPr>
              <a:t>* Viết từ khó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diamond(in)">
                                      <p:cBhvr>
                                        <p:cTn id="7" dur="20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diamond(in)">
                                      <p:cBhvr>
                                        <p:cTn id="12" dur="2000"/>
                                        <p:tgtEl>
                                          <p:spTgt spid="512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190"/>
                                        </p:tgtEl>
                                        <p:attrNameLst>
                                          <p:attrName>style.visibility</p:attrName>
                                        </p:attrNameLst>
                                      </p:cBhvr>
                                      <p:to>
                                        <p:strVal val="visible"/>
                                      </p:to>
                                    </p:set>
                                    <p:animEffect transition="in" filter="checkerboard(across)">
                                      <p:cBhvr>
                                        <p:cTn id="20" dur="500"/>
                                        <p:tgtEl>
                                          <p:spTgt spid="719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additive="base">
                                        <p:cTn id="24" dur="500"/>
                                        <p:tgtEl>
                                          <p:spTgt spid="5129"/>
                                        </p:tgtEl>
                                        <p:attrNameLst>
                                          <p:attrName>ppt_x</p:attrName>
                                        </p:attrNameLst>
                                      </p:cBhvr>
                                      <p:tavLst>
                                        <p:tav tm="0">
                                          <p:val>
                                            <p:strVal val="ppt_x"/>
                                          </p:val>
                                        </p:tav>
                                        <p:tav tm="100000">
                                          <p:val>
                                            <p:strVal val="ppt_x"/>
                                          </p:val>
                                        </p:tav>
                                      </p:tavLst>
                                    </p:anim>
                                    <p:anim calcmode="lin" valueType="num">
                                      <p:cBhvr additive="base">
                                        <p:cTn id="25" dur="500"/>
                                        <p:tgtEl>
                                          <p:spTgt spid="5129"/>
                                        </p:tgtEl>
                                        <p:attrNameLst>
                                          <p:attrName>ppt_y</p:attrName>
                                        </p:attrNameLst>
                                      </p:cBhvr>
                                      <p:tavLst>
                                        <p:tav tm="0">
                                          <p:val>
                                            <p:strVal val="ppt_y"/>
                                          </p:val>
                                        </p:tav>
                                        <p:tav tm="100000">
                                          <p:val>
                                            <p:strVal val="1+ppt_h/2"/>
                                          </p:val>
                                        </p:tav>
                                      </p:tavLst>
                                    </p:anim>
                                    <p:set>
                                      <p:cBhvr>
                                        <p:cTn id="26" dur="1" fill="hold">
                                          <p:stCondLst>
                                            <p:cond delay="499"/>
                                          </p:stCondLst>
                                        </p:cTn>
                                        <p:tgtEl>
                                          <p:spTgt spid="5129"/>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2"/>
                                        </p:tgtEl>
                                        <p:attrNameLst>
                                          <p:attrName>ppt_x</p:attrName>
                                        </p:attrNameLst>
                                      </p:cBhvr>
                                      <p:tavLst>
                                        <p:tav tm="0">
                                          <p:val>
                                            <p:strVal val="ppt_x"/>
                                          </p:val>
                                        </p:tav>
                                        <p:tav tm="100000">
                                          <p:val>
                                            <p:strVal val="ppt_x"/>
                                          </p:val>
                                        </p:tav>
                                      </p:tavLst>
                                    </p:anim>
                                    <p:anim calcmode="lin" valueType="num">
                                      <p:cBhvr additive="base">
                                        <p:cTn id="29" dur="500"/>
                                        <p:tgtEl>
                                          <p:spTgt spid="2"/>
                                        </p:tgtEl>
                                        <p:attrNameLst>
                                          <p:attrName>ppt_y</p:attrName>
                                        </p:attrNameLst>
                                      </p:cBhvr>
                                      <p:tavLst>
                                        <p:tav tm="0">
                                          <p:val>
                                            <p:strVal val="ppt_y"/>
                                          </p:val>
                                        </p:tav>
                                        <p:tav tm="100000">
                                          <p:val>
                                            <p:strVal val="1+ppt_h/2"/>
                                          </p:val>
                                        </p:tav>
                                      </p:tavLst>
                                    </p:anim>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2" nodeType="clickEffect">
                                  <p:stCondLst>
                                    <p:cond delay="0"/>
                                  </p:stCondLst>
                                  <p:childTnLst>
                                    <p:set>
                                      <p:cBhvr>
                                        <p:cTn id="34" dur="1" fill="hold">
                                          <p:stCondLst>
                                            <p:cond delay="0"/>
                                          </p:stCondLst>
                                        </p:cTn>
                                        <p:tgtEl>
                                          <p:spTgt spid="5129"/>
                                        </p:tgtEl>
                                        <p:attrNameLst>
                                          <p:attrName>style.visibility</p:attrName>
                                        </p:attrNameLst>
                                      </p:cBhvr>
                                      <p:to>
                                        <p:strVal val="visible"/>
                                      </p:to>
                                    </p:set>
                                    <p:animEffect transition="in" filter="box(in)">
                                      <p:cBhvr>
                                        <p:cTn id="35" dur="500"/>
                                        <p:tgtEl>
                                          <p:spTgt spid="5129"/>
                                        </p:tgtEl>
                                      </p:cBhvr>
                                    </p:animEffect>
                                  </p:childTnLst>
                                </p:cTn>
                              </p:par>
                              <p:par>
                                <p:cTn id="36" presetID="4" presetClass="entr" presetSubtype="16" fill="hold" grpId="2"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ox(in)">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29" grpId="1" animBg="1"/>
      <p:bldP spid="5129" grpId="2" animBg="1"/>
      <p:bldP spid="7174" grpId="0"/>
      <p:bldP spid="2" grpId="0"/>
      <p:bldP spid="2" grpId="1"/>
      <p:bldP spid="2" grpId="2"/>
      <p:bldP spid="71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3352800" y="6096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i="1">
                <a:solidFill>
                  <a:srgbClr val="000000"/>
                </a:solidFill>
              </a:rPr>
              <a:t>Chính tả: Nghe – viết</a:t>
            </a:r>
          </a:p>
        </p:txBody>
      </p:sp>
      <p:sp>
        <p:nvSpPr>
          <p:cNvPr id="33796" name="WordArt 4"/>
          <p:cNvSpPr>
            <a:spLocks noChangeArrowheads="1" noChangeShapeType="1" noTextEdit="1"/>
          </p:cNvSpPr>
          <p:nvPr/>
        </p:nvSpPr>
        <p:spPr bwMode="auto">
          <a:xfrm>
            <a:off x="3457575" y="1143000"/>
            <a:ext cx="30956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sp>
        <p:nvSpPr>
          <p:cNvPr id="33797" name="Line 5"/>
          <p:cNvSpPr>
            <a:spLocks noChangeShapeType="1"/>
          </p:cNvSpPr>
          <p:nvPr/>
        </p:nvSpPr>
        <p:spPr bwMode="auto">
          <a:xfrm>
            <a:off x="2209800" y="762000"/>
            <a:ext cx="0" cy="464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Text Box 7"/>
          <p:cNvSpPr txBox="1">
            <a:spLocks noChangeArrowheads="1"/>
          </p:cNvSpPr>
          <p:nvPr/>
        </p:nvSpPr>
        <p:spPr bwMode="auto">
          <a:xfrm>
            <a:off x="1447800" y="1096963"/>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solidFill>
                  <a:srgbClr val="000000"/>
                </a:solidFill>
              </a:rPr>
              <a:t>lỗi </a:t>
            </a:r>
          </a:p>
        </p:txBody>
      </p:sp>
      <p:sp>
        <p:nvSpPr>
          <p:cNvPr id="33800" name="Rectangle 8"/>
          <p:cNvSpPr>
            <a:spLocks noChangeArrowheads="1"/>
          </p:cNvSpPr>
          <p:nvPr/>
        </p:nvSpPr>
        <p:spPr bwMode="auto">
          <a:xfrm>
            <a:off x="762000" y="1143000"/>
            <a:ext cx="533400" cy="457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449" name="Picture 9" descr="D:\THƯ VIỆN HÌNH\Hinh anh\HINH DONG\Hinhanhdong\!cid_A2293DE5-AB2C-4F63-A0B9-AFBC72D704D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6167438"/>
            <a:ext cx="9906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802" name="Object 10"/>
          <p:cNvGraphicFramePr>
            <a:graphicFrameLocks noChangeAspect="1"/>
          </p:cNvGraphicFramePr>
          <p:nvPr/>
        </p:nvGraphicFramePr>
        <p:xfrm>
          <a:off x="-76200" y="-76200"/>
          <a:ext cx="1250950" cy="1371600"/>
        </p:xfrm>
        <a:graphic>
          <a:graphicData uri="http://schemas.openxmlformats.org/presentationml/2006/ole">
            <mc:AlternateContent xmlns:mc="http://schemas.openxmlformats.org/markup-compatibility/2006">
              <mc:Choice xmlns:v="urn:schemas-microsoft-com:vml" Requires="v">
                <p:oleObj r:id="rId3" imgW="1278360" imgH="1274040" progId="">
                  <p:embed/>
                </p:oleObj>
              </mc:Choice>
              <mc:Fallback>
                <p:oleObj r:id="rId3" imgW="1278360" imgH="127404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250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3" name="Object 11"/>
          <p:cNvGraphicFramePr>
            <a:graphicFrameLocks noChangeAspect="1"/>
          </p:cNvGraphicFramePr>
          <p:nvPr/>
        </p:nvGraphicFramePr>
        <p:xfrm>
          <a:off x="7705725" y="5334000"/>
          <a:ext cx="1590675" cy="1600200"/>
        </p:xfrm>
        <a:graphic>
          <a:graphicData uri="http://schemas.openxmlformats.org/presentationml/2006/ole">
            <mc:AlternateContent xmlns:mc="http://schemas.openxmlformats.org/markup-compatibility/2006">
              <mc:Choice xmlns:v="urn:schemas-microsoft-com:vml" Requires="v">
                <p:oleObj r:id="rId5" imgW="1999440" imgH="1831320" progId="">
                  <p:embed/>
                </p:oleObj>
              </mc:Choice>
              <mc:Fallback>
                <p:oleObj r:id="rId5" imgW="1999440" imgH="1831320" progId="">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5334000"/>
                        <a:ext cx="1590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4" name="Line 12"/>
          <p:cNvSpPr>
            <a:spLocks noChangeShapeType="1"/>
          </p:cNvSpPr>
          <p:nvPr/>
        </p:nvSpPr>
        <p:spPr bwMode="auto">
          <a:xfrm>
            <a:off x="365125" y="9872663"/>
            <a:ext cx="1174750" cy="0"/>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pic>
        <p:nvPicPr>
          <p:cNvPr id="33805" name="Picture 13" descr="MCj0398343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628900" y="31623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4" descr="MCj0398343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6400800" y="2895600"/>
            <a:ext cx="510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5" descr="flower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8220075" y="-85725"/>
            <a:ext cx="10668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33808" name="Picture 9" descr="A5"/>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61722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9" descr="A5"/>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62000" y="61722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18" descr="flower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142875" y="6010275"/>
            <a:ext cx="10668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33811" name="Picture 9" descr="A5"/>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6137275"/>
            <a:ext cx="13541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12" name="Group 20"/>
          <p:cNvGrpSpPr>
            <a:grpSpLocks/>
          </p:cNvGrpSpPr>
          <p:nvPr/>
        </p:nvGrpSpPr>
        <p:grpSpPr bwMode="auto">
          <a:xfrm>
            <a:off x="2133600" y="6200775"/>
            <a:ext cx="838200" cy="657225"/>
            <a:chOff x="1097" y="3285"/>
            <a:chExt cx="1195" cy="1022"/>
          </a:xfrm>
        </p:grpSpPr>
        <p:sp>
          <p:nvSpPr>
            <p:cNvPr id="33813" name="Freeform 21"/>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33814" name="Freeform 22"/>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5" name="Freeform 23"/>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33816" name="Freeform 24"/>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3817" name="Freeform 25"/>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33818" name="Freeform 26"/>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9" name="Freeform 27"/>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33820" name="Freeform 28"/>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1" name="Freeform 29"/>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33822" name="Freeform 30"/>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3" name="Freeform 31"/>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4" name="Freeform 32"/>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33825" name="Freeform 33"/>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33826" name="Freeform 34"/>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7" name="Freeform 35"/>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8" name="Freeform 36"/>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9" name="Freeform 37"/>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0" name="Freeform 38"/>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1" name="Oval 39"/>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2" name="Oval 40"/>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3" name="Oval 41"/>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4" name="Oval 42"/>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5" name="Oval 43"/>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6" name="Oval 44"/>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7" name="Oval 45"/>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8" name="Oval 46"/>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9" name="Oval 47"/>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0" name="Oval 48"/>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1" name="Oval 49"/>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2" name="Oval 50"/>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3" name="Oval 51"/>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4" name="Oval 52"/>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5" name="Oval 53"/>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6" name="Freeform 54"/>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33847" name="Freeform 55"/>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8" name="Freeform 56"/>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33849" name="Freeform 57"/>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58"/>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33851" name="Freeform 59"/>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3852" name="Freeform 60"/>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33853" name="Freeform 61"/>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4" name="Freeform 62"/>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33855" name="Freeform 63"/>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6" name="Freeform 64"/>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7" name="Freeform 65"/>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33858" name="Freeform 66"/>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33859" name="Freeform 67"/>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0" name="Freeform 68"/>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1" name="Freeform 69"/>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2" name="Freeform 70"/>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3" name="Freeform 71"/>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4" name="Oval 72"/>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5" name="Oval 73"/>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6" name="Oval 74"/>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7" name="Oval 75"/>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8" name="Oval 76"/>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9" name="Oval 77"/>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0" name="Oval 78"/>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1" name="Oval 79"/>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2" name="Oval 80"/>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3" name="Oval 81"/>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4" name="Oval 82"/>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5" name="Oval 83"/>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6" name="Oval 84"/>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7" name="Oval 85"/>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8" name="Freeform 86"/>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33879" name="Freeform 87"/>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33880" name="Freeform 88"/>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1" name="Freeform 89"/>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33882" name="Freeform 90"/>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33883" name="Freeform 91"/>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4" name="Freeform 92"/>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33885" name="Freeform 93"/>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6" name="Freeform 94"/>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7" name="Freeform 95"/>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33888" name="Freeform 96"/>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9" name="Freeform 97"/>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0" name="Freeform 98"/>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33891" name="Freeform 99"/>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2" name="Freeform 100"/>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3" name="Oval 101"/>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4" name="Oval 102"/>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5" name="Oval 103"/>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6" name="Oval 104"/>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7" name="Oval 105"/>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8" name="Oval 106"/>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9" name="Oval 107"/>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0" name="Oval 108"/>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1" name="Oval 109"/>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2" name="Oval 110"/>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3" name="Oval 111"/>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4" name="Oval 112"/>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5" name="Oval 113"/>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6" name="Oval 114"/>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7" name="Oval 115"/>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908" name="Group 116"/>
          <p:cNvGrpSpPr>
            <a:grpSpLocks/>
          </p:cNvGrpSpPr>
          <p:nvPr/>
        </p:nvGrpSpPr>
        <p:grpSpPr bwMode="auto">
          <a:xfrm>
            <a:off x="5486400" y="6200775"/>
            <a:ext cx="838200" cy="657225"/>
            <a:chOff x="1097" y="3285"/>
            <a:chExt cx="1195" cy="1022"/>
          </a:xfrm>
        </p:grpSpPr>
        <p:sp>
          <p:nvSpPr>
            <p:cNvPr id="33909" name="Freeform 117"/>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33910" name="Freeform 118"/>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1" name="Freeform 119"/>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33912" name="Freeform 120"/>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3913" name="Freeform 121"/>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33914" name="Freeform 122"/>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5" name="Freeform 123"/>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33916" name="Freeform 124"/>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7" name="Freeform 125"/>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33918" name="Freeform 126"/>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9" name="Freeform 127"/>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0" name="Freeform 128"/>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33921" name="Freeform 129"/>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33922" name="Freeform 130"/>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3" name="Freeform 131"/>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4" name="Freeform 132"/>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5" name="Freeform 133"/>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6" name="Freeform 134"/>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7" name="Oval 135"/>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8" name="Oval 136"/>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9" name="Oval 137"/>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0" name="Oval 138"/>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1" name="Oval 139"/>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2" name="Oval 140"/>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3" name="Oval 141"/>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4" name="Oval 142"/>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5" name="Oval 143"/>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6" name="Oval 144"/>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7" name="Oval 145"/>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8" name="Oval 146"/>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9" name="Oval 147"/>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0" name="Oval 148"/>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1" name="Oval 149"/>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2" name="Freeform 150"/>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33943" name="Freeform 151"/>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4" name="Freeform 152"/>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33945" name="Freeform 153"/>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6" name="Freeform 154"/>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33947" name="Freeform 155"/>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3948" name="Freeform 156"/>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33949" name="Freeform 157"/>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0" name="Freeform 158"/>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33951" name="Freeform 159"/>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2" name="Freeform 160"/>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3" name="Freeform 161"/>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33954" name="Freeform 162"/>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33955" name="Freeform 163"/>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6" name="Freeform 164"/>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7" name="Freeform 165"/>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8" name="Freeform 166"/>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9" name="Freeform 167"/>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0" name="Oval 168"/>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1" name="Oval 169"/>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2" name="Oval 170"/>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3" name="Oval 171"/>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4" name="Oval 172"/>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5" name="Oval 173"/>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6" name="Oval 174"/>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7" name="Oval 175"/>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8" name="Oval 176"/>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9" name="Oval 177"/>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0" name="Oval 178"/>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1" name="Oval 179"/>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2" name="Oval 180"/>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3" name="Oval 181"/>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4" name="Freeform 182"/>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33975" name="Freeform 183"/>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33976" name="Freeform 184"/>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7" name="Freeform 185"/>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33978" name="Freeform 186"/>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33979" name="Freeform 187"/>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0" name="Freeform 188"/>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33981" name="Freeform 189"/>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2" name="Freeform 190"/>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3" name="Freeform 191"/>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33984" name="Freeform 192"/>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5" name="Freeform 193"/>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6" name="Freeform 194"/>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33987" name="Freeform 195"/>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8" name="Freeform 196"/>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9" name="Oval 197"/>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0" name="Oval 198"/>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1" name="Oval 199"/>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2" name="Oval 200"/>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3" name="Oval 201"/>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4" name="Oval 202"/>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5" name="Oval 203"/>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6" name="Oval 204"/>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7" name="Oval 205"/>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8" name="Oval 206"/>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9" name="Oval 207"/>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0" name="Oval 208"/>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1" name="Oval 209"/>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2" name="Oval 210"/>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3" name="Oval 211"/>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IOLETID" val="11268174"/>
  <p:tag name="VIOLETTITLE" val="Bài Ê- đi- xơn"/>
  <p:tag name="VIOLETLESSON" val="41"/>
  <p:tag name="VIOLETCATID" val="8048908"/>
  <p:tag name="VIOLETSUBJECT" val="Chính tả 3"/>
  <p:tag name="VIOLETAUTHORID" val="3943098"/>
  <p:tag name="VIOLETAUTHORNAME" val="Doãn Bích Thanh"/>
  <p:tag name="VIOLETAUTHORAVATAR" val="no_avatarf.jpg"/>
  <p:tag name="VIOLETAUTHORADDRESS" val="truong cao dang su pham kien giang - kien giang"/>
  <p:tag name="VIOLETDATE" val="2012-02-09 19:41:08"/>
  <p:tag name="VIOLETHIT" val="542"/>
  <p:tag name="VIOLETLIKE" val="0"/>
</p:tagLst>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651</Words>
  <Application>Microsoft Office PowerPoint</Application>
  <PresentationFormat>On-screen Show (4:3)</PresentationFormat>
  <Paragraphs>85</Paragraphs>
  <Slides>14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14</vt:i4>
      </vt:variant>
    </vt:vector>
  </HeadingPairs>
  <TitlesOfParts>
    <vt:vector size="19" baseType="lpstr">
      <vt:lpstr>Arial</vt:lpstr>
      <vt:lpstr>Calibri</vt:lpstr>
      <vt:lpstr>Times New Roman</vt:lpstr>
      <vt:lpstr>VNI-Brush</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dc:creator>
  <cp:lastModifiedBy>TuOanh</cp:lastModifiedBy>
  <cp:revision>106</cp:revision>
  <dcterms:created xsi:type="dcterms:W3CDTF">2006-01-14T03:11:32Z</dcterms:created>
  <dcterms:modified xsi:type="dcterms:W3CDTF">2021-02-23T09:34:32Z</dcterms:modified>
</cp:coreProperties>
</file>