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83" r:id="rId4"/>
    <p:sldId id="301" r:id="rId5"/>
    <p:sldId id="314" r:id="rId6"/>
    <p:sldId id="275" r:id="rId7"/>
    <p:sldId id="279" r:id="rId8"/>
    <p:sldId id="276" r:id="rId9"/>
    <p:sldId id="274" r:id="rId10"/>
    <p:sldId id="311" r:id="rId11"/>
    <p:sldId id="305" r:id="rId12"/>
    <p:sldId id="304" r:id="rId13"/>
    <p:sldId id="306" r:id="rId14"/>
    <p:sldId id="2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7F4E-0863-48DF-952C-A89E7D236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01338-510F-4ED0-BC7D-71830A423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A11BA-3D13-4831-8F68-9FC4AB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0D26-0132-40EC-9FDD-8609CF08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3A4D2-5EC4-4028-B628-BF2D5805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E21C-936D-4B10-8A0C-EEF12F25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36A88-3936-4685-B113-103A400BA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FFACD-D7B3-4C8F-899B-50AE596A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AA1A4-9E59-4F53-9084-79BEB6E4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83210-EEA9-4AD1-A295-0E123200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0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A3C1E-D582-47E5-9283-DFD0305E1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C00B6-FA94-48EA-A0CE-4A8114145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B9AE8-640B-434E-8EAF-EC0C320E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E40DC-A481-49FE-8FC4-7E464430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9F272-DA64-4224-97EC-95C20696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FA98-DE5F-4070-9027-2D97CBB24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6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7BFC-3B09-42D1-948F-9138CF3A9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D5EC-B89A-4E54-8583-56B75DF7C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DEF3-5E9A-42DC-9900-EBE0EF21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0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898E-D634-43AD-AAE5-D87CB9BF9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7534C-9D0F-4C9F-BEF8-61F238B09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97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741F-54FA-4EAB-AB19-A4E8F3C33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F0B6-B466-4632-BBA3-B70CA5384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4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8013-88C9-4A42-B295-A1F2CE1F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D570-17C6-431F-8E69-C8DC55DA6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7FC1-4B1A-476C-9C6D-0D1E0362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2C701-0A54-480C-84BC-DC84F18EA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8248A-AB85-4C42-B4A5-71573ED2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7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14B2-A9ED-42E3-BA64-BFCAD182D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84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1F366-CD93-4292-A16D-62F52179E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04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03FD-04A7-4690-A660-109774F7A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0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5E9D-51D7-4483-A95B-E646A9A24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1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3C3C2-E35C-4BE1-83DA-E2C784839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59C8-D3A0-427E-836A-85C4283D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6F442-A40D-4644-8B9C-34A93EACB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5F6AD-DA1A-44A1-A915-60845ED2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4A7B-36DC-403D-85D3-10F3643F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2C950-054F-4689-9A5E-7ADE703F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C577-38B6-4065-A3C7-C7A5E0E3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D0922-1A71-4367-9038-347F7F068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D1B5B-B38D-4651-882A-8080181FF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7A342-0A6F-4B08-AE4F-6EE63541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A4673-68B3-4FFF-90DF-A4F91F0F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1C422-3C2B-4946-9101-28C26315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6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BB0C-B523-4304-A3ED-2B47D7FC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16E88-D8BB-423B-8668-8305B40F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4B71B-FA3A-4333-9DB6-7706F7D34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F3EA-1FD2-4CAF-A7B7-3BE73FD6B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B4C69-0B0F-46DC-BF7C-DC5A939F9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7299B-DA1C-4B24-B4BD-68670878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32CD1-C147-4B07-BCF3-A5D64A54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AB0150-386C-49F1-9B93-3A126041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4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1F91-930C-4BC6-9A33-4DD76DE1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5EFDA-49D6-445C-A7EC-BA4DDA9C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1E14E-1FEE-42E7-8C21-87A8C73E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6F130-D125-4EB1-86AD-6B3E3245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412B7-47F7-4B00-A35A-0249E08E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D731F-FAFF-437A-89F6-842E9E31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85A0D-5FE1-4E5A-9A6F-483A7405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7632-7E35-4FF0-AFAA-1A51D335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1D98-5FBA-4505-A293-BB7223A72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7B45A-14FC-4E4A-AFFD-98B6738F8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3290C-BF86-490C-A857-DF11BC13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1B6AE-87EE-46FD-ADB3-05BBA97F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6424C-3AAE-49BD-A4CF-6663B744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2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4EB1-E80E-4B61-8DC3-6441625E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81B8F-DDDB-417D-9E8D-F7BB39A33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68E25-5193-42D2-9478-EC5F7228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10D83-A0BF-46C8-8C97-907185DC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90F39-5D4F-415C-AAC2-83DE894D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88EFA-277F-4AB7-B0A6-7E3D4542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8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CAFBE-49D3-4018-B829-B289FC01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88A5B-5123-4BEA-99B5-B9B3943A5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86BF3-A531-45C6-BFAC-12178D106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9BBC-DAE1-42F5-877A-BE6055A955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B5A25-6CEF-4AC4-B370-F2FF1F107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9B3E8-BFAA-4C6F-97F3-066179802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421D-25CE-4788-BC17-20A8F351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7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887DB7-DEF8-44AC-B63E-B98B9839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D:\Tu%20lieu%20cua%20hong\101_SONY\MOV00003.MPG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slide" Target="slide6.xml"/><Relationship Id="rId2" Type="http://schemas.openxmlformats.org/officeDocument/2006/relationships/audio" Target="file:///F:\3VetChanTronTrenCat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slide" Target="slide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slide" Target="slide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slide" Target="slide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D21370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0"/>
            <a:ext cx="9144000" cy="1066800"/>
          </a:xfrm>
          <a:noFill/>
        </p:spPr>
      </p:pic>
      <p:pic>
        <p:nvPicPr>
          <p:cNvPr id="6147" name="Picture 4" descr="BD21370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6019800"/>
            <a:ext cx="9144000" cy="838200"/>
          </a:xfrm>
          <a:noFill/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286000" y="32004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Biết ơn thương binh, liệt sĩ (Tiết 2)</a:t>
            </a:r>
            <a:endParaRPr lang="en-US" sz="3200" b="1" kern="1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3962400" y="609601"/>
            <a:ext cx="5105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ĐẠO ĐỨC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LỚP 3</a:t>
            </a:r>
          </a:p>
        </p:txBody>
      </p:sp>
    </p:spTree>
    <p:custDataLst>
      <p:tags r:id="rId1"/>
    </p:custDataLst>
  </p:cSld>
  <p:clrMapOvr>
    <a:masterClrMapping/>
  </p:clrMapOvr>
  <p:transition advTm="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v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685800"/>
            <a:ext cx="4038600" cy="4419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1267" name="Picture 5" descr="vot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85800"/>
            <a:ext cx="4471988" cy="4419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600450" y="5384800"/>
            <a:ext cx="51816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Mộ và t</a:t>
            </a:r>
            <a:r>
              <a:rPr lang="vi-VN" sz="28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ợng </a:t>
            </a:r>
            <a:r>
              <a:rPr lang="vi-VN" sz="28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ài Võ Thị Sáu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(1935 – 1952)</a:t>
            </a:r>
          </a:p>
        </p:txBody>
      </p:sp>
      <p:sp>
        <p:nvSpPr>
          <p:cNvPr id="1126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7244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Tm="281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381000"/>
            <a:ext cx="4114800" cy="46482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2291" name="Picture 5" descr="viewanh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381000"/>
            <a:ext cx="4648200" cy="46482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733800" y="5276850"/>
            <a:ext cx="51816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Mộ và t</a:t>
            </a:r>
            <a:r>
              <a:rPr lang="vi-VN" sz="28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ợng </a:t>
            </a:r>
            <a:r>
              <a:rPr lang="vi-VN" sz="28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ài Kim Đồng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(1928 – 1943)</a:t>
            </a:r>
          </a:p>
        </p:txBody>
      </p:sp>
      <p:sp>
        <p:nvSpPr>
          <p:cNvPr id="1229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5450" y="46482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Tm="3047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838200"/>
            <a:ext cx="4038600" cy="3733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3315" name="Picture 7" descr="q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4495800" cy="3733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905000" y="4953000"/>
            <a:ext cx="8343900" cy="1816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Trần Quốc Toản và “Lá cờ thêu sáu chữ vàng”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(1267 - 1285)</a:t>
            </a:r>
          </a:p>
        </p:txBody>
      </p:sp>
      <p:sp>
        <p:nvSpPr>
          <p:cNvPr id="1331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114800"/>
            <a:ext cx="5334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Tm="156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94B9-49F9-478B-BADF-778153340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6C1F3-9E13-420D-899B-42F3D55E7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et on thuong binh liet s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304800"/>
            <a:ext cx="8610600" cy="6248400"/>
          </a:xfrm>
          <a:solidFill>
            <a:srgbClr val="D60093"/>
          </a:solidFill>
          <a:ln w="57150" cmpd="thickThin">
            <a:solidFill>
              <a:srgbClr val="D60093"/>
            </a:solidFill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81200" y="6096000"/>
            <a:ext cx="4114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Kim Đồng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4191000" y="1447800"/>
            <a:ext cx="28956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Cuộc thi: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638800" y="3086100"/>
            <a:ext cx="1219200" cy="18097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THỬ TÀI HIỂU BIẾT</a:t>
            </a:r>
          </a:p>
        </p:txBody>
      </p:sp>
      <p:sp>
        <p:nvSpPr>
          <p:cNvPr id="7174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62200" y="26670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53600" y="25908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1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62200" y="5715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7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9800" y="57150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Tm="984">
    <p:zoom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5" grpId="1" animBg="1"/>
      <p:bldP spid="7176" grpId="0" animBg="1"/>
      <p:bldP spid="717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2472008213509_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76200"/>
            <a:ext cx="4800600" cy="327660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7424" name="MOV00003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1600200" y="3505200"/>
            <a:ext cx="4724400" cy="3276600"/>
          </a:xfrm>
          <a:ln w="57150" cmpd="thinThick">
            <a:solidFill>
              <a:srgbClr val="FF0066"/>
            </a:solidFill>
          </a:ln>
        </p:spPr>
      </p:pic>
      <p:pic>
        <p:nvPicPr>
          <p:cNvPr id="8196" name="Picture 18" descr="DSCN0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7950" y="3587750"/>
            <a:ext cx="4191000" cy="327025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8197" name="Picture 19" descr="scan53d_resiz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34150" y="76200"/>
            <a:ext cx="4114800" cy="327660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advTm="547">
    <p:wipe dir="d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2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7106" name="Picture 2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pic>
        <p:nvPicPr>
          <p:cNvPr id="47110" name="Picture 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685800"/>
            <a:ext cx="51054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11" name="3VetChanTronTrenCat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3810000" y="914400"/>
            <a:ext cx="304800" cy="304800"/>
          </a:xfrm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495800" y="838201"/>
            <a:ext cx="2895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Vết chân tròn trên cát</a:t>
            </a:r>
          </a:p>
        </p:txBody>
      </p:sp>
      <p:sp>
        <p:nvSpPr>
          <p:cNvPr id="9223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81200" y="60960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31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9725" fill="hold"/>
                                        <p:tgtEl>
                                          <p:spTgt spid="47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1"/>
                </p:tgtEl>
              </p:cMediaNode>
            </p:audio>
          </p:childTnLst>
        </p:cTn>
      </p:par>
    </p:tnLst>
    <p:bldLst>
      <p:bldP spid="47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667000" y="381000"/>
          <a:ext cx="67818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247619" imgH="4038095" progId="Paint.Picture">
                  <p:embed/>
                </p:oleObj>
              </mc:Choice>
              <mc:Fallback>
                <p:oleObj name="Bitmap Image" r:id="rId3" imgW="3247619" imgH="4038095" progId="Paint.Picture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1000"/>
                        <a:ext cx="6781800" cy="61722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90800" y="57912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Tm="891">
    <p:diamond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971800" y="381000"/>
          <a:ext cx="61722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296110" imgH="4019048" progId="Paint.Picture">
                  <p:embed/>
                </p:oleObj>
              </mc:Choice>
              <mc:Fallback>
                <p:oleObj name="Bitmap Image" r:id="rId3" imgW="3296110" imgH="4019048" progId="Paint.Picture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1000"/>
                        <a:ext cx="6172200" cy="61722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5410200"/>
            <a:ext cx="6096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Tm="828">
    <p:circle/>
    <p:sndAc>
      <p:stSnd>
        <p:snd r:embed="rId2" name="voltag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819400" y="304800"/>
          <a:ext cx="64008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247619" imgH="3543795" progId="Paint.Picture">
                  <p:embed/>
                </p:oleObj>
              </mc:Choice>
              <mc:Fallback>
                <p:oleObj name="Bitmap Image" r:id="rId3" imgW="3247619" imgH="3543795" progId="Paint.Picture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4800"/>
                        <a:ext cx="6400800" cy="57150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3657600" y="6019800"/>
            <a:ext cx="4953000" cy="838200"/>
          </a:xfrm>
        </p:spPr>
        <p:txBody>
          <a:bodyPr/>
          <a:lstStyle/>
          <a:p>
            <a:pPr eaLnBrk="1" hangingPunct="1"/>
            <a:r>
              <a:rPr lang="en-US"/>
              <a:t>Kim Đồng</a:t>
            </a:r>
          </a:p>
        </p:txBody>
      </p:sp>
      <p:sp>
        <p:nvSpPr>
          <p:cNvPr id="3077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56388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Tm="1094">
    <p:wheel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5867400"/>
            <a:ext cx="8229600" cy="609600"/>
          </a:xfrm>
        </p:spPr>
        <p:txBody>
          <a:bodyPr/>
          <a:lstStyle/>
          <a:p>
            <a:pPr eaLnBrk="1" hangingPunct="1"/>
            <a:br>
              <a:rPr lang="en-US" sz="4000"/>
            </a:br>
            <a:r>
              <a:rPr lang="en-US" sz="4000"/>
              <a:t>Trần Quốc Toản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819400" y="228600"/>
          <a:ext cx="6324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266667" imgH="3552381" progId="Paint.Picture">
                  <p:embed/>
                </p:oleObj>
              </mc:Choice>
              <mc:Fallback>
                <p:oleObj name="Bitmap Image" r:id="rId3" imgW="3266667" imgH="3552381" progId="Paint.Picture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8600"/>
                        <a:ext cx="6324600" cy="58674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56388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Tm="1562">
    <p:wheel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09600"/>
            <a:ext cx="4191000" cy="449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0243" name="Picture 3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09600"/>
            <a:ext cx="4267200" cy="449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29000" y="5334000"/>
            <a:ext cx="56388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Mộ và t</a:t>
            </a:r>
            <a:r>
              <a:rPr lang="vi-VN" sz="28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ợng </a:t>
            </a:r>
            <a:r>
              <a:rPr lang="vi-VN" sz="28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ài Lý Tự Trọng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(1914 – 1931)</a:t>
            </a:r>
          </a:p>
        </p:txBody>
      </p:sp>
      <p:sp>
        <p:nvSpPr>
          <p:cNvPr id="1024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46482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advTm="135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2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17</Paragraphs>
  <Slides>13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Kim Đồng</vt:lpstr>
      <vt:lpstr> Trần Quốc Toản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2020-12-22T14:17:09Z</dcterms:created>
  <dcterms:modified xsi:type="dcterms:W3CDTF">2020-12-22T14:17:29Z</dcterms:modified>
</cp:coreProperties>
</file>