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7" r:id="rId3"/>
    <p:sldId id="287" r:id="rId4"/>
    <p:sldId id="296" r:id="rId5"/>
    <p:sldId id="294" r:id="rId6"/>
    <p:sldId id="297" r:id="rId7"/>
    <p:sldId id="298" r:id="rId8"/>
    <p:sldId id="299" r:id="rId9"/>
    <p:sldId id="301" r:id="rId10"/>
    <p:sldId id="303" r:id="rId11"/>
    <p:sldId id="308" r:id="rId12"/>
    <p:sldId id="305" r:id="rId13"/>
    <p:sldId id="306" r:id="rId14"/>
    <p:sldId id="270" r:id="rId15"/>
    <p:sldId id="309" r:id="rId16"/>
    <p:sldId id="310" r:id="rId17"/>
    <p:sldId id="291" r:id="rId18"/>
    <p:sldId id="312" r:id="rId19"/>
    <p:sldId id="314" r:id="rId20"/>
    <p:sldId id="313" r:id="rId21"/>
    <p:sldId id="315"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A92B0B72-80C1-4334-9A72-295C897FC9FA}"/>
              </a:ext>
            </a:extLst>
          </p:cNvPr>
          <p:cNvSpPr>
            <a:spLocks noGrp="1" noChangeArrowheads="1"/>
          </p:cNvSpPr>
          <p:nvPr>
            <p:ph type="dt" sz="half" idx="10"/>
          </p:nvPr>
        </p:nvSpPr>
        <p:spPr>
          <a:ln/>
        </p:spPr>
        <p:txBody>
          <a:bodyPr/>
          <a:lstStyle>
            <a:lvl1pPr>
              <a:defRPr/>
            </a:lvl1pPr>
          </a:lstStyle>
          <a:p>
            <a:pPr>
              <a:defRPr/>
            </a:pPr>
            <a:fld id="{FD639978-4A3E-4D7E-89F8-DF9B680A3AE5}" type="datetimeFigureOut">
              <a:rPr lang="en-US"/>
              <a:pPr>
                <a:defRPr/>
              </a:pPr>
              <a:t>12/12/2020</a:t>
            </a:fld>
            <a:endParaRPr lang="en-US"/>
          </a:p>
        </p:txBody>
      </p:sp>
      <p:sp>
        <p:nvSpPr>
          <p:cNvPr id="5" name="Rectangle 5">
            <a:extLst>
              <a:ext uri="{FF2B5EF4-FFF2-40B4-BE49-F238E27FC236}">
                <a16:creationId xmlns:a16="http://schemas.microsoft.com/office/drawing/2014/main" id="{F97C057D-E092-4AD9-AC3B-A7BE184578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0144E1-9B39-43FF-8DFE-B32A8ED42ACF}"/>
              </a:ext>
            </a:extLst>
          </p:cNvPr>
          <p:cNvSpPr>
            <a:spLocks noGrp="1" noChangeArrowheads="1"/>
          </p:cNvSpPr>
          <p:nvPr>
            <p:ph type="sldNum" sz="quarter" idx="12"/>
          </p:nvPr>
        </p:nvSpPr>
        <p:spPr>
          <a:ln/>
        </p:spPr>
        <p:txBody>
          <a:bodyPr/>
          <a:lstStyle>
            <a:lvl1pPr>
              <a:defRPr/>
            </a:lvl1pPr>
          </a:lstStyle>
          <a:p>
            <a:fld id="{0681CBBC-4EB4-4117-9AD6-A58B46468DE3}" type="slidenum">
              <a:rPr lang="en-US" altLang="en-US"/>
              <a:pPr/>
              <a:t>‹#›</a:t>
            </a:fld>
            <a:endParaRPr lang="en-US" altLang="en-US"/>
          </a:p>
        </p:txBody>
      </p:sp>
    </p:spTree>
    <p:extLst>
      <p:ext uri="{BB962C8B-B14F-4D97-AF65-F5344CB8AC3E}">
        <p14:creationId xmlns:p14="http://schemas.microsoft.com/office/powerpoint/2010/main" val="68411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73AF585-FB99-4430-8CFE-28A140241705}"/>
              </a:ext>
            </a:extLst>
          </p:cNvPr>
          <p:cNvSpPr>
            <a:spLocks noGrp="1" noChangeArrowheads="1"/>
          </p:cNvSpPr>
          <p:nvPr>
            <p:ph type="dt" sz="half" idx="10"/>
          </p:nvPr>
        </p:nvSpPr>
        <p:spPr>
          <a:ln/>
        </p:spPr>
        <p:txBody>
          <a:bodyPr/>
          <a:lstStyle>
            <a:lvl1pPr>
              <a:defRPr/>
            </a:lvl1pPr>
          </a:lstStyle>
          <a:p>
            <a:pPr>
              <a:defRPr/>
            </a:pPr>
            <a:fld id="{ABE0DAAF-116E-4D50-84FA-E8EAEA1F1590}" type="datetimeFigureOut">
              <a:rPr lang="en-US"/>
              <a:pPr>
                <a:defRPr/>
              </a:pPr>
              <a:t>12/12/2020</a:t>
            </a:fld>
            <a:endParaRPr lang="en-US"/>
          </a:p>
        </p:txBody>
      </p:sp>
      <p:sp>
        <p:nvSpPr>
          <p:cNvPr id="5" name="Rectangle 5">
            <a:extLst>
              <a:ext uri="{FF2B5EF4-FFF2-40B4-BE49-F238E27FC236}">
                <a16:creationId xmlns:a16="http://schemas.microsoft.com/office/drawing/2014/main" id="{CAFFE797-D39A-46DF-B397-67C489BB60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0A1230-82FA-413C-B432-B41A88285A39}"/>
              </a:ext>
            </a:extLst>
          </p:cNvPr>
          <p:cNvSpPr>
            <a:spLocks noGrp="1" noChangeArrowheads="1"/>
          </p:cNvSpPr>
          <p:nvPr>
            <p:ph type="sldNum" sz="quarter" idx="12"/>
          </p:nvPr>
        </p:nvSpPr>
        <p:spPr>
          <a:ln/>
        </p:spPr>
        <p:txBody>
          <a:bodyPr/>
          <a:lstStyle>
            <a:lvl1pPr>
              <a:defRPr/>
            </a:lvl1pPr>
          </a:lstStyle>
          <a:p>
            <a:fld id="{EE41752C-F6C3-46D7-BFD3-32B805077EFF}" type="slidenum">
              <a:rPr lang="en-US" altLang="en-US"/>
              <a:pPr/>
              <a:t>‹#›</a:t>
            </a:fld>
            <a:endParaRPr lang="en-US" altLang="en-US"/>
          </a:p>
        </p:txBody>
      </p:sp>
    </p:spTree>
    <p:extLst>
      <p:ext uri="{BB962C8B-B14F-4D97-AF65-F5344CB8AC3E}">
        <p14:creationId xmlns:p14="http://schemas.microsoft.com/office/powerpoint/2010/main" val="137978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E5F13E5-7E52-4474-8935-5DB46EEE05CA}"/>
              </a:ext>
            </a:extLst>
          </p:cNvPr>
          <p:cNvSpPr>
            <a:spLocks noGrp="1" noChangeArrowheads="1"/>
          </p:cNvSpPr>
          <p:nvPr>
            <p:ph type="dt" sz="half" idx="10"/>
          </p:nvPr>
        </p:nvSpPr>
        <p:spPr>
          <a:ln/>
        </p:spPr>
        <p:txBody>
          <a:bodyPr/>
          <a:lstStyle>
            <a:lvl1pPr>
              <a:defRPr/>
            </a:lvl1pPr>
          </a:lstStyle>
          <a:p>
            <a:pPr>
              <a:defRPr/>
            </a:pPr>
            <a:fld id="{B817C6FC-0F40-45A0-AF1E-0354D422AB44}" type="datetimeFigureOut">
              <a:rPr lang="en-US"/>
              <a:pPr>
                <a:defRPr/>
              </a:pPr>
              <a:t>12/12/2020</a:t>
            </a:fld>
            <a:endParaRPr lang="en-US"/>
          </a:p>
        </p:txBody>
      </p:sp>
      <p:sp>
        <p:nvSpPr>
          <p:cNvPr id="5" name="Rectangle 5">
            <a:extLst>
              <a:ext uri="{FF2B5EF4-FFF2-40B4-BE49-F238E27FC236}">
                <a16:creationId xmlns:a16="http://schemas.microsoft.com/office/drawing/2014/main" id="{82711E72-6BA2-4F80-9489-C949044F7A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680F49-C996-4851-94BF-9F725E9F2571}"/>
              </a:ext>
            </a:extLst>
          </p:cNvPr>
          <p:cNvSpPr>
            <a:spLocks noGrp="1" noChangeArrowheads="1"/>
          </p:cNvSpPr>
          <p:nvPr>
            <p:ph type="sldNum" sz="quarter" idx="12"/>
          </p:nvPr>
        </p:nvSpPr>
        <p:spPr>
          <a:ln/>
        </p:spPr>
        <p:txBody>
          <a:bodyPr/>
          <a:lstStyle>
            <a:lvl1pPr>
              <a:defRPr/>
            </a:lvl1pPr>
          </a:lstStyle>
          <a:p>
            <a:fld id="{C2A937FA-51BF-420F-9C29-79C85B61D017}" type="slidenum">
              <a:rPr lang="en-US" altLang="en-US"/>
              <a:pPr/>
              <a:t>‹#›</a:t>
            </a:fld>
            <a:endParaRPr lang="en-US" altLang="en-US"/>
          </a:p>
        </p:txBody>
      </p:sp>
    </p:spTree>
    <p:extLst>
      <p:ext uri="{BB962C8B-B14F-4D97-AF65-F5344CB8AC3E}">
        <p14:creationId xmlns:p14="http://schemas.microsoft.com/office/powerpoint/2010/main" val="111741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D487D361-F7DE-4E59-97E4-993CFD16F3C3}"/>
              </a:ext>
            </a:extLst>
          </p:cNvPr>
          <p:cNvSpPr>
            <a:spLocks noGrp="1" noChangeArrowheads="1"/>
          </p:cNvSpPr>
          <p:nvPr>
            <p:ph type="dt" sz="half" idx="10"/>
          </p:nvPr>
        </p:nvSpPr>
        <p:spPr>
          <a:ln/>
        </p:spPr>
        <p:txBody>
          <a:bodyPr/>
          <a:lstStyle>
            <a:lvl1pPr>
              <a:defRPr/>
            </a:lvl1pPr>
          </a:lstStyle>
          <a:p>
            <a:pPr>
              <a:defRPr/>
            </a:pPr>
            <a:fld id="{9F546849-BAE1-4F68-8C77-B6C5F320F84B}" type="datetimeFigureOut">
              <a:rPr lang="en-US"/>
              <a:pPr>
                <a:defRPr/>
              </a:pPr>
              <a:t>12/12/2020</a:t>
            </a:fld>
            <a:endParaRPr lang="en-US"/>
          </a:p>
        </p:txBody>
      </p:sp>
      <p:sp>
        <p:nvSpPr>
          <p:cNvPr id="5" name="Rectangle 5">
            <a:extLst>
              <a:ext uri="{FF2B5EF4-FFF2-40B4-BE49-F238E27FC236}">
                <a16:creationId xmlns:a16="http://schemas.microsoft.com/office/drawing/2014/main" id="{BF839A84-567A-40AA-A56F-9104DC01E9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D1BF25-9B80-47BC-9E18-3FF3AC2DDCAE}"/>
              </a:ext>
            </a:extLst>
          </p:cNvPr>
          <p:cNvSpPr>
            <a:spLocks noGrp="1" noChangeArrowheads="1"/>
          </p:cNvSpPr>
          <p:nvPr>
            <p:ph type="sldNum" sz="quarter" idx="12"/>
          </p:nvPr>
        </p:nvSpPr>
        <p:spPr>
          <a:ln/>
        </p:spPr>
        <p:txBody>
          <a:bodyPr/>
          <a:lstStyle>
            <a:lvl1pPr>
              <a:defRPr/>
            </a:lvl1pPr>
          </a:lstStyle>
          <a:p>
            <a:fld id="{CB055250-435D-4AAE-BAE6-D7D134D0D220}" type="slidenum">
              <a:rPr lang="en-US" altLang="en-US"/>
              <a:pPr/>
              <a:t>‹#›</a:t>
            </a:fld>
            <a:endParaRPr lang="en-US" altLang="en-US"/>
          </a:p>
        </p:txBody>
      </p:sp>
    </p:spTree>
    <p:extLst>
      <p:ext uri="{BB962C8B-B14F-4D97-AF65-F5344CB8AC3E}">
        <p14:creationId xmlns:p14="http://schemas.microsoft.com/office/powerpoint/2010/main" val="288669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92B70B4-0B2B-4434-AF31-1FBB4469102C}"/>
              </a:ext>
            </a:extLst>
          </p:cNvPr>
          <p:cNvSpPr>
            <a:spLocks noGrp="1" noChangeArrowheads="1"/>
          </p:cNvSpPr>
          <p:nvPr>
            <p:ph type="dt" sz="half" idx="10"/>
          </p:nvPr>
        </p:nvSpPr>
        <p:spPr>
          <a:ln/>
        </p:spPr>
        <p:txBody>
          <a:bodyPr/>
          <a:lstStyle>
            <a:lvl1pPr>
              <a:defRPr/>
            </a:lvl1pPr>
          </a:lstStyle>
          <a:p>
            <a:pPr>
              <a:defRPr/>
            </a:pPr>
            <a:fld id="{DC4605B4-F5A0-4872-9FDB-B553F0EEB275}" type="datetimeFigureOut">
              <a:rPr lang="en-US"/>
              <a:pPr>
                <a:defRPr/>
              </a:pPr>
              <a:t>12/12/2020</a:t>
            </a:fld>
            <a:endParaRPr lang="en-US"/>
          </a:p>
        </p:txBody>
      </p:sp>
      <p:sp>
        <p:nvSpPr>
          <p:cNvPr id="5" name="Rectangle 5">
            <a:extLst>
              <a:ext uri="{FF2B5EF4-FFF2-40B4-BE49-F238E27FC236}">
                <a16:creationId xmlns:a16="http://schemas.microsoft.com/office/drawing/2014/main" id="{F1609F15-6B86-491D-B746-73D6D59C9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4B0DD1-C939-4C74-A55A-CF52CD9D61F7}"/>
              </a:ext>
            </a:extLst>
          </p:cNvPr>
          <p:cNvSpPr>
            <a:spLocks noGrp="1" noChangeArrowheads="1"/>
          </p:cNvSpPr>
          <p:nvPr>
            <p:ph type="sldNum" sz="quarter" idx="12"/>
          </p:nvPr>
        </p:nvSpPr>
        <p:spPr>
          <a:ln/>
        </p:spPr>
        <p:txBody>
          <a:bodyPr/>
          <a:lstStyle>
            <a:lvl1pPr>
              <a:defRPr/>
            </a:lvl1pPr>
          </a:lstStyle>
          <a:p>
            <a:fld id="{5A3D0201-5518-4593-8294-943EFEEB4100}" type="slidenum">
              <a:rPr lang="en-US" altLang="en-US"/>
              <a:pPr/>
              <a:t>‹#›</a:t>
            </a:fld>
            <a:endParaRPr lang="en-US" altLang="en-US"/>
          </a:p>
        </p:txBody>
      </p:sp>
    </p:spTree>
    <p:extLst>
      <p:ext uri="{BB962C8B-B14F-4D97-AF65-F5344CB8AC3E}">
        <p14:creationId xmlns:p14="http://schemas.microsoft.com/office/powerpoint/2010/main" val="83526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05C86693-70EE-4B8D-8379-EDA62E9F17CF}"/>
              </a:ext>
            </a:extLst>
          </p:cNvPr>
          <p:cNvSpPr>
            <a:spLocks noGrp="1" noChangeArrowheads="1"/>
          </p:cNvSpPr>
          <p:nvPr>
            <p:ph type="dt" sz="half" idx="10"/>
          </p:nvPr>
        </p:nvSpPr>
        <p:spPr>
          <a:ln/>
        </p:spPr>
        <p:txBody>
          <a:bodyPr/>
          <a:lstStyle>
            <a:lvl1pPr>
              <a:defRPr/>
            </a:lvl1pPr>
          </a:lstStyle>
          <a:p>
            <a:pPr>
              <a:defRPr/>
            </a:pPr>
            <a:fld id="{FAE143C7-E3FD-40E1-B5C1-BBDFE71E2C30}" type="datetimeFigureOut">
              <a:rPr lang="en-US"/>
              <a:pPr>
                <a:defRPr/>
              </a:pPr>
              <a:t>12/12/2020</a:t>
            </a:fld>
            <a:endParaRPr lang="en-US"/>
          </a:p>
        </p:txBody>
      </p:sp>
      <p:sp>
        <p:nvSpPr>
          <p:cNvPr id="6" name="Rectangle 5">
            <a:extLst>
              <a:ext uri="{FF2B5EF4-FFF2-40B4-BE49-F238E27FC236}">
                <a16:creationId xmlns:a16="http://schemas.microsoft.com/office/drawing/2014/main" id="{A206222B-716D-462F-843C-6296449C8D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C13BFD-548B-446E-A9D1-2FAE4C03DE2F}"/>
              </a:ext>
            </a:extLst>
          </p:cNvPr>
          <p:cNvSpPr>
            <a:spLocks noGrp="1" noChangeArrowheads="1"/>
          </p:cNvSpPr>
          <p:nvPr>
            <p:ph type="sldNum" sz="quarter" idx="12"/>
          </p:nvPr>
        </p:nvSpPr>
        <p:spPr>
          <a:ln/>
        </p:spPr>
        <p:txBody>
          <a:bodyPr/>
          <a:lstStyle>
            <a:lvl1pPr>
              <a:defRPr/>
            </a:lvl1pPr>
          </a:lstStyle>
          <a:p>
            <a:fld id="{342FAF83-6A0F-4260-96C8-FA7315025688}" type="slidenum">
              <a:rPr lang="en-US" altLang="en-US"/>
              <a:pPr/>
              <a:t>‹#›</a:t>
            </a:fld>
            <a:endParaRPr lang="en-US" altLang="en-US"/>
          </a:p>
        </p:txBody>
      </p:sp>
    </p:spTree>
    <p:extLst>
      <p:ext uri="{BB962C8B-B14F-4D97-AF65-F5344CB8AC3E}">
        <p14:creationId xmlns:p14="http://schemas.microsoft.com/office/powerpoint/2010/main" val="289122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05B58C31-1DB9-4E93-83EF-EDD1BD16DE7A}"/>
              </a:ext>
            </a:extLst>
          </p:cNvPr>
          <p:cNvSpPr>
            <a:spLocks noGrp="1" noChangeArrowheads="1"/>
          </p:cNvSpPr>
          <p:nvPr>
            <p:ph type="dt" sz="half" idx="10"/>
          </p:nvPr>
        </p:nvSpPr>
        <p:spPr>
          <a:ln/>
        </p:spPr>
        <p:txBody>
          <a:bodyPr/>
          <a:lstStyle>
            <a:lvl1pPr>
              <a:defRPr/>
            </a:lvl1pPr>
          </a:lstStyle>
          <a:p>
            <a:pPr>
              <a:defRPr/>
            </a:pPr>
            <a:fld id="{B114D1F7-0434-4EEF-A9F2-71FC2ECF105A}" type="datetimeFigureOut">
              <a:rPr lang="en-US"/>
              <a:pPr>
                <a:defRPr/>
              </a:pPr>
              <a:t>12/12/2020</a:t>
            </a:fld>
            <a:endParaRPr lang="en-US"/>
          </a:p>
        </p:txBody>
      </p:sp>
      <p:sp>
        <p:nvSpPr>
          <p:cNvPr id="8" name="Rectangle 5">
            <a:extLst>
              <a:ext uri="{FF2B5EF4-FFF2-40B4-BE49-F238E27FC236}">
                <a16:creationId xmlns:a16="http://schemas.microsoft.com/office/drawing/2014/main" id="{13D2DA5B-8734-4F58-893F-B894013232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1BF2FD4-54D6-4FCE-8119-834FB5183F7A}"/>
              </a:ext>
            </a:extLst>
          </p:cNvPr>
          <p:cNvSpPr>
            <a:spLocks noGrp="1" noChangeArrowheads="1"/>
          </p:cNvSpPr>
          <p:nvPr>
            <p:ph type="sldNum" sz="quarter" idx="12"/>
          </p:nvPr>
        </p:nvSpPr>
        <p:spPr>
          <a:ln/>
        </p:spPr>
        <p:txBody>
          <a:bodyPr/>
          <a:lstStyle>
            <a:lvl1pPr>
              <a:defRPr/>
            </a:lvl1pPr>
          </a:lstStyle>
          <a:p>
            <a:fld id="{19E8E8DB-0B33-4B7A-A458-DB7C18AA800C}" type="slidenum">
              <a:rPr lang="en-US" altLang="en-US"/>
              <a:pPr/>
              <a:t>‹#›</a:t>
            </a:fld>
            <a:endParaRPr lang="en-US" altLang="en-US"/>
          </a:p>
        </p:txBody>
      </p:sp>
    </p:spTree>
    <p:extLst>
      <p:ext uri="{BB962C8B-B14F-4D97-AF65-F5344CB8AC3E}">
        <p14:creationId xmlns:p14="http://schemas.microsoft.com/office/powerpoint/2010/main" val="66239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AD7757DC-DE6B-4395-97BD-0CA66D4DFAF0}"/>
              </a:ext>
            </a:extLst>
          </p:cNvPr>
          <p:cNvSpPr>
            <a:spLocks noGrp="1" noChangeArrowheads="1"/>
          </p:cNvSpPr>
          <p:nvPr>
            <p:ph type="dt" sz="half" idx="10"/>
          </p:nvPr>
        </p:nvSpPr>
        <p:spPr>
          <a:ln/>
        </p:spPr>
        <p:txBody>
          <a:bodyPr/>
          <a:lstStyle>
            <a:lvl1pPr>
              <a:defRPr/>
            </a:lvl1pPr>
          </a:lstStyle>
          <a:p>
            <a:pPr>
              <a:defRPr/>
            </a:pPr>
            <a:fld id="{4CCD8940-A01D-43D6-9365-A268B21CFC02}" type="datetimeFigureOut">
              <a:rPr lang="en-US"/>
              <a:pPr>
                <a:defRPr/>
              </a:pPr>
              <a:t>12/12/2020</a:t>
            </a:fld>
            <a:endParaRPr lang="en-US"/>
          </a:p>
        </p:txBody>
      </p:sp>
      <p:sp>
        <p:nvSpPr>
          <p:cNvPr id="4" name="Rectangle 5">
            <a:extLst>
              <a:ext uri="{FF2B5EF4-FFF2-40B4-BE49-F238E27FC236}">
                <a16:creationId xmlns:a16="http://schemas.microsoft.com/office/drawing/2014/main" id="{CAB72685-2FA0-4D2C-9D6A-85C910C53E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B1EB41-7044-4CC8-85C8-0CD28AB33DF5}"/>
              </a:ext>
            </a:extLst>
          </p:cNvPr>
          <p:cNvSpPr>
            <a:spLocks noGrp="1" noChangeArrowheads="1"/>
          </p:cNvSpPr>
          <p:nvPr>
            <p:ph type="sldNum" sz="quarter" idx="12"/>
          </p:nvPr>
        </p:nvSpPr>
        <p:spPr>
          <a:ln/>
        </p:spPr>
        <p:txBody>
          <a:bodyPr/>
          <a:lstStyle>
            <a:lvl1pPr>
              <a:defRPr/>
            </a:lvl1pPr>
          </a:lstStyle>
          <a:p>
            <a:fld id="{4F1FAAD6-6A07-40C4-A691-AA1B2C111F65}" type="slidenum">
              <a:rPr lang="en-US" altLang="en-US"/>
              <a:pPr/>
              <a:t>‹#›</a:t>
            </a:fld>
            <a:endParaRPr lang="en-US" altLang="en-US"/>
          </a:p>
        </p:txBody>
      </p:sp>
    </p:spTree>
    <p:extLst>
      <p:ext uri="{BB962C8B-B14F-4D97-AF65-F5344CB8AC3E}">
        <p14:creationId xmlns:p14="http://schemas.microsoft.com/office/powerpoint/2010/main" val="186347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6379A4-3B10-4F70-919A-29C945833F03}"/>
              </a:ext>
            </a:extLst>
          </p:cNvPr>
          <p:cNvSpPr>
            <a:spLocks noGrp="1" noChangeArrowheads="1"/>
          </p:cNvSpPr>
          <p:nvPr>
            <p:ph type="dt" sz="half" idx="10"/>
          </p:nvPr>
        </p:nvSpPr>
        <p:spPr>
          <a:ln/>
        </p:spPr>
        <p:txBody>
          <a:bodyPr/>
          <a:lstStyle>
            <a:lvl1pPr>
              <a:defRPr/>
            </a:lvl1pPr>
          </a:lstStyle>
          <a:p>
            <a:pPr>
              <a:defRPr/>
            </a:pPr>
            <a:fld id="{0A3EE35A-2D12-4EC9-A3ED-3B93F1D2A253}" type="datetimeFigureOut">
              <a:rPr lang="en-US"/>
              <a:pPr>
                <a:defRPr/>
              </a:pPr>
              <a:t>12/12/2020</a:t>
            </a:fld>
            <a:endParaRPr lang="en-US"/>
          </a:p>
        </p:txBody>
      </p:sp>
      <p:sp>
        <p:nvSpPr>
          <p:cNvPr id="3" name="Rectangle 5">
            <a:extLst>
              <a:ext uri="{FF2B5EF4-FFF2-40B4-BE49-F238E27FC236}">
                <a16:creationId xmlns:a16="http://schemas.microsoft.com/office/drawing/2014/main" id="{64AAFE56-4E68-47B7-9464-BCCFA2523B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C149C4-083E-446C-A5CE-38FFADCCDDE1}"/>
              </a:ext>
            </a:extLst>
          </p:cNvPr>
          <p:cNvSpPr>
            <a:spLocks noGrp="1" noChangeArrowheads="1"/>
          </p:cNvSpPr>
          <p:nvPr>
            <p:ph type="sldNum" sz="quarter" idx="12"/>
          </p:nvPr>
        </p:nvSpPr>
        <p:spPr>
          <a:ln/>
        </p:spPr>
        <p:txBody>
          <a:bodyPr/>
          <a:lstStyle>
            <a:lvl1pPr>
              <a:defRPr/>
            </a:lvl1pPr>
          </a:lstStyle>
          <a:p>
            <a:fld id="{4511F9F7-2A16-41AC-A4E1-6919671FC3DD}" type="slidenum">
              <a:rPr lang="en-US" altLang="en-US"/>
              <a:pPr/>
              <a:t>‹#›</a:t>
            </a:fld>
            <a:endParaRPr lang="en-US" altLang="en-US"/>
          </a:p>
        </p:txBody>
      </p:sp>
    </p:spTree>
    <p:extLst>
      <p:ext uri="{BB962C8B-B14F-4D97-AF65-F5344CB8AC3E}">
        <p14:creationId xmlns:p14="http://schemas.microsoft.com/office/powerpoint/2010/main" val="40796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32046D-277A-4EF3-B107-5E77A5E79984}"/>
              </a:ext>
            </a:extLst>
          </p:cNvPr>
          <p:cNvSpPr>
            <a:spLocks noGrp="1" noChangeArrowheads="1"/>
          </p:cNvSpPr>
          <p:nvPr>
            <p:ph type="dt" sz="half" idx="10"/>
          </p:nvPr>
        </p:nvSpPr>
        <p:spPr>
          <a:ln/>
        </p:spPr>
        <p:txBody>
          <a:bodyPr/>
          <a:lstStyle>
            <a:lvl1pPr>
              <a:defRPr/>
            </a:lvl1pPr>
          </a:lstStyle>
          <a:p>
            <a:pPr>
              <a:defRPr/>
            </a:pPr>
            <a:fld id="{0AB72981-64CF-41C6-850F-3E6517CA23F2}" type="datetimeFigureOut">
              <a:rPr lang="en-US"/>
              <a:pPr>
                <a:defRPr/>
              </a:pPr>
              <a:t>12/12/2020</a:t>
            </a:fld>
            <a:endParaRPr lang="en-US"/>
          </a:p>
        </p:txBody>
      </p:sp>
      <p:sp>
        <p:nvSpPr>
          <p:cNvPr id="6" name="Rectangle 5">
            <a:extLst>
              <a:ext uri="{FF2B5EF4-FFF2-40B4-BE49-F238E27FC236}">
                <a16:creationId xmlns:a16="http://schemas.microsoft.com/office/drawing/2014/main" id="{E83768B6-41A1-4D28-8EA1-0AF8B3E63E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BBCD4C-DF3D-41E6-A7C5-3DFA5909D889}"/>
              </a:ext>
            </a:extLst>
          </p:cNvPr>
          <p:cNvSpPr>
            <a:spLocks noGrp="1" noChangeArrowheads="1"/>
          </p:cNvSpPr>
          <p:nvPr>
            <p:ph type="sldNum" sz="quarter" idx="12"/>
          </p:nvPr>
        </p:nvSpPr>
        <p:spPr>
          <a:ln/>
        </p:spPr>
        <p:txBody>
          <a:bodyPr/>
          <a:lstStyle>
            <a:lvl1pPr>
              <a:defRPr/>
            </a:lvl1pPr>
          </a:lstStyle>
          <a:p>
            <a:fld id="{4F14C59E-2732-452E-8660-13BB9F2D4A31}" type="slidenum">
              <a:rPr lang="en-US" altLang="en-US"/>
              <a:pPr/>
              <a:t>‹#›</a:t>
            </a:fld>
            <a:endParaRPr lang="en-US" altLang="en-US"/>
          </a:p>
        </p:txBody>
      </p:sp>
    </p:spTree>
    <p:extLst>
      <p:ext uri="{BB962C8B-B14F-4D97-AF65-F5344CB8AC3E}">
        <p14:creationId xmlns:p14="http://schemas.microsoft.com/office/powerpoint/2010/main" val="259609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77E3EC-DC23-4C7D-8944-C07A17CABB3A}"/>
              </a:ext>
            </a:extLst>
          </p:cNvPr>
          <p:cNvSpPr>
            <a:spLocks noGrp="1" noChangeArrowheads="1"/>
          </p:cNvSpPr>
          <p:nvPr>
            <p:ph type="dt" sz="half" idx="10"/>
          </p:nvPr>
        </p:nvSpPr>
        <p:spPr>
          <a:ln/>
        </p:spPr>
        <p:txBody>
          <a:bodyPr/>
          <a:lstStyle>
            <a:lvl1pPr>
              <a:defRPr/>
            </a:lvl1pPr>
          </a:lstStyle>
          <a:p>
            <a:pPr>
              <a:defRPr/>
            </a:pPr>
            <a:fld id="{E8B17D1A-5A4C-4DB6-9AFA-488B9DBEE785}" type="datetimeFigureOut">
              <a:rPr lang="en-US"/>
              <a:pPr>
                <a:defRPr/>
              </a:pPr>
              <a:t>12/12/2020</a:t>
            </a:fld>
            <a:endParaRPr lang="en-US"/>
          </a:p>
        </p:txBody>
      </p:sp>
      <p:sp>
        <p:nvSpPr>
          <p:cNvPr id="6" name="Rectangle 5">
            <a:extLst>
              <a:ext uri="{FF2B5EF4-FFF2-40B4-BE49-F238E27FC236}">
                <a16:creationId xmlns:a16="http://schemas.microsoft.com/office/drawing/2014/main" id="{8D59AA5A-25BA-42FC-A56D-4FF89D5C5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A2F7D6-759A-4C7C-9D5B-4115B37635E8}"/>
              </a:ext>
            </a:extLst>
          </p:cNvPr>
          <p:cNvSpPr>
            <a:spLocks noGrp="1" noChangeArrowheads="1"/>
          </p:cNvSpPr>
          <p:nvPr>
            <p:ph type="sldNum" sz="quarter" idx="12"/>
          </p:nvPr>
        </p:nvSpPr>
        <p:spPr>
          <a:ln/>
        </p:spPr>
        <p:txBody>
          <a:bodyPr/>
          <a:lstStyle>
            <a:lvl1pPr>
              <a:defRPr/>
            </a:lvl1pPr>
          </a:lstStyle>
          <a:p>
            <a:fld id="{1960DDEA-B1F5-46D5-9822-D834DBBD0151}" type="slidenum">
              <a:rPr lang="en-US" altLang="en-US"/>
              <a:pPr/>
              <a:t>‹#›</a:t>
            </a:fld>
            <a:endParaRPr lang="en-US" altLang="en-US"/>
          </a:p>
        </p:txBody>
      </p:sp>
    </p:spTree>
    <p:extLst>
      <p:ext uri="{BB962C8B-B14F-4D97-AF65-F5344CB8AC3E}">
        <p14:creationId xmlns:p14="http://schemas.microsoft.com/office/powerpoint/2010/main" val="63443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F9DD98-AC98-40CC-B33C-6C5C45CE357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943E93-BBF2-42CD-85F7-D3FAD850E9A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8" name="Rectangle 4">
            <a:extLst>
              <a:ext uri="{FF2B5EF4-FFF2-40B4-BE49-F238E27FC236}">
                <a16:creationId xmlns:a16="http://schemas.microsoft.com/office/drawing/2014/main" id="{D05AC20A-1267-4E90-AAD2-427D9226234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fld id="{F9910A4B-9868-4CF8-AF1D-D26D08EC6484}" type="datetimeFigureOut">
              <a:rPr lang="en-US"/>
              <a:pPr>
                <a:defRPr/>
              </a:pPr>
              <a:t>12/12/2020</a:t>
            </a:fld>
            <a:endParaRPr lang="en-US"/>
          </a:p>
        </p:txBody>
      </p:sp>
      <p:sp>
        <p:nvSpPr>
          <p:cNvPr id="26629" name="Rectangle 5">
            <a:extLst>
              <a:ext uri="{FF2B5EF4-FFF2-40B4-BE49-F238E27FC236}">
                <a16:creationId xmlns:a16="http://schemas.microsoft.com/office/drawing/2014/main" id="{F2655A42-3B81-409E-A5D8-630F587B7E6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26630" name="Rectangle 6">
            <a:extLst>
              <a:ext uri="{FF2B5EF4-FFF2-40B4-BE49-F238E27FC236}">
                <a16:creationId xmlns:a16="http://schemas.microsoft.com/office/drawing/2014/main" id="{921A245B-9B6A-4957-8FE6-7B690ECC262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7212C7D-A840-4797-A1F3-3E23BF92C707}" type="slidenum">
              <a:rPr lang="en-US" altLang="en-US"/>
              <a:pPr/>
              <a:t>‹#›</a:t>
            </a:fld>
            <a:endParaRPr lang="en-US" altLang="en-US"/>
          </a:p>
        </p:txBody>
      </p:sp>
    </p:spTree>
    <p:extLst>
      <p:ext uri="{BB962C8B-B14F-4D97-AF65-F5344CB8AC3E}">
        <p14:creationId xmlns:p14="http://schemas.microsoft.com/office/powerpoint/2010/main" val="3724987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AEA88410-8144-490C-A7AD-65DE97C12025}"/>
              </a:ext>
            </a:extLst>
          </p:cNvPr>
          <p:cNvSpPr txBox="1">
            <a:spLocks noChangeArrowheads="1"/>
          </p:cNvSpPr>
          <p:nvPr/>
        </p:nvSpPr>
        <p:spPr bwMode="auto">
          <a:xfrm>
            <a:off x="2286000" y="1752601"/>
            <a:ext cx="80772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Điền vào chỗ trống ui hay uôi?</a:t>
            </a:r>
          </a:p>
          <a:p>
            <a:pPr algn="ctr" eaLnBrk="1" fontAlgn="base" hangingPunct="1">
              <a:spcBef>
                <a:spcPct val="5000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con m…..        m….. bưởi</a:t>
            </a:r>
          </a:p>
          <a:p>
            <a:pPr algn="ctr" eaLnBrk="1" fontAlgn="base" hangingPunct="1">
              <a:spcBef>
                <a:spcPct val="5000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hạt m…..        n….. lửa</a:t>
            </a:r>
          </a:p>
        </p:txBody>
      </p:sp>
      <p:sp>
        <p:nvSpPr>
          <p:cNvPr id="2051" name="Line 13">
            <a:extLst>
              <a:ext uri="{FF2B5EF4-FFF2-40B4-BE49-F238E27FC236}">
                <a16:creationId xmlns:a16="http://schemas.microsoft.com/office/drawing/2014/main" id="{84BA6A35-7364-448C-841C-EA53FD51BDE5}"/>
              </a:ext>
            </a:extLst>
          </p:cNvPr>
          <p:cNvSpPr>
            <a:spLocks noChangeShapeType="1"/>
          </p:cNvSpPr>
          <p:nvPr/>
        </p:nvSpPr>
        <p:spPr bwMode="auto">
          <a:xfrm flipV="1">
            <a:off x="5715000" y="3200400"/>
            <a:ext cx="76200" cy="7620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2052" name="Line 14">
            <a:extLst>
              <a:ext uri="{FF2B5EF4-FFF2-40B4-BE49-F238E27FC236}">
                <a16:creationId xmlns:a16="http://schemas.microsoft.com/office/drawing/2014/main" id="{A4438F74-A3D7-498C-A4D4-8A58ADECC3AC}"/>
              </a:ext>
            </a:extLst>
          </p:cNvPr>
          <p:cNvSpPr>
            <a:spLocks noChangeShapeType="1"/>
          </p:cNvSpPr>
          <p:nvPr/>
        </p:nvSpPr>
        <p:spPr bwMode="auto">
          <a:xfrm flipV="1">
            <a:off x="7162800" y="3276600"/>
            <a:ext cx="76200" cy="7620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2053" name="Text Box 15">
            <a:extLst>
              <a:ext uri="{FF2B5EF4-FFF2-40B4-BE49-F238E27FC236}">
                <a16:creationId xmlns:a16="http://schemas.microsoft.com/office/drawing/2014/main" id="{24A8A150-D565-476F-8E19-6159E0B6EAD4}"/>
              </a:ext>
            </a:extLst>
          </p:cNvPr>
          <p:cNvSpPr txBox="1">
            <a:spLocks noChangeArrowheads="1"/>
          </p:cNvSpPr>
          <p:nvPr/>
        </p:nvSpPr>
        <p:spPr bwMode="auto">
          <a:xfrm>
            <a:off x="5257800" y="23622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CC3300"/>
                </a:solidFill>
              </a:rPr>
              <a:t>~</a:t>
            </a:r>
            <a:endParaRPr lang="vi-VN" altLang="en-US">
              <a:solidFill>
                <a:srgbClr val="CC3300"/>
              </a:solidFill>
            </a:endParaRPr>
          </a:p>
        </p:txBody>
      </p:sp>
      <p:sp>
        <p:nvSpPr>
          <p:cNvPr id="2054" name="Line 16">
            <a:extLst>
              <a:ext uri="{FF2B5EF4-FFF2-40B4-BE49-F238E27FC236}">
                <a16:creationId xmlns:a16="http://schemas.microsoft.com/office/drawing/2014/main" id="{09A6370A-EC48-4017-B19C-65E1F3933DD9}"/>
              </a:ext>
            </a:extLst>
          </p:cNvPr>
          <p:cNvSpPr>
            <a:spLocks noChangeShapeType="1"/>
          </p:cNvSpPr>
          <p:nvPr/>
        </p:nvSpPr>
        <p:spPr bwMode="auto">
          <a:xfrm flipV="1">
            <a:off x="7086600" y="2514600"/>
            <a:ext cx="76200" cy="7620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4353" name="Text Box 17">
            <a:extLst>
              <a:ext uri="{FF2B5EF4-FFF2-40B4-BE49-F238E27FC236}">
                <a16:creationId xmlns:a16="http://schemas.microsoft.com/office/drawing/2014/main" id="{6387C67A-89D3-4AD2-A514-50169420F65E}"/>
              </a:ext>
            </a:extLst>
          </p:cNvPr>
          <p:cNvSpPr txBox="1">
            <a:spLocks noChangeArrowheads="1"/>
          </p:cNvSpPr>
          <p:nvPr/>
        </p:nvSpPr>
        <p:spPr bwMode="auto">
          <a:xfrm>
            <a:off x="5105400" y="2468564"/>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CC3300"/>
                </a:solidFill>
                <a:latin typeface="Times New Roman" panose="02020603050405020304" pitchFamily="18" charset="0"/>
              </a:rPr>
              <a:t>uôi</a:t>
            </a:r>
            <a:endParaRPr lang="vi-VN" altLang="en-US" sz="3200">
              <a:solidFill>
                <a:srgbClr val="CC3300"/>
              </a:solidFill>
              <a:latin typeface="Times New Roman" panose="02020603050405020304" pitchFamily="18" charset="0"/>
            </a:endParaRPr>
          </a:p>
        </p:txBody>
      </p:sp>
      <p:sp>
        <p:nvSpPr>
          <p:cNvPr id="14354" name="Text Box 18">
            <a:extLst>
              <a:ext uri="{FF2B5EF4-FFF2-40B4-BE49-F238E27FC236}">
                <a16:creationId xmlns:a16="http://schemas.microsoft.com/office/drawing/2014/main" id="{F2FA6FD8-D374-43BA-A5F5-7B27655AFD95}"/>
              </a:ext>
            </a:extLst>
          </p:cNvPr>
          <p:cNvSpPr txBox="1">
            <a:spLocks noChangeArrowheads="1"/>
          </p:cNvSpPr>
          <p:nvPr/>
        </p:nvSpPr>
        <p:spPr bwMode="auto">
          <a:xfrm>
            <a:off x="6858000" y="2468564"/>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CC3300"/>
                </a:solidFill>
                <a:latin typeface="Times New Roman" panose="02020603050405020304" pitchFamily="18" charset="0"/>
              </a:rPr>
              <a:t>ui</a:t>
            </a:r>
            <a:endParaRPr lang="vi-VN" altLang="en-US" sz="3200">
              <a:solidFill>
                <a:srgbClr val="CC3300"/>
              </a:solidFill>
              <a:latin typeface="Times New Roman" panose="02020603050405020304" pitchFamily="18" charset="0"/>
            </a:endParaRPr>
          </a:p>
        </p:txBody>
      </p:sp>
      <p:sp>
        <p:nvSpPr>
          <p:cNvPr id="14356" name="Text Box 20">
            <a:extLst>
              <a:ext uri="{FF2B5EF4-FFF2-40B4-BE49-F238E27FC236}">
                <a16:creationId xmlns:a16="http://schemas.microsoft.com/office/drawing/2014/main" id="{7AE57751-CFCC-4CD5-8BF2-22F3D8A4F10C}"/>
              </a:ext>
            </a:extLst>
          </p:cNvPr>
          <p:cNvSpPr txBox="1">
            <a:spLocks noChangeArrowheads="1"/>
          </p:cNvSpPr>
          <p:nvPr/>
        </p:nvSpPr>
        <p:spPr bwMode="auto">
          <a:xfrm>
            <a:off x="5257800" y="3230564"/>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CC3300"/>
                </a:solidFill>
                <a:latin typeface="Times New Roman" panose="02020603050405020304" pitchFamily="18" charset="0"/>
              </a:rPr>
              <a:t>uôi</a:t>
            </a:r>
            <a:endParaRPr lang="vi-VN" altLang="en-US" sz="3200">
              <a:solidFill>
                <a:srgbClr val="CC3300"/>
              </a:solidFill>
              <a:latin typeface="Times New Roman" panose="02020603050405020304" pitchFamily="18" charset="0"/>
            </a:endParaRPr>
          </a:p>
        </p:txBody>
      </p:sp>
      <p:sp>
        <p:nvSpPr>
          <p:cNvPr id="14357" name="Text Box 21">
            <a:extLst>
              <a:ext uri="{FF2B5EF4-FFF2-40B4-BE49-F238E27FC236}">
                <a16:creationId xmlns:a16="http://schemas.microsoft.com/office/drawing/2014/main" id="{6D852905-7305-4F42-9688-5ECBC55A4943}"/>
              </a:ext>
            </a:extLst>
          </p:cNvPr>
          <p:cNvSpPr txBox="1">
            <a:spLocks noChangeArrowheads="1"/>
          </p:cNvSpPr>
          <p:nvPr/>
        </p:nvSpPr>
        <p:spPr bwMode="auto">
          <a:xfrm>
            <a:off x="6934200" y="3230564"/>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CC3300"/>
                </a:solidFill>
                <a:latin typeface="Times New Roman" panose="02020603050405020304" pitchFamily="18" charset="0"/>
              </a:rPr>
              <a:t>ui</a:t>
            </a:r>
            <a:endParaRPr lang="vi-VN" altLang="en-US" sz="3200">
              <a:solidFill>
                <a:srgbClr val="CC3300"/>
              </a:solidFill>
              <a:latin typeface="Times New Roman" panose="02020603050405020304" pitchFamily="18" charset="0"/>
            </a:endParaRPr>
          </a:p>
        </p:txBody>
      </p:sp>
      <p:sp>
        <p:nvSpPr>
          <p:cNvPr id="2059" name="TextBox 11">
            <a:extLst>
              <a:ext uri="{FF2B5EF4-FFF2-40B4-BE49-F238E27FC236}">
                <a16:creationId xmlns:a16="http://schemas.microsoft.com/office/drawing/2014/main" id="{276F1BCA-D3F2-4178-8EDC-CFBE81DAF479}"/>
              </a:ext>
            </a:extLst>
          </p:cNvPr>
          <p:cNvSpPr txBox="1">
            <a:spLocks noChangeArrowheads="1"/>
          </p:cNvSpPr>
          <p:nvPr/>
        </p:nvSpPr>
        <p:spPr bwMode="auto">
          <a:xfrm>
            <a:off x="4114800" y="8382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diamond(in)">
                                      <p:cBhvr>
                                        <p:cTn id="7" dur="2000"/>
                                        <p:tgtEl>
                                          <p:spTgt spid="14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54"/>
                                        </p:tgtEl>
                                        <p:attrNameLst>
                                          <p:attrName>style.visibility</p:attrName>
                                        </p:attrNameLst>
                                      </p:cBhvr>
                                      <p:to>
                                        <p:strVal val="visible"/>
                                      </p:to>
                                    </p:set>
                                    <p:animEffect transition="in" filter="diamond(in)">
                                      <p:cBhvr>
                                        <p:cTn id="12" dur="2000"/>
                                        <p:tgtEl>
                                          <p:spTgt spid="14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56"/>
                                        </p:tgtEl>
                                        <p:attrNameLst>
                                          <p:attrName>style.visibility</p:attrName>
                                        </p:attrNameLst>
                                      </p:cBhvr>
                                      <p:to>
                                        <p:strVal val="visible"/>
                                      </p:to>
                                    </p:set>
                                    <p:animEffect transition="in" filter="diamond(in)">
                                      <p:cBhvr>
                                        <p:cTn id="17" dur="2000"/>
                                        <p:tgtEl>
                                          <p:spTgt spid="143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4357"/>
                                        </p:tgtEl>
                                        <p:attrNameLst>
                                          <p:attrName>style.visibility</p:attrName>
                                        </p:attrNameLst>
                                      </p:cBhvr>
                                      <p:to>
                                        <p:strVal val="visible"/>
                                      </p:to>
                                    </p:set>
                                    <p:animEffect transition="in" filter="diamond(in)">
                                      <p:cBhvr>
                                        <p:cTn id="22" dur="2000"/>
                                        <p:tgtEl>
                                          <p:spTgt spid="14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4354" grpId="0"/>
      <p:bldP spid="14356" grpId="0"/>
      <p:bldP spid="143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a:extLst>
              <a:ext uri="{FF2B5EF4-FFF2-40B4-BE49-F238E27FC236}">
                <a16:creationId xmlns:a16="http://schemas.microsoft.com/office/drawing/2014/main" id="{A34C25AB-91B4-4713-B57F-C74957715A7B}"/>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000000"/>
                </a:solidFill>
                <a:latin typeface="Times New Roman" panose="02020603050405020304" pitchFamily="18" charset="0"/>
                <a:cs typeface="Times New Roman" panose="02020603050405020304" pitchFamily="18" charset="0"/>
              </a:rPr>
              <a:t>Nhà rông ở Tây Nguyên</a:t>
            </a:r>
          </a:p>
        </p:txBody>
      </p:sp>
      <p:sp>
        <p:nvSpPr>
          <p:cNvPr id="7" name="Text Box 42">
            <a:extLst>
              <a:ext uri="{FF2B5EF4-FFF2-40B4-BE49-F238E27FC236}">
                <a16:creationId xmlns:a16="http://schemas.microsoft.com/office/drawing/2014/main" id="{152184B0-0C63-4C73-B97F-F8E12107D1E0}"/>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11268" name="Text Box 5">
            <a:extLst>
              <a:ext uri="{FF2B5EF4-FFF2-40B4-BE49-F238E27FC236}">
                <a16:creationId xmlns:a16="http://schemas.microsoft.com/office/drawing/2014/main" id="{24330510-6F9B-4429-A676-56154535B169}"/>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1269" name="TextBox 10">
            <a:extLst>
              <a:ext uri="{FF2B5EF4-FFF2-40B4-BE49-F238E27FC236}">
                <a16:creationId xmlns:a16="http://schemas.microsoft.com/office/drawing/2014/main" id="{378CD292-E68F-48B0-B10B-2A9E9830EE9E}"/>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FF3300"/>
                </a:solidFill>
                <a:latin typeface="Times New Roman" panose="02020603050405020304" pitchFamily="18" charset="0"/>
                <a:cs typeface="Times New Roman" panose="02020603050405020304" pitchFamily="18" charset="0"/>
              </a:rPr>
              <a:t>Gian</a:t>
            </a:r>
            <a:r>
              <a:rPr lang="af-ZA" altLang="en-US" sz="3200" b="1">
                <a:solidFill>
                  <a:srgbClr val="000000"/>
                </a:solidFill>
                <a:latin typeface="Times New Roman" panose="02020603050405020304" pitchFamily="18" charset="0"/>
                <a:cs typeface="Times New Roman" panose="02020603050405020304" pitchFamily="18" charset="0"/>
              </a:rPr>
              <a:t> đầu nhà rông là nơi thờ thần làng, trên vách treo một giỏ mây đựng hòn đá thần. </a:t>
            </a:r>
            <a:r>
              <a:rPr lang="af-ZA" altLang="en-US" sz="3200" b="1">
                <a:solidFill>
                  <a:srgbClr val="FF3300"/>
                </a:solidFill>
                <a:latin typeface="Times New Roman" panose="02020603050405020304" pitchFamily="18" charset="0"/>
                <a:cs typeface="Times New Roman" panose="02020603050405020304" pitchFamily="18" charset="0"/>
              </a:rPr>
              <a:t>Đó</a:t>
            </a:r>
            <a:r>
              <a:rPr lang="af-ZA" altLang="en-US" sz="3200" b="1">
                <a:solidFill>
                  <a:srgbClr val="000000"/>
                </a:solidFill>
                <a:latin typeface="Times New Roman" panose="02020603050405020304" pitchFamily="18" charset="0"/>
                <a:cs typeface="Times New Roman" panose="02020603050405020304" pitchFamily="18" charset="0"/>
              </a:rPr>
              <a:t> là hòn đá mà già làng nhặt lấy khi chọn đất lập làng. </a:t>
            </a:r>
            <a:r>
              <a:rPr lang="af-ZA" altLang="en-US" sz="3200" b="1">
                <a:solidFill>
                  <a:srgbClr val="FF3300"/>
                </a:solidFill>
                <a:latin typeface="Times New Roman" panose="02020603050405020304" pitchFamily="18" charset="0"/>
                <a:cs typeface="Times New Roman" panose="02020603050405020304" pitchFamily="18" charset="0"/>
              </a:rPr>
              <a:t>Xung</a:t>
            </a:r>
            <a:r>
              <a:rPr lang="af-ZA" altLang="en-US" sz="3200" b="1">
                <a:solidFill>
                  <a:srgbClr val="000000"/>
                </a:solidFill>
                <a:latin typeface="Times New Roman" panose="02020603050405020304" pitchFamily="18" charset="0"/>
                <a:cs typeface="Times New Roman" panose="02020603050405020304" pitchFamily="18" charset="0"/>
              </a:rPr>
              <a:t>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11270" name="Text Box 7">
            <a:extLst>
              <a:ext uri="{FF2B5EF4-FFF2-40B4-BE49-F238E27FC236}">
                <a16:creationId xmlns:a16="http://schemas.microsoft.com/office/drawing/2014/main" id="{0EB11152-AFD0-4CA6-81F8-DB34E8DE1ADF}"/>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1271" name="Text Box 8">
            <a:extLst>
              <a:ext uri="{FF2B5EF4-FFF2-40B4-BE49-F238E27FC236}">
                <a16:creationId xmlns:a16="http://schemas.microsoft.com/office/drawing/2014/main" id="{CDFA024D-9AB1-4142-806D-FAA1F8C19738}"/>
              </a:ext>
            </a:extLst>
          </p:cNvPr>
          <p:cNvSpPr txBox="1">
            <a:spLocks noChangeArrowheads="1"/>
          </p:cNvSpPr>
          <p:nvPr/>
        </p:nvSpPr>
        <p:spPr bwMode="auto">
          <a:xfrm>
            <a:off x="2057400" y="50292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Trong bài còn phải viết hoa những chữ nào nữa?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a:extLst>
              <a:ext uri="{FF2B5EF4-FFF2-40B4-BE49-F238E27FC236}">
                <a16:creationId xmlns:a16="http://schemas.microsoft.com/office/drawing/2014/main" id="{FD82D974-72A4-49C7-A24A-0D89933AEBAF}"/>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3300"/>
                </a:solidFill>
                <a:latin typeface="Times New Roman" panose="02020603050405020304" pitchFamily="18" charset="0"/>
                <a:cs typeface="Times New Roman" panose="02020603050405020304" pitchFamily="18" charset="0"/>
              </a:rPr>
              <a:t>Nhà</a:t>
            </a:r>
            <a:r>
              <a:rPr lang="en-US" altLang="en-US" sz="3200" b="1">
                <a:solidFill>
                  <a:srgbClr val="000000"/>
                </a:solidFill>
                <a:latin typeface="Times New Roman" panose="02020603050405020304" pitchFamily="18" charset="0"/>
                <a:cs typeface="Times New Roman" panose="02020603050405020304" pitchFamily="18" charset="0"/>
              </a:rPr>
              <a:t> rông ở </a:t>
            </a:r>
            <a:r>
              <a:rPr lang="en-US" altLang="en-US" sz="3200" b="1">
                <a:solidFill>
                  <a:srgbClr val="FF3300"/>
                </a:solidFill>
                <a:latin typeface="Times New Roman" panose="02020603050405020304" pitchFamily="18" charset="0"/>
                <a:cs typeface="Times New Roman" panose="02020603050405020304" pitchFamily="18" charset="0"/>
              </a:rPr>
              <a:t>Tây Nguyên</a:t>
            </a:r>
          </a:p>
        </p:txBody>
      </p:sp>
      <p:sp>
        <p:nvSpPr>
          <p:cNvPr id="7" name="Text Box 42">
            <a:extLst>
              <a:ext uri="{FF2B5EF4-FFF2-40B4-BE49-F238E27FC236}">
                <a16:creationId xmlns:a16="http://schemas.microsoft.com/office/drawing/2014/main" id="{34F8CC06-FE1F-42A7-95AE-09BE9BB22AC9}"/>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12292" name="Text Box 5">
            <a:extLst>
              <a:ext uri="{FF2B5EF4-FFF2-40B4-BE49-F238E27FC236}">
                <a16:creationId xmlns:a16="http://schemas.microsoft.com/office/drawing/2014/main" id="{5F91365C-A213-44BB-B7E9-E2FB6009ED67}"/>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2293" name="TextBox 10">
            <a:extLst>
              <a:ext uri="{FF2B5EF4-FFF2-40B4-BE49-F238E27FC236}">
                <a16:creationId xmlns:a16="http://schemas.microsoft.com/office/drawing/2014/main" id="{5097DB2C-C1E6-4E82-8D33-0C1B5781C0A3}"/>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FF3300"/>
                </a:solidFill>
                <a:latin typeface="Times New Roman" panose="02020603050405020304" pitchFamily="18" charset="0"/>
                <a:cs typeface="Times New Roman" panose="02020603050405020304" pitchFamily="18" charset="0"/>
              </a:rPr>
              <a:t>Gian</a:t>
            </a:r>
            <a:r>
              <a:rPr lang="af-ZA" altLang="en-US" sz="3200" b="1">
                <a:solidFill>
                  <a:srgbClr val="000000"/>
                </a:solidFill>
                <a:latin typeface="Times New Roman" panose="02020603050405020304" pitchFamily="18" charset="0"/>
                <a:cs typeface="Times New Roman" panose="02020603050405020304" pitchFamily="18" charset="0"/>
              </a:rPr>
              <a:t> đầu nhà rông là nơi thờ thần làng, trên vách treo một giỏ mây đựng hòn đá thần. </a:t>
            </a:r>
            <a:r>
              <a:rPr lang="af-ZA" altLang="en-US" sz="3200" b="1">
                <a:solidFill>
                  <a:srgbClr val="FF3300"/>
                </a:solidFill>
                <a:latin typeface="Times New Roman" panose="02020603050405020304" pitchFamily="18" charset="0"/>
                <a:cs typeface="Times New Roman" panose="02020603050405020304" pitchFamily="18" charset="0"/>
              </a:rPr>
              <a:t>Đó</a:t>
            </a:r>
            <a:r>
              <a:rPr lang="af-ZA" altLang="en-US" sz="3200" b="1">
                <a:solidFill>
                  <a:srgbClr val="000000"/>
                </a:solidFill>
                <a:latin typeface="Times New Roman" panose="02020603050405020304" pitchFamily="18" charset="0"/>
                <a:cs typeface="Times New Roman" panose="02020603050405020304" pitchFamily="18" charset="0"/>
              </a:rPr>
              <a:t> là hòn đá mà già làng nhặt lấy khi chọn đất lập làng. </a:t>
            </a:r>
            <a:r>
              <a:rPr lang="af-ZA" altLang="en-US" sz="3200" b="1">
                <a:solidFill>
                  <a:srgbClr val="FF3300"/>
                </a:solidFill>
                <a:latin typeface="Times New Roman" panose="02020603050405020304" pitchFamily="18" charset="0"/>
                <a:cs typeface="Times New Roman" panose="02020603050405020304" pitchFamily="18" charset="0"/>
              </a:rPr>
              <a:t>Xung </a:t>
            </a:r>
            <a:r>
              <a:rPr lang="af-ZA" altLang="en-US" sz="3200" b="1">
                <a:solidFill>
                  <a:srgbClr val="000000"/>
                </a:solidFill>
                <a:latin typeface="Times New Roman" panose="02020603050405020304" pitchFamily="18" charset="0"/>
                <a:cs typeface="Times New Roman" panose="02020603050405020304" pitchFamily="18" charset="0"/>
              </a:rPr>
              <a:t>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12294" name="Text Box 7">
            <a:extLst>
              <a:ext uri="{FF2B5EF4-FFF2-40B4-BE49-F238E27FC236}">
                <a16:creationId xmlns:a16="http://schemas.microsoft.com/office/drawing/2014/main" id="{49209C7F-45F9-4661-83B7-8D4AD057770C}"/>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2295" name="Text Box 9">
            <a:extLst>
              <a:ext uri="{FF2B5EF4-FFF2-40B4-BE49-F238E27FC236}">
                <a16:creationId xmlns:a16="http://schemas.microsoft.com/office/drawing/2014/main" id="{B808077C-2D98-482B-9B12-FEA351B78BD0}"/>
              </a:ext>
            </a:extLst>
          </p:cNvPr>
          <p:cNvSpPr txBox="1">
            <a:spLocks noChangeArrowheads="1"/>
          </p:cNvSpPr>
          <p:nvPr/>
        </p:nvSpPr>
        <p:spPr bwMode="auto">
          <a:xfrm>
            <a:off x="2057400" y="50292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Phải viết hoa tên riêng, chữ đầu đầu bài, đầu đoạn.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5F0505D2-A439-48F9-B74F-CD6F4F2D2AC5}"/>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3300"/>
                </a:solidFill>
                <a:latin typeface="Times New Roman" panose="02020603050405020304" pitchFamily="18" charset="0"/>
                <a:cs typeface="Times New Roman" panose="02020603050405020304" pitchFamily="18" charset="0"/>
              </a:rPr>
              <a:t>Nhà</a:t>
            </a:r>
            <a:r>
              <a:rPr lang="en-US" altLang="en-US" sz="3200" b="1">
                <a:solidFill>
                  <a:srgbClr val="000000"/>
                </a:solidFill>
                <a:latin typeface="Times New Roman" panose="02020603050405020304" pitchFamily="18" charset="0"/>
                <a:cs typeface="Times New Roman" panose="02020603050405020304" pitchFamily="18" charset="0"/>
              </a:rPr>
              <a:t> rông ở </a:t>
            </a:r>
            <a:r>
              <a:rPr lang="en-US" altLang="en-US" sz="3200" b="1">
                <a:solidFill>
                  <a:srgbClr val="FF3300"/>
                </a:solidFill>
                <a:latin typeface="Times New Roman" panose="02020603050405020304" pitchFamily="18" charset="0"/>
                <a:cs typeface="Times New Roman" panose="02020603050405020304" pitchFamily="18" charset="0"/>
              </a:rPr>
              <a:t>Tây Nguyên</a:t>
            </a:r>
          </a:p>
        </p:txBody>
      </p:sp>
      <p:sp>
        <p:nvSpPr>
          <p:cNvPr id="7" name="Text Box 42">
            <a:extLst>
              <a:ext uri="{FF2B5EF4-FFF2-40B4-BE49-F238E27FC236}">
                <a16:creationId xmlns:a16="http://schemas.microsoft.com/office/drawing/2014/main" id="{548B1F11-0BD2-4CE1-B7F5-1E29A890A65C}"/>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13316" name="Text Box 5">
            <a:extLst>
              <a:ext uri="{FF2B5EF4-FFF2-40B4-BE49-F238E27FC236}">
                <a16:creationId xmlns:a16="http://schemas.microsoft.com/office/drawing/2014/main" id="{CB92DBAF-8BD0-4EC4-A28D-90697BB632D9}"/>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3317" name="TextBox 10">
            <a:extLst>
              <a:ext uri="{FF2B5EF4-FFF2-40B4-BE49-F238E27FC236}">
                <a16:creationId xmlns:a16="http://schemas.microsoft.com/office/drawing/2014/main" id="{1439E51D-8134-4E3D-A1B7-8195D4393AE0}"/>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FF3300"/>
                </a:solidFill>
                <a:latin typeface="Times New Roman" panose="02020603050405020304" pitchFamily="18" charset="0"/>
                <a:cs typeface="Times New Roman" panose="02020603050405020304" pitchFamily="18" charset="0"/>
              </a:rPr>
              <a:t>  Gian</a:t>
            </a:r>
            <a:r>
              <a:rPr lang="af-ZA" altLang="en-US" sz="3200" b="1">
                <a:solidFill>
                  <a:srgbClr val="000000"/>
                </a:solidFill>
                <a:latin typeface="Times New Roman" panose="02020603050405020304" pitchFamily="18" charset="0"/>
                <a:cs typeface="Times New Roman" panose="02020603050405020304" pitchFamily="18" charset="0"/>
              </a:rPr>
              <a:t> đầu nhà rông là nơi thờ thần làng, trên vách treo một giỏ mây đựng hòn đá thần. </a:t>
            </a:r>
            <a:r>
              <a:rPr lang="af-ZA" altLang="en-US" sz="3200" b="1">
                <a:solidFill>
                  <a:srgbClr val="FF3300"/>
                </a:solidFill>
                <a:latin typeface="Times New Roman" panose="02020603050405020304" pitchFamily="18" charset="0"/>
                <a:cs typeface="Times New Roman" panose="02020603050405020304" pitchFamily="18" charset="0"/>
              </a:rPr>
              <a:t>Đó</a:t>
            </a:r>
            <a:r>
              <a:rPr lang="af-ZA" altLang="en-US" sz="3200" b="1">
                <a:solidFill>
                  <a:srgbClr val="000000"/>
                </a:solidFill>
                <a:latin typeface="Times New Roman" panose="02020603050405020304" pitchFamily="18" charset="0"/>
                <a:cs typeface="Times New Roman" panose="02020603050405020304" pitchFamily="18" charset="0"/>
              </a:rPr>
              <a:t> là hòn đá mà già làng nhặt lấy khi chọn đất lập làng. </a:t>
            </a:r>
            <a:r>
              <a:rPr lang="af-ZA" altLang="en-US" sz="3200" b="1">
                <a:solidFill>
                  <a:srgbClr val="FF3300"/>
                </a:solidFill>
                <a:latin typeface="Times New Roman" panose="02020603050405020304" pitchFamily="18" charset="0"/>
                <a:cs typeface="Times New Roman" panose="02020603050405020304" pitchFamily="18" charset="0"/>
              </a:rPr>
              <a:t>Xung</a:t>
            </a:r>
            <a:r>
              <a:rPr lang="af-ZA" altLang="en-US" sz="3200" b="1">
                <a:solidFill>
                  <a:srgbClr val="000000"/>
                </a:solidFill>
                <a:latin typeface="Times New Roman" panose="02020603050405020304" pitchFamily="18" charset="0"/>
                <a:cs typeface="Times New Roman" panose="02020603050405020304" pitchFamily="18" charset="0"/>
              </a:rPr>
              <a:t>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13318" name="Text Box 7">
            <a:extLst>
              <a:ext uri="{FF2B5EF4-FFF2-40B4-BE49-F238E27FC236}">
                <a16:creationId xmlns:a16="http://schemas.microsoft.com/office/drawing/2014/main" id="{B6B17B3E-9DD3-4062-BCF0-0E001EB85581}"/>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3319" name="Text Box 8">
            <a:extLst>
              <a:ext uri="{FF2B5EF4-FFF2-40B4-BE49-F238E27FC236}">
                <a16:creationId xmlns:a16="http://schemas.microsoft.com/office/drawing/2014/main" id="{7A5EC028-2EBF-4FED-801F-86AB69533576}"/>
              </a:ext>
            </a:extLst>
          </p:cNvPr>
          <p:cNvSpPr txBox="1">
            <a:spLocks noChangeArrowheads="1"/>
          </p:cNvSpPr>
          <p:nvPr/>
        </p:nvSpPr>
        <p:spPr bwMode="auto">
          <a:xfrm>
            <a:off x="2057400" y="50292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Những chữ nào trong đoạn văn dễ viết sai chính tả?</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B695E398-6876-4319-A223-F00D742196BA}"/>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3300"/>
                </a:solidFill>
                <a:latin typeface="Times New Roman" panose="02020603050405020304" pitchFamily="18" charset="0"/>
                <a:cs typeface="Times New Roman" panose="02020603050405020304" pitchFamily="18" charset="0"/>
              </a:rPr>
              <a:t>Nhà</a:t>
            </a:r>
            <a:r>
              <a:rPr lang="en-US" altLang="en-US" sz="3200" b="1">
                <a:solidFill>
                  <a:srgbClr val="000000"/>
                </a:solidFill>
                <a:latin typeface="Times New Roman" panose="02020603050405020304" pitchFamily="18" charset="0"/>
                <a:cs typeface="Times New Roman" panose="02020603050405020304" pitchFamily="18" charset="0"/>
              </a:rPr>
              <a:t> rông ở </a:t>
            </a:r>
            <a:r>
              <a:rPr lang="en-US" altLang="en-US" sz="3200" b="1">
                <a:solidFill>
                  <a:srgbClr val="FF3300"/>
                </a:solidFill>
                <a:latin typeface="Times New Roman" panose="02020603050405020304" pitchFamily="18" charset="0"/>
                <a:cs typeface="Times New Roman" panose="02020603050405020304" pitchFamily="18" charset="0"/>
              </a:rPr>
              <a:t>Tây Nguyên</a:t>
            </a:r>
          </a:p>
        </p:txBody>
      </p:sp>
      <p:sp>
        <p:nvSpPr>
          <p:cNvPr id="7" name="Text Box 42">
            <a:extLst>
              <a:ext uri="{FF2B5EF4-FFF2-40B4-BE49-F238E27FC236}">
                <a16:creationId xmlns:a16="http://schemas.microsoft.com/office/drawing/2014/main" id="{A8F13D16-EA5F-48CE-93BA-DC5A912B880A}"/>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14340" name="Text Box 5">
            <a:extLst>
              <a:ext uri="{FF2B5EF4-FFF2-40B4-BE49-F238E27FC236}">
                <a16:creationId xmlns:a16="http://schemas.microsoft.com/office/drawing/2014/main" id="{D4E15B46-B870-455C-96F4-7EA8D5C72671}"/>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4341" name="TextBox 10">
            <a:extLst>
              <a:ext uri="{FF2B5EF4-FFF2-40B4-BE49-F238E27FC236}">
                <a16:creationId xmlns:a16="http://schemas.microsoft.com/office/drawing/2014/main" id="{A696745A-BC6E-4041-A770-FB8CF04CCA3F}"/>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FF3300"/>
                </a:solidFill>
                <a:latin typeface="Times New Roman" panose="02020603050405020304" pitchFamily="18" charset="0"/>
                <a:cs typeface="Times New Roman" panose="02020603050405020304" pitchFamily="18" charset="0"/>
              </a:rPr>
              <a:t>Gian</a:t>
            </a:r>
            <a:r>
              <a:rPr lang="af-ZA" altLang="en-US" sz="3200" b="1">
                <a:solidFill>
                  <a:srgbClr val="000000"/>
                </a:solidFill>
                <a:latin typeface="Times New Roman" panose="02020603050405020304" pitchFamily="18" charset="0"/>
                <a:cs typeface="Times New Roman" panose="02020603050405020304" pitchFamily="18" charset="0"/>
              </a:rPr>
              <a:t> đầu nhà rông </a:t>
            </a:r>
            <a:r>
              <a:rPr lang="af-ZA" altLang="en-US" sz="3200" b="1">
                <a:solidFill>
                  <a:srgbClr val="FF3300"/>
                </a:solidFill>
                <a:latin typeface="Times New Roman" panose="02020603050405020304" pitchFamily="18" charset="0"/>
                <a:cs typeface="Times New Roman" panose="02020603050405020304" pitchFamily="18" charset="0"/>
              </a:rPr>
              <a:t>là nơi</a:t>
            </a:r>
            <a:r>
              <a:rPr lang="af-ZA" altLang="en-US" sz="3200" b="1">
                <a:solidFill>
                  <a:srgbClr val="000000"/>
                </a:solidFill>
                <a:latin typeface="Times New Roman" panose="02020603050405020304" pitchFamily="18" charset="0"/>
                <a:cs typeface="Times New Roman" panose="02020603050405020304" pitchFamily="18" charset="0"/>
              </a:rPr>
              <a:t> thờ thần làng, trên vách treo một giỏ mây đựng hòn đá thần. </a:t>
            </a:r>
            <a:r>
              <a:rPr lang="af-ZA" altLang="en-US" sz="3200" b="1">
                <a:solidFill>
                  <a:srgbClr val="FF3300"/>
                </a:solidFill>
                <a:latin typeface="Times New Roman" panose="02020603050405020304" pitchFamily="18" charset="0"/>
                <a:cs typeface="Times New Roman" panose="02020603050405020304" pitchFamily="18" charset="0"/>
              </a:rPr>
              <a:t>Đó</a:t>
            </a:r>
            <a:r>
              <a:rPr lang="af-ZA" altLang="en-US" sz="3200" b="1">
                <a:solidFill>
                  <a:srgbClr val="000000"/>
                </a:solidFill>
                <a:latin typeface="Times New Roman" panose="02020603050405020304" pitchFamily="18" charset="0"/>
                <a:cs typeface="Times New Roman" panose="02020603050405020304" pitchFamily="18" charset="0"/>
              </a:rPr>
              <a:t> là hòn đá mà </a:t>
            </a:r>
            <a:r>
              <a:rPr lang="af-ZA" altLang="en-US" sz="3200" b="1">
                <a:solidFill>
                  <a:srgbClr val="FF3300"/>
                </a:solidFill>
                <a:latin typeface="Times New Roman" panose="02020603050405020304" pitchFamily="18" charset="0"/>
                <a:cs typeface="Times New Roman" panose="02020603050405020304" pitchFamily="18" charset="0"/>
              </a:rPr>
              <a:t>già làng</a:t>
            </a:r>
            <a:r>
              <a:rPr lang="af-ZA" altLang="en-US" sz="3200" b="1">
                <a:solidFill>
                  <a:srgbClr val="000000"/>
                </a:solidFill>
                <a:latin typeface="Times New Roman" panose="02020603050405020304" pitchFamily="18" charset="0"/>
                <a:cs typeface="Times New Roman" panose="02020603050405020304" pitchFamily="18" charset="0"/>
              </a:rPr>
              <a:t> nhặt lấy khi chọn đất lập làng. </a:t>
            </a:r>
            <a:r>
              <a:rPr lang="af-ZA" altLang="en-US" sz="3200" b="1">
                <a:solidFill>
                  <a:srgbClr val="FF3300"/>
                </a:solidFill>
                <a:latin typeface="Times New Roman" panose="02020603050405020304" pitchFamily="18" charset="0"/>
                <a:cs typeface="Times New Roman" panose="02020603050405020304" pitchFamily="18" charset="0"/>
              </a:rPr>
              <a:t>Xung</a:t>
            </a:r>
            <a:r>
              <a:rPr lang="af-ZA" altLang="en-US" sz="3200" b="1">
                <a:solidFill>
                  <a:srgbClr val="000000"/>
                </a:solidFill>
                <a:latin typeface="Times New Roman" panose="02020603050405020304" pitchFamily="18" charset="0"/>
                <a:cs typeface="Times New Roman" panose="02020603050405020304" pitchFamily="18" charset="0"/>
              </a:rPr>
              <a:t> quanh hòn đá thần, người ta treo những cành hoa đan bằng tre, vũ khí, nông cụ của cha ông </a:t>
            </a:r>
            <a:r>
              <a:rPr lang="af-ZA" altLang="en-US" sz="3200" b="1">
                <a:solidFill>
                  <a:srgbClr val="FF3300"/>
                </a:solidFill>
                <a:latin typeface="Times New Roman" panose="02020603050405020304" pitchFamily="18" charset="0"/>
                <a:cs typeface="Times New Roman" panose="02020603050405020304" pitchFamily="18" charset="0"/>
              </a:rPr>
              <a:t>truyền lại</a:t>
            </a:r>
            <a:r>
              <a:rPr lang="af-ZA" altLang="en-US" sz="3200" b="1">
                <a:solidFill>
                  <a:srgbClr val="000000"/>
                </a:solidFill>
                <a:latin typeface="Times New Roman" panose="02020603050405020304" pitchFamily="18" charset="0"/>
                <a:cs typeface="Times New Roman" panose="02020603050405020304" pitchFamily="18" charset="0"/>
              </a:rPr>
              <a:t> và </a:t>
            </a:r>
            <a:r>
              <a:rPr lang="af-ZA" altLang="en-US" sz="3200" b="1">
                <a:solidFill>
                  <a:srgbClr val="FF3300"/>
                </a:solidFill>
                <a:latin typeface="Times New Roman" panose="02020603050405020304" pitchFamily="18" charset="0"/>
                <a:cs typeface="Times New Roman" panose="02020603050405020304" pitchFamily="18" charset="0"/>
              </a:rPr>
              <a:t>chiêng trống</a:t>
            </a:r>
            <a:r>
              <a:rPr lang="af-ZA" altLang="en-US" sz="3200" b="1">
                <a:solidFill>
                  <a:srgbClr val="000000"/>
                </a:solidFill>
                <a:latin typeface="Times New Roman" panose="02020603050405020304" pitchFamily="18" charset="0"/>
                <a:cs typeface="Times New Roman" panose="02020603050405020304" pitchFamily="18" charset="0"/>
              </a:rPr>
              <a:t>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14342" name="Text Box 7">
            <a:extLst>
              <a:ext uri="{FF2B5EF4-FFF2-40B4-BE49-F238E27FC236}">
                <a16:creationId xmlns:a16="http://schemas.microsoft.com/office/drawing/2014/main" id="{02D262B2-90C2-4B0A-BECB-7896597B4D35}"/>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4343" name="Line 9">
            <a:extLst>
              <a:ext uri="{FF2B5EF4-FFF2-40B4-BE49-F238E27FC236}">
                <a16:creationId xmlns:a16="http://schemas.microsoft.com/office/drawing/2014/main" id="{DBE1D0BB-8D3C-42D5-A15A-4E77744F23B5}"/>
              </a:ext>
            </a:extLst>
          </p:cNvPr>
          <p:cNvSpPr>
            <a:spLocks noChangeShapeType="1"/>
          </p:cNvSpPr>
          <p:nvPr/>
        </p:nvSpPr>
        <p:spPr bwMode="auto">
          <a:xfrm>
            <a:off x="5791200" y="1600200"/>
            <a:ext cx="3048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4344" name="Line 10">
            <a:extLst>
              <a:ext uri="{FF2B5EF4-FFF2-40B4-BE49-F238E27FC236}">
                <a16:creationId xmlns:a16="http://schemas.microsoft.com/office/drawing/2014/main" id="{B8F112D9-F1FA-4D92-86FD-90B9A5219B5E}"/>
              </a:ext>
            </a:extLst>
          </p:cNvPr>
          <p:cNvSpPr>
            <a:spLocks noChangeShapeType="1"/>
          </p:cNvSpPr>
          <p:nvPr/>
        </p:nvSpPr>
        <p:spPr bwMode="auto">
          <a:xfrm>
            <a:off x="6248400" y="1600200"/>
            <a:ext cx="4572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4345" name="Line 11">
            <a:extLst>
              <a:ext uri="{FF2B5EF4-FFF2-40B4-BE49-F238E27FC236}">
                <a16:creationId xmlns:a16="http://schemas.microsoft.com/office/drawing/2014/main" id="{F9C71CF0-9155-49D6-93ED-B8DE82476DE1}"/>
              </a:ext>
            </a:extLst>
          </p:cNvPr>
          <p:cNvSpPr>
            <a:spLocks noChangeShapeType="1"/>
          </p:cNvSpPr>
          <p:nvPr/>
        </p:nvSpPr>
        <p:spPr bwMode="auto">
          <a:xfrm>
            <a:off x="3962400" y="2590800"/>
            <a:ext cx="12954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4346" name="Line 12">
            <a:extLst>
              <a:ext uri="{FF2B5EF4-FFF2-40B4-BE49-F238E27FC236}">
                <a16:creationId xmlns:a16="http://schemas.microsoft.com/office/drawing/2014/main" id="{82F210B0-7B44-4AF6-AC1A-B296B5810F4F}"/>
              </a:ext>
            </a:extLst>
          </p:cNvPr>
          <p:cNvSpPr>
            <a:spLocks noChangeShapeType="1"/>
          </p:cNvSpPr>
          <p:nvPr/>
        </p:nvSpPr>
        <p:spPr bwMode="auto">
          <a:xfrm>
            <a:off x="4191000" y="4038600"/>
            <a:ext cx="15240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4347" name="Line 13">
            <a:extLst>
              <a:ext uri="{FF2B5EF4-FFF2-40B4-BE49-F238E27FC236}">
                <a16:creationId xmlns:a16="http://schemas.microsoft.com/office/drawing/2014/main" id="{4B06B56A-53E6-454A-9E71-5F9B3D404EEF}"/>
              </a:ext>
            </a:extLst>
          </p:cNvPr>
          <p:cNvSpPr>
            <a:spLocks noChangeShapeType="1"/>
          </p:cNvSpPr>
          <p:nvPr/>
        </p:nvSpPr>
        <p:spPr bwMode="auto">
          <a:xfrm>
            <a:off x="6477000" y="4038600"/>
            <a:ext cx="20574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1">
            <a:extLst>
              <a:ext uri="{FF2B5EF4-FFF2-40B4-BE49-F238E27FC236}">
                <a16:creationId xmlns:a16="http://schemas.microsoft.com/office/drawing/2014/main" id="{A16E058E-589C-4544-84A5-C8414F5FC47E}"/>
              </a:ext>
            </a:extLst>
          </p:cNvPr>
          <p:cNvSpPr txBox="1">
            <a:spLocks noChangeArrowheads="1"/>
          </p:cNvSpPr>
          <p:nvPr/>
        </p:nvSpPr>
        <p:spPr bwMode="auto">
          <a:xfrm>
            <a:off x="3505200" y="609600"/>
            <a:ext cx="464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Luyện viết từ khó.</a:t>
            </a:r>
          </a:p>
        </p:txBody>
      </p:sp>
      <p:sp>
        <p:nvSpPr>
          <p:cNvPr id="17416" name="Text Box 8">
            <a:extLst>
              <a:ext uri="{FF2B5EF4-FFF2-40B4-BE49-F238E27FC236}">
                <a16:creationId xmlns:a16="http://schemas.microsoft.com/office/drawing/2014/main" id="{0A3BFC05-A212-4FDB-A20F-56C8812505AE}"/>
              </a:ext>
            </a:extLst>
          </p:cNvPr>
          <p:cNvSpPr txBox="1">
            <a:spLocks noChangeArrowheads="1"/>
          </p:cNvSpPr>
          <p:nvPr/>
        </p:nvSpPr>
        <p:spPr bwMode="auto">
          <a:xfrm>
            <a:off x="4419600" y="16002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già làng</a:t>
            </a:r>
          </a:p>
        </p:txBody>
      </p:sp>
      <p:sp>
        <p:nvSpPr>
          <p:cNvPr id="17417" name="Text Box 9">
            <a:extLst>
              <a:ext uri="{FF2B5EF4-FFF2-40B4-BE49-F238E27FC236}">
                <a16:creationId xmlns:a16="http://schemas.microsoft.com/office/drawing/2014/main" id="{8BE6CE3E-B388-449A-9F47-30C941138964}"/>
              </a:ext>
            </a:extLst>
          </p:cNvPr>
          <p:cNvSpPr txBox="1">
            <a:spLocks noChangeArrowheads="1"/>
          </p:cNvSpPr>
          <p:nvPr/>
        </p:nvSpPr>
        <p:spPr bwMode="auto">
          <a:xfrm>
            <a:off x="4724400" y="15240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truyền lại</a:t>
            </a:r>
          </a:p>
        </p:txBody>
      </p:sp>
      <p:sp>
        <p:nvSpPr>
          <p:cNvPr id="17418" name="Text Box 10">
            <a:extLst>
              <a:ext uri="{FF2B5EF4-FFF2-40B4-BE49-F238E27FC236}">
                <a16:creationId xmlns:a16="http://schemas.microsoft.com/office/drawing/2014/main" id="{8DC8505D-01DC-400E-B776-ABA2D300B144}"/>
              </a:ext>
            </a:extLst>
          </p:cNvPr>
          <p:cNvSpPr txBox="1">
            <a:spLocks noChangeArrowheads="1"/>
          </p:cNvSpPr>
          <p:nvPr/>
        </p:nvSpPr>
        <p:spPr bwMode="auto">
          <a:xfrm>
            <a:off x="5257800" y="14478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chiêng trống</a:t>
            </a:r>
          </a:p>
        </p:txBody>
      </p:sp>
      <p:sp>
        <p:nvSpPr>
          <p:cNvPr id="17421" name="Text Box 13">
            <a:extLst>
              <a:ext uri="{FF2B5EF4-FFF2-40B4-BE49-F238E27FC236}">
                <a16:creationId xmlns:a16="http://schemas.microsoft.com/office/drawing/2014/main" id="{B42DA432-AF51-4102-B4A9-DFAF68A1EB32}"/>
              </a:ext>
            </a:extLst>
          </p:cNvPr>
          <p:cNvSpPr txBox="1">
            <a:spLocks noChangeArrowheads="1"/>
          </p:cNvSpPr>
          <p:nvPr/>
        </p:nvSpPr>
        <p:spPr bwMode="auto">
          <a:xfrm>
            <a:off x="2743200" y="2743201"/>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600">
                <a:solidFill>
                  <a:srgbClr val="FF3300"/>
                </a:solidFill>
                <a:latin typeface="Times New Roman" panose="02020603050405020304" pitchFamily="18" charset="0"/>
              </a:rPr>
              <a:t>già làng; truyền lại; chiêng trống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ox(in)">
                                      <p:cBhvr>
                                        <p:cTn id="7" dur="500"/>
                                        <p:tgtEl>
                                          <p:spTgt spid="17416"/>
                                        </p:tgtEl>
                                      </p:cBhvr>
                                    </p:animEffect>
                                  </p:childTnLst>
                                  <p:subTnLst>
                                    <p:set>
                                      <p:cBhvr override="childStyle">
                                        <p:cTn dur="1" fill="hold" display="0" masterRel="nextClick" afterEffect="1"/>
                                        <p:tgtEl>
                                          <p:spTgt spid="1741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box(in)">
                                      <p:cBhvr>
                                        <p:cTn id="12" dur="500"/>
                                        <p:tgtEl>
                                          <p:spTgt spid="17417"/>
                                        </p:tgtEl>
                                      </p:cBhvr>
                                    </p:animEffect>
                                  </p:childTnLst>
                                  <p:subTnLst>
                                    <p:set>
                                      <p:cBhvr override="childStyle">
                                        <p:cTn dur="1" fill="hold" display="0" masterRel="nextClick" afterEffect="1"/>
                                        <p:tgtEl>
                                          <p:spTgt spid="1741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box(in)">
                                      <p:cBhvr>
                                        <p:cTn id="17" dur="500"/>
                                        <p:tgtEl>
                                          <p:spTgt spid="17418"/>
                                        </p:tgtEl>
                                      </p:cBhvr>
                                    </p:animEffect>
                                  </p:childTnLst>
                                  <p:subTnLst>
                                    <p:set>
                                      <p:cBhvr override="childStyle">
                                        <p:cTn dur="1" fill="hold" display="0" masterRel="nextClick" afterEffect="1"/>
                                        <p:tgtEl>
                                          <p:spTgt spid="1741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box(in)">
                                      <p:cBhvr>
                                        <p:cTn id="22"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P spid="17418" grpId="0"/>
      <p:bldP spid="174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a:extLst>
              <a:ext uri="{FF2B5EF4-FFF2-40B4-BE49-F238E27FC236}">
                <a16:creationId xmlns:a16="http://schemas.microsoft.com/office/drawing/2014/main" id="{ADC1ED0F-E894-492F-B8D4-7857CC9F6A2B}"/>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3300"/>
                </a:solidFill>
                <a:latin typeface="Times New Roman" panose="02020603050405020304" pitchFamily="18" charset="0"/>
                <a:cs typeface="Times New Roman" panose="02020603050405020304" pitchFamily="18" charset="0"/>
              </a:rPr>
              <a:t>Nhà</a:t>
            </a:r>
            <a:r>
              <a:rPr lang="en-US" altLang="en-US" sz="3200" b="1">
                <a:solidFill>
                  <a:srgbClr val="000000"/>
                </a:solidFill>
                <a:latin typeface="Times New Roman" panose="02020603050405020304" pitchFamily="18" charset="0"/>
                <a:cs typeface="Times New Roman" panose="02020603050405020304" pitchFamily="18" charset="0"/>
              </a:rPr>
              <a:t> rông ở </a:t>
            </a:r>
            <a:r>
              <a:rPr lang="en-US" altLang="en-US" sz="3200" b="1">
                <a:solidFill>
                  <a:srgbClr val="FF3300"/>
                </a:solidFill>
                <a:latin typeface="Times New Roman" panose="02020603050405020304" pitchFamily="18" charset="0"/>
                <a:cs typeface="Times New Roman" panose="02020603050405020304" pitchFamily="18" charset="0"/>
              </a:rPr>
              <a:t>Tây Nguyên</a:t>
            </a:r>
          </a:p>
        </p:txBody>
      </p:sp>
      <p:sp>
        <p:nvSpPr>
          <p:cNvPr id="7" name="Text Box 42">
            <a:extLst>
              <a:ext uri="{FF2B5EF4-FFF2-40B4-BE49-F238E27FC236}">
                <a16:creationId xmlns:a16="http://schemas.microsoft.com/office/drawing/2014/main" id="{4BF4E428-D6E5-4376-A346-4940F392E13A}"/>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16388" name="Text Box 5">
            <a:extLst>
              <a:ext uri="{FF2B5EF4-FFF2-40B4-BE49-F238E27FC236}">
                <a16:creationId xmlns:a16="http://schemas.microsoft.com/office/drawing/2014/main" id="{1245D84D-2F2E-45A3-9348-0D42D9460990}"/>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6389" name="TextBox 10">
            <a:extLst>
              <a:ext uri="{FF2B5EF4-FFF2-40B4-BE49-F238E27FC236}">
                <a16:creationId xmlns:a16="http://schemas.microsoft.com/office/drawing/2014/main" id="{46644703-9733-4B80-A008-E9090247DA9F}"/>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FF3300"/>
                </a:solidFill>
                <a:latin typeface="Times New Roman" panose="02020603050405020304" pitchFamily="18" charset="0"/>
                <a:cs typeface="Times New Roman" panose="02020603050405020304" pitchFamily="18" charset="0"/>
              </a:rPr>
              <a:t>Gian</a:t>
            </a:r>
            <a:r>
              <a:rPr lang="af-ZA" altLang="en-US" sz="3200" b="1">
                <a:solidFill>
                  <a:srgbClr val="000000"/>
                </a:solidFill>
                <a:latin typeface="Times New Roman" panose="02020603050405020304" pitchFamily="18" charset="0"/>
                <a:cs typeface="Times New Roman" panose="02020603050405020304" pitchFamily="18" charset="0"/>
              </a:rPr>
              <a:t> đầu nhà rông </a:t>
            </a:r>
            <a:r>
              <a:rPr lang="af-ZA" altLang="en-US" sz="3200" b="1">
                <a:solidFill>
                  <a:srgbClr val="FF3300"/>
                </a:solidFill>
                <a:latin typeface="Times New Roman" panose="02020603050405020304" pitchFamily="18" charset="0"/>
                <a:cs typeface="Times New Roman" panose="02020603050405020304" pitchFamily="18" charset="0"/>
              </a:rPr>
              <a:t>là nơi</a:t>
            </a:r>
            <a:r>
              <a:rPr lang="af-ZA" altLang="en-US" sz="3200" b="1">
                <a:solidFill>
                  <a:srgbClr val="000000"/>
                </a:solidFill>
                <a:latin typeface="Times New Roman" panose="02020603050405020304" pitchFamily="18" charset="0"/>
                <a:cs typeface="Times New Roman" panose="02020603050405020304" pitchFamily="18" charset="0"/>
              </a:rPr>
              <a:t> thờ thần làng, trên vách treo một giỏ mây đựng hòn đá thần. </a:t>
            </a:r>
            <a:r>
              <a:rPr lang="af-ZA" altLang="en-US" sz="3200" b="1">
                <a:solidFill>
                  <a:srgbClr val="FF3300"/>
                </a:solidFill>
                <a:latin typeface="Times New Roman" panose="02020603050405020304" pitchFamily="18" charset="0"/>
                <a:cs typeface="Times New Roman" panose="02020603050405020304" pitchFamily="18" charset="0"/>
              </a:rPr>
              <a:t>Đó</a:t>
            </a:r>
            <a:r>
              <a:rPr lang="af-ZA" altLang="en-US" sz="3200" b="1">
                <a:solidFill>
                  <a:srgbClr val="000000"/>
                </a:solidFill>
                <a:latin typeface="Times New Roman" panose="02020603050405020304" pitchFamily="18" charset="0"/>
                <a:cs typeface="Times New Roman" panose="02020603050405020304" pitchFamily="18" charset="0"/>
              </a:rPr>
              <a:t> là hòn đá mà </a:t>
            </a:r>
            <a:r>
              <a:rPr lang="af-ZA" altLang="en-US" sz="3200" b="1">
                <a:solidFill>
                  <a:srgbClr val="FF3300"/>
                </a:solidFill>
                <a:latin typeface="Times New Roman" panose="02020603050405020304" pitchFamily="18" charset="0"/>
                <a:cs typeface="Times New Roman" panose="02020603050405020304" pitchFamily="18" charset="0"/>
              </a:rPr>
              <a:t>già làng</a:t>
            </a:r>
            <a:r>
              <a:rPr lang="af-ZA" altLang="en-US" sz="3200" b="1">
                <a:solidFill>
                  <a:srgbClr val="000000"/>
                </a:solidFill>
                <a:latin typeface="Times New Roman" panose="02020603050405020304" pitchFamily="18" charset="0"/>
                <a:cs typeface="Times New Roman" panose="02020603050405020304" pitchFamily="18" charset="0"/>
              </a:rPr>
              <a:t> nhặt lấy khi chọn đất lập làng. </a:t>
            </a:r>
            <a:r>
              <a:rPr lang="af-ZA" altLang="en-US" sz="3200" b="1">
                <a:solidFill>
                  <a:srgbClr val="FF3300"/>
                </a:solidFill>
                <a:latin typeface="Times New Roman" panose="02020603050405020304" pitchFamily="18" charset="0"/>
                <a:cs typeface="Times New Roman" panose="02020603050405020304" pitchFamily="18" charset="0"/>
              </a:rPr>
              <a:t>Xung</a:t>
            </a:r>
            <a:r>
              <a:rPr lang="af-ZA" altLang="en-US" sz="3200" b="1">
                <a:solidFill>
                  <a:srgbClr val="000000"/>
                </a:solidFill>
                <a:latin typeface="Times New Roman" panose="02020603050405020304" pitchFamily="18" charset="0"/>
                <a:cs typeface="Times New Roman" panose="02020603050405020304" pitchFamily="18" charset="0"/>
              </a:rPr>
              <a:t> quanh hòn đá thần, người ta treo những cành hoa đan bằng tre, vũ khí, </a:t>
            </a:r>
            <a:r>
              <a:rPr lang="af-ZA" altLang="en-US" sz="3200" b="1">
                <a:solidFill>
                  <a:srgbClr val="FF3300"/>
                </a:solidFill>
                <a:latin typeface="Times New Roman" panose="02020603050405020304" pitchFamily="18" charset="0"/>
                <a:cs typeface="Times New Roman" panose="02020603050405020304" pitchFamily="18" charset="0"/>
              </a:rPr>
              <a:t>nông cụ</a:t>
            </a:r>
            <a:r>
              <a:rPr lang="af-ZA" altLang="en-US" sz="3200" b="1">
                <a:solidFill>
                  <a:srgbClr val="000000"/>
                </a:solidFill>
                <a:latin typeface="Times New Roman" panose="02020603050405020304" pitchFamily="18" charset="0"/>
                <a:cs typeface="Times New Roman" panose="02020603050405020304" pitchFamily="18" charset="0"/>
              </a:rPr>
              <a:t> của cha ông </a:t>
            </a:r>
            <a:r>
              <a:rPr lang="af-ZA" altLang="en-US" sz="3200" b="1">
                <a:solidFill>
                  <a:srgbClr val="FF3300"/>
                </a:solidFill>
                <a:latin typeface="Times New Roman" panose="02020603050405020304" pitchFamily="18" charset="0"/>
                <a:cs typeface="Times New Roman" panose="02020603050405020304" pitchFamily="18" charset="0"/>
              </a:rPr>
              <a:t>truyền lại</a:t>
            </a:r>
            <a:r>
              <a:rPr lang="af-ZA" altLang="en-US" sz="3200" b="1">
                <a:solidFill>
                  <a:srgbClr val="000000"/>
                </a:solidFill>
                <a:latin typeface="Times New Roman" panose="02020603050405020304" pitchFamily="18" charset="0"/>
                <a:cs typeface="Times New Roman" panose="02020603050405020304" pitchFamily="18" charset="0"/>
              </a:rPr>
              <a:t> và </a:t>
            </a:r>
            <a:r>
              <a:rPr lang="af-ZA" altLang="en-US" sz="3200" b="1">
                <a:solidFill>
                  <a:srgbClr val="FF3300"/>
                </a:solidFill>
                <a:latin typeface="Times New Roman" panose="02020603050405020304" pitchFamily="18" charset="0"/>
                <a:cs typeface="Times New Roman" panose="02020603050405020304" pitchFamily="18" charset="0"/>
              </a:rPr>
              <a:t>chiêng trống</a:t>
            </a:r>
            <a:r>
              <a:rPr lang="af-ZA" altLang="en-US" sz="3200" b="1">
                <a:solidFill>
                  <a:srgbClr val="000000"/>
                </a:solidFill>
                <a:latin typeface="Times New Roman" panose="02020603050405020304" pitchFamily="18" charset="0"/>
                <a:cs typeface="Times New Roman" panose="02020603050405020304" pitchFamily="18" charset="0"/>
              </a:rPr>
              <a:t>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16390" name="Text Box 7">
            <a:extLst>
              <a:ext uri="{FF2B5EF4-FFF2-40B4-BE49-F238E27FC236}">
                <a16:creationId xmlns:a16="http://schemas.microsoft.com/office/drawing/2014/main" id="{6D5257BD-D083-4D39-AC1E-B9404D638713}"/>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6391" name="Line 8">
            <a:extLst>
              <a:ext uri="{FF2B5EF4-FFF2-40B4-BE49-F238E27FC236}">
                <a16:creationId xmlns:a16="http://schemas.microsoft.com/office/drawing/2014/main" id="{A71F2667-0BA7-432D-A7F0-86A4C753BFB4}"/>
              </a:ext>
            </a:extLst>
          </p:cNvPr>
          <p:cNvSpPr>
            <a:spLocks noChangeShapeType="1"/>
          </p:cNvSpPr>
          <p:nvPr/>
        </p:nvSpPr>
        <p:spPr bwMode="auto">
          <a:xfrm>
            <a:off x="5791200" y="1600200"/>
            <a:ext cx="3048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6392" name="Line 9">
            <a:extLst>
              <a:ext uri="{FF2B5EF4-FFF2-40B4-BE49-F238E27FC236}">
                <a16:creationId xmlns:a16="http://schemas.microsoft.com/office/drawing/2014/main" id="{913E5796-62A7-4857-B8B6-1D817825D22C}"/>
              </a:ext>
            </a:extLst>
          </p:cNvPr>
          <p:cNvSpPr>
            <a:spLocks noChangeShapeType="1"/>
          </p:cNvSpPr>
          <p:nvPr/>
        </p:nvSpPr>
        <p:spPr bwMode="auto">
          <a:xfrm>
            <a:off x="6248400" y="1600200"/>
            <a:ext cx="4572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6393" name="Line 10">
            <a:extLst>
              <a:ext uri="{FF2B5EF4-FFF2-40B4-BE49-F238E27FC236}">
                <a16:creationId xmlns:a16="http://schemas.microsoft.com/office/drawing/2014/main" id="{0D488ECF-83D4-4598-B96C-A080FF3FC93B}"/>
              </a:ext>
            </a:extLst>
          </p:cNvPr>
          <p:cNvSpPr>
            <a:spLocks noChangeShapeType="1"/>
          </p:cNvSpPr>
          <p:nvPr/>
        </p:nvSpPr>
        <p:spPr bwMode="auto">
          <a:xfrm>
            <a:off x="3962400" y="2590800"/>
            <a:ext cx="12954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6394" name="Line 11">
            <a:extLst>
              <a:ext uri="{FF2B5EF4-FFF2-40B4-BE49-F238E27FC236}">
                <a16:creationId xmlns:a16="http://schemas.microsoft.com/office/drawing/2014/main" id="{787DA3CC-3E47-472D-8B32-E5F3C68F1A92}"/>
              </a:ext>
            </a:extLst>
          </p:cNvPr>
          <p:cNvSpPr>
            <a:spLocks noChangeShapeType="1"/>
          </p:cNvSpPr>
          <p:nvPr/>
        </p:nvSpPr>
        <p:spPr bwMode="auto">
          <a:xfrm>
            <a:off x="4191000" y="4038600"/>
            <a:ext cx="15240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6395" name="Line 12">
            <a:extLst>
              <a:ext uri="{FF2B5EF4-FFF2-40B4-BE49-F238E27FC236}">
                <a16:creationId xmlns:a16="http://schemas.microsoft.com/office/drawing/2014/main" id="{5C1B7A61-7712-4FC4-86B4-CA571BE4EEDC}"/>
              </a:ext>
            </a:extLst>
          </p:cNvPr>
          <p:cNvSpPr>
            <a:spLocks noChangeShapeType="1"/>
          </p:cNvSpPr>
          <p:nvPr/>
        </p:nvSpPr>
        <p:spPr bwMode="auto">
          <a:xfrm>
            <a:off x="6477000" y="4038600"/>
            <a:ext cx="20574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6396" name="Line 13">
            <a:extLst>
              <a:ext uri="{FF2B5EF4-FFF2-40B4-BE49-F238E27FC236}">
                <a16:creationId xmlns:a16="http://schemas.microsoft.com/office/drawing/2014/main" id="{30A7F968-344C-4F38-9174-F0535391DF40}"/>
              </a:ext>
            </a:extLst>
          </p:cNvPr>
          <p:cNvSpPr>
            <a:spLocks noChangeShapeType="1"/>
          </p:cNvSpPr>
          <p:nvPr/>
        </p:nvSpPr>
        <p:spPr bwMode="auto">
          <a:xfrm>
            <a:off x="8610600" y="3505200"/>
            <a:ext cx="1295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D77F7389-6BF1-4E64-BAD0-93E640BC02EF}"/>
              </a:ext>
            </a:extLst>
          </p:cNvPr>
          <p:cNvSpPr txBox="1">
            <a:spLocks noChangeArrowheads="1"/>
          </p:cNvSpPr>
          <p:nvPr/>
        </p:nvSpPr>
        <p:spPr bwMode="auto">
          <a:xfrm>
            <a:off x="2590800" y="2286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00"/>
                </a:solidFill>
                <a:latin typeface="Times New Roman" panose="02020603050405020304" pitchFamily="18" charset="0"/>
              </a:rPr>
              <a:t>Viết vở</a:t>
            </a:r>
          </a:p>
        </p:txBody>
      </p:sp>
      <p:pic>
        <p:nvPicPr>
          <p:cNvPr id="43013" name="Picture 5" descr="Tu the ngoi viet">
            <a:extLst>
              <a:ext uri="{FF2B5EF4-FFF2-40B4-BE49-F238E27FC236}">
                <a16:creationId xmlns:a16="http://schemas.microsoft.com/office/drawing/2014/main" id="{7EA745F7-42E6-49F6-BA0A-92DD78EF0BC8}"/>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l="1234" t="2496" b="2626"/>
          <a:stretch>
            <a:fillRect/>
          </a:stretch>
        </p:blipFill>
        <p:spPr>
          <a:xfrm>
            <a:off x="1752600" y="914400"/>
            <a:ext cx="8077200" cy="5562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3D0041C0-8180-4E5D-AAB7-AA295C4C6BC5}"/>
              </a:ext>
            </a:extLst>
          </p:cNvPr>
          <p:cNvSpPr txBox="1">
            <a:spLocks noChangeArrowheads="1"/>
          </p:cNvSpPr>
          <p:nvPr/>
        </p:nvSpPr>
        <p:spPr bwMode="auto">
          <a:xfrm>
            <a:off x="1555751" y="1692275"/>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 khung c</a:t>
            </a:r>
            <a:r>
              <a:rPr lang="af-ZA" altLang="en-US" sz="2800">
                <a:solidFill>
                  <a:srgbClr val="000000"/>
                </a:solidFill>
                <a:latin typeface="Times New Roman" panose="02020603050405020304" pitchFamily="18" charset="0"/>
                <a:cs typeface="Times New Roman" panose="02020603050405020304" pitchFamily="18" charset="0"/>
              </a:rPr>
              <a:t>.....</a:t>
            </a:r>
            <a:endParaRPr lang="af-ZA" altLang="en-US" sz="2800" i="1">
              <a:solidFill>
                <a:srgbClr val="000000"/>
              </a:solidFill>
              <a:latin typeface="Times New Roman" panose="02020603050405020304" pitchFamily="18" charset="0"/>
              <a:cs typeface="Times New Roman" panose="02020603050405020304" pitchFamily="18" charset="0"/>
            </a:endParaRPr>
          </a:p>
        </p:txBody>
      </p:sp>
      <p:sp>
        <p:nvSpPr>
          <p:cNvPr id="18435" name="TextBox 2">
            <a:extLst>
              <a:ext uri="{FF2B5EF4-FFF2-40B4-BE49-F238E27FC236}">
                <a16:creationId xmlns:a16="http://schemas.microsoft.com/office/drawing/2014/main" id="{EE027DDA-3130-4907-9CF4-703FDCAC0081}"/>
              </a:ext>
            </a:extLst>
          </p:cNvPr>
          <p:cNvSpPr txBox="1">
            <a:spLocks noChangeArrowheads="1"/>
          </p:cNvSpPr>
          <p:nvPr/>
        </p:nvSpPr>
        <p:spPr bwMode="auto">
          <a:xfrm>
            <a:off x="1676400" y="11557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200" b="1" u="sng">
                <a:solidFill>
                  <a:srgbClr val="000000"/>
                </a:solidFill>
                <a:latin typeface="Times New Roman" panose="02020603050405020304" pitchFamily="18" charset="0"/>
                <a:cs typeface="Times New Roman" panose="02020603050405020304" pitchFamily="18" charset="0"/>
              </a:rPr>
              <a:t>Bài 2</a:t>
            </a:r>
            <a:r>
              <a:rPr lang="en-US" altLang="en-US" sz="3600" b="1">
                <a:solidFill>
                  <a:srgbClr val="000000"/>
                </a:solidFill>
                <a:latin typeface="Times New Roman" panose="02020603050405020304" pitchFamily="18" charset="0"/>
                <a:cs typeface="Times New Roman" panose="02020603050405020304" pitchFamily="18" charset="0"/>
              </a:rPr>
              <a:t>: Điền vào chỗ trống ưi hay ươi?</a:t>
            </a:r>
          </a:p>
        </p:txBody>
      </p:sp>
      <p:sp>
        <p:nvSpPr>
          <p:cNvPr id="18436" name="TextBox 3">
            <a:extLst>
              <a:ext uri="{FF2B5EF4-FFF2-40B4-BE49-F238E27FC236}">
                <a16:creationId xmlns:a16="http://schemas.microsoft.com/office/drawing/2014/main" id="{35397187-EF72-42B0-B96F-10E59B27D421}"/>
              </a:ext>
            </a:extLst>
          </p:cNvPr>
          <p:cNvSpPr txBox="1">
            <a:spLocks noChangeArrowheads="1"/>
          </p:cNvSpPr>
          <p:nvPr/>
        </p:nvSpPr>
        <p:spPr bwMode="auto">
          <a:xfrm>
            <a:off x="1504951" y="2360613"/>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 mát r</a:t>
            </a:r>
            <a:r>
              <a:rPr lang="af-ZA" altLang="en-US" sz="2800">
                <a:solidFill>
                  <a:srgbClr val="000000"/>
                </a:solidFill>
                <a:latin typeface="Times New Roman" panose="02020603050405020304" pitchFamily="18" charset="0"/>
                <a:cs typeface="Times New Roman" panose="02020603050405020304" pitchFamily="18" charset="0"/>
              </a:rPr>
              <a:t>.......</a:t>
            </a:r>
            <a:endParaRPr lang="af-ZA" altLang="en-US" sz="2800" i="1">
              <a:solidFill>
                <a:srgbClr val="000000"/>
              </a:solidFill>
              <a:latin typeface="Times New Roman" panose="02020603050405020304" pitchFamily="18" charset="0"/>
              <a:cs typeface="Times New Roman" panose="02020603050405020304" pitchFamily="18" charset="0"/>
            </a:endParaRPr>
          </a:p>
        </p:txBody>
      </p:sp>
      <p:sp>
        <p:nvSpPr>
          <p:cNvPr id="18437" name="TextBox 4">
            <a:extLst>
              <a:ext uri="{FF2B5EF4-FFF2-40B4-BE49-F238E27FC236}">
                <a16:creationId xmlns:a16="http://schemas.microsoft.com/office/drawing/2014/main" id="{11D2EA92-2D7D-435E-AA7B-196853B66483}"/>
              </a:ext>
            </a:extLst>
          </p:cNvPr>
          <p:cNvSpPr txBox="1">
            <a:spLocks noChangeArrowheads="1"/>
          </p:cNvSpPr>
          <p:nvPr/>
        </p:nvSpPr>
        <p:spPr bwMode="auto">
          <a:xfrm>
            <a:off x="4797426" y="2376488"/>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 c</a:t>
            </a:r>
            <a:r>
              <a:rPr lang="af-ZA" altLang="en-US" sz="2800">
                <a:solidFill>
                  <a:srgbClr val="000000"/>
                </a:solidFill>
                <a:latin typeface="Times New Roman" panose="02020603050405020304" pitchFamily="18" charset="0"/>
                <a:cs typeface="Times New Roman" panose="02020603050405020304" pitchFamily="18" charset="0"/>
              </a:rPr>
              <a:t>.......</a:t>
            </a:r>
            <a:r>
              <a:rPr lang="af-ZA" altLang="en-US" sz="3600" b="1">
                <a:solidFill>
                  <a:srgbClr val="000000"/>
                </a:solidFill>
                <a:latin typeface="Times New Roman" panose="02020603050405020304" pitchFamily="18" charset="0"/>
                <a:cs typeface="Times New Roman" panose="02020603050405020304" pitchFamily="18" charset="0"/>
              </a:rPr>
              <a:t> ngựa</a:t>
            </a:r>
            <a:endParaRPr lang="af-ZA" altLang="en-US" sz="3600" b="1" i="1">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A9B5DCC-8C8C-4B5D-BF39-B057A7EDFFE4}"/>
              </a:ext>
            </a:extLst>
          </p:cNvPr>
          <p:cNvSpPr txBox="1">
            <a:spLocks noChangeArrowheads="1"/>
          </p:cNvSpPr>
          <p:nvPr/>
        </p:nvSpPr>
        <p:spPr bwMode="auto">
          <a:xfrm>
            <a:off x="3057525" y="166846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ưi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18439" name="Rectangle 9">
            <a:extLst>
              <a:ext uri="{FF2B5EF4-FFF2-40B4-BE49-F238E27FC236}">
                <a16:creationId xmlns:a16="http://schemas.microsoft.com/office/drawing/2014/main" id="{3BFD5929-0FBE-4F29-9E25-BD76FA22C845}"/>
              </a:ext>
            </a:extLst>
          </p:cNvPr>
          <p:cNvSpPr>
            <a:spLocks noChangeArrowheads="1"/>
          </p:cNvSpPr>
          <p:nvPr/>
        </p:nvSpPr>
        <p:spPr bwMode="auto">
          <a:xfrm>
            <a:off x="3627438" y="1746250"/>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8440" name="Rectangle 13">
            <a:extLst>
              <a:ext uri="{FF2B5EF4-FFF2-40B4-BE49-F238E27FC236}">
                <a16:creationId xmlns:a16="http://schemas.microsoft.com/office/drawing/2014/main" id="{08152B59-02AD-4E43-9DEA-3686FFC72AFD}"/>
              </a:ext>
            </a:extLst>
          </p:cNvPr>
          <p:cNvSpPr>
            <a:spLocks noChangeArrowheads="1"/>
          </p:cNvSpPr>
          <p:nvPr/>
        </p:nvSpPr>
        <p:spPr bwMode="auto">
          <a:xfrm>
            <a:off x="5622925" y="2182813"/>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8441" name="Rectangle 14">
            <a:extLst>
              <a:ext uri="{FF2B5EF4-FFF2-40B4-BE49-F238E27FC236}">
                <a16:creationId xmlns:a16="http://schemas.microsoft.com/office/drawing/2014/main" id="{1C88F01D-9277-4D9C-AC92-6C317D6831B5}"/>
              </a:ext>
            </a:extLst>
          </p:cNvPr>
          <p:cNvSpPr>
            <a:spLocks noChangeArrowheads="1"/>
          </p:cNvSpPr>
          <p:nvPr/>
        </p:nvSpPr>
        <p:spPr bwMode="auto">
          <a:xfrm>
            <a:off x="3179763" y="2528888"/>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8442" name="Rectangle 15">
            <a:extLst>
              <a:ext uri="{FF2B5EF4-FFF2-40B4-BE49-F238E27FC236}">
                <a16:creationId xmlns:a16="http://schemas.microsoft.com/office/drawing/2014/main" id="{FE60E457-75E1-4110-933F-0C8B60E12EFB}"/>
              </a:ext>
            </a:extLst>
          </p:cNvPr>
          <p:cNvSpPr>
            <a:spLocks noChangeArrowheads="1"/>
          </p:cNvSpPr>
          <p:nvPr/>
        </p:nvSpPr>
        <p:spPr bwMode="auto">
          <a:xfrm rot="1317329">
            <a:off x="8561388" y="2379664"/>
            <a:ext cx="38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FF0000"/>
                </a:solidFill>
                <a:latin typeface="Times New Roman" panose="02020603050405020304" pitchFamily="18" charset="0"/>
                <a:cs typeface="Times New Roman" panose="02020603050405020304" pitchFamily="18" charset="0"/>
              </a:rPr>
              <a:t>'</a:t>
            </a:r>
            <a:endParaRPr lang="en-US" altLang="en-US" sz="3200">
              <a:solidFill>
                <a:srgbClr val="FF0000"/>
              </a:solidFill>
              <a:latin typeface="Calibri" panose="020F0502020204030204" pitchFamily="34" charset="0"/>
            </a:endParaRPr>
          </a:p>
        </p:txBody>
      </p:sp>
      <p:sp>
        <p:nvSpPr>
          <p:cNvPr id="18443" name="TextBox 16">
            <a:extLst>
              <a:ext uri="{FF2B5EF4-FFF2-40B4-BE49-F238E27FC236}">
                <a16:creationId xmlns:a16="http://schemas.microsoft.com/office/drawing/2014/main" id="{8597633C-A816-46A4-8AB7-088B589E1DB7}"/>
              </a:ext>
            </a:extLst>
          </p:cNvPr>
          <p:cNvSpPr txBox="1">
            <a:spLocks noChangeArrowheads="1"/>
          </p:cNvSpPr>
          <p:nvPr/>
        </p:nvSpPr>
        <p:spPr bwMode="auto">
          <a:xfrm>
            <a:off x="7778751" y="1666875"/>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 g</a:t>
            </a:r>
            <a:r>
              <a:rPr lang="af-ZA" altLang="en-US" sz="2800">
                <a:solidFill>
                  <a:srgbClr val="000000"/>
                </a:solidFill>
                <a:latin typeface="Times New Roman" panose="02020603050405020304" pitchFamily="18" charset="0"/>
                <a:cs typeface="Times New Roman" panose="02020603050405020304" pitchFamily="18" charset="0"/>
              </a:rPr>
              <a:t>.....</a:t>
            </a:r>
            <a:r>
              <a:rPr lang="af-ZA" altLang="en-US" sz="3600" b="1">
                <a:solidFill>
                  <a:srgbClr val="000000"/>
                </a:solidFill>
                <a:latin typeface="Times New Roman" panose="02020603050405020304" pitchFamily="18" charset="0"/>
                <a:cs typeface="Times New Roman" panose="02020603050405020304" pitchFamily="18" charset="0"/>
              </a:rPr>
              <a:t> thư</a:t>
            </a:r>
            <a:endParaRPr lang="af-ZA" altLang="en-US" sz="3600" b="1" i="1">
              <a:solidFill>
                <a:srgbClr val="000000"/>
              </a:solidFill>
              <a:latin typeface="Times New Roman" panose="02020603050405020304" pitchFamily="18" charset="0"/>
              <a:cs typeface="Times New Roman" panose="02020603050405020304" pitchFamily="18" charset="0"/>
            </a:endParaRPr>
          </a:p>
        </p:txBody>
      </p:sp>
      <p:sp>
        <p:nvSpPr>
          <p:cNvPr id="18444" name="TextBox 17">
            <a:extLst>
              <a:ext uri="{FF2B5EF4-FFF2-40B4-BE49-F238E27FC236}">
                <a16:creationId xmlns:a16="http://schemas.microsoft.com/office/drawing/2014/main" id="{C43B1032-8863-4980-9691-981C15D3BD9E}"/>
              </a:ext>
            </a:extLst>
          </p:cNvPr>
          <p:cNvSpPr txBox="1">
            <a:spLocks noChangeArrowheads="1"/>
          </p:cNvSpPr>
          <p:nvPr/>
        </p:nvSpPr>
        <p:spPr bwMode="auto">
          <a:xfrm>
            <a:off x="4832351" y="1662113"/>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 s</a:t>
            </a:r>
            <a:r>
              <a:rPr lang="af-ZA" altLang="en-US" sz="2800">
                <a:solidFill>
                  <a:srgbClr val="000000"/>
                </a:solidFill>
                <a:latin typeface="Times New Roman" panose="02020603050405020304" pitchFamily="18" charset="0"/>
                <a:cs typeface="Times New Roman" panose="02020603050405020304" pitchFamily="18" charset="0"/>
              </a:rPr>
              <a:t>.......</a:t>
            </a:r>
            <a:r>
              <a:rPr lang="af-ZA" altLang="en-US" sz="3600" b="1">
                <a:solidFill>
                  <a:srgbClr val="000000"/>
                </a:solidFill>
                <a:latin typeface="Times New Roman" panose="02020603050405020304" pitchFamily="18" charset="0"/>
                <a:cs typeface="Times New Roman" panose="02020603050405020304" pitchFamily="18" charset="0"/>
              </a:rPr>
              <a:t> ấm</a:t>
            </a:r>
            <a:endParaRPr lang="af-ZA" altLang="en-US" sz="3600" b="1" i="1">
              <a:solidFill>
                <a:srgbClr val="000000"/>
              </a:solidFill>
              <a:latin typeface="Times New Roman" panose="02020603050405020304" pitchFamily="18" charset="0"/>
              <a:cs typeface="Times New Roman" panose="02020603050405020304" pitchFamily="18" charset="0"/>
            </a:endParaRPr>
          </a:p>
        </p:txBody>
      </p:sp>
      <p:sp>
        <p:nvSpPr>
          <p:cNvPr id="18445" name="TextBox 18">
            <a:extLst>
              <a:ext uri="{FF2B5EF4-FFF2-40B4-BE49-F238E27FC236}">
                <a16:creationId xmlns:a16="http://schemas.microsoft.com/office/drawing/2014/main" id="{1441F14F-B69F-4398-A85D-87412D531BF2}"/>
              </a:ext>
            </a:extLst>
          </p:cNvPr>
          <p:cNvSpPr txBox="1">
            <a:spLocks noChangeArrowheads="1"/>
          </p:cNvSpPr>
          <p:nvPr/>
        </p:nvSpPr>
        <p:spPr bwMode="auto">
          <a:xfrm>
            <a:off x="7781926" y="2387600"/>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600" b="1">
                <a:solidFill>
                  <a:srgbClr val="000000"/>
                </a:solidFill>
                <a:latin typeface="Times New Roman" panose="02020603050405020304" pitchFamily="18" charset="0"/>
                <a:cs typeface="Times New Roman" panose="02020603050405020304" pitchFamily="18" charset="0"/>
              </a:rPr>
              <a:t>- t</a:t>
            </a:r>
            <a:r>
              <a:rPr lang="af-ZA" altLang="en-US" sz="2800">
                <a:solidFill>
                  <a:srgbClr val="000000"/>
                </a:solidFill>
                <a:latin typeface="Times New Roman" panose="02020603050405020304" pitchFamily="18" charset="0"/>
                <a:cs typeface="Times New Roman" panose="02020603050405020304" pitchFamily="18" charset="0"/>
              </a:rPr>
              <a:t>......</a:t>
            </a:r>
            <a:r>
              <a:rPr lang="af-ZA" altLang="en-US" sz="3600" b="1">
                <a:solidFill>
                  <a:srgbClr val="000000"/>
                </a:solidFill>
                <a:latin typeface="Times New Roman" panose="02020603050405020304" pitchFamily="18" charset="0"/>
                <a:cs typeface="Times New Roman" panose="02020603050405020304" pitchFamily="18" charset="0"/>
              </a:rPr>
              <a:t> cây</a:t>
            </a:r>
            <a:endParaRPr lang="af-ZA" altLang="en-US" sz="3600" b="1" i="1">
              <a:solidFill>
                <a:srgbClr val="000000"/>
              </a:solidFill>
              <a:latin typeface="Times New Roman" panose="02020603050405020304" pitchFamily="18" charset="0"/>
              <a:cs typeface="Times New Roman" panose="02020603050405020304" pitchFamily="18" charset="0"/>
            </a:endParaRPr>
          </a:p>
        </p:txBody>
      </p:sp>
      <p:sp>
        <p:nvSpPr>
          <p:cNvPr id="18446" name="Rectangle 20">
            <a:extLst>
              <a:ext uri="{FF2B5EF4-FFF2-40B4-BE49-F238E27FC236}">
                <a16:creationId xmlns:a16="http://schemas.microsoft.com/office/drawing/2014/main" id="{92D61D76-F3BF-4391-86C8-D4A23BD17AF9}"/>
              </a:ext>
            </a:extLst>
          </p:cNvPr>
          <p:cNvSpPr>
            <a:spLocks noChangeArrowheads="1"/>
          </p:cNvSpPr>
          <p:nvPr/>
        </p:nvSpPr>
        <p:spPr bwMode="auto">
          <a:xfrm>
            <a:off x="8470900" y="1728788"/>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22" name="TextBox 21">
            <a:extLst>
              <a:ext uri="{FF2B5EF4-FFF2-40B4-BE49-F238E27FC236}">
                <a16:creationId xmlns:a16="http://schemas.microsoft.com/office/drawing/2014/main" id="{45F2DE5A-AE44-4870-8696-8A40D8778428}"/>
              </a:ext>
            </a:extLst>
          </p:cNvPr>
          <p:cNvSpPr txBox="1">
            <a:spLocks noChangeArrowheads="1"/>
          </p:cNvSpPr>
          <p:nvPr/>
        </p:nvSpPr>
        <p:spPr bwMode="auto">
          <a:xfrm>
            <a:off x="2620963" y="236378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0E8FA90-8505-4107-86F3-C3F0EBDE5DFD}"/>
              </a:ext>
            </a:extLst>
          </p:cNvPr>
          <p:cNvSpPr txBox="1">
            <a:spLocks noChangeArrowheads="1"/>
          </p:cNvSpPr>
          <p:nvPr/>
        </p:nvSpPr>
        <p:spPr bwMode="auto">
          <a:xfrm>
            <a:off x="5059363" y="238918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4DDEDC0-D277-4822-9805-7D52AB511CC0}"/>
              </a:ext>
            </a:extLst>
          </p:cNvPr>
          <p:cNvSpPr txBox="1">
            <a:spLocks noChangeArrowheads="1"/>
          </p:cNvSpPr>
          <p:nvPr/>
        </p:nvSpPr>
        <p:spPr bwMode="auto">
          <a:xfrm>
            <a:off x="5059363" y="168116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CAB511E-1C05-451B-B2EB-754AD27014B0}"/>
              </a:ext>
            </a:extLst>
          </p:cNvPr>
          <p:cNvSpPr txBox="1">
            <a:spLocks noChangeArrowheads="1"/>
          </p:cNvSpPr>
          <p:nvPr/>
        </p:nvSpPr>
        <p:spPr bwMode="auto">
          <a:xfrm>
            <a:off x="7969250" y="2390775"/>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18451" name="Rectangle 9">
            <a:extLst>
              <a:ext uri="{FF2B5EF4-FFF2-40B4-BE49-F238E27FC236}">
                <a16:creationId xmlns:a16="http://schemas.microsoft.com/office/drawing/2014/main" id="{A6D9F5A3-69C5-4CD7-B3E1-7F30120B8801}"/>
              </a:ext>
            </a:extLst>
          </p:cNvPr>
          <p:cNvSpPr>
            <a:spLocks noChangeArrowheads="1"/>
          </p:cNvSpPr>
          <p:nvPr/>
        </p:nvSpPr>
        <p:spPr bwMode="auto">
          <a:xfrm>
            <a:off x="5730875" y="1782763"/>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24" name="TextBox 23">
            <a:extLst>
              <a:ext uri="{FF2B5EF4-FFF2-40B4-BE49-F238E27FC236}">
                <a16:creationId xmlns:a16="http://schemas.microsoft.com/office/drawing/2014/main" id="{FE944839-DB49-437F-9F7F-EB78248401A4}"/>
              </a:ext>
            </a:extLst>
          </p:cNvPr>
          <p:cNvSpPr txBox="1">
            <a:spLocks noChangeArrowheads="1"/>
          </p:cNvSpPr>
          <p:nvPr/>
        </p:nvSpPr>
        <p:spPr bwMode="auto">
          <a:xfrm>
            <a:off x="7905750" y="166528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ưi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5" grpId="0"/>
      <p:bldP spid="7"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9C73C685-AA8E-4360-BBE2-BE4CF81A3250}"/>
              </a:ext>
            </a:extLst>
          </p:cNvPr>
          <p:cNvSpPr>
            <a:spLocks noChangeArrowheads="1"/>
          </p:cNvSpPr>
          <p:nvPr/>
        </p:nvSpPr>
        <p:spPr bwMode="auto">
          <a:xfrm>
            <a:off x="4419601" y="5715476"/>
            <a:ext cx="261553" cy="380048"/>
          </a:xfrm>
          <a:prstGeom prst="ribbon2">
            <a:avLst>
              <a:gd name="adj1" fmla="val 3407"/>
              <a:gd name="adj2" fmla="val 70241"/>
            </a:avLst>
          </a:prstGeom>
          <a:gradFill rotWithShape="1">
            <a:gsLst>
              <a:gs pos="0">
                <a:schemeClr val="bg1"/>
              </a:gs>
              <a:gs pos="100000">
                <a:srgbClr val="66FF33"/>
              </a:gs>
            </a:gsLst>
            <a:path path="rect">
              <a:fillToRect l="50000" t="50000" r="50000" b="50000"/>
            </a:path>
          </a:gradFill>
          <a:ln w="3175">
            <a:solidFill>
              <a:srgbClr val="FF00FF"/>
            </a:solidFill>
            <a:prstDash val="sysDot"/>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9459" name="Rectangle 3">
            <a:extLst>
              <a:ext uri="{FF2B5EF4-FFF2-40B4-BE49-F238E27FC236}">
                <a16:creationId xmlns:a16="http://schemas.microsoft.com/office/drawing/2014/main" id="{A9C54DB0-2E7D-4445-9D5F-40FA02EF393C}"/>
              </a:ext>
            </a:extLst>
          </p:cNvPr>
          <p:cNvSpPr>
            <a:spLocks noGrp="1" noChangeArrowheads="1"/>
          </p:cNvSpPr>
          <p:nvPr>
            <p:ph type="body" idx="1"/>
          </p:nvPr>
        </p:nvSpPr>
        <p:spPr>
          <a:xfrm>
            <a:off x="3886200" y="5562600"/>
            <a:ext cx="4114800" cy="914400"/>
          </a:xfrm>
        </p:spPr>
        <p:txBody>
          <a:bodyPr/>
          <a:lstStyle/>
          <a:p>
            <a:pPr algn="ctr" eaLnBrk="1" hangingPunct="1">
              <a:buFontTx/>
              <a:buNone/>
            </a:pPr>
            <a:r>
              <a:rPr lang="en-US" altLang="en-US">
                <a:solidFill>
                  <a:srgbClr val="660066"/>
                </a:solidFill>
              </a:rPr>
              <a:t>Khung cửi</a:t>
            </a:r>
          </a:p>
          <a:p>
            <a:pPr algn="ctr" eaLnBrk="1" hangingPunct="1">
              <a:buFontTx/>
              <a:buNone/>
            </a:pPr>
            <a:endParaRPr lang="en-US" altLang="en-US">
              <a:solidFill>
                <a:srgbClr val="660066"/>
              </a:solidFill>
            </a:endParaRPr>
          </a:p>
        </p:txBody>
      </p:sp>
      <p:pic>
        <p:nvPicPr>
          <p:cNvPr id="19460" name="Picture 4">
            <a:extLst>
              <a:ext uri="{FF2B5EF4-FFF2-40B4-BE49-F238E27FC236}">
                <a16:creationId xmlns:a16="http://schemas.microsoft.com/office/drawing/2014/main" id="{0F0F9DD6-B43D-4953-8A36-1429740C8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066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9E5818D8-7988-413C-BACD-A401632FB73A}"/>
              </a:ext>
            </a:extLst>
          </p:cNvPr>
          <p:cNvSpPr>
            <a:spLocks noChangeArrowheads="1"/>
          </p:cNvSpPr>
          <p:nvPr/>
        </p:nvSpPr>
        <p:spPr bwMode="auto">
          <a:xfrm>
            <a:off x="4419601" y="5715476"/>
            <a:ext cx="261553" cy="380048"/>
          </a:xfrm>
          <a:prstGeom prst="ribbon2">
            <a:avLst>
              <a:gd name="adj1" fmla="val 3407"/>
              <a:gd name="adj2" fmla="val 70241"/>
            </a:avLst>
          </a:prstGeom>
          <a:gradFill rotWithShape="1">
            <a:gsLst>
              <a:gs pos="0">
                <a:schemeClr val="bg1"/>
              </a:gs>
              <a:gs pos="100000">
                <a:srgbClr val="66FF33"/>
              </a:gs>
            </a:gsLst>
            <a:path path="rect">
              <a:fillToRect l="50000" t="50000" r="50000" b="50000"/>
            </a:path>
          </a:gradFill>
          <a:ln w="3175">
            <a:solidFill>
              <a:srgbClr val="FF00FF"/>
            </a:solidFill>
            <a:prstDash val="sysDot"/>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20483" name="Rectangle 3">
            <a:extLst>
              <a:ext uri="{FF2B5EF4-FFF2-40B4-BE49-F238E27FC236}">
                <a16:creationId xmlns:a16="http://schemas.microsoft.com/office/drawing/2014/main" id="{375E13ED-3037-42AB-A51C-9007AFB05CB7}"/>
              </a:ext>
            </a:extLst>
          </p:cNvPr>
          <p:cNvSpPr>
            <a:spLocks noGrp="1" noChangeArrowheads="1"/>
          </p:cNvSpPr>
          <p:nvPr>
            <p:ph type="body" idx="1"/>
          </p:nvPr>
        </p:nvSpPr>
        <p:spPr>
          <a:xfrm>
            <a:off x="3886200" y="5562600"/>
            <a:ext cx="4114800" cy="914400"/>
          </a:xfrm>
        </p:spPr>
        <p:txBody>
          <a:bodyPr/>
          <a:lstStyle/>
          <a:p>
            <a:pPr algn="ctr" eaLnBrk="1" hangingPunct="1">
              <a:buFontTx/>
              <a:buNone/>
            </a:pPr>
            <a:r>
              <a:rPr lang="en-US" altLang="en-US">
                <a:solidFill>
                  <a:srgbClr val="660066"/>
                </a:solidFill>
              </a:rPr>
              <a:t>C</a:t>
            </a:r>
            <a:r>
              <a:rPr lang="en-US" altLang="en-US">
                <a:solidFill>
                  <a:srgbClr val="FF0066"/>
                </a:solidFill>
              </a:rPr>
              <a:t>ưỡi</a:t>
            </a:r>
            <a:r>
              <a:rPr lang="en-US" altLang="en-US">
                <a:solidFill>
                  <a:srgbClr val="660066"/>
                </a:solidFill>
              </a:rPr>
              <a:t> ngựa</a:t>
            </a:r>
          </a:p>
        </p:txBody>
      </p:sp>
      <p:pic>
        <p:nvPicPr>
          <p:cNvPr id="20484" name="Picture 4">
            <a:extLst>
              <a:ext uri="{FF2B5EF4-FFF2-40B4-BE49-F238E27FC236}">
                <a16:creationId xmlns:a16="http://schemas.microsoft.com/office/drawing/2014/main" id="{68FFBFAE-103C-4174-95B8-B2A1DFE2F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77988"/>
            <a:ext cx="45720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A9C7DFA1-E052-4A75-A039-ED9D96145EBC}"/>
              </a:ext>
            </a:extLst>
          </p:cNvPr>
          <p:cNvSpPr txBox="1">
            <a:spLocks noChangeArrowheads="1"/>
          </p:cNvSpPr>
          <p:nvPr/>
        </p:nvSpPr>
        <p:spPr bwMode="auto">
          <a:xfrm>
            <a:off x="2527300" y="105410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pic>
        <p:nvPicPr>
          <p:cNvPr id="8" name="Picture 7" descr="NHARONG 3">
            <a:extLst>
              <a:ext uri="{FF2B5EF4-FFF2-40B4-BE49-F238E27FC236}">
                <a16:creationId xmlns:a16="http://schemas.microsoft.com/office/drawing/2014/main" id="{121FD2CC-7A48-41DD-9E3F-518FF116A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0" y="1828800"/>
            <a:ext cx="5822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E1815688-0232-4EE0-8F1D-9F9AA224DFA7}"/>
              </a:ext>
            </a:extLst>
          </p:cNvPr>
          <p:cNvSpPr>
            <a:spLocks noChangeArrowheads="1"/>
          </p:cNvSpPr>
          <p:nvPr/>
        </p:nvSpPr>
        <p:spPr bwMode="auto">
          <a:xfrm>
            <a:off x="3276600" y="6229231"/>
            <a:ext cx="5181600" cy="419338"/>
          </a:xfrm>
          <a:prstGeom prst="ribbon2">
            <a:avLst>
              <a:gd name="adj1" fmla="val 12500"/>
              <a:gd name="adj2" fmla="val 50000"/>
            </a:avLst>
          </a:prstGeom>
          <a:gradFill rotWithShape="1">
            <a:gsLst>
              <a:gs pos="0">
                <a:schemeClr val="bg1"/>
              </a:gs>
              <a:gs pos="100000">
                <a:srgbClr val="99FF66"/>
              </a:gs>
            </a:gsLst>
            <a:path path="rect">
              <a:fillToRect l="50000" t="50000" r="50000" b="50000"/>
            </a:path>
          </a:gradFill>
          <a:ln w="3175">
            <a:solidFill>
              <a:srgbClr val="CC3300"/>
            </a:solidFill>
            <a:prstDash val="sysDot"/>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21507" name="Rectangle 3">
            <a:extLst>
              <a:ext uri="{FF2B5EF4-FFF2-40B4-BE49-F238E27FC236}">
                <a16:creationId xmlns:a16="http://schemas.microsoft.com/office/drawing/2014/main" id="{41ADCBCB-D9CA-482D-99BE-F4E6911305FD}"/>
              </a:ext>
            </a:extLst>
          </p:cNvPr>
          <p:cNvSpPr>
            <a:spLocks noGrp="1" noChangeArrowheads="1"/>
          </p:cNvSpPr>
          <p:nvPr>
            <p:ph type="body" idx="1"/>
          </p:nvPr>
        </p:nvSpPr>
        <p:spPr>
          <a:xfrm>
            <a:off x="4648200" y="6019800"/>
            <a:ext cx="2362200" cy="838200"/>
          </a:xfrm>
        </p:spPr>
        <p:txBody>
          <a:bodyPr/>
          <a:lstStyle/>
          <a:p>
            <a:pPr eaLnBrk="1" hangingPunct="1">
              <a:buFontTx/>
              <a:buNone/>
            </a:pPr>
            <a:r>
              <a:rPr lang="en-US" altLang="en-US">
                <a:solidFill>
                  <a:srgbClr val="660066"/>
                </a:solidFill>
              </a:rPr>
              <a:t>  Tưới cây</a:t>
            </a:r>
          </a:p>
        </p:txBody>
      </p:sp>
      <p:pic>
        <p:nvPicPr>
          <p:cNvPr id="21508" name="Picture 4">
            <a:extLst>
              <a:ext uri="{FF2B5EF4-FFF2-40B4-BE49-F238E27FC236}">
                <a16:creationId xmlns:a16="http://schemas.microsoft.com/office/drawing/2014/main" id="{76656D22-A980-4A51-814D-900F94087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200"/>
            <a:ext cx="67056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E2824834-0904-4C25-AD90-A0E08367D7C3}"/>
              </a:ext>
            </a:extLst>
          </p:cNvPr>
          <p:cNvSpPr txBox="1">
            <a:spLocks noChangeArrowheads="1"/>
          </p:cNvSpPr>
          <p:nvPr/>
        </p:nvSpPr>
        <p:spPr bwMode="auto">
          <a:xfrm>
            <a:off x="1524000" y="990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u="sng">
                <a:solidFill>
                  <a:srgbClr val="0000FF"/>
                </a:solidFill>
              </a:rPr>
              <a:t>Bài 3</a:t>
            </a:r>
            <a:r>
              <a:rPr lang="en-US" altLang="en-US" sz="3200">
                <a:solidFill>
                  <a:srgbClr val="0000FF"/>
                </a:solidFill>
              </a:rPr>
              <a:t>:(Phần a) Tìm những tiếng có thể ghép với mỗi tiếng sau:</a:t>
            </a:r>
          </a:p>
        </p:txBody>
      </p:sp>
      <p:sp>
        <p:nvSpPr>
          <p:cNvPr id="51203" name="Text Box 3">
            <a:extLst>
              <a:ext uri="{FF2B5EF4-FFF2-40B4-BE49-F238E27FC236}">
                <a16:creationId xmlns:a16="http://schemas.microsoft.com/office/drawing/2014/main" id="{30C296DC-3897-4CFE-B6CF-5D36B2EB3005}"/>
              </a:ext>
            </a:extLst>
          </p:cNvPr>
          <p:cNvSpPr txBox="1">
            <a:spLocks noChangeArrowheads="1"/>
          </p:cNvSpPr>
          <p:nvPr/>
        </p:nvSpPr>
        <p:spPr bwMode="auto">
          <a:xfrm>
            <a:off x="3048000" y="28956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FF0066"/>
                </a:solidFill>
              </a:rPr>
              <a:t>Sâu bọ, sâu sắc, sâu rộng…</a:t>
            </a:r>
          </a:p>
        </p:txBody>
      </p:sp>
      <p:sp>
        <p:nvSpPr>
          <p:cNvPr id="51204" name="Text Box 4">
            <a:extLst>
              <a:ext uri="{FF2B5EF4-FFF2-40B4-BE49-F238E27FC236}">
                <a16:creationId xmlns:a16="http://schemas.microsoft.com/office/drawing/2014/main" id="{323BB8E8-6055-4A56-9689-B6AB262A1CAF}"/>
              </a:ext>
            </a:extLst>
          </p:cNvPr>
          <p:cNvSpPr txBox="1">
            <a:spLocks noChangeArrowheads="1"/>
          </p:cNvSpPr>
          <p:nvPr/>
        </p:nvSpPr>
        <p:spPr bwMode="auto">
          <a:xfrm>
            <a:off x="3048000" y="3657600"/>
            <a:ext cx="571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FF0066"/>
                </a:solidFill>
              </a:rPr>
              <a:t>Chim sẻ, chia sẻ, san sẻ…</a:t>
            </a:r>
          </a:p>
        </p:txBody>
      </p:sp>
      <p:sp>
        <p:nvSpPr>
          <p:cNvPr id="51205" name="Text Box 5">
            <a:extLst>
              <a:ext uri="{FF2B5EF4-FFF2-40B4-BE49-F238E27FC236}">
                <a16:creationId xmlns:a16="http://schemas.microsoft.com/office/drawing/2014/main" id="{908FC4DB-6B47-4F2A-8C3B-9E87567E6B31}"/>
              </a:ext>
            </a:extLst>
          </p:cNvPr>
          <p:cNvSpPr txBox="1">
            <a:spLocks noChangeArrowheads="1"/>
          </p:cNvSpPr>
          <p:nvPr/>
        </p:nvSpPr>
        <p:spPr bwMode="auto">
          <a:xfrm>
            <a:off x="3124200" y="2193926"/>
            <a:ext cx="7010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FF0066"/>
                </a:solidFill>
              </a:rPr>
              <a:t>Xâu kim, xâu cá, xâu bánh…</a:t>
            </a:r>
          </a:p>
          <a:p>
            <a:pPr eaLnBrk="1" fontAlgn="base" hangingPunct="1">
              <a:spcBef>
                <a:spcPct val="50000"/>
              </a:spcBef>
              <a:spcAft>
                <a:spcPct val="0"/>
              </a:spcAft>
            </a:pPr>
            <a:endParaRPr lang="en-US" altLang="en-US" sz="3200">
              <a:solidFill>
                <a:srgbClr val="FF0066"/>
              </a:solidFill>
            </a:endParaRPr>
          </a:p>
        </p:txBody>
      </p:sp>
      <p:sp>
        <p:nvSpPr>
          <p:cNvPr id="51206" name="Text Box 6">
            <a:extLst>
              <a:ext uri="{FF2B5EF4-FFF2-40B4-BE49-F238E27FC236}">
                <a16:creationId xmlns:a16="http://schemas.microsoft.com/office/drawing/2014/main" id="{E6711EF6-C3E4-470F-91EE-8C7D56F3668A}"/>
              </a:ext>
            </a:extLst>
          </p:cNvPr>
          <p:cNvSpPr txBox="1">
            <a:spLocks noChangeArrowheads="1"/>
          </p:cNvSpPr>
          <p:nvPr/>
        </p:nvSpPr>
        <p:spPr bwMode="auto">
          <a:xfrm>
            <a:off x="3048000" y="4343401"/>
            <a:ext cx="647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FF0066"/>
                </a:solidFill>
              </a:rPr>
              <a:t>Xẻ gỗ, mổ xẻ, xẻ rãnh…</a:t>
            </a:r>
          </a:p>
          <a:p>
            <a:pPr eaLnBrk="1" fontAlgn="base" hangingPunct="1">
              <a:spcBef>
                <a:spcPct val="50000"/>
              </a:spcBef>
              <a:spcAft>
                <a:spcPct val="0"/>
              </a:spcAft>
            </a:pPr>
            <a:endParaRPr lang="en-US" altLang="en-US" sz="3200">
              <a:solidFill>
                <a:srgbClr val="FF0066"/>
              </a:solidFill>
            </a:endParaRPr>
          </a:p>
        </p:txBody>
      </p:sp>
      <p:sp>
        <p:nvSpPr>
          <p:cNvPr id="22535" name="Text Box 7">
            <a:extLst>
              <a:ext uri="{FF2B5EF4-FFF2-40B4-BE49-F238E27FC236}">
                <a16:creationId xmlns:a16="http://schemas.microsoft.com/office/drawing/2014/main" id="{F1824BEF-D139-4A19-A432-A67263CA6B43}"/>
              </a:ext>
            </a:extLst>
          </p:cNvPr>
          <p:cNvSpPr txBox="1">
            <a:spLocks noChangeArrowheads="1"/>
          </p:cNvSpPr>
          <p:nvPr/>
        </p:nvSpPr>
        <p:spPr bwMode="auto">
          <a:xfrm>
            <a:off x="1889126" y="2149475"/>
            <a:ext cx="1019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a:solidFill>
                  <a:srgbClr val="0000FF"/>
                </a:solidFill>
              </a:rPr>
              <a:t>Xâu:</a:t>
            </a:r>
          </a:p>
        </p:txBody>
      </p:sp>
      <p:sp>
        <p:nvSpPr>
          <p:cNvPr id="22536" name="Text Box 8">
            <a:extLst>
              <a:ext uri="{FF2B5EF4-FFF2-40B4-BE49-F238E27FC236}">
                <a16:creationId xmlns:a16="http://schemas.microsoft.com/office/drawing/2014/main" id="{A9594918-F3C6-45D8-961E-54773A3281B0}"/>
              </a:ext>
            </a:extLst>
          </p:cNvPr>
          <p:cNvSpPr txBox="1">
            <a:spLocks noChangeArrowheads="1"/>
          </p:cNvSpPr>
          <p:nvPr/>
        </p:nvSpPr>
        <p:spPr bwMode="auto">
          <a:xfrm>
            <a:off x="1889126" y="2835275"/>
            <a:ext cx="1019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a:solidFill>
                  <a:srgbClr val="0000FF"/>
                </a:solidFill>
              </a:rPr>
              <a:t>Sâu:</a:t>
            </a:r>
          </a:p>
        </p:txBody>
      </p:sp>
      <p:sp>
        <p:nvSpPr>
          <p:cNvPr id="22537" name="Text Box 9">
            <a:extLst>
              <a:ext uri="{FF2B5EF4-FFF2-40B4-BE49-F238E27FC236}">
                <a16:creationId xmlns:a16="http://schemas.microsoft.com/office/drawing/2014/main" id="{3506976F-A55E-47D1-A8D2-B79DF8A9A295}"/>
              </a:ext>
            </a:extLst>
          </p:cNvPr>
          <p:cNvSpPr txBox="1">
            <a:spLocks noChangeArrowheads="1"/>
          </p:cNvSpPr>
          <p:nvPr/>
        </p:nvSpPr>
        <p:spPr bwMode="auto">
          <a:xfrm>
            <a:off x="1905000" y="35972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a:solidFill>
                  <a:srgbClr val="0000FF"/>
                </a:solidFill>
              </a:rPr>
              <a:t>Sẻ:</a:t>
            </a:r>
          </a:p>
        </p:txBody>
      </p:sp>
      <p:sp>
        <p:nvSpPr>
          <p:cNvPr id="22538" name="Text Box 10">
            <a:extLst>
              <a:ext uri="{FF2B5EF4-FFF2-40B4-BE49-F238E27FC236}">
                <a16:creationId xmlns:a16="http://schemas.microsoft.com/office/drawing/2014/main" id="{164F9C3F-5EB5-4647-8D85-638BFA31F017}"/>
              </a:ext>
            </a:extLst>
          </p:cNvPr>
          <p:cNvSpPr txBox="1">
            <a:spLocks noChangeArrowheads="1"/>
          </p:cNvSpPr>
          <p:nvPr/>
        </p:nvSpPr>
        <p:spPr bwMode="auto">
          <a:xfrm>
            <a:off x="1965325" y="4297364"/>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a:solidFill>
                  <a:srgbClr val="0000FF"/>
                </a:solidFill>
              </a:rPr>
              <a:t>Xẻ: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 calcmode="lin" valueType="num">
                                      <p:cBhvr additive="base">
                                        <p:cTn id="7" dur="500" fill="hold"/>
                                        <p:tgtEl>
                                          <p:spTgt spid="512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4">
                                            <p:txEl>
                                              <p:pRg st="0" end="0"/>
                                            </p:txEl>
                                          </p:spTgt>
                                        </p:tgtEl>
                                        <p:attrNameLst>
                                          <p:attrName>style.visibility</p:attrName>
                                        </p:attrNameLst>
                                      </p:cBhvr>
                                      <p:to>
                                        <p:strVal val="visible"/>
                                      </p:to>
                                    </p:set>
                                    <p:anim calcmode="lin" valueType="num">
                                      <p:cBhvr additive="base">
                                        <p:cTn id="19"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06">
                                            <p:txEl>
                                              <p:pRg st="0" end="0"/>
                                            </p:txEl>
                                          </p:spTgt>
                                        </p:tgtEl>
                                        <p:attrNameLst>
                                          <p:attrName>style.visibility</p:attrName>
                                        </p:attrNameLst>
                                      </p:cBhvr>
                                      <p:to>
                                        <p:strVal val="visible"/>
                                      </p:to>
                                    </p:set>
                                    <p:anim calcmode="lin" valueType="num">
                                      <p:cBhvr additive="base">
                                        <p:cTn id="25" dur="500" fill="hold"/>
                                        <p:tgtEl>
                                          <p:spTgt spid="5120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0">
            <a:extLst>
              <a:ext uri="{FF2B5EF4-FFF2-40B4-BE49-F238E27FC236}">
                <a16:creationId xmlns:a16="http://schemas.microsoft.com/office/drawing/2014/main" id="{6AF5A591-A080-45F4-93B8-8BC4038A2E86}"/>
              </a:ext>
            </a:extLst>
          </p:cNvPr>
          <p:cNvSpPr txBox="1">
            <a:spLocks noChangeArrowheads="1"/>
          </p:cNvSpPr>
          <p:nvPr/>
        </p:nvSpPr>
        <p:spPr bwMode="auto">
          <a:xfrm>
            <a:off x="1524000" y="457201"/>
            <a:ext cx="899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af-ZA" altLang="en-US" sz="3000" b="1" u="sng">
                <a:solidFill>
                  <a:srgbClr val="000000"/>
                </a:solidFill>
                <a:latin typeface="Times New Roman" panose="02020603050405020304" pitchFamily="18" charset="0"/>
                <a:cs typeface="Times New Roman" panose="02020603050405020304" pitchFamily="18" charset="0"/>
              </a:rPr>
              <a:t>Bài 3</a:t>
            </a:r>
            <a:r>
              <a:rPr lang="af-ZA" altLang="en-US" sz="3000" b="1">
                <a:solidFill>
                  <a:srgbClr val="000000"/>
                </a:solidFill>
                <a:latin typeface="Times New Roman" panose="02020603050405020304" pitchFamily="18" charset="0"/>
                <a:cs typeface="Times New Roman" panose="02020603050405020304" pitchFamily="18" charset="0"/>
              </a:rPr>
              <a:t>: Tìm những tiếng có thể ghép với các tiếng sau:</a:t>
            </a:r>
          </a:p>
        </p:txBody>
      </p:sp>
      <p:sp>
        <p:nvSpPr>
          <p:cNvPr id="23555" name="TextBox 23">
            <a:extLst>
              <a:ext uri="{FF2B5EF4-FFF2-40B4-BE49-F238E27FC236}">
                <a16:creationId xmlns:a16="http://schemas.microsoft.com/office/drawing/2014/main" id="{2909E5C1-305B-47BE-B394-B96F1F68ADF1}"/>
              </a:ext>
            </a:extLst>
          </p:cNvPr>
          <p:cNvSpPr txBox="1">
            <a:spLocks noChangeArrowheads="1"/>
          </p:cNvSpPr>
          <p:nvPr/>
        </p:nvSpPr>
        <p:spPr bwMode="auto">
          <a:xfrm>
            <a:off x="1905000" y="1295401"/>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000" b="1">
                <a:solidFill>
                  <a:srgbClr val="000000"/>
                </a:solidFill>
                <a:latin typeface="Times New Roman" panose="02020603050405020304" pitchFamily="18" charset="0"/>
                <a:cs typeface="Times New Roman" panose="02020603050405020304" pitchFamily="18" charset="0"/>
              </a:rPr>
              <a:t>b) – bật, bậc</a:t>
            </a:r>
          </a:p>
        </p:txBody>
      </p:sp>
      <p:sp>
        <p:nvSpPr>
          <p:cNvPr id="23556" name="TextBox 24">
            <a:extLst>
              <a:ext uri="{FF2B5EF4-FFF2-40B4-BE49-F238E27FC236}">
                <a16:creationId xmlns:a16="http://schemas.microsoft.com/office/drawing/2014/main" id="{2D65A292-40D0-496E-880A-541A76D604BD}"/>
              </a:ext>
            </a:extLst>
          </p:cNvPr>
          <p:cNvSpPr txBox="1">
            <a:spLocks noChangeArrowheads="1"/>
          </p:cNvSpPr>
          <p:nvPr/>
        </p:nvSpPr>
        <p:spPr bwMode="auto">
          <a:xfrm>
            <a:off x="1524000" y="1905001"/>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000" b="1">
                <a:solidFill>
                  <a:srgbClr val="000000"/>
                </a:solidFill>
                <a:latin typeface="Times New Roman" panose="02020603050405020304" pitchFamily="18" charset="0"/>
                <a:cs typeface="Times New Roman" panose="02020603050405020304" pitchFamily="18" charset="0"/>
              </a:rPr>
              <a:t>    – nhất, nhấc</a:t>
            </a:r>
          </a:p>
        </p:txBody>
      </p:sp>
      <p:sp>
        <p:nvSpPr>
          <p:cNvPr id="29" name="TextBox 28">
            <a:extLst>
              <a:ext uri="{FF2B5EF4-FFF2-40B4-BE49-F238E27FC236}">
                <a16:creationId xmlns:a16="http://schemas.microsoft.com/office/drawing/2014/main" id="{09982116-0C29-4253-9126-7CD6E17B965D}"/>
              </a:ext>
            </a:extLst>
          </p:cNvPr>
          <p:cNvSpPr txBox="1">
            <a:spLocks noChangeArrowheads="1"/>
          </p:cNvSpPr>
          <p:nvPr/>
        </p:nvSpPr>
        <p:spPr bwMode="auto">
          <a:xfrm>
            <a:off x="1524001" y="2514601"/>
            <a:ext cx="8672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000" b="1">
                <a:solidFill>
                  <a:srgbClr val="FF3300"/>
                </a:solidFill>
                <a:latin typeface="Times New Roman" panose="02020603050405020304" pitchFamily="18" charset="0"/>
                <a:cs typeface="Times New Roman" panose="02020603050405020304" pitchFamily="18" charset="0"/>
              </a:rPr>
              <a:t>- bật</a:t>
            </a:r>
            <a:r>
              <a:rPr lang="af-ZA" altLang="en-US" sz="3000" b="1">
                <a:solidFill>
                  <a:srgbClr val="000000"/>
                </a:solidFill>
                <a:latin typeface="Times New Roman" panose="02020603050405020304" pitchFamily="18" charset="0"/>
                <a:cs typeface="Times New Roman" panose="02020603050405020304" pitchFamily="18" charset="0"/>
              </a:rPr>
              <a:t>: bật lửa, bật dậy, bần bật, tất bật, bật đèn...</a:t>
            </a:r>
            <a:endParaRPr lang="af-ZA" altLang="en-US" sz="3000" b="1" i="1">
              <a:solidFill>
                <a:srgbClr val="00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A803D87-B799-4482-944D-87DCECF7446D}"/>
              </a:ext>
            </a:extLst>
          </p:cNvPr>
          <p:cNvSpPr txBox="1">
            <a:spLocks noChangeArrowheads="1"/>
          </p:cNvSpPr>
          <p:nvPr/>
        </p:nvSpPr>
        <p:spPr bwMode="auto">
          <a:xfrm>
            <a:off x="1524001" y="3200401"/>
            <a:ext cx="8748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000" b="1">
                <a:solidFill>
                  <a:srgbClr val="FF3300"/>
                </a:solidFill>
                <a:latin typeface="Times New Roman" panose="02020603050405020304" pitchFamily="18" charset="0"/>
                <a:cs typeface="Times New Roman" panose="02020603050405020304" pitchFamily="18" charset="0"/>
              </a:rPr>
              <a:t>- bậc</a:t>
            </a:r>
            <a:r>
              <a:rPr lang="af-ZA" altLang="en-US" sz="3000" b="1">
                <a:solidFill>
                  <a:srgbClr val="000000"/>
                </a:solidFill>
                <a:latin typeface="Times New Roman" panose="02020603050405020304" pitchFamily="18" charset="0"/>
                <a:cs typeface="Times New Roman" panose="02020603050405020304" pitchFamily="18" charset="0"/>
              </a:rPr>
              <a:t>: cấp bậc, bậc thang, thứ bậc, bậc cửa...</a:t>
            </a:r>
            <a:endParaRPr lang="af-ZA" altLang="en-US" sz="3000" b="1" i="1">
              <a:solidFill>
                <a:srgbClr val="00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53FFDD-EE83-4BE6-AD3C-442BF71989D3}"/>
              </a:ext>
            </a:extLst>
          </p:cNvPr>
          <p:cNvSpPr txBox="1">
            <a:spLocks noChangeArrowheads="1"/>
          </p:cNvSpPr>
          <p:nvPr/>
        </p:nvSpPr>
        <p:spPr bwMode="auto">
          <a:xfrm>
            <a:off x="1524001" y="4876801"/>
            <a:ext cx="8748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000" b="1">
                <a:solidFill>
                  <a:srgbClr val="FF3300"/>
                </a:solidFill>
                <a:latin typeface="Times New Roman" panose="02020603050405020304" pitchFamily="18" charset="0"/>
                <a:cs typeface="Times New Roman" panose="02020603050405020304" pitchFamily="18" charset="0"/>
              </a:rPr>
              <a:t>- nhấc</a:t>
            </a:r>
            <a:r>
              <a:rPr lang="af-ZA" altLang="en-US" sz="3000" b="1">
                <a:solidFill>
                  <a:srgbClr val="000000"/>
                </a:solidFill>
                <a:latin typeface="Times New Roman" panose="02020603050405020304" pitchFamily="18" charset="0"/>
                <a:cs typeface="Times New Roman" panose="02020603050405020304" pitchFamily="18" charset="0"/>
              </a:rPr>
              <a:t>: nhấc bổng, nhấc lên, nhấc chân, nhấc gót...</a:t>
            </a:r>
            <a:endParaRPr lang="af-ZA" altLang="en-US" sz="3000" b="1" i="1">
              <a:solidFill>
                <a:srgbClr val="00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8260FF7F-C94B-470C-89F4-5CF1427BD71B}"/>
              </a:ext>
            </a:extLst>
          </p:cNvPr>
          <p:cNvSpPr txBox="1">
            <a:spLocks noChangeArrowheads="1"/>
          </p:cNvSpPr>
          <p:nvPr/>
        </p:nvSpPr>
        <p:spPr bwMode="auto">
          <a:xfrm>
            <a:off x="1524001" y="4114801"/>
            <a:ext cx="8748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af-ZA" altLang="en-US" sz="3000" b="1">
                <a:solidFill>
                  <a:srgbClr val="FF3300"/>
                </a:solidFill>
                <a:latin typeface="Times New Roman" panose="02020603050405020304" pitchFamily="18" charset="0"/>
                <a:cs typeface="Times New Roman" panose="02020603050405020304" pitchFamily="18" charset="0"/>
              </a:rPr>
              <a:t>- nhất</a:t>
            </a:r>
            <a:r>
              <a:rPr lang="af-ZA" altLang="en-US" sz="3000" b="1">
                <a:solidFill>
                  <a:srgbClr val="000000"/>
                </a:solidFill>
                <a:latin typeface="Times New Roman" panose="02020603050405020304" pitchFamily="18" charset="0"/>
                <a:cs typeface="Times New Roman" panose="02020603050405020304" pitchFamily="18" charset="0"/>
              </a:rPr>
              <a:t>: thứ nhất, đẹp nhất, nhất trí, duy nhất....</a:t>
            </a:r>
            <a:endParaRPr lang="af-ZA" altLang="en-US" sz="3000" b="1" i="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20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20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amond(in)">
                                      <p:cBhvr>
                                        <p:cTn id="17" dur="20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amond(in)">
                                      <p:cBhvr>
                                        <p:cTn id="2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a:extLst>
              <a:ext uri="{FF2B5EF4-FFF2-40B4-BE49-F238E27FC236}">
                <a16:creationId xmlns:a16="http://schemas.microsoft.com/office/drawing/2014/main" id="{BBD876B2-702B-4D99-A5C7-EC93C2D79959}"/>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7" name="Text Box 42">
            <a:extLst>
              <a:ext uri="{FF2B5EF4-FFF2-40B4-BE49-F238E27FC236}">
                <a16:creationId xmlns:a16="http://schemas.microsoft.com/office/drawing/2014/main" id="{C69DE8F6-F429-4125-8E7A-0C0EC4473C76}"/>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4100" name="Text Box 8">
            <a:extLst>
              <a:ext uri="{FF2B5EF4-FFF2-40B4-BE49-F238E27FC236}">
                <a16:creationId xmlns:a16="http://schemas.microsoft.com/office/drawing/2014/main" id="{2A4C1484-91EA-43F2-8ED5-01083BBC4EE9}"/>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4101" name="TextBox 10">
            <a:extLst>
              <a:ext uri="{FF2B5EF4-FFF2-40B4-BE49-F238E27FC236}">
                <a16:creationId xmlns:a16="http://schemas.microsoft.com/office/drawing/2014/main" id="{4EA37E10-A223-4EBE-BAE1-011839A5FC17}"/>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000000"/>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4102" name="Text Box 11">
            <a:extLst>
              <a:ext uri="{FF2B5EF4-FFF2-40B4-BE49-F238E27FC236}">
                <a16:creationId xmlns:a16="http://schemas.microsoft.com/office/drawing/2014/main" id="{32F90121-A7E5-4749-92C6-B4F10ECB339B}"/>
              </a:ext>
            </a:extLst>
          </p:cNvPr>
          <p:cNvSpPr txBox="1">
            <a:spLocks noChangeArrowheads="1"/>
          </p:cNvSpPr>
          <p:nvPr/>
        </p:nvSpPr>
        <p:spPr bwMode="auto">
          <a:xfrm>
            <a:off x="20574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AC3B476A-F1A6-4FD6-BAEF-0958E0563538}"/>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7" name="Text Box 42">
            <a:extLst>
              <a:ext uri="{FF2B5EF4-FFF2-40B4-BE49-F238E27FC236}">
                <a16:creationId xmlns:a16="http://schemas.microsoft.com/office/drawing/2014/main" id="{A560C08F-94F1-4DDC-84EE-68AFECA49DA1}"/>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5124" name="Text Box 5">
            <a:extLst>
              <a:ext uri="{FF2B5EF4-FFF2-40B4-BE49-F238E27FC236}">
                <a16:creationId xmlns:a16="http://schemas.microsoft.com/office/drawing/2014/main" id="{7C32A9A5-A5C1-4872-A068-A56FBC841168}"/>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5125" name="TextBox 10">
            <a:extLst>
              <a:ext uri="{FF2B5EF4-FFF2-40B4-BE49-F238E27FC236}">
                <a16:creationId xmlns:a16="http://schemas.microsoft.com/office/drawing/2014/main" id="{539AA3C1-121A-4159-ACCA-4AE2D5502B5E}"/>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000000"/>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5126" name="Text Box 7">
            <a:extLst>
              <a:ext uri="{FF2B5EF4-FFF2-40B4-BE49-F238E27FC236}">
                <a16:creationId xmlns:a16="http://schemas.microsoft.com/office/drawing/2014/main" id="{00971351-0AE0-467F-A1C9-3984B4EA45A8}"/>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5127" name="Text Box 8">
            <a:extLst>
              <a:ext uri="{FF2B5EF4-FFF2-40B4-BE49-F238E27FC236}">
                <a16:creationId xmlns:a16="http://schemas.microsoft.com/office/drawing/2014/main" id="{17519355-A512-4BD0-8CA1-4B9B97E71082}"/>
              </a:ext>
            </a:extLst>
          </p:cNvPr>
          <p:cNvSpPr txBox="1">
            <a:spLocks noChangeArrowheads="1"/>
          </p:cNvSpPr>
          <p:nvPr/>
        </p:nvSpPr>
        <p:spPr bwMode="auto">
          <a:xfrm>
            <a:off x="2057400" y="5029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Gian đầu nhà rông được trang trí như thế nào?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991___news__Nha-rong-2[1]">
            <a:extLst>
              <a:ext uri="{FF2B5EF4-FFF2-40B4-BE49-F238E27FC236}">
                <a16:creationId xmlns:a16="http://schemas.microsoft.com/office/drawing/2014/main" id="{658A2F75-B600-4138-9120-89D9B0CB7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2">
            <a:extLst>
              <a:ext uri="{FF2B5EF4-FFF2-40B4-BE49-F238E27FC236}">
                <a16:creationId xmlns:a16="http://schemas.microsoft.com/office/drawing/2014/main" id="{1C070741-149A-45BF-936C-81C3831C3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anh-11">
            <a:extLst>
              <a:ext uri="{FF2B5EF4-FFF2-40B4-BE49-F238E27FC236}">
                <a16:creationId xmlns:a16="http://schemas.microsoft.com/office/drawing/2014/main" id="{8DE706C8-21D5-44AF-A02C-58E578BAD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11-1">
            <a:extLst>
              <a:ext uri="{FF2B5EF4-FFF2-40B4-BE49-F238E27FC236}">
                <a16:creationId xmlns:a16="http://schemas.microsoft.com/office/drawing/2014/main" id="{7CC69C8B-7F14-4478-B5B2-EA4D8F0D4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amond(in)">
                                      <p:cBhvr>
                                        <p:cTn id="12" dur="2000"/>
                                        <p:tgtEl>
                                          <p:spTgt spid="23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box(in)">
                                      <p:cBhvr>
                                        <p:cTn id="1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FBC87D9E-73BB-45E8-BEF9-242372098924}"/>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7" name="Text Box 42">
            <a:extLst>
              <a:ext uri="{FF2B5EF4-FFF2-40B4-BE49-F238E27FC236}">
                <a16:creationId xmlns:a16="http://schemas.microsoft.com/office/drawing/2014/main" id="{3FFF1E38-2715-46BA-B937-E7EC75E07573}"/>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7172" name="Text Box 5">
            <a:extLst>
              <a:ext uri="{FF2B5EF4-FFF2-40B4-BE49-F238E27FC236}">
                <a16:creationId xmlns:a16="http://schemas.microsoft.com/office/drawing/2014/main" id="{14E70F10-699E-4120-A72B-5F34B6A1218D}"/>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7173" name="TextBox 10">
            <a:extLst>
              <a:ext uri="{FF2B5EF4-FFF2-40B4-BE49-F238E27FC236}">
                <a16:creationId xmlns:a16="http://schemas.microsoft.com/office/drawing/2014/main" id="{59CC3468-8304-4E27-8DCE-A84F8851D704}"/>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000000"/>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7174" name="Text Box 7">
            <a:extLst>
              <a:ext uri="{FF2B5EF4-FFF2-40B4-BE49-F238E27FC236}">
                <a16:creationId xmlns:a16="http://schemas.microsoft.com/office/drawing/2014/main" id="{D1545239-BBD2-4C1B-A6B0-D8F06C4F3EB4}"/>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29704" name="Text Box 8">
            <a:extLst>
              <a:ext uri="{FF2B5EF4-FFF2-40B4-BE49-F238E27FC236}">
                <a16:creationId xmlns:a16="http://schemas.microsoft.com/office/drawing/2014/main" id="{1FB41D03-69D3-4388-B20C-97F90D303090}"/>
              </a:ext>
            </a:extLst>
          </p:cNvPr>
          <p:cNvSpPr txBox="1">
            <a:spLocks noChangeArrowheads="1"/>
          </p:cNvSpPr>
          <p:nvPr/>
        </p:nvSpPr>
        <p:spPr bwMode="auto">
          <a:xfrm>
            <a:off x="2057400" y="5029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Bài viết được trình bày theo thể loại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ox(in)">
                                      <p:cBhvr>
                                        <p:cTn id="7" dur="500"/>
                                        <p:tgtEl>
                                          <p:spTgt spid="29704"/>
                                        </p:tgtEl>
                                      </p:cBhvr>
                                    </p:animEffect>
                                  </p:childTnLst>
                                  <p:subTnLst>
                                    <p:set>
                                      <p:cBhvr override="childStyle">
                                        <p:cTn dur="1" fill="hold" display="0" masterRel="nextClick" afterEffect="1"/>
                                        <p:tgtEl>
                                          <p:spTgt spid="2970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36DC47BB-D939-4475-A749-2A77A2C20A15}"/>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7" name="Text Box 42">
            <a:extLst>
              <a:ext uri="{FF2B5EF4-FFF2-40B4-BE49-F238E27FC236}">
                <a16:creationId xmlns:a16="http://schemas.microsoft.com/office/drawing/2014/main" id="{9A876F06-D1F0-49E8-9624-4D63523A1490}"/>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8196" name="Text Box 5">
            <a:extLst>
              <a:ext uri="{FF2B5EF4-FFF2-40B4-BE49-F238E27FC236}">
                <a16:creationId xmlns:a16="http://schemas.microsoft.com/office/drawing/2014/main" id="{FA8C780D-A66E-4CD1-8685-C743D1976F01}"/>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8197" name="TextBox 10">
            <a:extLst>
              <a:ext uri="{FF2B5EF4-FFF2-40B4-BE49-F238E27FC236}">
                <a16:creationId xmlns:a16="http://schemas.microsoft.com/office/drawing/2014/main" id="{FAF71482-3C94-488E-A2DB-A697E91860AF}"/>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000000"/>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8198" name="Text Box 7">
            <a:extLst>
              <a:ext uri="{FF2B5EF4-FFF2-40B4-BE49-F238E27FC236}">
                <a16:creationId xmlns:a16="http://schemas.microsoft.com/office/drawing/2014/main" id="{B09E8056-C616-4DB9-971B-FE9D27A35804}"/>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30728" name="Text Box 8">
            <a:extLst>
              <a:ext uri="{FF2B5EF4-FFF2-40B4-BE49-F238E27FC236}">
                <a16:creationId xmlns:a16="http://schemas.microsoft.com/office/drawing/2014/main" id="{993DEE59-1BB7-4ADC-9A66-66E2A011CF8A}"/>
              </a:ext>
            </a:extLst>
          </p:cNvPr>
          <p:cNvSpPr txBox="1">
            <a:spLocks noChangeArrowheads="1"/>
          </p:cNvSpPr>
          <p:nvPr/>
        </p:nvSpPr>
        <p:spPr bwMode="auto">
          <a:xfrm>
            <a:off x="2438400" y="5105400"/>
            <a:ext cx="624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 Đoạn văn gồm mấy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box(in)">
                                      <p:cBhvr>
                                        <p:cTn id="7" dur="500"/>
                                        <p:tgtEl>
                                          <p:spTgt spid="30728"/>
                                        </p:tgtEl>
                                      </p:cBhvr>
                                    </p:animEffect>
                                  </p:childTnLst>
                                  <p:subTnLst>
                                    <p:set>
                                      <p:cBhvr override="childStyle">
                                        <p:cTn dur="1" fill="hold" display="0" masterRel="nextClick" afterEffect="1"/>
                                        <p:tgtEl>
                                          <p:spTgt spid="307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a:extLst>
              <a:ext uri="{FF2B5EF4-FFF2-40B4-BE49-F238E27FC236}">
                <a16:creationId xmlns:a16="http://schemas.microsoft.com/office/drawing/2014/main" id="{AF99B43F-A885-45BB-8BA8-4317A139EC24}"/>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7" name="Text Box 42">
            <a:extLst>
              <a:ext uri="{FF2B5EF4-FFF2-40B4-BE49-F238E27FC236}">
                <a16:creationId xmlns:a16="http://schemas.microsoft.com/office/drawing/2014/main" id="{D68C2C7C-89BA-4775-858D-A2C4FA51D235}"/>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9220" name="Text Box 5">
            <a:extLst>
              <a:ext uri="{FF2B5EF4-FFF2-40B4-BE49-F238E27FC236}">
                <a16:creationId xmlns:a16="http://schemas.microsoft.com/office/drawing/2014/main" id="{7D2CBABE-3871-45BF-923C-A95F48C2AC5D}"/>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9221" name="TextBox 10">
            <a:extLst>
              <a:ext uri="{FF2B5EF4-FFF2-40B4-BE49-F238E27FC236}">
                <a16:creationId xmlns:a16="http://schemas.microsoft.com/office/drawing/2014/main" id="{8F5525F4-DCF3-430E-8A61-E022465ED73B}"/>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000000"/>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9222" name="Text Box 7">
            <a:extLst>
              <a:ext uri="{FF2B5EF4-FFF2-40B4-BE49-F238E27FC236}">
                <a16:creationId xmlns:a16="http://schemas.microsoft.com/office/drawing/2014/main" id="{19E21B44-D6DE-44F4-B4EC-9EAF56D7B330}"/>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9223" name="Text Box 8">
            <a:extLst>
              <a:ext uri="{FF2B5EF4-FFF2-40B4-BE49-F238E27FC236}">
                <a16:creationId xmlns:a16="http://schemas.microsoft.com/office/drawing/2014/main" id="{A6DDC111-DF57-411E-B38F-E0DFF580152F}"/>
              </a:ext>
            </a:extLst>
          </p:cNvPr>
          <p:cNvSpPr txBox="1">
            <a:spLocks noChangeArrowheads="1"/>
          </p:cNvSpPr>
          <p:nvPr/>
        </p:nvSpPr>
        <p:spPr bwMode="auto">
          <a:xfrm>
            <a:off x="2057400" y="5029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Những chữ đầu câu viết như thế nào?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a:extLst>
              <a:ext uri="{FF2B5EF4-FFF2-40B4-BE49-F238E27FC236}">
                <a16:creationId xmlns:a16="http://schemas.microsoft.com/office/drawing/2014/main" id="{8876E80B-406F-473A-8357-397359158642}"/>
              </a:ext>
            </a:extLst>
          </p:cNvPr>
          <p:cNvSpPr txBox="1">
            <a:spLocks noChangeArrowheads="1"/>
          </p:cNvSpPr>
          <p:nvPr/>
        </p:nvSpPr>
        <p:spPr bwMode="auto">
          <a:xfrm>
            <a:off x="3124200" y="5334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7" name="Text Box 42">
            <a:extLst>
              <a:ext uri="{FF2B5EF4-FFF2-40B4-BE49-F238E27FC236}">
                <a16:creationId xmlns:a16="http://schemas.microsoft.com/office/drawing/2014/main" id="{113B329B-86FC-442F-97F9-E9DE2C7789A2}"/>
              </a:ext>
            </a:extLst>
          </p:cNvPr>
          <p:cNvSpPr txBox="1">
            <a:spLocks noChangeArrowheads="1"/>
          </p:cNvSpPr>
          <p:nvPr/>
        </p:nvSpPr>
        <p:spPr bwMode="auto">
          <a:xfrm>
            <a:off x="5867400" y="4495801"/>
            <a:ext cx="388620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a:solidFill>
                  <a:srgbClr val="000000"/>
                </a:solidFill>
                <a:effectLst>
                  <a:outerShdw blurRad="38100" dist="38100" dir="2700000" algn="tl">
                    <a:srgbClr val="C0C0C0"/>
                  </a:outerShdw>
                </a:effectLst>
                <a:latin typeface="Times New Roman" pitchFamily="18" charset="0"/>
                <a:cs typeface="Times New Roman" pitchFamily="18" charset="0"/>
              </a:rPr>
              <a:t>Theo Nguyễn Văn Huy</a:t>
            </a:r>
          </a:p>
        </p:txBody>
      </p:sp>
      <p:sp>
        <p:nvSpPr>
          <p:cNvPr id="10244" name="Text Box 5">
            <a:extLst>
              <a:ext uri="{FF2B5EF4-FFF2-40B4-BE49-F238E27FC236}">
                <a16:creationId xmlns:a16="http://schemas.microsoft.com/office/drawing/2014/main" id="{8C630BA9-78B2-4E25-B939-9C4C4AF85139}"/>
              </a:ext>
            </a:extLst>
          </p:cNvPr>
          <p:cNvSpPr txBox="1">
            <a:spLocks noChangeArrowheads="1"/>
          </p:cNvSpPr>
          <p:nvPr/>
        </p:nvSpPr>
        <p:spPr bwMode="auto">
          <a:xfrm>
            <a:off x="2286000" y="1981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0245" name="TextBox 10">
            <a:extLst>
              <a:ext uri="{FF2B5EF4-FFF2-40B4-BE49-F238E27FC236}">
                <a16:creationId xmlns:a16="http://schemas.microsoft.com/office/drawing/2014/main" id="{34D648ED-678E-4CC6-B306-1E75DC75737A}"/>
              </a:ext>
            </a:extLst>
          </p:cNvPr>
          <p:cNvSpPr txBox="1">
            <a:spLocks noChangeArrowheads="1"/>
          </p:cNvSpPr>
          <p:nvPr/>
        </p:nvSpPr>
        <p:spPr bwMode="auto">
          <a:xfrm>
            <a:off x="1905000" y="1066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af-ZA" altLang="en-US" sz="3200" b="1">
                <a:solidFill>
                  <a:srgbClr val="0000CC"/>
                </a:solidFill>
                <a:latin typeface="Times New Roman" panose="02020603050405020304" pitchFamily="18" charset="0"/>
                <a:cs typeface="Times New Roman" panose="02020603050405020304" pitchFamily="18" charset="0"/>
              </a:rPr>
              <a:t>    </a:t>
            </a:r>
            <a:r>
              <a:rPr lang="af-ZA" altLang="en-US" sz="3200" b="1">
                <a:solidFill>
                  <a:srgbClr val="FF3300"/>
                </a:solidFill>
                <a:latin typeface="Times New Roman" panose="02020603050405020304" pitchFamily="18" charset="0"/>
                <a:cs typeface="Times New Roman" panose="02020603050405020304" pitchFamily="18" charset="0"/>
              </a:rPr>
              <a:t>Gian</a:t>
            </a:r>
            <a:r>
              <a:rPr lang="af-ZA" altLang="en-US" sz="3200" b="1">
                <a:solidFill>
                  <a:srgbClr val="000000"/>
                </a:solidFill>
                <a:latin typeface="Times New Roman" panose="02020603050405020304" pitchFamily="18" charset="0"/>
                <a:cs typeface="Times New Roman" panose="02020603050405020304" pitchFamily="18" charset="0"/>
              </a:rPr>
              <a:t> đầu nhà rông là nơi thờ thần làng, trên vách treo một giỏ mây đựng hòn đá thần. </a:t>
            </a:r>
            <a:r>
              <a:rPr lang="af-ZA" altLang="en-US" sz="3200" b="1">
                <a:solidFill>
                  <a:srgbClr val="FF3300"/>
                </a:solidFill>
                <a:latin typeface="Times New Roman" panose="02020603050405020304" pitchFamily="18" charset="0"/>
                <a:cs typeface="Times New Roman" panose="02020603050405020304" pitchFamily="18" charset="0"/>
              </a:rPr>
              <a:t>Đó</a:t>
            </a:r>
            <a:r>
              <a:rPr lang="af-ZA" altLang="en-US" sz="3200" b="1">
                <a:solidFill>
                  <a:srgbClr val="000000"/>
                </a:solidFill>
                <a:latin typeface="Times New Roman" panose="02020603050405020304" pitchFamily="18" charset="0"/>
                <a:cs typeface="Times New Roman" panose="02020603050405020304" pitchFamily="18" charset="0"/>
              </a:rPr>
              <a:t> là hòn đá mà già làng nhặt lấy khi chọn đất lập làng. </a:t>
            </a:r>
            <a:r>
              <a:rPr lang="af-ZA" altLang="en-US" sz="3200" b="1">
                <a:solidFill>
                  <a:srgbClr val="FF3300"/>
                </a:solidFill>
                <a:latin typeface="Times New Roman" panose="02020603050405020304" pitchFamily="18" charset="0"/>
                <a:cs typeface="Times New Roman" panose="02020603050405020304" pitchFamily="18" charset="0"/>
              </a:rPr>
              <a:t>Xung</a:t>
            </a:r>
            <a:r>
              <a:rPr lang="af-ZA" altLang="en-US" sz="3200" b="1">
                <a:solidFill>
                  <a:srgbClr val="000000"/>
                </a:solidFill>
                <a:latin typeface="Times New Roman" panose="02020603050405020304" pitchFamily="18" charset="0"/>
                <a:cs typeface="Times New Roman" panose="02020603050405020304" pitchFamily="18" charset="0"/>
              </a:rPr>
              <a:t> quanh hòn đá thần, người ta treo những cành hoa đan bằng tre, vũ khí, nông cụ của cha ông truyền lại và chiêng trống dùng khi </a:t>
            </a:r>
          </a:p>
          <a:p>
            <a:pPr eaLnBrk="1" fontAlgn="base" hangingPunct="1">
              <a:spcBef>
                <a:spcPct val="0"/>
              </a:spcBef>
              <a:spcAft>
                <a:spcPct val="0"/>
              </a:spcAft>
            </a:pPr>
            <a:r>
              <a:rPr lang="af-ZA" altLang="en-US" sz="3200" b="1">
                <a:solidFill>
                  <a:srgbClr val="000000"/>
                </a:solidFill>
                <a:latin typeface="Times New Roman" panose="02020603050405020304" pitchFamily="18" charset="0"/>
                <a:cs typeface="Times New Roman" panose="02020603050405020304" pitchFamily="18" charset="0"/>
              </a:rPr>
              <a:t>cúng tế.</a:t>
            </a:r>
          </a:p>
        </p:txBody>
      </p:sp>
      <p:sp>
        <p:nvSpPr>
          <p:cNvPr id="10246" name="Text Box 7">
            <a:extLst>
              <a:ext uri="{FF2B5EF4-FFF2-40B4-BE49-F238E27FC236}">
                <a16:creationId xmlns:a16="http://schemas.microsoft.com/office/drawing/2014/main" id="{33ECA792-5976-4D15-9B06-9A08A1852E81}"/>
              </a:ext>
            </a:extLst>
          </p:cNvPr>
          <p:cNvSpPr txBox="1">
            <a:spLocks noChangeArrowheads="1"/>
          </p:cNvSpPr>
          <p:nvPr/>
        </p:nvSpPr>
        <p:spPr bwMode="auto">
          <a:xfrm>
            <a:off x="2070100" y="19431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0247" name="Text Box 8">
            <a:extLst>
              <a:ext uri="{FF2B5EF4-FFF2-40B4-BE49-F238E27FC236}">
                <a16:creationId xmlns:a16="http://schemas.microsoft.com/office/drawing/2014/main" id="{8F52F9B9-40C6-40E4-B153-346A07FC028F}"/>
              </a:ext>
            </a:extLst>
          </p:cNvPr>
          <p:cNvSpPr txBox="1">
            <a:spLocks noChangeArrowheads="1"/>
          </p:cNvSpPr>
          <p:nvPr/>
        </p:nvSpPr>
        <p:spPr bwMode="auto">
          <a:xfrm>
            <a:off x="2057400" y="5029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latin typeface="Times New Roman" panose="02020603050405020304" pitchFamily="18" charset="0"/>
              </a:rPr>
              <a:t>Những chữ đầu câu phải viết hoa.</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1220</Words>
  <Application>Microsoft Office PowerPoint</Application>
  <PresentationFormat>Widescreen</PresentationFormat>
  <Paragraphs>106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2020-12-12T10:52:20Z</dcterms:created>
  <dcterms:modified xsi:type="dcterms:W3CDTF">2020-12-12T10:52:40Z</dcterms:modified>
</cp:coreProperties>
</file>