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8" r:id="rId3"/>
    <p:sldId id="284" r:id="rId4"/>
    <p:sldId id="315" r:id="rId5"/>
    <p:sldId id="271" r:id="rId6"/>
    <p:sldId id="317" r:id="rId7"/>
    <p:sldId id="275" r:id="rId8"/>
    <p:sldId id="294" r:id="rId9"/>
    <p:sldId id="320" r:id="rId10"/>
    <p:sldId id="300" r:id="rId11"/>
    <p:sldId id="304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5BB8C-3FEA-4C5F-9CFD-2AD173CBB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E3C00B-1851-402D-AAA1-06E9F9843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5702C-C583-443F-ABAF-1D0FDB75D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36655-EF45-476B-9EFA-06B03911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4A9C-DBAD-4BFE-B6E6-FC5BF925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13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E187-6678-4DFD-BC27-3E1EF0504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3B6CA-4CED-49A5-99B0-6FED91CDD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D3FDA-3C10-498F-96DF-8EBA00F1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85AE7-8F44-43D9-970A-C125CCCE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4F288-470C-4B51-A3E1-072B5056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4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91BB7-45A3-48C2-9709-B24937221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4739-BC45-414A-AF06-29CFFB000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DE8AA-BC7F-4821-BBE6-70D13A02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5696B-CF0C-4A93-A4E0-9D1F6AC01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56B0-2445-49B4-B321-139198D8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47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E684783-B131-4550-9F54-BD5B41A0B7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463A929-6473-4D35-9715-25431AD1C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54D64B-495B-4159-980A-6BACE393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4146024-0E8E-44CD-AD33-CAAD32D4DE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61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760C1-BE37-499C-9654-D3C5C06A6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353F3-48A3-4F73-A12D-A4E7FD8AC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E0787-4616-4E98-A3E5-70401738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F1CCC-3A16-48AD-93C1-9C92FFE9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EBF3A-57E4-44B1-9048-F68FBED1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47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B1D-D25F-4A97-9876-6A0E36E3A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C02E2-4032-4F0E-9CD0-16DDEAA5C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716F9-8B04-4F15-83B3-D625E9EBB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803A2-7850-4D1E-A6A0-46314549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32F21-C2BC-435D-9163-BEC658864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1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79E84-8305-492E-B07C-A825A0064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3C7B-83C4-44A2-807C-CA7B061A7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66CFD-95E3-4D1D-AD5D-2372C38C9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2C83C-4F24-4AC3-AC22-ABA020F5E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03C80-51A5-47FF-8607-6234D6DB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FBC96-FF27-43A1-A39F-AF8CE1DD3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6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B55F-F9C5-4414-9E32-892380947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C3F16-AB62-4F12-9151-4EEBD14F8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2E5F13-45A3-4489-B4DF-3FD0577F6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5D1DCD-AD47-416B-822A-1908161B2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D352B-5CF6-41FE-ABAC-AB26EF6AF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101386-E22A-4CEC-85EE-BB949E23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330FCC-A090-4572-9DCB-EA6C0604C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B94723-52B1-47D4-A6B8-0AE41C85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8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9979-2EEC-4BD0-B447-C9A30EEDA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91EFCB-1AC7-4801-BFF4-50CDF0916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90C5C6-FA79-48BE-A6DB-B43E30B7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18EE84-131B-43F1-BC64-3A70C70AD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5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B3A51F-F282-4212-8CB3-30A63A099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FE6493-A6D2-4462-BD3A-6CE06355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D01F9-F3C0-4731-BC45-1766571C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868D6-A5F8-4577-9013-0F99DDCC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6DFE6-9197-4164-A2EA-97983F83E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0B3BA-2404-40E9-989F-AA4371030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2A641-4FA0-431C-B326-9F444DF6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C84F4-B4CF-48BF-BFDB-8C838BDFD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8CF85-1BDC-455A-8BA1-2B683A1C4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676D3-5FE1-49B0-B71A-418B3943F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5B9BB4-CC5A-40CD-80CE-429ABD0B4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F926E-E0E6-4635-A684-3648251BB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EE40E-2C2E-4176-84C0-8858A563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6F6C2-B984-4667-98E1-D0E3CE71F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38485-6B83-4CA5-976E-72E615AB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7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C874D7-9CC6-42C9-9735-E7771E506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AF44F-A52A-4D13-A609-AE63264D4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036B7-01B6-49EA-938A-53C5F1F2D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6E96-284D-44EE-873A-7878446C198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0D637-5130-4955-B80C-FEA5A3ED4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7C59F-E81D-4815-A71E-8999E97679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7D453-1BE3-4152-BDD7-6ACD5F925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8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a%20nhac\Thuhien\AAAHoa%20cau%20vuon%20trau%20-%20Thu%20hien.mp3" TargetMode="Externa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ooks">
            <a:extLst>
              <a:ext uri="{FF2B5EF4-FFF2-40B4-BE49-F238E27FC236}">
                <a16:creationId xmlns:a16="http://schemas.microsoft.com/office/drawing/2014/main" id="{79B54ADE-48F8-4D2E-8132-1DDCB3977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6">
            <a:extLst>
              <a:ext uri="{FF2B5EF4-FFF2-40B4-BE49-F238E27FC236}">
                <a16:creationId xmlns:a16="http://schemas.microsoft.com/office/drawing/2014/main" id="{F74BC014-B5AB-4323-BBC0-81DE15A7E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48" name="Text Box 7">
            <a:extLst>
              <a:ext uri="{FF2B5EF4-FFF2-40B4-BE49-F238E27FC236}">
                <a16:creationId xmlns:a16="http://schemas.microsoft.com/office/drawing/2014/main" id="{24D2E273-361E-43E1-A8A4-F21AAAE4B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49" name="Text Box 8">
            <a:extLst>
              <a:ext uri="{FF2B5EF4-FFF2-40B4-BE49-F238E27FC236}">
                <a16:creationId xmlns:a16="http://schemas.microsoft.com/office/drawing/2014/main" id="{B877740B-EFCD-49F9-9481-277D1EA5D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063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0" name="Text Box 9">
            <a:extLst>
              <a:ext uri="{FF2B5EF4-FFF2-40B4-BE49-F238E27FC236}">
                <a16:creationId xmlns:a16="http://schemas.microsoft.com/office/drawing/2014/main" id="{3835380D-2717-480B-908A-AB8B180A4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8" y="1752600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1" name="Text Box 10">
            <a:extLst>
              <a:ext uri="{FF2B5EF4-FFF2-40B4-BE49-F238E27FC236}">
                <a16:creationId xmlns:a16="http://schemas.microsoft.com/office/drawing/2014/main" id="{C36F8E4B-6092-4E8F-B387-5FA22BE3A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313" y="1752600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2" name="Text Box 11">
            <a:extLst>
              <a:ext uri="{FF2B5EF4-FFF2-40B4-BE49-F238E27FC236}">
                <a16:creationId xmlns:a16="http://schemas.microsoft.com/office/drawing/2014/main" id="{B7120423-AD1A-4BCC-99BC-46B8A15C6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1752600"/>
            <a:ext cx="65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3" name="Text Box 12">
            <a:extLst>
              <a:ext uri="{FF2B5EF4-FFF2-40B4-BE49-F238E27FC236}">
                <a16:creationId xmlns:a16="http://schemas.microsoft.com/office/drawing/2014/main" id="{19B1CB57-0447-4CB1-959C-868A461AE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1752600"/>
            <a:ext cx="65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6154" name="Text Box 16">
            <a:extLst>
              <a:ext uri="{FF2B5EF4-FFF2-40B4-BE49-F238E27FC236}">
                <a16:creationId xmlns:a16="http://schemas.microsoft.com/office/drawing/2014/main" id="{E82A08D2-3EDD-4B72-9DE8-603102CCA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1752600"/>
            <a:ext cx="58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24" name="Picture 14" descr="Asian lily">
            <a:hlinkClick r:id="rId3" action="ppaction://hlinkpres?slideindex=1&amp;slidetitle=Slide 1"/>
            <a:extLst>
              <a:ext uri="{FF2B5EF4-FFF2-40B4-BE49-F238E27FC236}">
                <a16:creationId xmlns:a16="http://schemas.microsoft.com/office/drawing/2014/main" id="{BA19AA34-9714-43C2-8AAD-1D0C989FD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012" y="4648200"/>
            <a:ext cx="1831976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4" descr="Asian lily">
            <a:hlinkClick r:id="rId3" action="ppaction://hlinkpres?slideindex=1&amp;slidetitle=Slide 1"/>
            <a:extLst>
              <a:ext uri="{FF2B5EF4-FFF2-40B4-BE49-F238E27FC236}">
                <a16:creationId xmlns:a16="http://schemas.microsoft.com/office/drawing/2014/main" id="{54FB89A1-B42D-462E-92DA-085CFBAF6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4926" y="4572000"/>
            <a:ext cx="18954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9" descr="3_hoa_xoay">
            <a:extLst>
              <a:ext uri="{FF2B5EF4-FFF2-40B4-BE49-F238E27FC236}">
                <a16:creationId xmlns:a16="http://schemas.microsoft.com/office/drawing/2014/main" id="{4FB801BD-551D-4D05-8860-3E7258374D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2098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9" descr="3_hoa_xoay">
            <a:extLst>
              <a:ext uri="{FF2B5EF4-FFF2-40B4-BE49-F238E27FC236}">
                <a16:creationId xmlns:a16="http://schemas.microsoft.com/office/drawing/2014/main" id="{921BB4F7-1FE4-4F65-AD80-79889877FC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WordArt 23">
            <a:extLst>
              <a:ext uri="{FF2B5EF4-FFF2-40B4-BE49-F238E27FC236}">
                <a16:creationId xmlns:a16="http://schemas.microsoft.com/office/drawing/2014/main" id="{2EC9F643-37EF-486B-891E-F2F95385551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00800" y="1600200"/>
            <a:ext cx="329565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</p:txBody>
      </p:sp>
      <p:sp>
        <p:nvSpPr>
          <p:cNvPr id="6160" name="WordArt 24">
            <a:extLst>
              <a:ext uri="{FF2B5EF4-FFF2-40B4-BE49-F238E27FC236}">
                <a16:creationId xmlns:a16="http://schemas.microsoft.com/office/drawing/2014/main" id="{35CAFE24-8D39-47C5-A429-26AE5EB3BF0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2895600"/>
            <a:ext cx="5029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3F2B01A8-5BD0-4E9D-83DB-837DF5C76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0"/>
            <a:ext cx="86868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4300" b="0">
                <a:solidFill>
                  <a:srgbClr val="0000FF"/>
                </a:solidFill>
                <a:latin typeface="Times New Roman" panose="02020603050405020304" pitchFamily="18" charset="0"/>
              </a:rPr>
              <a:t>Bài 2: Điền vào chỗ trống </a:t>
            </a:r>
            <a:r>
              <a:rPr lang="en-US" altLang="en-US" sz="4300" i="1">
                <a:solidFill>
                  <a:srgbClr val="FF0000"/>
                </a:solidFill>
                <a:latin typeface="Times New Roman" panose="02020603050405020304" pitchFamily="18" charset="0"/>
              </a:rPr>
              <a:t>it</a:t>
            </a:r>
            <a:r>
              <a:rPr lang="en-US" altLang="en-US" sz="4300" b="0">
                <a:solidFill>
                  <a:srgbClr val="0000FF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4300" i="1">
                <a:solidFill>
                  <a:srgbClr val="FF0000"/>
                </a:solidFill>
                <a:latin typeface="Times New Roman" panose="02020603050405020304" pitchFamily="18" charset="0"/>
              </a:rPr>
              <a:t>uyt</a:t>
            </a:r>
            <a:r>
              <a:rPr lang="en-US" altLang="en-US" sz="4300" b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EBE0F17D-9364-4466-AD02-944B6D39E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667001"/>
            <a:ext cx="25908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latin typeface="Times New Roman" pitchFamily="18" charset="0"/>
              </a:rPr>
              <a:t>H..... sáo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34FEC782-163F-4105-A7FD-60238A529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1"/>
            <a:ext cx="28956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latin typeface="Times New Roman" pitchFamily="18" charset="0"/>
              </a:rPr>
              <a:t>S…… ngã</a:t>
            </a:r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0834756B-136A-4529-B691-0513AEEEC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667001"/>
            <a:ext cx="30480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latin typeface="Times New Roman" pitchFamily="18" charset="0"/>
              </a:rPr>
              <a:t>H…… thở</a:t>
            </a:r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1496B061-2F40-47B6-BBA3-F437500BD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495801"/>
            <a:ext cx="47244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latin typeface="Times New Roman" pitchFamily="18" charset="0"/>
              </a:rPr>
              <a:t>Đứng s….vào nhau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4B393241-D027-4560-82CE-3B6B18719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9988" y="1757363"/>
            <a:ext cx="609600" cy="7477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 i="1">
                <a:solidFill>
                  <a:srgbClr val="FF0000"/>
                </a:solidFill>
                <a:latin typeface="Times New Roman" pitchFamily="18" charset="0"/>
              </a:rPr>
              <a:t>it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2F1772E9-A27B-482D-9012-2F61F7C12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0638" y="1762126"/>
            <a:ext cx="11430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 i="1">
                <a:solidFill>
                  <a:srgbClr val="FF0000"/>
                </a:solidFill>
                <a:latin typeface="Times New Roman" pitchFamily="18" charset="0"/>
              </a:rPr>
              <a:t>uyt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:a16="http://schemas.microsoft.com/office/drawing/2014/main" id="{777AC0AE-037C-4E07-8DE4-CADC1D279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0463" y="1762126"/>
            <a:ext cx="6096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 i="1">
                <a:solidFill>
                  <a:srgbClr val="FF0000"/>
                </a:solidFill>
                <a:latin typeface="Times New Roman" pitchFamily="18" charset="0"/>
              </a:rPr>
              <a:t>it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8F958376-8A5E-4B01-BFFD-1201E51C6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1762126"/>
            <a:ext cx="11430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 i="1">
                <a:solidFill>
                  <a:srgbClr val="FF0000"/>
                </a:solidFill>
                <a:latin typeface="Times New Roman" pitchFamily="18" charset="0"/>
              </a:rPr>
              <a:t>uyt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2FFD28CA-24C9-4263-B5C2-1CCD9457F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0" y="6110288"/>
            <a:ext cx="228600" cy="7477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DAC4EE68-BEDC-4A27-AB6C-EADBB97C8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0" y="5334001"/>
            <a:ext cx="2286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86761180-4545-43B7-B7E4-67F0AE8D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8200" y="6483351"/>
            <a:ext cx="2286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C55A5456-777D-4E73-B0BB-E39E22595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0" y="4572001"/>
            <a:ext cx="228600" cy="747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  <p:sp>
        <p:nvSpPr>
          <p:cNvPr id="16411" name="Text Box 27">
            <a:extLst>
              <a:ext uri="{FF2B5EF4-FFF2-40B4-BE49-F238E27FC236}">
                <a16:creationId xmlns:a16="http://schemas.microsoft.com/office/drawing/2014/main" id="{51741650-6228-45EC-8965-F7AFA0F26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16412" name="Text Box 28">
            <a:extLst>
              <a:ext uri="{FF2B5EF4-FFF2-40B4-BE49-F238E27FC236}">
                <a16:creationId xmlns:a16="http://schemas.microsoft.com/office/drawing/2014/main" id="{82DD33A1-07F3-44BF-927B-38D9894F8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0.05526 L -0.04635 0.399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172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06 0.06705 L -0.04739 0.1336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33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364 0.02197 L -0.69531 0.399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83" y="1886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1087 L -0.69583 0.1329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3" y="610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83 -0.05433 L 0.2625 -0.287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1165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-3.87283E-6 L 0.71666 -0.3983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25" y="-199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-0.04532 L 0.25416 -0.2339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-943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-0.05526 L 0.72084 -0.2994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67" y="-12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1" grpId="0"/>
      <p:bldP spid="16402" grpId="0"/>
      <p:bldP spid="16403" grpId="0"/>
      <p:bldP spid="16404" grpId="0"/>
      <p:bldP spid="16405" grpId="0"/>
      <p:bldP spid="16406" grpId="0"/>
      <p:bldP spid="16407" grpId="0"/>
      <p:bldP spid="164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1AEB027-568E-4A44-AB52-303B2ED2C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u="sng">
                <a:solidFill>
                  <a:srgbClr val="0000FF"/>
                </a:solidFill>
                <a:latin typeface="Times New Roman" panose="02020603050405020304" pitchFamily="18" charset="0"/>
              </a:rPr>
              <a:t>Bài 3(b)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: Tìm những tiếng có thể ghép với các tiếng sau: </a:t>
            </a:r>
            <a:r>
              <a:rPr lang="en-US" altLang="en-US" sz="2800">
                <a:solidFill>
                  <a:srgbClr val="800000"/>
                </a:solidFill>
                <a:latin typeface="Times New Roman" panose="02020603050405020304" pitchFamily="18" charset="0"/>
              </a:rPr>
              <a:t>vẽ; vẻ, nghỉ; nghĩ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8C17838-FB8B-4ED1-BBA3-2B9C60388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- Vẻ:</a:t>
            </a:r>
            <a:endParaRPr lang="en-US" altLang="en-US" sz="320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22091CE-6146-4D4B-9940-1675EEFB5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29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- Vẽ:</a:t>
            </a:r>
            <a:endParaRPr lang="en-US" altLang="en-US" sz="320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484CF431-F9D7-45B7-B34B-294C7C792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4953000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4300" b="0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0" name="Rectangle 3">
            <a:extLst>
              <a:ext uri="{FF2B5EF4-FFF2-40B4-BE49-F238E27FC236}">
                <a16:creationId xmlns:a16="http://schemas.microsoft.com/office/drawing/2014/main" id="{4EE975C8-C8EB-4D71-B929-3EFFC0259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419600"/>
            <a:ext cx="175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4300" b="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629EE12-D791-4A71-948B-5A3BFC619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286000"/>
            <a:ext cx="8001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Vẻ mặt, vẻ đẹp, vẻ vang, tỏ vẻ, vui vẻ, văn vẻ, ra vẻ ta đây, . . .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AC466F8-F7D2-405B-9952-33A07B90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05200"/>
            <a:ext cx="8153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Vẽ chuyện, vẽ tranh, bản vẽ, vẽ đường cho hươu chạy, vẽ trò,vẽ kiểu, học vẽ, . . .</a:t>
            </a:r>
          </a:p>
        </p:txBody>
      </p:sp>
      <p:sp>
        <p:nvSpPr>
          <p:cNvPr id="17429" name="Text Box 21">
            <a:extLst>
              <a:ext uri="{FF2B5EF4-FFF2-40B4-BE49-F238E27FC236}">
                <a16:creationId xmlns:a16="http://schemas.microsoft.com/office/drawing/2014/main" id="{AECB72A3-9AFF-4057-B9D6-0F2239FED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1"/>
            <a:ext cx="91440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17430" name="Text Box 22">
            <a:extLst>
              <a:ext uri="{FF2B5EF4-FFF2-40B4-BE49-F238E27FC236}">
                <a16:creationId xmlns:a16="http://schemas.microsoft.com/office/drawing/2014/main" id="{1C108202-A8F8-48D0-8FD7-BDC629335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1"/>
            <a:ext cx="91440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2514638-86EC-4205-9CBA-D07572D8A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648200"/>
            <a:ext cx="1630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- Nghỉ:</a:t>
            </a:r>
            <a:endParaRPr lang="en-US" altLang="en-US" sz="320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4E388F7-0766-4F11-89E5-2286BBEE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0"/>
            <a:ext cx="800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	Nghỉ ngơi, nghỉ học, nghỉ hè, nghỉ hưu, nghỉ tay, đi nghỉ, an nghỉ . . 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85DF4FE-3B1A-4835-B771-BF236BAE3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867400"/>
            <a:ext cx="1630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- Nghĩ:</a:t>
            </a:r>
            <a:endParaRPr lang="en-US" altLang="en-US" sz="320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8DD92F9-483E-4A74-8EAB-CCE27F92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715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	Nghĩ ngợi, ngẫm nghĩ, nghĩ bụng, nghĩ suy,cảm nghĩ, cả nghĩ, . . 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3" grpId="0"/>
      <p:bldP spid="2" grpId="0"/>
      <p:bldP spid="3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4" name="AAAHoa cau vuon trau - Thu hien.mp3">
            <a:hlinkClick r:id="" action="ppaction://media"/>
            <a:extLst>
              <a:ext uri="{FF2B5EF4-FFF2-40B4-BE49-F238E27FC236}">
                <a16:creationId xmlns:a16="http://schemas.microsoft.com/office/drawing/2014/main" id="{53F2D0E2-66BB-4B16-B5B5-4AE7FF59B349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8" descr="3_hoa_xoay">
            <a:extLst>
              <a:ext uri="{FF2B5EF4-FFF2-40B4-BE49-F238E27FC236}">
                <a16:creationId xmlns:a16="http://schemas.microsoft.com/office/drawing/2014/main" id="{85E45A00-0624-4DCF-A85B-8E21AD0E2DA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9" descr="3_hoa_xoay">
            <a:extLst>
              <a:ext uri="{FF2B5EF4-FFF2-40B4-BE49-F238E27FC236}">
                <a16:creationId xmlns:a16="http://schemas.microsoft.com/office/drawing/2014/main" id="{49CC9951-0FBF-438F-9FEB-EFB1F6F73A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1" descr="3_hoa_xoay">
            <a:extLst>
              <a:ext uri="{FF2B5EF4-FFF2-40B4-BE49-F238E27FC236}">
                <a16:creationId xmlns:a16="http://schemas.microsoft.com/office/drawing/2014/main" id="{5BA0AC5B-DF74-4EE3-BC6C-9232D0324D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0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3" descr="3_hoa_xoay">
            <a:extLst>
              <a:ext uri="{FF2B5EF4-FFF2-40B4-BE49-F238E27FC236}">
                <a16:creationId xmlns:a16="http://schemas.microsoft.com/office/drawing/2014/main" id="{98BE4266-D1A2-4E50-B8DB-BE863B0DD4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5720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WordArt 8">
            <a:extLst>
              <a:ext uri="{FF2B5EF4-FFF2-40B4-BE49-F238E27FC236}">
                <a16:creationId xmlns:a16="http://schemas.microsoft.com/office/drawing/2014/main" id="{E544BC30-978E-4A7B-BAAA-7C3733380E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6553200" cy="4114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846" fill="hold"/>
                                        <p:tgtEl>
                                          <p:spTgt spid="130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0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4" descr="Asian lily">
            <a:hlinkClick r:id="rId2" action="ppaction://hlinkpres?slideindex=1&amp;slidetitle=Slide 1"/>
            <a:extLst>
              <a:ext uri="{FF2B5EF4-FFF2-40B4-BE49-F238E27FC236}">
                <a16:creationId xmlns:a16="http://schemas.microsoft.com/office/drawing/2014/main" id="{A7CBE28D-C95A-40DF-8F72-85D0A8082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1" y="4953000"/>
            <a:ext cx="17684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4" descr="Asian lily">
            <a:hlinkClick r:id="rId2" action="ppaction://hlinkpres?slideindex=1&amp;slidetitle=Slide 1"/>
            <a:extLst>
              <a:ext uri="{FF2B5EF4-FFF2-40B4-BE49-F238E27FC236}">
                <a16:creationId xmlns:a16="http://schemas.microsoft.com/office/drawing/2014/main" id="{D1786BA5-88CA-43C6-80E5-815EFE2A0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029200"/>
            <a:ext cx="17684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3" name="Text Box 25">
            <a:extLst>
              <a:ext uri="{FF2B5EF4-FFF2-40B4-BE49-F238E27FC236}">
                <a16:creationId xmlns:a16="http://schemas.microsoft.com/office/drawing/2014/main" id="{949C9C49-C299-43DE-A26B-3202A722F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7194" name="WordArt 26">
            <a:extLst>
              <a:ext uri="{FF2B5EF4-FFF2-40B4-BE49-F238E27FC236}">
                <a16:creationId xmlns:a16="http://schemas.microsoft.com/office/drawing/2014/main" id="{D751C842-F77F-4275-ABD9-2F8AA6FDF3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676400"/>
            <a:ext cx="40862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7198" name="Text Box 30">
            <a:extLst>
              <a:ext uri="{FF2B5EF4-FFF2-40B4-BE49-F238E27FC236}">
                <a16:creationId xmlns:a16="http://schemas.microsoft.com/office/drawing/2014/main" id="{C071D55E-4405-4260-A696-A2BDC729C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895600"/>
            <a:ext cx="46482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Viết: </a:t>
            </a:r>
          </a:p>
        </p:txBody>
      </p:sp>
      <p:sp>
        <p:nvSpPr>
          <p:cNvPr id="7199" name="Text Box 31">
            <a:extLst>
              <a:ext uri="{FF2B5EF4-FFF2-40B4-BE49-F238E27FC236}">
                <a16:creationId xmlns:a16="http://schemas.microsoft.com/office/drawing/2014/main" id="{BEE4E48C-8E11-4981-807E-43C971033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429000"/>
            <a:ext cx="3048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khúc khuỷu</a:t>
            </a:r>
          </a:p>
        </p:txBody>
      </p:sp>
      <p:sp>
        <p:nvSpPr>
          <p:cNvPr id="7200" name="Text Box 32">
            <a:extLst>
              <a:ext uri="{FF2B5EF4-FFF2-40B4-BE49-F238E27FC236}">
                <a16:creationId xmlns:a16="http://schemas.microsoft.com/office/drawing/2014/main" id="{C1841AC1-81E6-450F-A479-9F5C78C09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038600"/>
            <a:ext cx="38862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khẳng khiu</a:t>
            </a:r>
          </a:p>
        </p:txBody>
      </p:sp>
      <p:sp>
        <p:nvSpPr>
          <p:cNvPr id="7201" name="Text Box 33">
            <a:extLst>
              <a:ext uri="{FF2B5EF4-FFF2-40B4-BE49-F238E27FC236}">
                <a16:creationId xmlns:a16="http://schemas.microsoft.com/office/drawing/2014/main" id="{A2A97141-AC84-4CE5-B63D-C2E4D2C36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648200"/>
            <a:ext cx="25146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tiu nghỉu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199" grpId="0"/>
      <p:bldP spid="7200" grpId="0"/>
      <p:bldP spid="72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2">
            <a:extLst>
              <a:ext uri="{FF2B5EF4-FFF2-40B4-BE49-F238E27FC236}">
                <a16:creationId xmlns:a16="http://schemas.microsoft.com/office/drawing/2014/main" id="{FEEC4333-AA5C-4D10-A0BE-E550DCFA8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574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5" name="Picture 8" descr="8184-003-02-1027">
            <a:extLst>
              <a:ext uri="{FF2B5EF4-FFF2-40B4-BE49-F238E27FC236}">
                <a16:creationId xmlns:a16="http://schemas.microsoft.com/office/drawing/2014/main" id="{7D3C1032-19DD-415B-977E-1186FA5770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8" descr="8184-003-02-1027">
            <a:extLst>
              <a:ext uri="{FF2B5EF4-FFF2-40B4-BE49-F238E27FC236}">
                <a16:creationId xmlns:a16="http://schemas.microsoft.com/office/drawing/2014/main" id="{6802984D-7D4B-41B5-862E-8E6FD1B671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863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11">
            <a:extLst>
              <a:ext uri="{FF2B5EF4-FFF2-40B4-BE49-F238E27FC236}">
                <a16:creationId xmlns:a16="http://schemas.microsoft.com/office/drawing/2014/main" id="{D1004F81-0514-42BB-9E64-7FBDB273A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962401"/>
            <a:ext cx="7143750" cy="30464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xuôi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dòng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mùa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soi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trời</a:t>
            </a: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dừa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phe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phẩy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sóng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Hoài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Vũ</a:t>
            </a: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8FE6BCA9-3124-4EAD-BD40-0A3269975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752601"/>
            <a:ext cx="6781800" cy="206210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tận sông Hồng, em có biết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 hương anh cũng có dòng sông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 mãi gọi với lòng tha thiết: 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Vàm Cỏ Đông! Ơi Vàm Cỏ Đông!</a:t>
            </a:r>
          </a:p>
        </p:txBody>
      </p:sp>
      <p:sp>
        <p:nvSpPr>
          <p:cNvPr id="8206" name="Text Box 14">
            <a:extLst>
              <a:ext uri="{FF2B5EF4-FFF2-40B4-BE49-F238E27FC236}">
                <a16:creationId xmlns:a16="http://schemas.microsoft.com/office/drawing/2014/main" id="{24C7AD61-6538-4B12-BE40-40425D714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8207" name="Text Box 15">
            <a:extLst>
              <a:ext uri="{FF2B5EF4-FFF2-40B4-BE49-F238E27FC236}">
                <a16:creationId xmlns:a16="http://schemas.microsoft.com/office/drawing/2014/main" id="{2B880F2D-A23D-4594-B8FD-7A4A6728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204" grpId="0"/>
      <p:bldP spid="82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8184-003-02-1027">
            <a:extLst>
              <a:ext uri="{FF2B5EF4-FFF2-40B4-BE49-F238E27FC236}">
                <a16:creationId xmlns:a16="http://schemas.microsoft.com/office/drawing/2014/main" id="{7FB4B3DB-70A5-4454-9A99-8BEDA835C4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8" descr="8184-003-02-1027">
            <a:extLst>
              <a:ext uri="{FF2B5EF4-FFF2-40B4-BE49-F238E27FC236}">
                <a16:creationId xmlns:a16="http://schemas.microsoft.com/office/drawing/2014/main" id="{CBD64D90-D72D-4040-A726-2299C74630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863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94" name="Picture 14" descr="20685523_images1286976_HoaiVu">
            <a:extLst>
              <a:ext uri="{FF2B5EF4-FFF2-40B4-BE49-F238E27FC236}">
                <a16:creationId xmlns:a16="http://schemas.microsoft.com/office/drawing/2014/main" id="{53D7A591-7E27-4C1D-AD95-5D0F68CE3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71800"/>
            <a:ext cx="4572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5" name="Text Box 15">
            <a:extLst>
              <a:ext uri="{FF2B5EF4-FFF2-40B4-BE49-F238E27FC236}">
                <a16:creationId xmlns:a16="http://schemas.microsoft.com/office/drawing/2014/main" id="{675CBB68-8E68-44AD-AB7A-52AF23C0D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461126"/>
            <a:ext cx="2286000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Nhà thơ Hoài Vũ </a:t>
            </a:r>
          </a:p>
        </p:txBody>
      </p:sp>
      <p:pic>
        <p:nvPicPr>
          <p:cNvPr id="71696" name="Picture 16" descr="1">
            <a:extLst>
              <a:ext uri="{FF2B5EF4-FFF2-40B4-BE49-F238E27FC236}">
                <a16:creationId xmlns:a16="http://schemas.microsoft.com/office/drawing/2014/main" id="{DC40F22F-EC74-4C62-B2F2-8476F7491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971800"/>
            <a:ext cx="4648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7" name="Text Box 17">
            <a:extLst>
              <a:ext uri="{FF2B5EF4-FFF2-40B4-BE49-F238E27FC236}">
                <a16:creationId xmlns:a16="http://schemas.microsoft.com/office/drawing/2014/main" id="{F7695E13-D1EA-4295-8F83-EB13357D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61126"/>
            <a:ext cx="3429000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Nhạc sĩ Trương Quang Lục</a:t>
            </a:r>
          </a:p>
        </p:txBody>
      </p:sp>
      <p:sp>
        <p:nvSpPr>
          <p:cNvPr id="71701" name="Text Box 21">
            <a:extLst>
              <a:ext uri="{FF2B5EF4-FFF2-40B4-BE49-F238E27FC236}">
                <a16:creationId xmlns:a16="http://schemas.microsoft.com/office/drawing/2014/main" id="{348CC4F6-7F1E-40DC-A858-63923FF11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71702" name="Text Box 22">
            <a:extLst>
              <a:ext uri="{FF2B5EF4-FFF2-40B4-BE49-F238E27FC236}">
                <a16:creationId xmlns:a16="http://schemas.microsoft.com/office/drawing/2014/main" id="{3F80D3D9-8514-491B-BB60-A1FF1D73D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5" grpId="0"/>
      <p:bldP spid="716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j0283679">
            <a:extLst>
              <a:ext uri="{FF2B5EF4-FFF2-40B4-BE49-F238E27FC236}">
                <a16:creationId xmlns:a16="http://schemas.microsoft.com/office/drawing/2014/main" id="{9663A8DE-B15D-456C-96EA-A909D899E2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9" descr="Hoa day">
            <a:extLst>
              <a:ext uri="{FF2B5EF4-FFF2-40B4-BE49-F238E27FC236}">
                <a16:creationId xmlns:a16="http://schemas.microsoft.com/office/drawing/2014/main" id="{89602ACA-A30A-426D-B2DB-F4B11AC8F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0" descr="Hoa day">
            <a:extLst>
              <a:ext uri="{FF2B5EF4-FFF2-40B4-BE49-F238E27FC236}">
                <a16:creationId xmlns:a16="http://schemas.microsoft.com/office/drawing/2014/main" id="{549736FD-C92B-4D76-B841-FAC81F25B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0">
            <a:extLst>
              <a:ext uri="{FF2B5EF4-FFF2-40B4-BE49-F238E27FC236}">
                <a16:creationId xmlns:a16="http://schemas.microsoft.com/office/drawing/2014/main" id="{8A228FAF-CC0F-42C5-A9AC-885640589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57400"/>
            <a:ext cx="7391400" cy="1066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  <a:defRPr/>
            </a:pPr>
            <a:r>
              <a:rPr 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Những câu thơ nào nói về cảnh đẹp của sông Vàm Cỏ Đông?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C0B08A62-FF5E-4BB1-9222-B2DAD8834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0"/>
            <a:ext cx="7239000" cy="156966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Bốn mùa soi từng mảnh mây trời</a:t>
            </a:r>
            <a:b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Từng ngọn dừa gió đưa phe phẩy</a:t>
            </a:r>
            <a:b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Bóng lồng trên sóng nước chơi vơi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9" name="Text Box 13">
            <a:extLst>
              <a:ext uri="{FF2B5EF4-FFF2-40B4-BE49-F238E27FC236}">
                <a16:creationId xmlns:a16="http://schemas.microsoft.com/office/drawing/2014/main" id="{1D1E5037-F28B-4523-B79D-4FCC6732C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9230" name="Text Box 14">
            <a:extLst>
              <a:ext uri="{FF2B5EF4-FFF2-40B4-BE49-F238E27FC236}">
                <a16:creationId xmlns:a16="http://schemas.microsoft.com/office/drawing/2014/main" id="{37A5ED17-4E3F-4590-99A7-56BF0B11D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2">
            <a:extLst>
              <a:ext uri="{FF2B5EF4-FFF2-40B4-BE49-F238E27FC236}">
                <a16:creationId xmlns:a16="http://schemas.microsoft.com/office/drawing/2014/main" id="{50849053-7457-4F2A-A6FD-63B3C1882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574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7" name="Picture 8" descr="8184-003-02-1027">
            <a:extLst>
              <a:ext uri="{FF2B5EF4-FFF2-40B4-BE49-F238E27FC236}">
                <a16:creationId xmlns:a16="http://schemas.microsoft.com/office/drawing/2014/main" id="{1FE174F2-8C74-42DE-9478-698F1D2079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 descr="8184-003-02-1027">
            <a:extLst>
              <a:ext uri="{FF2B5EF4-FFF2-40B4-BE49-F238E27FC236}">
                <a16:creationId xmlns:a16="http://schemas.microsoft.com/office/drawing/2014/main" id="{6F6D9D4B-2492-4D2A-9C1D-70255EE98E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8" descr="8184-003-02-1027">
            <a:extLst>
              <a:ext uri="{FF2B5EF4-FFF2-40B4-BE49-F238E27FC236}">
                <a16:creationId xmlns:a16="http://schemas.microsoft.com/office/drawing/2014/main" id="{5CF5D6F1-DD42-42A7-8F2C-9B9BF00BC3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8184-003-02-1027">
            <a:extLst>
              <a:ext uri="{FF2B5EF4-FFF2-40B4-BE49-F238E27FC236}">
                <a16:creationId xmlns:a16="http://schemas.microsoft.com/office/drawing/2014/main" id="{C989CA52-B7DE-4985-9731-4A1F01A5E6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8" descr="8184-003-02-1027">
            <a:extLst>
              <a:ext uri="{FF2B5EF4-FFF2-40B4-BE49-F238E27FC236}">
                <a16:creationId xmlns:a16="http://schemas.microsoft.com/office/drawing/2014/main" id="{F480C9E6-841C-4C32-9FF2-DEE64B9A4E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8184-003-02-1027">
            <a:extLst>
              <a:ext uri="{FF2B5EF4-FFF2-40B4-BE49-F238E27FC236}">
                <a16:creationId xmlns:a16="http://schemas.microsoft.com/office/drawing/2014/main" id="{10230322-AFCD-4CC2-A2F8-2280B2B3EB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5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8" descr="8184-003-02-1027">
            <a:extLst>
              <a:ext uri="{FF2B5EF4-FFF2-40B4-BE49-F238E27FC236}">
                <a16:creationId xmlns:a16="http://schemas.microsoft.com/office/drawing/2014/main" id="{83196174-18AF-426C-AC3B-034B9DDAAA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863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3" name="Picture 11" descr="2ab8">
            <a:extLst>
              <a:ext uri="{FF2B5EF4-FFF2-40B4-BE49-F238E27FC236}">
                <a16:creationId xmlns:a16="http://schemas.microsoft.com/office/drawing/2014/main" id="{457D5475-A89D-4952-B7B6-775D80EE1E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8" name="Picture 16" descr="river[2]">
            <a:extLst>
              <a:ext uri="{FF2B5EF4-FFF2-40B4-BE49-F238E27FC236}">
                <a16:creationId xmlns:a16="http://schemas.microsoft.com/office/drawing/2014/main" id="{46D5AFFF-CF07-41E4-932D-5460FDCA6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9" name="Picture 17" descr="Vam co dong">
            <a:extLst>
              <a:ext uri="{FF2B5EF4-FFF2-40B4-BE49-F238E27FC236}">
                <a16:creationId xmlns:a16="http://schemas.microsoft.com/office/drawing/2014/main" id="{CF7029AC-F2C2-46FE-8545-57E9C380E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0" name="Picture 18" descr="79781254104977">
            <a:extLst>
              <a:ext uri="{FF2B5EF4-FFF2-40B4-BE49-F238E27FC236}">
                <a16:creationId xmlns:a16="http://schemas.microsoft.com/office/drawing/2014/main" id="{6EDE80CC-67E9-4EBA-AFDD-A2EC7AA81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1" name="Picture 19" descr="photo01185">
            <a:extLst>
              <a:ext uri="{FF2B5EF4-FFF2-40B4-BE49-F238E27FC236}">
                <a16:creationId xmlns:a16="http://schemas.microsoft.com/office/drawing/2014/main" id="{76D7C7D0-5CF3-4DFC-9265-B15D21599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7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F015CB0-AE32-4B0D-A0BE-08FCABA8FCB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981200"/>
            <a:ext cx="5410200" cy="838200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viết từ khó</a:t>
            </a: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691D12C4-BD91-4366-A96A-AEDD6D781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276600"/>
            <a:ext cx="335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phe phẩy</a:t>
            </a:r>
          </a:p>
        </p:txBody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87B7EBA3-7076-4A3D-A8C5-38B45B7A2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276600"/>
            <a:ext cx="327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tha thiết</a:t>
            </a:r>
          </a:p>
        </p:txBody>
      </p:sp>
      <p:sp>
        <p:nvSpPr>
          <p:cNvPr id="171014" name="Rectangle 6">
            <a:extLst>
              <a:ext uri="{FF2B5EF4-FFF2-40B4-BE49-F238E27FC236}">
                <a16:creationId xmlns:a16="http://schemas.microsoft.com/office/drawing/2014/main" id="{0E875465-078F-4ABA-934D-85A4AAA67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962400"/>
            <a:ext cx="289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mãi gọi</a:t>
            </a:r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DF9EB2D5-5274-4F7C-9930-F6450FF06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373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nước chảy</a:t>
            </a:r>
          </a:p>
        </p:txBody>
      </p:sp>
      <p:pic>
        <p:nvPicPr>
          <p:cNvPr id="12295" name="Picture 12" descr="11">
            <a:extLst>
              <a:ext uri="{FF2B5EF4-FFF2-40B4-BE49-F238E27FC236}">
                <a16:creationId xmlns:a16="http://schemas.microsoft.com/office/drawing/2014/main" id="{54D92715-AD36-485A-A034-C5A633855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6778">
            <a:off x="9502776" y="5265738"/>
            <a:ext cx="11525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3" descr="11">
            <a:extLst>
              <a:ext uri="{FF2B5EF4-FFF2-40B4-BE49-F238E27FC236}">
                <a16:creationId xmlns:a16="http://schemas.microsoft.com/office/drawing/2014/main" id="{0E8748A1-52AC-408D-8C60-B808DED7D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7883">
            <a:off x="1858963" y="5051426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Text Box 13">
            <a:extLst>
              <a:ext uri="{FF2B5EF4-FFF2-40B4-BE49-F238E27FC236}">
                <a16:creationId xmlns:a16="http://schemas.microsoft.com/office/drawing/2014/main" id="{8E782BFE-2983-442C-8C1D-95011273F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25D16594-77FD-4C05-B5BE-AF23F8C5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71012" grpId="0"/>
      <p:bldP spid="171013" grpId="0"/>
      <p:bldP spid="171014" grpId="0"/>
      <p:bldP spid="1710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8">
            <a:extLst>
              <a:ext uri="{FF2B5EF4-FFF2-40B4-BE49-F238E27FC236}">
                <a16:creationId xmlns:a16="http://schemas.microsoft.com/office/drawing/2014/main" id="{37028448-2FF3-4B41-BE25-47275AB3C421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114800"/>
            <a:ext cx="9912350" cy="2743200"/>
            <a:chOff x="0" y="1048"/>
            <a:chExt cx="5760" cy="3272"/>
          </a:xfrm>
        </p:grpSpPr>
        <p:pic>
          <p:nvPicPr>
            <p:cNvPr id="13321" name="Picture 9" descr="8184-003-02-1027">
              <a:extLst>
                <a:ext uri="{FF2B5EF4-FFF2-40B4-BE49-F238E27FC236}">
                  <a16:creationId xmlns:a16="http://schemas.microsoft.com/office/drawing/2014/main" id="{431E90F9-475C-4D33-A277-874C82C2631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2" name="Picture 10" descr="k00-9">
              <a:extLst>
                <a:ext uri="{FF2B5EF4-FFF2-40B4-BE49-F238E27FC236}">
                  <a16:creationId xmlns:a16="http://schemas.microsoft.com/office/drawing/2014/main" id="{A7A53595-502F-4E09-92B3-E73D733C82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11" descr="k00-9">
              <a:extLst>
                <a:ext uri="{FF2B5EF4-FFF2-40B4-BE49-F238E27FC236}">
                  <a16:creationId xmlns:a16="http://schemas.microsoft.com/office/drawing/2014/main" id="{B36D5000-B16C-40C9-A19E-E5C6882601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2" descr="k00-9">
              <a:extLst>
                <a:ext uri="{FF2B5EF4-FFF2-40B4-BE49-F238E27FC236}">
                  <a16:creationId xmlns:a16="http://schemas.microsoft.com/office/drawing/2014/main" id="{23220F74-7839-46BC-BB37-81000491DB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5" name="Picture 13" descr="k00-9">
              <a:extLst>
                <a:ext uri="{FF2B5EF4-FFF2-40B4-BE49-F238E27FC236}">
                  <a16:creationId xmlns:a16="http://schemas.microsoft.com/office/drawing/2014/main" id="{907AE7A6-A405-43BF-99E0-140277B3D5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315" name="Picture 11" descr="11">
            <a:extLst>
              <a:ext uri="{FF2B5EF4-FFF2-40B4-BE49-F238E27FC236}">
                <a16:creationId xmlns:a16="http://schemas.microsoft.com/office/drawing/2014/main" id="{D8F0F083-70B6-41EA-9903-E1932A1C7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9" descr="3_hoa_xoay">
            <a:extLst>
              <a:ext uri="{FF2B5EF4-FFF2-40B4-BE49-F238E27FC236}">
                <a16:creationId xmlns:a16="http://schemas.microsoft.com/office/drawing/2014/main" id="{6713B3F2-9A72-40DC-AB20-C60CB54CBD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910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3_hoa_xoay">
            <a:extLst>
              <a:ext uri="{FF2B5EF4-FFF2-40B4-BE49-F238E27FC236}">
                <a16:creationId xmlns:a16="http://schemas.microsoft.com/office/drawing/2014/main" id="{E7E12658-F9B4-441B-8C68-998F72A8DF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19050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WordArt 14">
            <a:extLst>
              <a:ext uri="{FF2B5EF4-FFF2-40B4-BE49-F238E27FC236}">
                <a16:creationId xmlns:a16="http://schemas.microsoft.com/office/drawing/2014/main" id="{016F2CF7-2378-4983-9CB6-7B2DE9309F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2209800"/>
            <a:ext cx="5353050" cy="2819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CHÍNH TẢ</a:t>
            </a:r>
          </a:p>
        </p:txBody>
      </p:sp>
      <p:sp>
        <p:nvSpPr>
          <p:cNvPr id="15376" name="Text Box 16">
            <a:extLst>
              <a:ext uri="{FF2B5EF4-FFF2-40B4-BE49-F238E27FC236}">
                <a16:creationId xmlns:a16="http://schemas.microsoft.com/office/drawing/2014/main" id="{3FEEBA13-4DB3-41B3-BB59-BDDC2355D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DF86CCA0-FCE2-48A4-BAEA-75EF0C3C1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2">
            <a:extLst>
              <a:ext uri="{FF2B5EF4-FFF2-40B4-BE49-F238E27FC236}">
                <a16:creationId xmlns:a16="http://schemas.microsoft.com/office/drawing/2014/main" id="{C53AB2C0-2888-45D7-B682-527B6D6E9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574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Picture 8" descr="8184-003-02-1027">
            <a:extLst>
              <a:ext uri="{FF2B5EF4-FFF2-40B4-BE49-F238E27FC236}">
                <a16:creationId xmlns:a16="http://schemas.microsoft.com/office/drawing/2014/main" id="{05F8D53B-9935-4F17-8180-A35B4EC016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8" descr="8184-003-02-1027">
            <a:extLst>
              <a:ext uri="{FF2B5EF4-FFF2-40B4-BE49-F238E27FC236}">
                <a16:creationId xmlns:a16="http://schemas.microsoft.com/office/drawing/2014/main" id="{D35AF909-B784-4B73-8FDB-13438BD316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863" y="5943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7" name="Text Box 5">
            <a:extLst>
              <a:ext uri="{FF2B5EF4-FFF2-40B4-BE49-F238E27FC236}">
                <a16:creationId xmlns:a16="http://schemas.microsoft.com/office/drawing/2014/main" id="{5D5729A3-24E9-41E5-8D5E-EED5A220B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962401"/>
            <a:ext cx="7143750" cy="28007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Đây con sông xuôi dòng nước chảy            Bốn mùa soi từng mảnh mây trời Từng ngọn dừa gió đưa phe phẩy Bóng lồng trên sóng nước chơi vơi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Hoài Vũ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BC90332A-AEEC-4DA0-A7EE-FA5633045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752601"/>
            <a:ext cx="6781800" cy="206210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tận sông Hồng, em có biết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 hương anh cũng có dòng sông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 mãi gọi với lòng tha thiết: </a:t>
            </a:r>
          </a:p>
          <a:p>
            <a:pPr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Vàm Cỏ Đông! Ơi Vàm Cỏ Đông!</a:t>
            </a:r>
          </a:p>
        </p:txBody>
      </p:sp>
      <p:sp>
        <p:nvSpPr>
          <p:cNvPr id="90120" name="Text Box 8">
            <a:extLst>
              <a:ext uri="{FF2B5EF4-FFF2-40B4-BE49-F238E27FC236}">
                <a16:creationId xmlns:a16="http://schemas.microsoft.com/office/drawing/2014/main" id="{6BFA8967-FD40-4A4C-931E-F6EDA55CA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(nghe – viết)</a:t>
            </a:r>
          </a:p>
        </p:txBody>
      </p:sp>
      <p:sp>
        <p:nvSpPr>
          <p:cNvPr id="90121" name="Text Box 9">
            <a:extLst>
              <a:ext uri="{FF2B5EF4-FFF2-40B4-BE49-F238E27FC236}">
                <a16:creationId xmlns:a16="http://schemas.microsoft.com/office/drawing/2014/main" id="{D2E088DD-F45E-4476-B679-F7C8A65D9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Vàm Cỏ Đông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Microsoft Office PowerPoint</Application>
  <PresentationFormat>Widescreen</PresentationFormat>
  <Paragraphs>77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Impact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viết từ khó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2020-11-30T07:17:21Z</dcterms:created>
  <dcterms:modified xsi:type="dcterms:W3CDTF">2020-11-30T07:17:42Z</dcterms:modified>
</cp:coreProperties>
</file>