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8" r:id="rId2"/>
    <p:sldId id="293" r:id="rId3"/>
    <p:sldId id="287" r:id="rId4"/>
    <p:sldId id="274" r:id="rId5"/>
    <p:sldId id="275" r:id="rId6"/>
    <p:sldId id="285" r:id="rId7"/>
    <p:sldId id="281" r:id="rId8"/>
    <p:sldId id="280" r:id="rId9"/>
    <p:sldId id="282" r:id="rId10"/>
    <p:sldId id="294"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CE958-3150-4DD4-BAF8-992A64B0F481}" type="datetimeFigureOut">
              <a:rPr lang="en-US" smtClean="0"/>
              <a:t>11/26/2020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37A40-C770-46C3-A95D-85C89429C99F}" type="slidenum">
              <a:rPr lang="en-US" smtClean="0"/>
              <a:t>‹#›</a:t>
            </a:fld>
            <a:endParaRPr lang="en-US"/>
          </a:p>
        </p:txBody>
      </p:sp>
    </p:spTree>
    <p:extLst>
      <p:ext uri="{BB962C8B-B14F-4D97-AF65-F5344CB8AC3E}">
        <p14:creationId xmlns:p14="http://schemas.microsoft.com/office/powerpoint/2010/main" val="386623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60753BB-BEC3-4750-81E4-E7F9B9185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859388B-9FC7-4117-B0FC-18344D07AA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9475E3B4-CE40-43C8-A939-632FA04385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DFEFF9-5363-4B81-B201-3EAEEC2085B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C86E145-0A47-4E4C-8777-1744586242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EDD4EC0-87B5-4DEA-B7A4-3B701C0D6A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677C0CE-D82E-452F-8C29-56B104B7B5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A9262C-9986-4EF1-9854-507F6A11E3E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F74749C-3884-4203-85BA-BDF5E62A8F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F04064-7F5E-406A-8A18-A6AF759797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10167F-5D6C-402F-8BD4-07BA44879B88}"/>
              </a:ext>
            </a:extLst>
          </p:cNvPr>
          <p:cNvSpPr>
            <a:spLocks noGrp="1" noChangeArrowheads="1"/>
          </p:cNvSpPr>
          <p:nvPr>
            <p:ph type="sldNum" sz="quarter" idx="12"/>
          </p:nvPr>
        </p:nvSpPr>
        <p:spPr>
          <a:ln/>
        </p:spPr>
        <p:txBody>
          <a:bodyPr/>
          <a:lstStyle>
            <a:lvl1pPr>
              <a:defRPr/>
            </a:lvl1pPr>
          </a:lstStyle>
          <a:p>
            <a:fld id="{721D2E6E-3324-452A-9E00-03A24F5BB45B}" type="slidenum">
              <a:rPr lang="en-US" altLang="en-US"/>
              <a:pPr/>
              <a:t>‹#›</a:t>
            </a:fld>
            <a:endParaRPr lang="en-US" altLang="en-US"/>
          </a:p>
        </p:txBody>
      </p:sp>
    </p:spTree>
    <p:extLst>
      <p:ext uri="{BB962C8B-B14F-4D97-AF65-F5344CB8AC3E}">
        <p14:creationId xmlns:p14="http://schemas.microsoft.com/office/powerpoint/2010/main" val="1923200398"/>
      </p:ext>
    </p:extLst>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3642B4-9EF4-4B13-B2FC-738937FDD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BAECE5-11B1-4019-A778-E13E33BCDE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B95367-AABD-4370-9CD7-268039B27CA6}"/>
              </a:ext>
            </a:extLst>
          </p:cNvPr>
          <p:cNvSpPr>
            <a:spLocks noGrp="1" noChangeArrowheads="1"/>
          </p:cNvSpPr>
          <p:nvPr>
            <p:ph type="sldNum" sz="quarter" idx="12"/>
          </p:nvPr>
        </p:nvSpPr>
        <p:spPr>
          <a:ln/>
        </p:spPr>
        <p:txBody>
          <a:bodyPr/>
          <a:lstStyle>
            <a:lvl1pPr>
              <a:defRPr/>
            </a:lvl1pPr>
          </a:lstStyle>
          <a:p>
            <a:fld id="{2BAB78E1-F255-457E-BD3E-BF92178D10D9}" type="slidenum">
              <a:rPr lang="en-US" altLang="en-US"/>
              <a:pPr/>
              <a:t>‹#›</a:t>
            </a:fld>
            <a:endParaRPr lang="en-US" altLang="en-US"/>
          </a:p>
        </p:txBody>
      </p:sp>
    </p:spTree>
    <p:extLst>
      <p:ext uri="{BB962C8B-B14F-4D97-AF65-F5344CB8AC3E}">
        <p14:creationId xmlns:p14="http://schemas.microsoft.com/office/powerpoint/2010/main" val="1889399658"/>
      </p:ext>
    </p:extLst>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A6DD4A-317C-44A5-9E4E-217E7C4D61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634408-C0BF-4C48-89EA-EB18854FFB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60AFA0-0BEA-406C-A2EC-BC20F44F6B54}"/>
              </a:ext>
            </a:extLst>
          </p:cNvPr>
          <p:cNvSpPr>
            <a:spLocks noGrp="1" noChangeArrowheads="1"/>
          </p:cNvSpPr>
          <p:nvPr>
            <p:ph type="sldNum" sz="quarter" idx="12"/>
          </p:nvPr>
        </p:nvSpPr>
        <p:spPr>
          <a:ln/>
        </p:spPr>
        <p:txBody>
          <a:bodyPr/>
          <a:lstStyle>
            <a:lvl1pPr>
              <a:defRPr/>
            </a:lvl1pPr>
          </a:lstStyle>
          <a:p>
            <a:fld id="{4A52A6F8-76F0-4753-BB3C-1D7E058D32E8}" type="slidenum">
              <a:rPr lang="en-US" altLang="en-US"/>
              <a:pPr/>
              <a:t>‹#›</a:t>
            </a:fld>
            <a:endParaRPr lang="en-US" altLang="en-US"/>
          </a:p>
        </p:txBody>
      </p:sp>
    </p:spTree>
    <p:extLst>
      <p:ext uri="{BB962C8B-B14F-4D97-AF65-F5344CB8AC3E}">
        <p14:creationId xmlns:p14="http://schemas.microsoft.com/office/powerpoint/2010/main" val="2916717504"/>
      </p:ext>
    </p:extLst>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0ECCDB-BD5C-468B-B81D-C54AC8CDD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9D3EBD-C057-405C-A974-454168FE16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20F3AA-E15A-42A5-8C21-0BD81BB55104}"/>
              </a:ext>
            </a:extLst>
          </p:cNvPr>
          <p:cNvSpPr>
            <a:spLocks noGrp="1" noChangeArrowheads="1"/>
          </p:cNvSpPr>
          <p:nvPr>
            <p:ph type="sldNum" sz="quarter" idx="12"/>
          </p:nvPr>
        </p:nvSpPr>
        <p:spPr>
          <a:ln/>
        </p:spPr>
        <p:txBody>
          <a:bodyPr/>
          <a:lstStyle>
            <a:lvl1pPr>
              <a:defRPr/>
            </a:lvl1pPr>
          </a:lstStyle>
          <a:p>
            <a:fld id="{60049D83-84E2-4BB7-B9FD-E9900B629120}" type="slidenum">
              <a:rPr lang="en-US" altLang="en-US"/>
              <a:pPr/>
              <a:t>‹#›</a:t>
            </a:fld>
            <a:endParaRPr lang="en-US" altLang="en-US"/>
          </a:p>
        </p:txBody>
      </p:sp>
    </p:spTree>
    <p:extLst>
      <p:ext uri="{BB962C8B-B14F-4D97-AF65-F5344CB8AC3E}">
        <p14:creationId xmlns:p14="http://schemas.microsoft.com/office/powerpoint/2010/main" val="2554923281"/>
      </p:ext>
    </p:extLst>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57F36B6-DD0B-416A-B96A-00948702E8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B619B4-A191-4BA8-B424-DA4434DABC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68695E-DEE9-4AD2-ADFE-82B2F0CAE64B}"/>
              </a:ext>
            </a:extLst>
          </p:cNvPr>
          <p:cNvSpPr>
            <a:spLocks noGrp="1" noChangeArrowheads="1"/>
          </p:cNvSpPr>
          <p:nvPr>
            <p:ph type="sldNum" sz="quarter" idx="12"/>
          </p:nvPr>
        </p:nvSpPr>
        <p:spPr>
          <a:ln/>
        </p:spPr>
        <p:txBody>
          <a:bodyPr/>
          <a:lstStyle>
            <a:lvl1pPr>
              <a:defRPr/>
            </a:lvl1pPr>
          </a:lstStyle>
          <a:p>
            <a:fld id="{6C52293A-D8DE-4FB6-8744-59142291CDF1}" type="slidenum">
              <a:rPr lang="en-US" altLang="en-US"/>
              <a:pPr/>
              <a:t>‹#›</a:t>
            </a:fld>
            <a:endParaRPr lang="en-US" altLang="en-US"/>
          </a:p>
        </p:txBody>
      </p:sp>
    </p:spTree>
    <p:extLst>
      <p:ext uri="{BB962C8B-B14F-4D97-AF65-F5344CB8AC3E}">
        <p14:creationId xmlns:p14="http://schemas.microsoft.com/office/powerpoint/2010/main" val="1109968606"/>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25211A-E30F-4047-8351-E9B4149BEC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31DA7E-123B-42C2-BC6F-31AF074B2A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F29250-320F-4625-8134-273BAACAEE2E}"/>
              </a:ext>
            </a:extLst>
          </p:cNvPr>
          <p:cNvSpPr>
            <a:spLocks noGrp="1" noChangeArrowheads="1"/>
          </p:cNvSpPr>
          <p:nvPr>
            <p:ph type="sldNum" sz="quarter" idx="12"/>
          </p:nvPr>
        </p:nvSpPr>
        <p:spPr>
          <a:ln/>
        </p:spPr>
        <p:txBody>
          <a:bodyPr/>
          <a:lstStyle>
            <a:lvl1pPr>
              <a:defRPr/>
            </a:lvl1pPr>
          </a:lstStyle>
          <a:p>
            <a:fld id="{F3D752C9-B60E-4917-9517-4AB65D13FA6A}" type="slidenum">
              <a:rPr lang="en-US" altLang="en-US"/>
              <a:pPr/>
              <a:t>‹#›</a:t>
            </a:fld>
            <a:endParaRPr lang="en-US" altLang="en-US"/>
          </a:p>
        </p:txBody>
      </p:sp>
    </p:spTree>
    <p:extLst>
      <p:ext uri="{BB962C8B-B14F-4D97-AF65-F5344CB8AC3E}">
        <p14:creationId xmlns:p14="http://schemas.microsoft.com/office/powerpoint/2010/main" val="4005770861"/>
      </p:ext>
    </p:extLst>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718DBE1-FFB2-4809-9C1C-7A203A515D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273F8C9-B5AC-47E6-BF5B-608BF69260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593557D-AEAB-4D6D-8286-7E5AA38ABE17}"/>
              </a:ext>
            </a:extLst>
          </p:cNvPr>
          <p:cNvSpPr>
            <a:spLocks noGrp="1" noChangeArrowheads="1"/>
          </p:cNvSpPr>
          <p:nvPr>
            <p:ph type="sldNum" sz="quarter" idx="12"/>
          </p:nvPr>
        </p:nvSpPr>
        <p:spPr>
          <a:ln/>
        </p:spPr>
        <p:txBody>
          <a:bodyPr/>
          <a:lstStyle>
            <a:lvl1pPr>
              <a:defRPr/>
            </a:lvl1pPr>
          </a:lstStyle>
          <a:p>
            <a:fld id="{8E43ADDC-F89F-47D8-A6A8-C6F8F9215CDF}" type="slidenum">
              <a:rPr lang="en-US" altLang="en-US"/>
              <a:pPr/>
              <a:t>‹#›</a:t>
            </a:fld>
            <a:endParaRPr lang="en-US" altLang="en-US"/>
          </a:p>
        </p:txBody>
      </p:sp>
    </p:spTree>
    <p:extLst>
      <p:ext uri="{BB962C8B-B14F-4D97-AF65-F5344CB8AC3E}">
        <p14:creationId xmlns:p14="http://schemas.microsoft.com/office/powerpoint/2010/main" val="2272948824"/>
      </p:ext>
    </p:extLst>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1B7E73-B35C-472A-9552-B602C7A4105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430B07-6C30-41B9-A3E0-4FF890CDF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1AFA651-B5C8-4BC0-9D75-D068754D9CD7}"/>
              </a:ext>
            </a:extLst>
          </p:cNvPr>
          <p:cNvSpPr>
            <a:spLocks noGrp="1" noChangeArrowheads="1"/>
          </p:cNvSpPr>
          <p:nvPr>
            <p:ph type="sldNum" sz="quarter" idx="12"/>
          </p:nvPr>
        </p:nvSpPr>
        <p:spPr>
          <a:ln/>
        </p:spPr>
        <p:txBody>
          <a:bodyPr/>
          <a:lstStyle>
            <a:lvl1pPr>
              <a:defRPr/>
            </a:lvl1pPr>
          </a:lstStyle>
          <a:p>
            <a:fld id="{BFD95196-192D-4CD4-8300-44C332F18B75}" type="slidenum">
              <a:rPr lang="en-US" altLang="en-US"/>
              <a:pPr/>
              <a:t>‹#›</a:t>
            </a:fld>
            <a:endParaRPr lang="en-US" altLang="en-US"/>
          </a:p>
        </p:txBody>
      </p:sp>
    </p:spTree>
    <p:extLst>
      <p:ext uri="{BB962C8B-B14F-4D97-AF65-F5344CB8AC3E}">
        <p14:creationId xmlns:p14="http://schemas.microsoft.com/office/powerpoint/2010/main" val="1576859000"/>
      </p:ext>
    </p:extLst>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5D4AE7-8763-47C2-A285-10B5EBE3909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657398F-FB17-401E-9B5A-FAA7AD48A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5E49AE-76C5-49A8-A19E-AA0FEBF24504}"/>
              </a:ext>
            </a:extLst>
          </p:cNvPr>
          <p:cNvSpPr>
            <a:spLocks noGrp="1" noChangeArrowheads="1"/>
          </p:cNvSpPr>
          <p:nvPr>
            <p:ph type="sldNum" sz="quarter" idx="12"/>
          </p:nvPr>
        </p:nvSpPr>
        <p:spPr>
          <a:ln/>
        </p:spPr>
        <p:txBody>
          <a:bodyPr/>
          <a:lstStyle>
            <a:lvl1pPr>
              <a:defRPr/>
            </a:lvl1pPr>
          </a:lstStyle>
          <a:p>
            <a:fld id="{A2866AE1-0C94-4EAD-920B-C5D6DBB378DA}" type="slidenum">
              <a:rPr lang="en-US" altLang="en-US"/>
              <a:pPr/>
              <a:t>‹#›</a:t>
            </a:fld>
            <a:endParaRPr lang="en-US" altLang="en-US"/>
          </a:p>
        </p:txBody>
      </p:sp>
    </p:spTree>
    <p:extLst>
      <p:ext uri="{BB962C8B-B14F-4D97-AF65-F5344CB8AC3E}">
        <p14:creationId xmlns:p14="http://schemas.microsoft.com/office/powerpoint/2010/main" val="1062006084"/>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293F27-8804-4439-8718-554E27B922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109E28-3086-4577-973F-6964BE390D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C41900-1482-43E9-989F-3541FBFB4CF0}"/>
              </a:ext>
            </a:extLst>
          </p:cNvPr>
          <p:cNvSpPr>
            <a:spLocks noGrp="1" noChangeArrowheads="1"/>
          </p:cNvSpPr>
          <p:nvPr>
            <p:ph type="sldNum" sz="quarter" idx="12"/>
          </p:nvPr>
        </p:nvSpPr>
        <p:spPr>
          <a:ln/>
        </p:spPr>
        <p:txBody>
          <a:bodyPr/>
          <a:lstStyle>
            <a:lvl1pPr>
              <a:defRPr/>
            </a:lvl1pPr>
          </a:lstStyle>
          <a:p>
            <a:fld id="{70EAC8C1-6A05-4DEF-B8BD-4EDE929533D4}" type="slidenum">
              <a:rPr lang="en-US" altLang="en-US"/>
              <a:pPr/>
              <a:t>‹#›</a:t>
            </a:fld>
            <a:endParaRPr lang="en-US" altLang="en-US"/>
          </a:p>
        </p:txBody>
      </p:sp>
    </p:spTree>
    <p:extLst>
      <p:ext uri="{BB962C8B-B14F-4D97-AF65-F5344CB8AC3E}">
        <p14:creationId xmlns:p14="http://schemas.microsoft.com/office/powerpoint/2010/main" val="1332489949"/>
      </p:ext>
    </p:extLst>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9C9B85-554F-44AB-89C6-B4AD58FFF0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FFEE9A-55DF-4859-821C-3D2EC73D9B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BE0EA6-3097-4040-9F63-206087AE8FE4}"/>
              </a:ext>
            </a:extLst>
          </p:cNvPr>
          <p:cNvSpPr>
            <a:spLocks noGrp="1" noChangeArrowheads="1"/>
          </p:cNvSpPr>
          <p:nvPr>
            <p:ph type="sldNum" sz="quarter" idx="12"/>
          </p:nvPr>
        </p:nvSpPr>
        <p:spPr>
          <a:ln/>
        </p:spPr>
        <p:txBody>
          <a:bodyPr/>
          <a:lstStyle>
            <a:lvl1pPr>
              <a:defRPr/>
            </a:lvl1pPr>
          </a:lstStyle>
          <a:p>
            <a:fld id="{3A50DF4D-C5D2-48E0-9AE4-CE83B6B39B79}" type="slidenum">
              <a:rPr lang="en-US" altLang="en-US"/>
              <a:pPr/>
              <a:t>‹#›</a:t>
            </a:fld>
            <a:endParaRPr lang="en-US" altLang="en-US"/>
          </a:p>
        </p:txBody>
      </p:sp>
    </p:spTree>
    <p:extLst>
      <p:ext uri="{BB962C8B-B14F-4D97-AF65-F5344CB8AC3E}">
        <p14:creationId xmlns:p14="http://schemas.microsoft.com/office/powerpoint/2010/main" val="2563182352"/>
      </p:ext>
    </p:extLst>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6CAC35B-13B6-4991-A471-9F7CBD144F6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20D430B-6082-42C0-9F70-17B7FB38ECB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989B77-0128-4581-8C87-4BB7EB61502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A9259229-5723-4122-8CEC-92EBE0FD99D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CEAC600-F485-495F-85F3-6871A1F5B63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39BF04-D508-4229-93DA-171262B873BE}" type="slidenum">
              <a:rPr lang="en-US" altLang="en-US"/>
              <a:pPr/>
              <a:t>‹#›</a:t>
            </a:fld>
            <a:endParaRPr lang="en-US" altLang="en-US"/>
          </a:p>
        </p:txBody>
      </p:sp>
    </p:spTree>
    <p:extLst>
      <p:ext uri="{BB962C8B-B14F-4D97-AF65-F5344CB8AC3E}">
        <p14:creationId xmlns:p14="http://schemas.microsoft.com/office/powerpoint/2010/main" val="569376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ue">
            <a:extLst>
              <a:ext uri="{FF2B5EF4-FFF2-40B4-BE49-F238E27FC236}">
                <a16:creationId xmlns:a16="http://schemas.microsoft.com/office/drawing/2014/main" id="{322CC615-B6BA-44C3-96FF-25380A69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8">
            <a:extLst>
              <a:ext uri="{FF2B5EF4-FFF2-40B4-BE49-F238E27FC236}">
                <a16:creationId xmlns:a16="http://schemas.microsoft.com/office/drawing/2014/main" id="{515FDF1C-03B7-46E2-9BC0-EF667BC09C1D}"/>
              </a:ext>
            </a:extLst>
          </p:cNvPr>
          <p:cNvSpPr>
            <a:spLocks noChangeArrowheads="1" noChangeShapeType="1" noTextEdit="1"/>
          </p:cNvSpPr>
          <p:nvPr/>
        </p:nvSpPr>
        <p:spPr bwMode="auto">
          <a:xfrm>
            <a:off x="7086600" y="1371600"/>
            <a:ext cx="3181350" cy="1143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CC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CHÍNH TẢ </a:t>
            </a:r>
          </a:p>
          <a:p>
            <a:pPr algn="ctr" fontAlgn="base">
              <a:spcBef>
                <a:spcPct val="0"/>
              </a:spcBef>
              <a:spcAft>
                <a:spcPct val="0"/>
              </a:spcAft>
            </a:pPr>
            <a:r>
              <a:rPr lang="en-US" sz="3600" b="1" kern="10">
                <a:ln w="9525">
                  <a:solidFill>
                    <a:srgbClr val="FFCC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p:txBody>
      </p:sp>
      <p:sp>
        <p:nvSpPr>
          <p:cNvPr id="2052" name="WordArt 9">
            <a:extLst>
              <a:ext uri="{FF2B5EF4-FFF2-40B4-BE49-F238E27FC236}">
                <a16:creationId xmlns:a16="http://schemas.microsoft.com/office/drawing/2014/main" id="{B36E071C-4E81-4BB9-80E2-C85CC675C191}"/>
              </a:ext>
            </a:extLst>
          </p:cNvPr>
          <p:cNvSpPr>
            <a:spLocks noChangeArrowheads="1" noChangeShapeType="1" noTextEdit="1"/>
          </p:cNvSpPr>
          <p:nvPr/>
        </p:nvSpPr>
        <p:spPr bwMode="auto">
          <a:xfrm>
            <a:off x="1905000" y="2895600"/>
            <a:ext cx="6172200" cy="1752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CHIỀU TRÊN SÔNG HƯƠNG</a:t>
            </a:r>
            <a:endPar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5E5C7F8F-76E6-4F07-8376-A7C12ED68E1E}"/>
              </a:ext>
            </a:extLst>
          </p:cNvPr>
          <p:cNvSpPr>
            <a:spLocks noGrp="1" noChangeArrowheads="1"/>
          </p:cNvSpPr>
          <p:nvPr>
            <p:ph type="title"/>
          </p:nvPr>
        </p:nvSpPr>
        <p:spPr>
          <a:xfrm>
            <a:off x="1752600" y="1524000"/>
            <a:ext cx="59436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2800" b="1">
                <a:solidFill>
                  <a:srgbClr val="0000FF"/>
                </a:solidFill>
                <a:latin typeface="Times New Roman" panose="02020603050405020304" pitchFamily="18" charset="0"/>
                <a:cs typeface="Times New Roman" panose="02020603050405020304" pitchFamily="18" charset="0"/>
              </a:rPr>
              <a:t>3) </a:t>
            </a:r>
            <a:r>
              <a:rPr lang="en-US" altLang="en-US" sz="2800" b="1" u="sng">
                <a:solidFill>
                  <a:srgbClr val="0000FF"/>
                </a:solidFill>
                <a:latin typeface="Times New Roman" panose="02020603050405020304" pitchFamily="18" charset="0"/>
                <a:cs typeface="Times New Roman" panose="02020603050405020304" pitchFamily="18" charset="0"/>
              </a:rPr>
              <a:t>Viết lời giải các câu đố sau</a:t>
            </a:r>
            <a:r>
              <a:rPr lang="en-US" altLang="en-US" sz="2800" b="1">
                <a:solidFill>
                  <a:srgbClr val="0000FF"/>
                </a:solidFill>
                <a:latin typeface="Times New Roman" panose="02020603050405020304" pitchFamily="18" charset="0"/>
                <a:cs typeface="Times New Roman" panose="02020603050405020304" pitchFamily="18" charset="0"/>
              </a:rPr>
              <a:t>:</a:t>
            </a:r>
          </a:p>
        </p:txBody>
      </p:sp>
      <p:sp>
        <p:nvSpPr>
          <p:cNvPr id="11267" name="Text Box 5">
            <a:extLst>
              <a:ext uri="{FF2B5EF4-FFF2-40B4-BE49-F238E27FC236}">
                <a16:creationId xmlns:a16="http://schemas.microsoft.com/office/drawing/2014/main" id="{D238E9D7-E66E-49FF-9DEF-A3160BF3D423}"/>
              </a:ext>
            </a:extLst>
          </p:cNvPr>
          <p:cNvSpPr txBox="1">
            <a:spLocks noChangeArrowheads="1"/>
          </p:cNvSpPr>
          <p:nvPr/>
        </p:nvSpPr>
        <p:spPr bwMode="auto">
          <a:xfrm>
            <a:off x="1524000" y="2378076"/>
            <a:ext cx="4038600" cy="2778125"/>
          </a:xfrm>
          <a:prstGeom prst="rect">
            <a:avLst/>
          </a:prstGeom>
          <a:noFill/>
          <a:ln w="3175" algn="ctr">
            <a:solidFill>
              <a:srgbClr val="66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Quen gọi là hạt</a:t>
            </a:r>
          </a:p>
          <a:p>
            <a:pP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Chẳng nở thành cây</a:t>
            </a:r>
          </a:p>
          <a:p>
            <a:pP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Nhà cao nhà đẹp</a:t>
            </a:r>
          </a:p>
          <a:p>
            <a:pP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Dùng tôi để xây.</a:t>
            </a:r>
          </a:p>
        </p:txBody>
      </p:sp>
      <p:pic>
        <p:nvPicPr>
          <p:cNvPr id="32774" name="Picture 6" descr="Download[10]">
            <a:extLst>
              <a:ext uri="{FF2B5EF4-FFF2-40B4-BE49-F238E27FC236}">
                <a16:creationId xmlns:a16="http://schemas.microsoft.com/office/drawing/2014/main" id="{55D6539E-8BE9-4EB7-901F-B9FE607FE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4876800" cy="4572000"/>
          </a:xfrm>
          <a:prstGeom prst="rect">
            <a:avLst/>
          </a:prstGeom>
          <a:solidFill>
            <a:srgbClr val="0000FF"/>
          </a:solidFill>
          <a:ln w="38100" cmpd="dbl">
            <a:solidFill>
              <a:srgbClr val="0000FF"/>
            </a:solidFill>
            <a:miter lim="800000"/>
            <a:headEnd/>
            <a:tailEnd/>
          </a:ln>
        </p:spPr>
      </p:pic>
      <p:sp>
        <p:nvSpPr>
          <p:cNvPr id="32775" name="AutoShape 7">
            <a:extLst>
              <a:ext uri="{FF2B5EF4-FFF2-40B4-BE49-F238E27FC236}">
                <a16:creationId xmlns:a16="http://schemas.microsoft.com/office/drawing/2014/main" id="{24E07EBC-B781-44B4-8D84-C7EABE5E6A57}"/>
              </a:ext>
            </a:extLst>
          </p:cNvPr>
          <p:cNvSpPr>
            <a:spLocks noChangeArrowheads="1"/>
          </p:cNvSpPr>
          <p:nvPr/>
        </p:nvSpPr>
        <p:spPr bwMode="auto">
          <a:xfrm>
            <a:off x="2209800" y="5410200"/>
            <a:ext cx="2438400" cy="1447800"/>
          </a:xfrm>
          <a:prstGeom prst="cloudCallout">
            <a:avLst>
              <a:gd name="adj1" fmla="val 95833"/>
              <a:gd name="adj2" fmla="val -5481"/>
            </a:avLst>
          </a:prstGeom>
          <a:gradFill rotWithShape="1">
            <a:gsLst>
              <a:gs pos="0">
                <a:schemeClr val="bg1"/>
              </a:gs>
              <a:gs pos="100000">
                <a:srgbClr val="99FF66"/>
              </a:gs>
            </a:gsLst>
            <a:path path="rect">
              <a:fillToRect l="50000" t="50000" r="50000" b="50000"/>
            </a:path>
          </a:gradFill>
          <a:ln w="38100">
            <a:solidFill>
              <a:srgbClr val="FF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Hạt cát</a:t>
            </a:r>
          </a:p>
        </p:txBody>
      </p:sp>
      <p:sp>
        <p:nvSpPr>
          <p:cNvPr id="11270" name="Text Box 9">
            <a:extLst>
              <a:ext uri="{FF2B5EF4-FFF2-40B4-BE49-F238E27FC236}">
                <a16:creationId xmlns:a16="http://schemas.microsoft.com/office/drawing/2014/main" id="{61A4FAB0-B632-4200-A7CE-6B28B6358C02}"/>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11271" name="Text Box 10">
            <a:extLst>
              <a:ext uri="{FF2B5EF4-FFF2-40B4-BE49-F238E27FC236}">
                <a16:creationId xmlns:a16="http://schemas.microsoft.com/office/drawing/2014/main" id="{32E900B7-70A8-4B9C-A115-496799EA85B2}"/>
              </a:ext>
            </a:extLst>
          </p:cNvPr>
          <p:cNvSpPr txBox="1">
            <a:spLocks noChangeArrowheads="1"/>
          </p:cNvSpPr>
          <p:nvPr/>
        </p:nvSpPr>
        <p:spPr bwMode="auto">
          <a:xfrm>
            <a:off x="15240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
        <p:nvSpPr>
          <p:cNvPr id="32779" name="Text Box 11">
            <a:extLst>
              <a:ext uri="{FF2B5EF4-FFF2-40B4-BE49-F238E27FC236}">
                <a16:creationId xmlns:a16="http://schemas.microsoft.com/office/drawing/2014/main" id="{8A0EF310-41BC-476A-992F-26624FCABE5C}"/>
              </a:ext>
            </a:extLst>
          </p:cNvPr>
          <p:cNvSpPr txBox="1">
            <a:spLocks noChangeArrowheads="1"/>
          </p:cNvSpPr>
          <p:nvPr/>
        </p:nvSpPr>
        <p:spPr bwMode="auto">
          <a:xfrm>
            <a:off x="2667000" y="52578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(Là hạt gì?)</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2779"/>
                                        </p:tgtEl>
                                        <p:attrNameLst>
                                          <p:attrName>ppt_x</p:attrName>
                                        </p:attrNameLst>
                                      </p:cBhvr>
                                      <p:tavLst>
                                        <p:tav tm="0">
                                          <p:val>
                                            <p:strVal val="ppt_x"/>
                                          </p:val>
                                        </p:tav>
                                        <p:tav tm="100000">
                                          <p:val>
                                            <p:strVal val="ppt_x"/>
                                          </p:val>
                                        </p:tav>
                                      </p:tavLst>
                                    </p:anim>
                                    <p:anim calcmode="lin" valueType="num">
                                      <p:cBhvr additive="base">
                                        <p:cTn id="7" dur="500"/>
                                        <p:tgtEl>
                                          <p:spTgt spid="32779"/>
                                        </p:tgtEl>
                                        <p:attrNameLst>
                                          <p:attrName>ppt_y</p:attrName>
                                        </p:attrNameLst>
                                      </p:cBhvr>
                                      <p:tavLst>
                                        <p:tav tm="0">
                                          <p:val>
                                            <p:strVal val="ppt_y"/>
                                          </p:val>
                                        </p:tav>
                                        <p:tav tm="100000">
                                          <p:val>
                                            <p:strVal val="1+ppt_h/2"/>
                                          </p:val>
                                        </p:tav>
                                      </p:tavLst>
                                    </p:anim>
                                    <p:set>
                                      <p:cBhvr>
                                        <p:cTn id="8" dur="1" fill="hold">
                                          <p:stCondLst>
                                            <p:cond delay="499"/>
                                          </p:stCondLst>
                                        </p:cTn>
                                        <p:tgtEl>
                                          <p:spTgt spid="3277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775"/>
                                        </p:tgtEl>
                                        <p:attrNameLst>
                                          <p:attrName>style.visibility</p:attrName>
                                        </p:attrNameLst>
                                      </p:cBhvr>
                                      <p:to>
                                        <p:strVal val="visible"/>
                                      </p:to>
                                    </p:set>
                                    <p:anim calcmode="lin" valueType="num">
                                      <p:cBhvr additive="base">
                                        <p:cTn id="12" dur="500" fill="hold"/>
                                        <p:tgtEl>
                                          <p:spTgt spid="32775"/>
                                        </p:tgtEl>
                                        <p:attrNameLst>
                                          <p:attrName>ppt_x</p:attrName>
                                        </p:attrNameLst>
                                      </p:cBhvr>
                                      <p:tavLst>
                                        <p:tav tm="0">
                                          <p:val>
                                            <p:strVal val="#ppt_x"/>
                                          </p:val>
                                        </p:tav>
                                        <p:tav tm="100000">
                                          <p:val>
                                            <p:strVal val="#ppt_x"/>
                                          </p:val>
                                        </p:tav>
                                      </p:tavLst>
                                    </p:anim>
                                    <p:anim calcmode="lin" valueType="num">
                                      <p:cBhvr additive="base">
                                        <p:cTn id="13" dur="500" fill="hold"/>
                                        <p:tgtEl>
                                          <p:spTgt spid="3277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2774"/>
                                        </p:tgtEl>
                                        <p:attrNameLst>
                                          <p:attrName>style.visibility</p:attrName>
                                        </p:attrNameLst>
                                      </p:cBhvr>
                                      <p:to>
                                        <p:strVal val="visible"/>
                                      </p:to>
                                    </p:set>
                                    <p:anim calcmode="lin" valueType="num">
                                      <p:cBhvr additive="base">
                                        <p:cTn id="17" dur="500" fill="hold"/>
                                        <p:tgtEl>
                                          <p:spTgt spid="32774"/>
                                        </p:tgtEl>
                                        <p:attrNameLst>
                                          <p:attrName>ppt_x</p:attrName>
                                        </p:attrNameLst>
                                      </p:cBhvr>
                                      <p:tavLst>
                                        <p:tav tm="0">
                                          <p:val>
                                            <p:strVal val="#ppt_x"/>
                                          </p:val>
                                        </p:tav>
                                        <p:tav tm="100000">
                                          <p:val>
                                            <p:strVal val="#ppt_x"/>
                                          </p:val>
                                        </p:tav>
                                      </p:tavLst>
                                    </p:anim>
                                    <p:anim calcmode="lin" valueType="num">
                                      <p:cBhvr additive="base">
                                        <p:cTn id="1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12">
            <a:extLst>
              <a:ext uri="{FF2B5EF4-FFF2-40B4-BE49-F238E27FC236}">
                <a16:creationId xmlns:a16="http://schemas.microsoft.com/office/drawing/2014/main" id="{37B125AB-4CA4-4C8F-9D5B-07823F520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pic-1909">
            <a:extLst>
              <a:ext uri="{FF2B5EF4-FFF2-40B4-BE49-F238E27FC236}">
                <a16:creationId xmlns:a16="http://schemas.microsoft.com/office/drawing/2014/main" id="{773E7A27-7FE3-497E-9C16-9B17C112D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775"/>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WordArt 6">
            <a:extLst>
              <a:ext uri="{FF2B5EF4-FFF2-40B4-BE49-F238E27FC236}">
                <a16:creationId xmlns:a16="http://schemas.microsoft.com/office/drawing/2014/main" id="{63DCE383-F45C-4AEE-90B9-5489CD3E835E}"/>
              </a:ext>
            </a:extLst>
          </p:cNvPr>
          <p:cNvSpPr>
            <a:spLocks noChangeArrowheads="1" noChangeShapeType="1" noTextEdit="1"/>
          </p:cNvSpPr>
          <p:nvPr/>
        </p:nvSpPr>
        <p:spPr bwMode="auto">
          <a:xfrm>
            <a:off x="2057401" y="457200"/>
            <a:ext cx="7553325" cy="38100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0" fill="hold"/>
                                        <p:tgtEl>
                                          <p:spTgt spid="2052"/>
                                        </p:tgtEl>
                                        <p:attrNameLst>
                                          <p:attrName>ppt_w</p:attrName>
                                        </p:attrNameLst>
                                      </p:cBhvr>
                                      <p:tavLst>
                                        <p:tav tm="0">
                                          <p:val>
                                            <p:strVal val="4/3*#ppt_w"/>
                                          </p:val>
                                        </p:tav>
                                        <p:tav tm="100000">
                                          <p:val>
                                            <p:strVal val="#ppt_w"/>
                                          </p:val>
                                        </p:tav>
                                      </p:tavLst>
                                    </p:anim>
                                    <p:anim calcmode="lin" valueType="num">
                                      <p:cBhvr>
                                        <p:cTn id="8" dur="5000" fill="hold"/>
                                        <p:tgtEl>
                                          <p:spTgt spid="205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WordArt 6">
            <a:extLst>
              <a:ext uri="{FF2B5EF4-FFF2-40B4-BE49-F238E27FC236}">
                <a16:creationId xmlns:a16="http://schemas.microsoft.com/office/drawing/2014/main" id="{A5324D21-F87A-41AC-99BD-DE2473C5DCEA}"/>
              </a:ext>
            </a:extLst>
          </p:cNvPr>
          <p:cNvSpPr>
            <a:spLocks noChangeArrowheads="1" noChangeShapeType="1" noTextEdit="1"/>
          </p:cNvSpPr>
          <p:nvPr/>
        </p:nvSpPr>
        <p:spPr bwMode="auto">
          <a:xfrm>
            <a:off x="1828801" y="1752600"/>
            <a:ext cx="4086225"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31751" name="Text Box 7">
            <a:extLst>
              <a:ext uri="{FF2B5EF4-FFF2-40B4-BE49-F238E27FC236}">
                <a16:creationId xmlns:a16="http://schemas.microsoft.com/office/drawing/2014/main" id="{9C469650-398D-412C-9D09-7E07567BCA64}"/>
              </a:ext>
            </a:extLst>
          </p:cNvPr>
          <p:cNvSpPr txBox="1">
            <a:spLocks noChangeArrowheads="1"/>
          </p:cNvSpPr>
          <p:nvPr/>
        </p:nvSpPr>
        <p:spPr bwMode="auto">
          <a:xfrm>
            <a:off x="2362200" y="289560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Viết 2 từ có vần ươn.</a:t>
            </a:r>
          </a:p>
        </p:txBody>
      </p:sp>
      <p:sp>
        <p:nvSpPr>
          <p:cNvPr id="31752" name="Text Box 8">
            <a:extLst>
              <a:ext uri="{FF2B5EF4-FFF2-40B4-BE49-F238E27FC236}">
                <a16:creationId xmlns:a16="http://schemas.microsoft.com/office/drawing/2014/main" id="{7EDFF71B-041E-4552-8437-B625F06C94EB}"/>
              </a:ext>
            </a:extLst>
          </p:cNvPr>
          <p:cNvSpPr txBox="1">
            <a:spLocks noChangeArrowheads="1"/>
          </p:cNvSpPr>
          <p:nvPr/>
        </p:nvSpPr>
        <p:spPr bwMode="auto">
          <a:xfrm>
            <a:off x="2438400" y="44196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Viết 2 từ có vần ương.</a:t>
            </a:r>
          </a:p>
        </p:txBody>
      </p:sp>
      <p:sp>
        <p:nvSpPr>
          <p:cNvPr id="31753" name="Text Box 9">
            <a:extLst>
              <a:ext uri="{FF2B5EF4-FFF2-40B4-BE49-F238E27FC236}">
                <a16:creationId xmlns:a16="http://schemas.microsoft.com/office/drawing/2014/main" id="{798F6CF3-93D7-4463-8960-1B9CD56944E5}"/>
              </a:ext>
            </a:extLst>
          </p:cNvPr>
          <p:cNvSpPr txBox="1">
            <a:spLocks noChangeArrowheads="1"/>
          </p:cNvSpPr>
          <p:nvPr/>
        </p:nvSpPr>
        <p:spPr bwMode="auto">
          <a:xfrm>
            <a:off x="2438400" y="37338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800000"/>
                </a:solidFill>
                <a:latin typeface="Times New Roman" panose="02020603050405020304" pitchFamily="18" charset="0"/>
                <a:cs typeface="Times New Roman" panose="02020603050405020304" pitchFamily="18" charset="0"/>
              </a:rPr>
              <a:t>* Con lươn, vườn cây.</a:t>
            </a:r>
          </a:p>
        </p:txBody>
      </p:sp>
      <p:sp>
        <p:nvSpPr>
          <p:cNvPr id="31754" name="Text Box 10">
            <a:extLst>
              <a:ext uri="{FF2B5EF4-FFF2-40B4-BE49-F238E27FC236}">
                <a16:creationId xmlns:a16="http://schemas.microsoft.com/office/drawing/2014/main" id="{D6AA62B2-94D2-47E7-A858-79F3A424F6A3}"/>
              </a:ext>
            </a:extLst>
          </p:cNvPr>
          <p:cNvSpPr txBox="1">
            <a:spLocks noChangeArrowheads="1"/>
          </p:cNvSpPr>
          <p:nvPr/>
        </p:nvSpPr>
        <p:spPr bwMode="auto">
          <a:xfrm>
            <a:off x="2438400" y="5257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800000"/>
                </a:solidFill>
                <a:latin typeface="Times New Roman" panose="02020603050405020304" pitchFamily="18" charset="0"/>
                <a:cs typeface="Times New Roman" panose="02020603050405020304" pitchFamily="18" charset="0"/>
              </a:rPr>
              <a:t>* Khai trương, xưởng may.</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1751"/>
                                        </p:tgtEl>
                                        <p:attrNameLst>
                                          <p:attrName>style.visibility</p:attrName>
                                        </p:attrNameLst>
                                      </p:cBhvr>
                                      <p:to>
                                        <p:strVal val="visible"/>
                                      </p:to>
                                    </p:set>
                                    <p:anim calcmode="discrete" valueType="clr">
                                      <p:cBhvr override="childStyle">
                                        <p:cTn id="13" dur="80"/>
                                        <p:tgtEl>
                                          <p:spTgt spid="3175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1751"/>
                                        </p:tgtEl>
                                        <p:attrNameLst>
                                          <p:attrName>fillcolor</p:attrName>
                                        </p:attrNameLst>
                                      </p:cBhvr>
                                      <p:tavLst>
                                        <p:tav tm="0">
                                          <p:val>
                                            <p:clrVal>
                                              <a:schemeClr val="accent2"/>
                                            </p:clrVal>
                                          </p:val>
                                        </p:tav>
                                        <p:tav tm="50000">
                                          <p:val>
                                            <p:clrVal>
                                              <a:schemeClr val="hlink"/>
                                            </p:clrVal>
                                          </p:val>
                                        </p:tav>
                                      </p:tavLst>
                                    </p:anim>
                                    <p:set>
                                      <p:cBhvr>
                                        <p:cTn id="15" dur="80"/>
                                        <p:tgtEl>
                                          <p:spTgt spid="31751"/>
                                        </p:tgtEl>
                                        <p:attrNameLst>
                                          <p:attrName>fill.type</p:attrName>
                                        </p:attrNameLst>
                                      </p:cBhvr>
                                      <p:to>
                                        <p:strVal val="solid"/>
                                      </p:to>
                                    </p:set>
                                  </p:childTnLst>
                                </p:cTn>
                              </p:par>
                            </p:childTnLst>
                          </p:cTn>
                        </p:par>
                        <p:par>
                          <p:cTn id="16" fill="hold" nodeType="afterGroup">
                            <p:stCondLst>
                              <p:cond delay="7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1752"/>
                                        </p:tgtEl>
                                        <p:attrNameLst>
                                          <p:attrName>style.visibility</p:attrName>
                                        </p:attrNameLst>
                                      </p:cBhvr>
                                      <p:to>
                                        <p:strVal val="visible"/>
                                      </p:to>
                                    </p:set>
                                    <p:anim calcmode="discrete" valueType="clr">
                                      <p:cBhvr override="childStyle">
                                        <p:cTn id="19" dur="80"/>
                                        <p:tgtEl>
                                          <p:spTgt spid="317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1752"/>
                                        </p:tgtEl>
                                        <p:attrNameLst>
                                          <p:attrName>fillcolor</p:attrName>
                                        </p:attrNameLst>
                                      </p:cBhvr>
                                      <p:tavLst>
                                        <p:tav tm="0">
                                          <p:val>
                                            <p:clrVal>
                                              <a:schemeClr val="accent2"/>
                                            </p:clrVal>
                                          </p:val>
                                        </p:tav>
                                        <p:tav tm="50000">
                                          <p:val>
                                            <p:clrVal>
                                              <a:schemeClr val="hlink"/>
                                            </p:clrVal>
                                          </p:val>
                                        </p:tav>
                                      </p:tavLst>
                                    </p:anim>
                                    <p:set>
                                      <p:cBhvr>
                                        <p:cTn id="21" dur="80"/>
                                        <p:tgtEl>
                                          <p:spTgt spid="31752"/>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753"/>
                                        </p:tgtEl>
                                        <p:attrNameLst>
                                          <p:attrName>style.visibility</p:attrName>
                                        </p:attrNameLst>
                                      </p:cBhvr>
                                      <p:to>
                                        <p:strVal val="visible"/>
                                      </p:to>
                                    </p:set>
                                    <p:anim calcmode="lin" valueType="num">
                                      <p:cBhvr additive="base">
                                        <p:cTn id="26" dur="500" fill="hold"/>
                                        <p:tgtEl>
                                          <p:spTgt spid="31753"/>
                                        </p:tgtEl>
                                        <p:attrNameLst>
                                          <p:attrName>ppt_x</p:attrName>
                                        </p:attrNameLst>
                                      </p:cBhvr>
                                      <p:tavLst>
                                        <p:tav tm="0">
                                          <p:val>
                                            <p:strVal val="#ppt_x"/>
                                          </p:val>
                                        </p:tav>
                                        <p:tav tm="100000">
                                          <p:val>
                                            <p:strVal val="#ppt_x"/>
                                          </p:val>
                                        </p:tav>
                                      </p:tavLst>
                                    </p:anim>
                                    <p:anim calcmode="lin" valueType="num">
                                      <p:cBhvr additive="base">
                                        <p:cTn id="27"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754"/>
                                        </p:tgtEl>
                                        <p:attrNameLst>
                                          <p:attrName>style.visibility</p:attrName>
                                        </p:attrNameLst>
                                      </p:cBhvr>
                                      <p:to>
                                        <p:strVal val="visible"/>
                                      </p:to>
                                    </p:set>
                                    <p:anim calcmode="lin" valueType="num">
                                      <p:cBhvr additive="base">
                                        <p:cTn id="32" dur="500" fill="hold"/>
                                        <p:tgtEl>
                                          <p:spTgt spid="31754"/>
                                        </p:tgtEl>
                                        <p:attrNameLst>
                                          <p:attrName>ppt_x</p:attrName>
                                        </p:attrNameLst>
                                      </p:cBhvr>
                                      <p:tavLst>
                                        <p:tav tm="0">
                                          <p:val>
                                            <p:strVal val="#ppt_x"/>
                                          </p:val>
                                        </p:tav>
                                        <p:tav tm="100000">
                                          <p:val>
                                            <p:strVal val="#ppt_x"/>
                                          </p:val>
                                        </p:tav>
                                      </p:tavLst>
                                    </p:anim>
                                    <p:anim calcmode="lin" valueType="num">
                                      <p:cBhvr additive="base">
                                        <p:cTn id="33"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P spid="31753" grpId="0"/>
      <p:bldP spid="317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22714772">
            <a:extLst>
              <a:ext uri="{FF2B5EF4-FFF2-40B4-BE49-F238E27FC236}">
                <a16:creationId xmlns:a16="http://schemas.microsoft.com/office/drawing/2014/main" id="{251A0A6A-8310-4777-9343-F86394A48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8">
            <a:extLst>
              <a:ext uri="{FF2B5EF4-FFF2-40B4-BE49-F238E27FC236}">
                <a16:creationId xmlns:a16="http://schemas.microsoft.com/office/drawing/2014/main" id="{9980F218-7D44-463C-9804-BB7BF1D695FF}"/>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3081" name="Text Box 9">
            <a:extLst>
              <a:ext uri="{FF2B5EF4-FFF2-40B4-BE49-F238E27FC236}">
                <a16:creationId xmlns:a16="http://schemas.microsoft.com/office/drawing/2014/main" id="{053D688E-91D7-4140-B374-EA7080D3BC9B}"/>
              </a:ext>
            </a:extLst>
          </p:cNvPr>
          <p:cNvSpPr txBox="1">
            <a:spLocks noChangeArrowheads="1"/>
          </p:cNvSpPr>
          <p:nvPr/>
        </p:nvSpPr>
        <p:spPr bwMode="auto">
          <a:xfrm>
            <a:off x="1524000" y="121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81"/>
                                        </p:tgtEl>
                                        <p:attrNameLst>
                                          <p:attrName>style.visibility</p:attrName>
                                        </p:attrNameLst>
                                      </p:cBhvr>
                                      <p:to>
                                        <p:strVal val="visible"/>
                                      </p:to>
                                    </p:set>
                                    <p:anim calcmode="lin" valueType="num">
                                      <p:cBhvr additive="base">
                                        <p:cTn id="12" dur="500" fill="hold"/>
                                        <p:tgtEl>
                                          <p:spTgt spid="3081"/>
                                        </p:tgtEl>
                                        <p:attrNameLst>
                                          <p:attrName>ppt_x</p:attrName>
                                        </p:attrNameLst>
                                      </p:cBhvr>
                                      <p:tavLst>
                                        <p:tav tm="0">
                                          <p:val>
                                            <p:strVal val="#ppt_x"/>
                                          </p:val>
                                        </p:tav>
                                        <p:tav tm="100000">
                                          <p:val>
                                            <p:strVal val="#ppt_x"/>
                                          </p:val>
                                        </p:tav>
                                      </p:tavLst>
                                    </p:anim>
                                    <p:anim calcmode="lin" valueType="num">
                                      <p:cBhvr additive="base">
                                        <p:cTn id="13"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a:extLst>
              <a:ext uri="{FF2B5EF4-FFF2-40B4-BE49-F238E27FC236}">
                <a16:creationId xmlns:a16="http://schemas.microsoft.com/office/drawing/2014/main" id="{385A8A29-58CC-4EF5-9C91-53501069B15A}"/>
              </a:ext>
            </a:extLst>
          </p:cNvPr>
          <p:cNvSpPr txBox="1">
            <a:spLocks noChangeArrowheads="1"/>
          </p:cNvSpPr>
          <p:nvPr/>
        </p:nvSpPr>
        <p:spPr bwMode="auto">
          <a:xfrm>
            <a:off x="1524000" y="1890713"/>
            <a:ext cx="9144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just"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                              Hoàng Phủ Ngọc Tường</a:t>
            </a:r>
          </a:p>
        </p:txBody>
      </p:sp>
      <p:sp>
        <p:nvSpPr>
          <p:cNvPr id="5123" name="Text Box 9">
            <a:extLst>
              <a:ext uri="{FF2B5EF4-FFF2-40B4-BE49-F238E27FC236}">
                <a16:creationId xmlns:a16="http://schemas.microsoft.com/office/drawing/2014/main" id="{E22F84A5-280B-4FF8-9FD9-674A1B0A6A2E}"/>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5124" name="Text Box 10">
            <a:extLst>
              <a:ext uri="{FF2B5EF4-FFF2-40B4-BE49-F238E27FC236}">
                <a16:creationId xmlns:a16="http://schemas.microsoft.com/office/drawing/2014/main" id="{AB5F4FC6-DECE-4F2D-9CB9-81CA5B67759B}"/>
              </a:ext>
            </a:extLst>
          </p:cNvPr>
          <p:cNvSpPr txBox="1">
            <a:spLocks noChangeArrowheads="1"/>
          </p:cNvSpPr>
          <p:nvPr/>
        </p:nvSpPr>
        <p:spPr bwMode="auto">
          <a:xfrm>
            <a:off x="15240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Tree>
  </p:cSld>
  <p:clrMapOvr>
    <a:masterClrMapping/>
  </p:clrMapOvr>
  <p:transition spd="med">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or27">
            <a:extLst>
              <a:ext uri="{FF2B5EF4-FFF2-40B4-BE49-F238E27FC236}">
                <a16:creationId xmlns:a16="http://schemas.microsoft.com/office/drawing/2014/main" id="{3904FC30-00DA-42DD-9062-6E2D513F6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5275"/>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Oval 4">
            <a:extLst>
              <a:ext uri="{FF2B5EF4-FFF2-40B4-BE49-F238E27FC236}">
                <a16:creationId xmlns:a16="http://schemas.microsoft.com/office/drawing/2014/main" id="{84BD28AB-CC9A-4FDE-A1E4-829EABD55E14}"/>
              </a:ext>
            </a:extLst>
          </p:cNvPr>
          <p:cNvSpPr>
            <a:spLocks noChangeArrowheads="1"/>
          </p:cNvSpPr>
          <p:nvPr/>
        </p:nvSpPr>
        <p:spPr bwMode="auto">
          <a:xfrm>
            <a:off x="1889126" y="1463676"/>
            <a:ext cx="3292475" cy="60325"/>
          </a:xfrm>
          <a:prstGeom prst="ellipse">
            <a:avLst/>
          </a:prstGeom>
          <a:gradFill rotWithShape="1">
            <a:gsLst>
              <a:gs pos="0">
                <a:schemeClr val="bg1"/>
              </a:gs>
              <a:gs pos="50000">
                <a:schemeClr val="accent1"/>
              </a:gs>
              <a:gs pos="100000">
                <a:schemeClr val="bg1"/>
              </a:gs>
            </a:gsLst>
            <a:lin ang="5400000" scaled="1"/>
          </a:gradFill>
          <a:ln w="9525">
            <a:noFill/>
            <a:round/>
            <a:headEnd/>
            <a:tailEnd/>
          </a:ln>
          <a:effectLst/>
        </p:spPr>
        <p:txBody>
          <a:bodyPr wrap="none" anchor="ctr"/>
          <a:lstStyle/>
          <a:p>
            <a:pPr fontAlgn="base">
              <a:spcBef>
                <a:spcPct val="0"/>
              </a:spcBef>
              <a:spcAft>
                <a:spcPct val="0"/>
              </a:spcAft>
              <a:defRPr/>
            </a:pPr>
            <a:endParaRPr lang="en-US" sz="4000" b="1" dirty="0">
              <a:solidFill>
                <a:srgbClr val="3366FF"/>
              </a:solidFill>
              <a:latin typeface="Times New Roman" pitchFamily="18" charset="0"/>
              <a:cs typeface="Times New Roman" pitchFamily="18" charset="0"/>
            </a:endParaRPr>
          </a:p>
        </p:txBody>
      </p:sp>
      <p:sp>
        <p:nvSpPr>
          <p:cNvPr id="23558" name="Text Box 6">
            <a:extLst>
              <a:ext uri="{FF2B5EF4-FFF2-40B4-BE49-F238E27FC236}">
                <a16:creationId xmlns:a16="http://schemas.microsoft.com/office/drawing/2014/main" id="{0E0DB9D7-8A50-4757-9EA6-44C2C0EBE47F}"/>
              </a:ext>
            </a:extLst>
          </p:cNvPr>
          <p:cNvSpPr txBox="1">
            <a:spLocks noChangeArrowheads="1"/>
          </p:cNvSpPr>
          <p:nvPr/>
        </p:nvSpPr>
        <p:spPr bwMode="auto">
          <a:xfrm>
            <a:off x="1524000" y="2971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Khói thả nghi ngút cả một vùng tre trúc trên mặt nước, tiếng lanh canh của thuyền chài gõ những mẻ cá cuối cùng.</a:t>
            </a:r>
          </a:p>
        </p:txBody>
      </p:sp>
      <p:sp>
        <p:nvSpPr>
          <p:cNvPr id="5129" name="Text Box 9">
            <a:extLst>
              <a:ext uri="{FF2B5EF4-FFF2-40B4-BE49-F238E27FC236}">
                <a16:creationId xmlns:a16="http://schemas.microsoft.com/office/drawing/2014/main" id="{ECD60EB8-583F-4290-9E01-76DD4C038386}"/>
              </a:ext>
            </a:extLst>
          </p:cNvPr>
          <p:cNvSpPr txBox="1">
            <a:spLocks noChangeArrowheads="1"/>
          </p:cNvSpPr>
          <p:nvPr/>
        </p:nvSpPr>
        <p:spPr bwMode="auto">
          <a:xfrm>
            <a:off x="1524000" y="20574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1. Tác giả tả những hình ảnh và âm thanh nào trên sông Hương?</a:t>
            </a:r>
            <a:endParaRPr lang="en-US" altLang="en-US" sz="2800">
              <a:solidFill>
                <a:srgbClr val="000000"/>
              </a:solidFill>
              <a:latin typeface="Times New Roman" panose="02020603050405020304" pitchFamily="18" charset="0"/>
              <a:cs typeface="Times New Roman" panose="02020603050405020304" pitchFamily="18" charset="0"/>
            </a:endParaRPr>
          </a:p>
        </p:txBody>
      </p:sp>
      <p:sp>
        <p:nvSpPr>
          <p:cNvPr id="5130" name="Text Box 10">
            <a:extLst>
              <a:ext uri="{FF2B5EF4-FFF2-40B4-BE49-F238E27FC236}">
                <a16:creationId xmlns:a16="http://schemas.microsoft.com/office/drawing/2014/main" id="{5CC2BFFA-51D4-45EE-B9F9-6F9BC33C2BAF}"/>
              </a:ext>
            </a:extLst>
          </p:cNvPr>
          <p:cNvSpPr txBox="1">
            <a:spLocks noChangeArrowheads="1"/>
          </p:cNvSpPr>
          <p:nvPr/>
        </p:nvSpPr>
        <p:spPr bwMode="auto">
          <a:xfrm>
            <a:off x="1524000" y="388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000000"/>
                </a:solidFill>
                <a:latin typeface="Times New Roman" panose="02020603050405020304" pitchFamily="18" charset="0"/>
                <a:cs typeface="Times New Roman" panose="02020603050405020304" pitchFamily="18" charset="0"/>
              </a:rPr>
              <a:t>2. </a:t>
            </a:r>
            <a:r>
              <a:rPr lang="en-US" altLang="en-US" sz="2800" b="1">
                <a:solidFill>
                  <a:srgbClr val="000000"/>
                </a:solidFill>
                <a:latin typeface="Times New Roman" panose="02020603050405020304" pitchFamily="18" charset="0"/>
                <a:cs typeface="Times New Roman" panose="02020603050405020304" pitchFamily="18" charset="0"/>
              </a:rPr>
              <a:t>Những chữ nào trong bài phải viết hoa ? Vì sao ?</a:t>
            </a:r>
            <a:endParaRPr lang="en-US" altLang="en-US" sz="2800">
              <a:solidFill>
                <a:srgbClr val="000000"/>
              </a:solidFill>
              <a:latin typeface="Times New Roman" panose="02020603050405020304" pitchFamily="18" charset="0"/>
              <a:cs typeface="Times New Roman" panose="02020603050405020304" pitchFamily="18" charset="0"/>
            </a:endParaRPr>
          </a:p>
        </p:txBody>
      </p:sp>
      <p:sp>
        <p:nvSpPr>
          <p:cNvPr id="5131" name="Text Box 11">
            <a:extLst>
              <a:ext uri="{FF2B5EF4-FFF2-40B4-BE49-F238E27FC236}">
                <a16:creationId xmlns:a16="http://schemas.microsoft.com/office/drawing/2014/main" id="{588F724A-0478-4CD1-9A69-712B771B41B1}"/>
              </a:ext>
            </a:extLst>
          </p:cNvPr>
          <p:cNvSpPr txBox="1">
            <a:spLocks noChangeArrowheads="1"/>
          </p:cNvSpPr>
          <p:nvPr/>
        </p:nvSpPr>
        <p:spPr bwMode="auto">
          <a:xfrm>
            <a:off x="1524000" y="44196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Những chữ viết hoa : Chiều, Cuối, Phía, Đâu,Hương, Huế, Cồn Hến.</a:t>
            </a:r>
          </a:p>
          <a:p>
            <a:pPr eaLnBrk="1" fontAlgn="base" hangingPunct="1">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Phải viết hoa vì chữ đầutên bài và chữ đầu câu,tên riêng.</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6152" name="Text Box 13">
            <a:extLst>
              <a:ext uri="{FF2B5EF4-FFF2-40B4-BE49-F238E27FC236}">
                <a16:creationId xmlns:a16="http://schemas.microsoft.com/office/drawing/2014/main" id="{B6FEDD7F-8E23-4189-99EA-1CA4AAA5E1FB}"/>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6153" name="Text Box 14">
            <a:extLst>
              <a:ext uri="{FF2B5EF4-FFF2-40B4-BE49-F238E27FC236}">
                <a16:creationId xmlns:a16="http://schemas.microsoft.com/office/drawing/2014/main" id="{C6BF155C-73E5-4E76-973A-03743356AE76}"/>
              </a:ext>
            </a:extLst>
          </p:cNvPr>
          <p:cNvSpPr txBox="1">
            <a:spLocks noChangeArrowheads="1"/>
          </p:cNvSpPr>
          <p:nvPr/>
        </p:nvSpPr>
        <p:spPr bwMode="auto">
          <a:xfrm>
            <a:off x="15240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9"/>
                                        </p:tgtEl>
                                        <p:attrNameLst>
                                          <p:attrName>style.visibility</p:attrName>
                                        </p:attrNameLst>
                                      </p:cBhvr>
                                      <p:to>
                                        <p:strVal val="visible"/>
                                      </p:to>
                                    </p:set>
                                    <p:anim calcmode="discrete" valueType="clr">
                                      <p:cBhvr override="childStyle">
                                        <p:cTn id="7" dur="80"/>
                                        <p:tgtEl>
                                          <p:spTgt spid="51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9"/>
                                        </p:tgtEl>
                                        <p:attrNameLst>
                                          <p:attrName>fillcolor</p:attrName>
                                        </p:attrNameLst>
                                      </p:cBhvr>
                                      <p:tavLst>
                                        <p:tav tm="0">
                                          <p:val>
                                            <p:clrVal>
                                              <a:schemeClr val="accent2"/>
                                            </p:clrVal>
                                          </p:val>
                                        </p:tav>
                                        <p:tav tm="50000">
                                          <p:val>
                                            <p:clrVal>
                                              <a:schemeClr val="hlink"/>
                                            </p:clrVal>
                                          </p:val>
                                        </p:tav>
                                      </p:tavLst>
                                    </p:anim>
                                    <p:set>
                                      <p:cBhvr>
                                        <p:cTn id="9" dur="80"/>
                                        <p:tgtEl>
                                          <p:spTgt spid="512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23558"/>
                                        </p:tgtEl>
                                        <p:attrNameLst>
                                          <p:attrName>style.visibility</p:attrName>
                                        </p:attrNameLst>
                                      </p:cBhvr>
                                      <p:to>
                                        <p:strVal val="visible"/>
                                      </p:to>
                                    </p:set>
                                    <p:anim to="" calcmode="lin" valueType="num">
                                      <p:cBhvr>
                                        <p:cTn id="14" dur="1" fill="hold"/>
                                        <p:tgtEl>
                                          <p:spTgt spid="23558"/>
                                        </p:tgtEl>
                                        <p:attrNameLst>
                                          <p:attrName/>
                                        </p:attrNameLst>
                                      </p:cBhvr>
                                    </p:anim>
                                  </p:childTnLst>
                                  <p:subTnLst>
                                    <p:audio>
                                      <p:cMediaNode vol="100000">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130"/>
                                        </p:tgtEl>
                                        <p:attrNameLst>
                                          <p:attrName>style.visibility</p:attrName>
                                        </p:attrNameLst>
                                      </p:cBhvr>
                                      <p:to>
                                        <p:strVal val="visible"/>
                                      </p:to>
                                    </p:set>
                                    <p:anim calcmode="discrete" valueType="clr">
                                      <p:cBhvr override="childStyle">
                                        <p:cTn id="19" dur="80"/>
                                        <p:tgtEl>
                                          <p:spTgt spid="513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30"/>
                                        </p:tgtEl>
                                        <p:attrNameLst>
                                          <p:attrName>fillcolor</p:attrName>
                                        </p:attrNameLst>
                                      </p:cBhvr>
                                      <p:tavLst>
                                        <p:tav tm="0">
                                          <p:val>
                                            <p:clrVal>
                                              <a:schemeClr val="accent2"/>
                                            </p:clrVal>
                                          </p:val>
                                        </p:tav>
                                        <p:tav tm="50000">
                                          <p:val>
                                            <p:clrVal>
                                              <a:schemeClr val="hlink"/>
                                            </p:clrVal>
                                          </p:val>
                                        </p:tav>
                                      </p:tavLst>
                                    </p:anim>
                                    <p:set>
                                      <p:cBhvr>
                                        <p:cTn id="21" dur="80"/>
                                        <p:tgtEl>
                                          <p:spTgt spid="513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131"/>
                                        </p:tgtEl>
                                        <p:attrNameLst>
                                          <p:attrName>style.visibility</p:attrName>
                                        </p:attrNameLst>
                                      </p:cBhvr>
                                      <p:to>
                                        <p:strVal val="visible"/>
                                      </p:to>
                                    </p:set>
                                    <p:anim calcmode="discrete" valueType="clr">
                                      <p:cBhvr override="childStyle">
                                        <p:cTn id="26" dur="80"/>
                                        <p:tgtEl>
                                          <p:spTgt spid="513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131"/>
                                        </p:tgtEl>
                                        <p:attrNameLst>
                                          <p:attrName>fillcolor</p:attrName>
                                        </p:attrNameLst>
                                      </p:cBhvr>
                                      <p:tavLst>
                                        <p:tav tm="0">
                                          <p:val>
                                            <p:clrVal>
                                              <a:schemeClr val="accent2"/>
                                            </p:clrVal>
                                          </p:val>
                                        </p:tav>
                                        <p:tav tm="50000">
                                          <p:val>
                                            <p:clrVal>
                                              <a:schemeClr val="hlink"/>
                                            </p:clrVal>
                                          </p:val>
                                        </p:tav>
                                      </p:tavLst>
                                    </p:anim>
                                    <p:set>
                                      <p:cBhvr>
                                        <p:cTn id="28" dur="80"/>
                                        <p:tgtEl>
                                          <p:spTgt spid="51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5129" grpId="0"/>
      <p:bldP spid="5130" grpId="0"/>
      <p:bldP spid="51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a:extLst>
              <a:ext uri="{FF2B5EF4-FFF2-40B4-BE49-F238E27FC236}">
                <a16:creationId xmlns:a16="http://schemas.microsoft.com/office/drawing/2014/main" id="{DE3F88AF-3CB8-4D82-ABAE-E53F5A9EAFB5}"/>
              </a:ext>
            </a:extLst>
          </p:cNvPr>
          <p:cNvSpPr>
            <a:spLocks noChangeArrowheads="1"/>
          </p:cNvSpPr>
          <p:nvPr/>
        </p:nvSpPr>
        <p:spPr bwMode="auto">
          <a:xfrm>
            <a:off x="3097214" y="4343400"/>
            <a:ext cx="5437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20000"/>
              </a:spcBef>
              <a:spcAft>
                <a:spcPct val="0"/>
              </a:spcAft>
            </a:pPr>
            <a:endParaRPr lang="en-US" altLang="en-US" sz="6000" b="1">
              <a:solidFill>
                <a:srgbClr val="CC3399"/>
              </a:solidFill>
              <a:latin typeface="Times New Roman" panose="02020603050405020304" pitchFamily="18" charset="0"/>
            </a:endParaRPr>
          </a:p>
        </p:txBody>
      </p:sp>
      <p:sp>
        <p:nvSpPr>
          <p:cNvPr id="9225" name="Text Box 9">
            <a:extLst>
              <a:ext uri="{FF2B5EF4-FFF2-40B4-BE49-F238E27FC236}">
                <a16:creationId xmlns:a16="http://schemas.microsoft.com/office/drawing/2014/main" id="{A67D3A67-83C7-40F8-B4A7-88B7850A6A66}"/>
              </a:ext>
            </a:extLst>
          </p:cNvPr>
          <p:cNvSpPr txBox="1">
            <a:spLocks noChangeArrowheads="1"/>
          </p:cNvSpPr>
          <p:nvPr/>
        </p:nvSpPr>
        <p:spPr bwMode="auto">
          <a:xfrm>
            <a:off x="2438401" y="2971800"/>
            <a:ext cx="329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2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nghi  ngút</a:t>
            </a:r>
          </a:p>
        </p:txBody>
      </p:sp>
      <p:sp>
        <p:nvSpPr>
          <p:cNvPr id="9226" name="Text Box 10">
            <a:extLst>
              <a:ext uri="{FF2B5EF4-FFF2-40B4-BE49-F238E27FC236}">
                <a16:creationId xmlns:a16="http://schemas.microsoft.com/office/drawing/2014/main" id="{2755D3EB-453D-4157-8172-270E94ED8FD6}"/>
              </a:ext>
            </a:extLst>
          </p:cNvPr>
          <p:cNvSpPr txBox="1">
            <a:spLocks noChangeArrowheads="1"/>
          </p:cNvSpPr>
          <p:nvPr/>
        </p:nvSpPr>
        <p:spPr bwMode="auto">
          <a:xfrm>
            <a:off x="2438400" y="37338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2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yên tĩnh</a:t>
            </a:r>
          </a:p>
        </p:txBody>
      </p:sp>
      <p:sp>
        <p:nvSpPr>
          <p:cNvPr id="9227" name="Text Box 11">
            <a:extLst>
              <a:ext uri="{FF2B5EF4-FFF2-40B4-BE49-F238E27FC236}">
                <a16:creationId xmlns:a16="http://schemas.microsoft.com/office/drawing/2014/main" id="{0D436989-423C-43F5-9221-C72AB198B195}"/>
              </a:ext>
            </a:extLst>
          </p:cNvPr>
          <p:cNvSpPr txBox="1">
            <a:spLocks noChangeArrowheads="1"/>
          </p:cNvSpPr>
          <p:nvPr/>
        </p:nvSpPr>
        <p:spPr bwMode="auto">
          <a:xfrm>
            <a:off x="2438400" y="4724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khúc quanh vắng lặng</a:t>
            </a:r>
          </a:p>
        </p:txBody>
      </p:sp>
      <p:sp>
        <p:nvSpPr>
          <p:cNvPr id="9228" name="WordArt 12">
            <a:extLst>
              <a:ext uri="{FF2B5EF4-FFF2-40B4-BE49-F238E27FC236}">
                <a16:creationId xmlns:a16="http://schemas.microsoft.com/office/drawing/2014/main" id="{5381E768-3D97-4C0B-9214-930D9010F697}"/>
              </a:ext>
            </a:extLst>
          </p:cNvPr>
          <p:cNvSpPr>
            <a:spLocks noChangeArrowheads="1" noChangeShapeType="1" noTextEdit="1"/>
          </p:cNvSpPr>
          <p:nvPr/>
        </p:nvSpPr>
        <p:spPr bwMode="auto">
          <a:xfrm>
            <a:off x="1752601" y="2057401"/>
            <a:ext cx="2581275" cy="6000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viết</a:t>
            </a:r>
          </a:p>
        </p:txBody>
      </p:sp>
      <p:sp>
        <p:nvSpPr>
          <p:cNvPr id="7175" name="Text Box 14">
            <a:extLst>
              <a:ext uri="{FF2B5EF4-FFF2-40B4-BE49-F238E27FC236}">
                <a16:creationId xmlns:a16="http://schemas.microsoft.com/office/drawing/2014/main" id="{9FCA7BB9-CD72-4278-9FF4-ADB86B37D5F1}"/>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7176" name="Text Box 15">
            <a:extLst>
              <a:ext uri="{FF2B5EF4-FFF2-40B4-BE49-F238E27FC236}">
                <a16:creationId xmlns:a16="http://schemas.microsoft.com/office/drawing/2014/main" id="{9E91FBB0-675D-4C14-8E38-3ACB8950429E}"/>
              </a:ext>
            </a:extLst>
          </p:cNvPr>
          <p:cNvSpPr txBox="1">
            <a:spLocks noChangeArrowheads="1"/>
          </p:cNvSpPr>
          <p:nvPr/>
        </p:nvSpPr>
        <p:spPr bwMode="auto">
          <a:xfrm>
            <a:off x="15240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additive="base">
                                        <p:cTn id="7" dur="500" fill="hold"/>
                                        <p:tgtEl>
                                          <p:spTgt spid="9228"/>
                                        </p:tgtEl>
                                        <p:attrNameLst>
                                          <p:attrName>ppt_x</p:attrName>
                                        </p:attrNameLst>
                                      </p:cBhvr>
                                      <p:tavLst>
                                        <p:tav tm="0">
                                          <p:val>
                                            <p:strVal val="#ppt_x"/>
                                          </p:val>
                                        </p:tav>
                                        <p:tav tm="100000">
                                          <p:val>
                                            <p:strVal val="#ppt_x"/>
                                          </p:val>
                                        </p:tav>
                                      </p:tavLst>
                                    </p:anim>
                                    <p:anim calcmode="lin" valueType="num">
                                      <p:cBhvr additive="base">
                                        <p:cTn id="8"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225"/>
                                        </p:tgtEl>
                                        <p:attrNameLst>
                                          <p:attrName>style.visibility</p:attrName>
                                        </p:attrNameLst>
                                      </p:cBhvr>
                                      <p:to>
                                        <p:strVal val="visible"/>
                                      </p:to>
                                    </p:set>
                                    <p:anim calcmode="discrete" valueType="clr">
                                      <p:cBhvr override="childStyle">
                                        <p:cTn id="13" dur="80"/>
                                        <p:tgtEl>
                                          <p:spTgt spid="922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225"/>
                                        </p:tgtEl>
                                        <p:attrNameLst>
                                          <p:attrName>fillcolor</p:attrName>
                                        </p:attrNameLst>
                                      </p:cBhvr>
                                      <p:tavLst>
                                        <p:tav tm="0">
                                          <p:val>
                                            <p:clrVal>
                                              <a:schemeClr val="accent2"/>
                                            </p:clrVal>
                                          </p:val>
                                        </p:tav>
                                        <p:tav tm="50000">
                                          <p:val>
                                            <p:clrVal>
                                              <a:schemeClr val="hlink"/>
                                            </p:clrVal>
                                          </p:val>
                                        </p:tav>
                                      </p:tavLst>
                                    </p:anim>
                                    <p:set>
                                      <p:cBhvr>
                                        <p:cTn id="15" dur="80"/>
                                        <p:tgtEl>
                                          <p:spTgt spid="922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226"/>
                                        </p:tgtEl>
                                        <p:attrNameLst>
                                          <p:attrName>style.visibility</p:attrName>
                                        </p:attrNameLst>
                                      </p:cBhvr>
                                      <p:to>
                                        <p:strVal val="visible"/>
                                      </p:to>
                                    </p:set>
                                    <p:anim calcmode="discrete" valueType="clr">
                                      <p:cBhvr override="childStyle">
                                        <p:cTn id="20" dur="80"/>
                                        <p:tgtEl>
                                          <p:spTgt spid="922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226"/>
                                        </p:tgtEl>
                                        <p:attrNameLst>
                                          <p:attrName>fillcolor</p:attrName>
                                        </p:attrNameLst>
                                      </p:cBhvr>
                                      <p:tavLst>
                                        <p:tav tm="0">
                                          <p:val>
                                            <p:clrVal>
                                              <a:schemeClr val="accent2"/>
                                            </p:clrVal>
                                          </p:val>
                                        </p:tav>
                                        <p:tav tm="50000">
                                          <p:val>
                                            <p:clrVal>
                                              <a:schemeClr val="hlink"/>
                                            </p:clrVal>
                                          </p:val>
                                        </p:tav>
                                      </p:tavLst>
                                    </p:anim>
                                    <p:set>
                                      <p:cBhvr>
                                        <p:cTn id="22" dur="80"/>
                                        <p:tgtEl>
                                          <p:spTgt spid="922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9227"/>
                                        </p:tgtEl>
                                        <p:attrNameLst>
                                          <p:attrName>style.visibility</p:attrName>
                                        </p:attrNameLst>
                                      </p:cBhvr>
                                      <p:to>
                                        <p:strVal val="visible"/>
                                      </p:to>
                                    </p:set>
                                    <p:anim calcmode="discrete" valueType="clr">
                                      <p:cBhvr override="childStyle">
                                        <p:cTn id="27" dur="80"/>
                                        <p:tgtEl>
                                          <p:spTgt spid="922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227"/>
                                        </p:tgtEl>
                                        <p:attrNameLst>
                                          <p:attrName>fillcolor</p:attrName>
                                        </p:attrNameLst>
                                      </p:cBhvr>
                                      <p:tavLst>
                                        <p:tav tm="0">
                                          <p:val>
                                            <p:clrVal>
                                              <a:schemeClr val="accent2"/>
                                            </p:clrVal>
                                          </p:val>
                                        </p:tav>
                                        <p:tav tm="50000">
                                          <p:val>
                                            <p:clrVal>
                                              <a:schemeClr val="hlink"/>
                                            </p:clrVal>
                                          </p:val>
                                        </p:tav>
                                      </p:tavLst>
                                    </p:anim>
                                    <p:set>
                                      <p:cBhvr>
                                        <p:cTn id="29" dur="80"/>
                                        <p:tgtEl>
                                          <p:spTgt spid="9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a:extLst>
              <a:ext uri="{FF2B5EF4-FFF2-40B4-BE49-F238E27FC236}">
                <a16:creationId xmlns:a16="http://schemas.microsoft.com/office/drawing/2014/main" id="{3711BBA5-B7F4-46A3-8E4C-10908F313836}"/>
              </a:ext>
            </a:extLst>
          </p:cNvPr>
          <p:cNvSpPr txBox="1">
            <a:spLocks noChangeArrowheads="1"/>
          </p:cNvSpPr>
          <p:nvPr/>
        </p:nvSpPr>
        <p:spPr bwMode="auto">
          <a:xfrm>
            <a:off x="1524000" y="1752600"/>
            <a:ext cx="9144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just"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                              Hoàng Phủ Ngọc Tường</a:t>
            </a:r>
          </a:p>
        </p:txBody>
      </p:sp>
      <p:sp>
        <p:nvSpPr>
          <p:cNvPr id="8195" name="Text Box 8">
            <a:extLst>
              <a:ext uri="{FF2B5EF4-FFF2-40B4-BE49-F238E27FC236}">
                <a16:creationId xmlns:a16="http://schemas.microsoft.com/office/drawing/2014/main" id="{A3B37628-0E11-4735-AB76-7120E803D400}"/>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8196" name="Text Box 9">
            <a:extLst>
              <a:ext uri="{FF2B5EF4-FFF2-40B4-BE49-F238E27FC236}">
                <a16:creationId xmlns:a16="http://schemas.microsoft.com/office/drawing/2014/main" id="{5561EFC9-A6E4-46F8-B44C-B3315DA659DA}"/>
              </a:ext>
            </a:extLst>
          </p:cNvPr>
          <p:cNvSpPr txBox="1">
            <a:spLocks noChangeArrowheads="1"/>
          </p:cNvSpPr>
          <p:nvPr/>
        </p:nvSpPr>
        <p:spPr bwMode="auto">
          <a:xfrm>
            <a:off x="15240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Tree>
  </p:cSld>
  <p:clrMapOvr>
    <a:masterClrMapping/>
  </p:clrMapOvr>
  <p:transition spd="med">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19">
            <a:extLst>
              <a:ext uri="{FF2B5EF4-FFF2-40B4-BE49-F238E27FC236}">
                <a16:creationId xmlns:a16="http://schemas.microsoft.com/office/drawing/2014/main" id="{9865AC78-47E1-4FDD-9510-97DABC745797}"/>
              </a:ext>
            </a:extLst>
          </p:cNvPr>
          <p:cNvSpPr txBox="1">
            <a:spLocks noChangeArrowheads="1"/>
          </p:cNvSpPr>
          <p:nvPr/>
        </p:nvSpPr>
        <p:spPr bwMode="auto">
          <a:xfrm>
            <a:off x="1524000" y="17526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Bài 2: Điền vào chỗ trống </a:t>
            </a:r>
            <a:r>
              <a:rPr lang="en-US" altLang="en-US" sz="3200" b="1">
                <a:solidFill>
                  <a:srgbClr val="FF0000"/>
                </a:solidFill>
                <a:latin typeface="Times New Roman" panose="02020603050405020304" pitchFamily="18" charset="0"/>
                <a:cs typeface="Times New Roman" panose="02020603050405020304" pitchFamily="18" charset="0"/>
              </a:rPr>
              <a:t>oc</a:t>
            </a:r>
            <a:r>
              <a:rPr lang="en-US" altLang="en-US" sz="3200" b="1">
                <a:solidFill>
                  <a:srgbClr val="0000FF"/>
                </a:solidFill>
                <a:latin typeface="Times New Roman" panose="02020603050405020304" pitchFamily="18" charset="0"/>
                <a:cs typeface="Times New Roman" panose="02020603050405020304" pitchFamily="18" charset="0"/>
              </a:rPr>
              <a:t> hay </a:t>
            </a:r>
            <a:r>
              <a:rPr lang="en-US" altLang="en-US" sz="3200" b="1" i="1">
                <a:solidFill>
                  <a:srgbClr val="FF0000"/>
                </a:solidFill>
                <a:latin typeface="Times New Roman" panose="02020603050405020304" pitchFamily="18" charset="0"/>
                <a:cs typeface="Times New Roman" panose="02020603050405020304" pitchFamily="18" charset="0"/>
              </a:rPr>
              <a:t>ooc</a:t>
            </a:r>
            <a:r>
              <a:rPr lang="en-US" altLang="en-US" sz="3200" b="1">
                <a:solidFill>
                  <a:srgbClr val="0000FF"/>
                </a:solidFill>
                <a:latin typeface="Times New Roman" panose="02020603050405020304" pitchFamily="18" charset="0"/>
                <a:cs typeface="Times New Roman" panose="02020603050405020304" pitchFamily="18" charset="0"/>
              </a:rPr>
              <a:t>?</a:t>
            </a:r>
          </a:p>
        </p:txBody>
      </p:sp>
      <p:sp>
        <p:nvSpPr>
          <p:cNvPr id="13316" name="TextBox 19">
            <a:extLst>
              <a:ext uri="{FF2B5EF4-FFF2-40B4-BE49-F238E27FC236}">
                <a16:creationId xmlns:a16="http://schemas.microsoft.com/office/drawing/2014/main" id="{238EDF0E-C2DC-405F-82C3-CA76243AB9E6}"/>
              </a:ext>
            </a:extLst>
          </p:cNvPr>
          <p:cNvSpPr txBox="1">
            <a:spLocks noChangeArrowheads="1"/>
          </p:cNvSpPr>
          <p:nvPr/>
        </p:nvSpPr>
        <p:spPr bwMode="auto">
          <a:xfrm>
            <a:off x="1524000" y="2438401"/>
            <a:ext cx="4343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con s......</a:t>
            </a:r>
          </a:p>
          <a:p>
            <a:pPr algn="just" eaLnBrk="1" fontAlgn="base" hangingPunct="1">
              <a:spcBef>
                <a:spcPct val="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mặc quần s......</a:t>
            </a:r>
          </a:p>
          <a:p>
            <a:pPr algn="just" eaLnBrk="1" fontAlgn="base" hangingPunct="1">
              <a:spcBef>
                <a:spcPct val="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cần cẩu m...... hàng.</a:t>
            </a:r>
          </a:p>
          <a:p>
            <a:pPr algn="just" eaLnBrk="1" fontAlgn="base" hangingPunct="1">
              <a:spcBef>
                <a:spcPct val="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kéo xe rơ-m.......</a:t>
            </a:r>
          </a:p>
        </p:txBody>
      </p:sp>
      <p:sp>
        <p:nvSpPr>
          <p:cNvPr id="12" name="TextBox 11">
            <a:extLst>
              <a:ext uri="{FF2B5EF4-FFF2-40B4-BE49-F238E27FC236}">
                <a16:creationId xmlns:a16="http://schemas.microsoft.com/office/drawing/2014/main" id="{68B38C7B-7972-4FDD-A98F-9645D88CDAE5}"/>
              </a:ext>
            </a:extLst>
          </p:cNvPr>
          <p:cNvSpPr txBox="1">
            <a:spLocks noChangeArrowheads="1"/>
          </p:cNvSpPr>
          <p:nvPr/>
        </p:nvSpPr>
        <p:spPr bwMode="auto">
          <a:xfrm>
            <a:off x="2743200" y="24384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óc</a:t>
            </a:r>
          </a:p>
        </p:txBody>
      </p:sp>
      <p:sp>
        <p:nvSpPr>
          <p:cNvPr id="13" name="TextBox 12">
            <a:extLst>
              <a:ext uri="{FF2B5EF4-FFF2-40B4-BE49-F238E27FC236}">
                <a16:creationId xmlns:a16="http://schemas.microsoft.com/office/drawing/2014/main" id="{615A7B4E-CF7D-42D0-9A73-55F074888959}"/>
              </a:ext>
            </a:extLst>
          </p:cNvPr>
          <p:cNvSpPr txBox="1">
            <a:spLocks noChangeArrowheads="1"/>
          </p:cNvSpPr>
          <p:nvPr/>
        </p:nvSpPr>
        <p:spPr bwMode="auto">
          <a:xfrm>
            <a:off x="3962400" y="28956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óoc</a:t>
            </a:r>
          </a:p>
        </p:txBody>
      </p:sp>
      <p:sp>
        <p:nvSpPr>
          <p:cNvPr id="14" name="TextBox 13">
            <a:extLst>
              <a:ext uri="{FF2B5EF4-FFF2-40B4-BE49-F238E27FC236}">
                <a16:creationId xmlns:a16="http://schemas.microsoft.com/office/drawing/2014/main" id="{17EE445E-DA1B-4BD5-8DE2-B2F10CA35605}"/>
              </a:ext>
            </a:extLst>
          </p:cNvPr>
          <p:cNvSpPr txBox="1">
            <a:spLocks noChangeArrowheads="1"/>
          </p:cNvSpPr>
          <p:nvPr/>
        </p:nvSpPr>
        <p:spPr bwMode="auto">
          <a:xfrm>
            <a:off x="3657600" y="35052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 óc</a:t>
            </a:r>
          </a:p>
        </p:txBody>
      </p:sp>
      <p:sp>
        <p:nvSpPr>
          <p:cNvPr id="15" name="TextBox 14">
            <a:extLst>
              <a:ext uri="{FF2B5EF4-FFF2-40B4-BE49-F238E27FC236}">
                <a16:creationId xmlns:a16="http://schemas.microsoft.com/office/drawing/2014/main" id="{0A4BCBA7-CC01-4869-8940-B6F027A5E72F}"/>
              </a:ext>
            </a:extLst>
          </p:cNvPr>
          <p:cNvSpPr txBox="1">
            <a:spLocks noChangeArrowheads="1"/>
          </p:cNvSpPr>
          <p:nvPr/>
        </p:nvSpPr>
        <p:spPr bwMode="auto">
          <a:xfrm>
            <a:off x="3962401" y="4038600"/>
            <a:ext cx="1050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 óoc</a:t>
            </a:r>
          </a:p>
        </p:txBody>
      </p:sp>
      <p:pic>
        <p:nvPicPr>
          <p:cNvPr id="13323" name="Picture 11" descr="xecau3">
            <a:extLst>
              <a:ext uri="{FF2B5EF4-FFF2-40B4-BE49-F238E27FC236}">
                <a16:creationId xmlns:a16="http://schemas.microsoft.com/office/drawing/2014/main" id="{969C046E-63E7-4C55-8748-7681C2681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1816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xe ro-mooc">
            <a:extLst>
              <a:ext uri="{FF2B5EF4-FFF2-40B4-BE49-F238E27FC236}">
                <a16:creationId xmlns:a16="http://schemas.microsoft.com/office/drawing/2014/main" id="{8C7D9325-9AD8-4876-A368-90F6585E3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257800"/>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quan soc">
            <a:extLst>
              <a:ext uri="{FF2B5EF4-FFF2-40B4-BE49-F238E27FC236}">
                <a16:creationId xmlns:a16="http://schemas.microsoft.com/office/drawing/2014/main" id="{FD64AD4E-63C6-4CFA-8259-D8D756A04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006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HINH CON SOC">
            <a:extLst>
              <a:ext uri="{FF2B5EF4-FFF2-40B4-BE49-F238E27FC236}">
                <a16:creationId xmlns:a16="http://schemas.microsoft.com/office/drawing/2014/main" id="{2CDA0AC3-A7BC-4276-BD2C-172E3B10D3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3622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6">
            <a:extLst>
              <a:ext uri="{FF2B5EF4-FFF2-40B4-BE49-F238E27FC236}">
                <a16:creationId xmlns:a16="http://schemas.microsoft.com/office/drawing/2014/main" id="{356582D8-BEBE-4A62-BB2F-84A3C3790BC9}"/>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9229" name="Text Box 17">
            <a:extLst>
              <a:ext uri="{FF2B5EF4-FFF2-40B4-BE49-F238E27FC236}">
                <a16:creationId xmlns:a16="http://schemas.microsoft.com/office/drawing/2014/main" id="{48AC8C35-EB9C-4A3E-A840-A76119DBFA23}"/>
              </a:ext>
            </a:extLst>
          </p:cNvPr>
          <p:cNvSpPr txBox="1">
            <a:spLocks noChangeArrowheads="1"/>
          </p:cNvSpPr>
          <p:nvPr/>
        </p:nvSpPr>
        <p:spPr bwMode="auto">
          <a:xfrm>
            <a:off x="15240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5"/>
                                        </p:tgtEl>
                                        <p:attrNameLst>
                                          <p:attrName>style.visibility</p:attrName>
                                        </p:attrNameLst>
                                      </p:cBhvr>
                                      <p:to>
                                        <p:strVal val="visible"/>
                                      </p:to>
                                    </p:set>
                                    <p:anim calcmode="discrete" valueType="clr">
                                      <p:cBhvr override="childStyle">
                                        <p:cTn id="7" dur="80"/>
                                        <p:tgtEl>
                                          <p:spTgt spid="133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5"/>
                                        </p:tgtEl>
                                        <p:attrNameLst>
                                          <p:attrName>fillcolor</p:attrName>
                                        </p:attrNameLst>
                                      </p:cBhvr>
                                      <p:tavLst>
                                        <p:tav tm="0">
                                          <p:val>
                                            <p:clrVal>
                                              <a:schemeClr val="accent2"/>
                                            </p:clrVal>
                                          </p:val>
                                        </p:tav>
                                        <p:tav tm="50000">
                                          <p:val>
                                            <p:clrVal>
                                              <a:schemeClr val="hlink"/>
                                            </p:clrVal>
                                          </p:val>
                                        </p:tav>
                                      </p:tavLst>
                                    </p:anim>
                                    <p:set>
                                      <p:cBhvr>
                                        <p:cTn id="9" dur="80"/>
                                        <p:tgtEl>
                                          <p:spTgt spid="13315"/>
                                        </p:tgtEl>
                                        <p:attrNameLst>
                                          <p:attrName>fill.type</p:attrName>
                                        </p:attrNameLst>
                                      </p:cBhvr>
                                      <p:to>
                                        <p:strVal val="solid"/>
                                      </p:to>
                                    </p:set>
                                  </p:childTnLst>
                                </p:cTn>
                              </p:par>
                            </p:childTnLst>
                          </p:cTn>
                        </p:par>
                        <p:par>
                          <p:cTn id="10" fill="hold" nodeType="afterGroup">
                            <p:stCondLst>
                              <p:cond delay="12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3316"/>
                                        </p:tgtEl>
                                        <p:attrNameLst>
                                          <p:attrName>style.visibility</p:attrName>
                                        </p:attrNameLst>
                                      </p:cBhvr>
                                      <p:to>
                                        <p:strVal val="visible"/>
                                      </p:to>
                                    </p:set>
                                    <p:anim calcmode="discrete" valueType="clr">
                                      <p:cBhvr override="childStyle">
                                        <p:cTn id="13" dur="80"/>
                                        <p:tgtEl>
                                          <p:spTgt spid="1331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316"/>
                                        </p:tgtEl>
                                        <p:attrNameLst>
                                          <p:attrName>fillcolor</p:attrName>
                                        </p:attrNameLst>
                                      </p:cBhvr>
                                      <p:tavLst>
                                        <p:tav tm="0">
                                          <p:val>
                                            <p:clrVal>
                                              <a:schemeClr val="accent2"/>
                                            </p:clrVal>
                                          </p:val>
                                        </p:tav>
                                        <p:tav tm="50000">
                                          <p:val>
                                            <p:clrVal>
                                              <a:schemeClr val="hlink"/>
                                            </p:clrVal>
                                          </p:val>
                                        </p:tav>
                                      </p:tavLst>
                                    </p:anim>
                                    <p:set>
                                      <p:cBhvr>
                                        <p:cTn id="15" dur="80"/>
                                        <p:tgtEl>
                                          <p:spTgt spid="13316"/>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13326"/>
                                        </p:tgtEl>
                                        <p:attrNameLst>
                                          <p:attrName>style.visibility</p:attrName>
                                        </p:attrNameLst>
                                      </p:cBhvr>
                                      <p:to>
                                        <p:strVal val="visible"/>
                                      </p:to>
                                    </p:set>
                                    <p:anim calcmode="lin" valueType="num">
                                      <p:cBhvr additive="base">
                                        <p:cTn id="24" dur="500" fill="hold"/>
                                        <p:tgtEl>
                                          <p:spTgt spid="13326"/>
                                        </p:tgtEl>
                                        <p:attrNameLst>
                                          <p:attrName>ppt_x</p:attrName>
                                        </p:attrNameLst>
                                      </p:cBhvr>
                                      <p:tavLst>
                                        <p:tav tm="0">
                                          <p:val>
                                            <p:strVal val="#ppt_x"/>
                                          </p:val>
                                        </p:tav>
                                        <p:tav tm="100000">
                                          <p:val>
                                            <p:strVal val="#ppt_x"/>
                                          </p:val>
                                        </p:tav>
                                      </p:tavLst>
                                    </p:anim>
                                    <p:anim calcmode="lin" valueType="num">
                                      <p:cBhvr additive="base">
                                        <p:cTn id="25"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4" fill="hold" nodeType="afterEffect">
                                  <p:stCondLst>
                                    <p:cond delay="0"/>
                                  </p:stCondLst>
                                  <p:childTnLst>
                                    <p:set>
                                      <p:cBhvr>
                                        <p:cTn id="34" dur="1" fill="hold">
                                          <p:stCondLst>
                                            <p:cond delay="0"/>
                                          </p:stCondLst>
                                        </p:cTn>
                                        <p:tgtEl>
                                          <p:spTgt spid="13325"/>
                                        </p:tgtEl>
                                        <p:attrNameLst>
                                          <p:attrName>style.visibility</p:attrName>
                                        </p:attrNameLst>
                                      </p:cBhvr>
                                      <p:to>
                                        <p:strVal val="visible"/>
                                      </p:to>
                                    </p:set>
                                    <p:anim calcmode="lin" valueType="num">
                                      <p:cBhvr additive="base">
                                        <p:cTn id="35" dur="500" fill="hold"/>
                                        <p:tgtEl>
                                          <p:spTgt spid="13325"/>
                                        </p:tgtEl>
                                        <p:attrNameLst>
                                          <p:attrName>ppt_x</p:attrName>
                                        </p:attrNameLst>
                                      </p:cBhvr>
                                      <p:tavLst>
                                        <p:tav tm="0">
                                          <p:val>
                                            <p:strVal val="#ppt_x"/>
                                          </p:val>
                                        </p:tav>
                                        <p:tav tm="100000">
                                          <p:val>
                                            <p:strVal val="#ppt_x"/>
                                          </p:val>
                                        </p:tav>
                                      </p:tavLst>
                                    </p:anim>
                                    <p:anim calcmode="lin" valueType="num">
                                      <p:cBhvr additive="base">
                                        <p:cTn id="36"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2" presetClass="entr" presetSubtype="4" fill="hold" nodeType="afterEffect">
                                  <p:stCondLst>
                                    <p:cond delay="0"/>
                                  </p:stCondLst>
                                  <p:childTnLst>
                                    <p:set>
                                      <p:cBhvr>
                                        <p:cTn id="45" dur="1" fill="hold">
                                          <p:stCondLst>
                                            <p:cond delay="0"/>
                                          </p:stCondLst>
                                        </p:cTn>
                                        <p:tgtEl>
                                          <p:spTgt spid="13323"/>
                                        </p:tgtEl>
                                        <p:attrNameLst>
                                          <p:attrName>style.visibility</p:attrName>
                                        </p:attrNameLst>
                                      </p:cBhvr>
                                      <p:to>
                                        <p:strVal val="visible"/>
                                      </p:to>
                                    </p:set>
                                    <p:anim calcmode="lin" valueType="num">
                                      <p:cBhvr additive="base">
                                        <p:cTn id="46" dur="500" fill="hold"/>
                                        <p:tgtEl>
                                          <p:spTgt spid="13323"/>
                                        </p:tgtEl>
                                        <p:attrNameLst>
                                          <p:attrName>ppt_x</p:attrName>
                                        </p:attrNameLst>
                                      </p:cBhvr>
                                      <p:tavLst>
                                        <p:tav tm="0">
                                          <p:val>
                                            <p:strVal val="#ppt_x"/>
                                          </p:val>
                                        </p:tav>
                                        <p:tav tm="100000">
                                          <p:val>
                                            <p:strVal val="#ppt_x"/>
                                          </p:val>
                                        </p:tav>
                                      </p:tavLst>
                                    </p:anim>
                                    <p:anim calcmode="lin" valueType="num">
                                      <p:cBhvr additive="base">
                                        <p:cTn id="47"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
                            </p:stCondLst>
                            <p:childTnLst>
                              <p:par>
                                <p:cTn id="55" presetID="2" presetClass="entr" presetSubtype="4" fill="hold" nodeType="afterEffect">
                                  <p:stCondLst>
                                    <p:cond delay="0"/>
                                  </p:stCondLst>
                                  <p:childTnLst>
                                    <p:set>
                                      <p:cBhvr>
                                        <p:cTn id="56" dur="1" fill="hold">
                                          <p:stCondLst>
                                            <p:cond delay="0"/>
                                          </p:stCondLst>
                                        </p:cTn>
                                        <p:tgtEl>
                                          <p:spTgt spid="13324"/>
                                        </p:tgtEl>
                                        <p:attrNameLst>
                                          <p:attrName>style.visibility</p:attrName>
                                        </p:attrNameLst>
                                      </p:cBhvr>
                                      <p:to>
                                        <p:strVal val="visible"/>
                                      </p:to>
                                    </p:set>
                                    <p:anim calcmode="lin" valueType="num">
                                      <p:cBhvr additive="base">
                                        <p:cTn id="57" dur="500" fill="hold"/>
                                        <p:tgtEl>
                                          <p:spTgt spid="13324"/>
                                        </p:tgtEl>
                                        <p:attrNameLst>
                                          <p:attrName>ppt_x</p:attrName>
                                        </p:attrNameLst>
                                      </p:cBhvr>
                                      <p:tavLst>
                                        <p:tav tm="0">
                                          <p:val>
                                            <p:strVal val="#ppt_x"/>
                                          </p:val>
                                        </p:tav>
                                        <p:tav tm="100000">
                                          <p:val>
                                            <p:strVal val="#ppt_x"/>
                                          </p:val>
                                        </p:tav>
                                      </p:tavLst>
                                    </p:anim>
                                    <p:anim calcmode="lin" valueType="num">
                                      <p:cBhvr additive="base">
                                        <p:cTn id="58"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9">
            <a:extLst>
              <a:ext uri="{FF2B5EF4-FFF2-40B4-BE49-F238E27FC236}">
                <a16:creationId xmlns:a16="http://schemas.microsoft.com/office/drawing/2014/main" id="{1E6FA3BB-274B-43E7-9A15-B57003723914}"/>
              </a:ext>
            </a:extLst>
          </p:cNvPr>
          <p:cNvSpPr txBox="1">
            <a:spLocks noChangeArrowheads="1"/>
          </p:cNvSpPr>
          <p:nvPr/>
        </p:nvSpPr>
        <p:spPr bwMode="auto">
          <a:xfrm>
            <a:off x="1752600" y="24384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b="1" u="sng">
                <a:solidFill>
                  <a:srgbClr val="0000FF"/>
                </a:solidFill>
                <a:latin typeface="Times New Roman" panose="02020603050405020304" pitchFamily="18" charset="0"/>
                <a:cs typeface="Times New Roman" panose="02020603050405020304" pitchFamily="18" charset="0"/>
              </a:rPr>
              <a:t>Bài tập 3a</a:t>
            </a:r>
            <a:r>
              <a:rPr lang="en-US" altLang="en-US">
                <a:solidFill>
                  <a:srgbClr val="0000FF"/>
                </a:solidFill>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Viết lời giải các câu đố sau:</a:t>
            </a:r>
          </a:p>
        </p:txBody>
      </p:sp>
      <p:sp>
        <p:nvSpPr>
          <p:cNvPr id="10243" name="TextBox 19">
            <a:extLst>
              <a:ext uri="{FF2B5EF4-FFF2-40B4-BE49-F238E27FC236}">
                <a16:creationId xmlns:a16="http://schemas.microsoft.com/office/drawing/2014/main" id="{FD540E2D-084B-43B5-A367-145F9EC6F3EB}"/>
              </a:ext>
            </a:extLst>
          </p:cNvPr>
          <p:cNvSpPr txBox="1">
            <a:spLocks noChangeArrowheads="1"/>
          </p:cNvSpPr>
          <p:nvPr/>
        </p:nvSpPr>
        <p:spPr bwMode="auto">
          <a:xfrm>
            <a:off x="1524000" y="3124201"/>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0"/>
              </a:spcBef>
              <a:spcAft>
                <a:spcPct val="0"/>
              </a:spcAft>
              <a:buFontTx/>
              <a:buAutoNum type="alphaLcParenR"/>
            </a:pPr>
            <a:r>
              <a:rPr lang="en-US" altLang="en-US" sz="3200" b="1">
                <a:solidFill>
                  <a:srgbClr val="0000FF"/>
                </a:solidFill>
                <a:latin typeface="Times New Roman" panose="02020603050405020304" pitchFamily="18" charset="0"/>
                <a:cs typeface="Times New Roman" panose="02020603050405020304" pitchFamily="18" charset="0"/>
              </a:rPr>
              <a:t>Để nguyên – giúp bác nhà nông</a:t>
            </a:r>
          </a:p>
          <a:p>
            <a:pPr algn="ctr" eaLnBrk="1" fontAlgn="base" hangingPunct="1">
              <a:spcBef>
                <a:spcPct val="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Thêm huyền - ấm miệng cụ ông, cụ bà.</a:t>
            </a:r>
          </a:p>
          <a:p>
            <a:pPr algn="ctr" eaLnBrk="1" fontAlgn="base" hangingPunct="1">
              <a:spcBef>
                <a:spcPct val="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Thêm sắc – từ lúa mà ra</a:t>
            </a:r>
          </a:p>
          <a:p>
            <a:pPr algn="ctr" eaLnBrk="1" fontAlgn="base" hangingPunct="1">
              <a:spcBef>
                <a:spcPct val="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Đố bạn đoán được đó là chữ chi?</a:t>
            </a:r>
          </a:p>
        </p:txBody>
      </p:sp>
      <p:sp>
        <p:nvSpPr>
          <p:cNvPr id="10244" name="TextBox 19">
            <a:extLst>
              <a:ext uri="{FF2B5EF4-FFF2-40B4-BE49-F238E27FC236}">
                <a16:creationId xmlns:a16="http://schemas.microsoft.com/office/drawing/2014/main" id="{951183AF-A40E-4393-93B3-C511D71277FE}"/>
              </a:ext>
            </a:extLst>
          </p:cNvPr>
          <p:cNvSpPr txBox="1">
            <a:spLocks noChangeArrowheads="1"/>
          </p:cNvSpPr>
          <p:nvPr/>
        </p:nvSpPr>
        <p:spPr bwMode="auto">
          <a:xfrm>
            <a:off x="1524000" y="68580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u="sng">
                <a:solidFill>
                  <a:srgbClr val="000000"/>
                </a:solidFill>
                <a:latin typeface="Times New Roman" panose="02020603050405020304" pitchFamily="18" charset="0"/>
                <a:cs typeface="Times New Roman" panose="02020603050405020304" pitchFamily="18" charset="0"/>
              </a:rPr>
              <a:t>.</a:t>
            </a:r>
            <a:endParaRPr lang="en-US" altLang="en-US" sz="3200" b="1">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E61EF74-B952-403B-84AE-C2712E1052A7}"/>
              </a:ext>
            </a:extLst>
          </p:cNvPr>
          <p:cNvSpPr txBox="1">
            <a:spLocks noChangeArrowheads="1"/>
          </p:cNvSpPr>
          <p:nvPr/>
        </p:nvSpPr>
        <p:spPr bwMode="auto">
          <a:xfrm>
            <a:off x="6096000" y="51562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Trâu,</a:t>
            </a:r>
          </a:p>
        </p:txBody>
      </p:sp>
      <p:sp>
        <p:nvSpPr>
          <p:cNvPr id="13" name="TextBox 12">
            <a:extLst>
              <a:ext uri="{FF2B5EF4-FFF2-40B4-BE49-F238E27FC236}">
                <a16:creationId xmlns:a16="http://schemas.microsoft.com/office/drawing/2014/main" id="{B357EE2F-47CF-416E-B858-0FB6AE27D860}"/>
              </a:ext>
            </a:extLst>
          </p:cNvPr>
          <p:cNvSpPr txBox="1">
            <a:spLocks noChangeArrowheads="1"/>
          </p:cNvSpPr>
          <p:nvPr/>
        </p:nvSpPr>
        <p:spPr bwMode="auto">
          <a:xfrm>
            <a:off x="7772400" y="51562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trầu,</a:t>
            </a:r>
          </a:p>
        </p:txBody>
      </p:sp>
      <p:sp>
        <p:nvSpPr>
          <p:cNvPr id="14" name="TextBox 13">
            <a:extLst>
              <a:ext uri="{FF2B5EF4-FFF2-40B4-BE49-F238E27FC236}">
                <a16:creationId xmlns:a16="http://schemas.microsoft.com/office/drawing/2014/main" id="{3BC2A469-8D2E-4A5E-86C6-50DCE43D9B7F}"/>
              </a:ext>
            </a:extLst>
          </p:cNvPr>
          <p:cNvSpPr txBox="1">
            <a:spLocks noChangeArrowheads="1"/>
          </p:cNvSpPr>
          <p:nvPr/>
        </p:nvSpPr>
        <p:spPr bwMode="auto">
          <a:xfrm>
            <a:off x="9144000" y="5105400"/>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trấu</a:t>
            </a:r>
          </a:p>
        </p:txBody>
      </p:sp>
      <p:sp>
        <p:nvSpPr>
          <p:cNvPr id="10" name="TextBox 9">
            <a:extLst>
              <a:ext uri="{FF2B5EF4-FFF2-40B4-BE49-F238E27FC236}">
                <a16:creationId xmlns:a16="http://schemas.microsoft.com/office/drawing/2014/main" id="{FE615091-0C7E-4356-AE9C-684B8726E45A}"/>
              </a:ext>
            </a:extLst>
          </p:cNvPr>
          <p:cNvSpPr txBox="1">
            <a:spLocks noChangeArrowheads="1"/>
          </p:cNvSpPr>
          <p:nvPr/>
        </p:nvSpPr>
        <p:spPr bwMode="auto">
          <a:xfrm>
            <a:off x="5638800" y="60198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fontAlgn="base" hangingPunct="1">
              <a:spcBef>
                <a:spcPct val="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(Là những chữ gì?)</a:t>
            </a:r>
          </a:p>
        </p:txBody>
      </p:sp>
      <p:sp>
        <p:nvSpPr>
          <p:cNvPr id="10249" name="Text Box 15">
            <a:extLst>
              <a:ext uri="{FF2B5EF4-FFF2-40B4-BE49-F238E27FC236}">
                <a16:creationId xmlns:a16="http://schemas.microsoft.com/office/drawing/2014/main" id="{032E0873-1561-40ED-ABD8-B0EF09E96037}"/>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Chính tả(nghe – viết)</a:t>
            </a:r>
          </a:p>
        </p:txBody>
      </p:sp>
      <p:sp>
        <p:nvSpPr>
          <p:cNvPr id="10250" name="Text Box 16">
            <a:extLst>
              <a:ext uri="{FF2B5EF4-FFF2-40B4-BE49-F238E27FC236}">
                <a16:creationId xmlns:a16="http://schemas.microsoft.com/office/drawing/2014/main" id="{4C966A33-AAB3-4EA6-87D0-70C905727908}"/>
              </a:ext>
            </a:extLst>
          </p:cNvPr>
          <p:cNvSpPr txBox="1">
            <a:spLocks noChangeArrowheads="1"/>
          </p:cNvSpPr>
          <p:nvPr/>
        </p:nvSpPr>
        <p:spPr bwMode="auto">
          <a:xfrm>
            <a:off x="15240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Chiều trên sông Hương</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1000"/>
                                        <p:tgtEl>
                                          <p:spTgt spid="10"/>
                                        </p:tgtEl>
                                        <p:attrNameLst>
                                          <p:attrName>ppt_x</p:attrName>
                                        </p:attrNameLst>
                                      </p:cBhvr>
                                      <p:tavLst>
                                        <p:tav tm="0">
                                          <p:val>
                                            <p:strVal val="ppt_x"/>
                                          </p:val>
                                        </p:tav>
                                        <p:tav tm="100000">
                                          <p:val>
                                            <p:strVal val="ppt_x"/>
                                          </p:val>
                                        </p:tav>
                                      </p:tavLst>
                                    </p:anim>
                                    <p:anim calcmode="lin" valueType="num">
                                      <p:cBhvr additive="base">
                                        <p:cTn id="7" dur="1000"/>
                                        <p:tgtEl>
                                          <p:spTgt spid="10"/>
                                        </p:tgtEl>
                                        <p:attrNameLst>
                                          <p:attrName>ppt_y</p:attrName>
                                        </p:attrNameLst>
                                      </p:cBhvr>
                                      <p:tavLst>
                                        <p:tav tm="0">
                                          <p:val>
                                            <p:strVal val="ppt_y"/>
                                          </p:val>
                                        </p:tav>
                                        <p:tav tm="100000">
                                          <p:val>
                                            <p:strVal val="1+ppt_h/2"/>
                                          </p:val>
                                        </p:tav>
                                      </p:tavLst>
                                    </p:anim>
                                    <p:set>
                                      <p:cBhvr>
                                        <p:cTn id="8" dur="1" fill="hold">
                                          <p:stCondLst>
                                            <p:cond delay="999"/>
                                          </p:stCondLst>
                                        </p:cTn>
                                        <p:tgtEl>
                                          <p:spTgt spid="1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1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1000"/>
                                        <p:tgtEl>
                                          <p:spTgt spid="13"/>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Widescreen</PresentationFormat>
  <Paragraphs>66</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Viết lời giải các câu đố sau: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2020-11-26T01:23:59Z</dcterms:created>
  <dcterms:modified xsi:type="dcterms:W3CDTF">2020-11-26T01:24:19Z</dcterms:modified>
</cp:coreProperties>
</file>