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69" r:id="rId4"/>
    <p:sldId id="271" r:id="rId5"/>
    <p:sldId id="272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C6CCE6C-BD81-4758-BC08-7549FCC68E3D}"/>
              </a:ext>
            </a:extLst>
          </p:cNvPr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>
              <a:extLst>
                <a:ext uri="{FF2B5EF4-FFF2-40B4-BE49-F238E27FC236}">
                  <a16:creationId xmlns:a16="http://schemas.microsoft.com/office/drawing/2014/main" id="{307284D7-97C7-4768-8C34-865D0DF623A5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53372686-9494-441B-973C-77297695ECC2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id="{8E33823E-E3EA-4F36-9B9B-9C6D5494A7D1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8" name="Oval 6">
              <a:extLst>
                <a:ext uri="{FF2B5EF4-FFF2-40B4-BE49-F238E27FC236}">
                  <a16:creationId xmlns:a16="http://schemas.microsoft.com/office/drawing/2014/main" id="{0565BECF-43B1-41F0-B991-B6470714382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2AD33E3B-A3E2-4D46-91D9-327996B9DD51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10" name="Oval 8">
              <a:extLst>
                <a:ext uri="{FF2B5EF4-FFF2-40B4-BE49-F238E27FC236}">
                  <a16:creationId xmlns:a16="http://schemas.microsoft.com/office/drawing/2014/main" id="{C5C8B371-E26B-4D16-9EEE-66CC6D3BF4F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</p:grpSp>
      <p:sp>
        <p:nvSpPr>
          <p:cNvPr id="501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FD2BC79A-C985-42B3-8BAF-57BAEC4599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DA997F9D-1A15-46E5-8AC5-9292709355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471E08D9-2B4F-47C7-9C6F-41C070327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F814F-CB12-42F2-9F01-CEFADDE64A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99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43B1434-EE46-4945-BE63-93B14799D5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97C2950-757E-40F9-97BF-A792F8487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1429D7E2-A86B-4B8D-BBF8-E8AAA039C5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150A4-A9FF-4E0E-A453-3538A67597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43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58564ED-5C8F-4ABD-94A5-C5D0F1B2A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648D836-9686-4267-8C21-CB03C68921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E121F12-C5DE-4137-8F8A-9002EF382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D39272-4FCA-4F96-AF71-54D77F6BC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850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6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ADE12CB3-208F-4926-9565-A4EE3B1F72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8C1600B-F6BA-4886-8FC5-382BA21308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576D711-5274-4595-A65E-6F0D75F38D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9D3B7-7EED-4C59-9905-B7030295F0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40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A70FFEC-BF56-4FB9-8FB0-F78A1DEC6D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8E570724-F328-4617-825A-07FCB11FE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EF7CEC6-02CC-40D8-8ED9-AD72AF2D1F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84392F-2CEF-43E5-AA5D-C23EA5B66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45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734A5E4-B76B-4A33-A9A8-F6FC13507E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F9258EC-BE2C-46FC-92BF-BDAA7DB12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31E9C1F-645C-45DD-8CA6-F068E7AD4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0C197-0095-429F-87B4-A760CFB334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98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F6052E3-D9E8-4794-8E9D-401663B2E4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1253403-51C2-4BD9-A75D-17ED0A43B7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1E6D4827-26C9-47D1-ABAC-C3F5B41DB5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EAFB27-B852-4E5C-8F5B-B4E3206B38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71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C8A4965-76E2-427A-8565-0742A4E2C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9719457B-4AB0-428C-A46D-37CEAB407E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A1720EE-90F6-47A2-81AD-E4056023D9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385F6-25B5-4123-9A7E-404744CDC5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42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7281DAFD-A44D-4993-9494-D7F210104F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4403352-67EC-48FB-947C-E3D5734B79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E05BDC7-AA68-47BA-9FAF-29CAA26202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A4E1B5-639F-4D86-AC76-AE81E371E1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25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A883E898-C509-421F-9773-6614E73E7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5CC55E9A-C950-41DD-83E0-2266935A46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78076EA-C41C-4047-848D-C5360D0187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0FBAE6-09F3-45C9-8C54-21D1FC2637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17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DAB7B30-DD0D-46EA-8D22-A3D5873A5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F70701E-F1F8-4AA0-9444-11E107F31C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F8C4F80-4ECE-4097-932A-ACFD298562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EA7447-5FB9-402C-933C-5FC761069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56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C4AD9F43-9A9E-44FA-BD2B-025DC6B86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29BEFC2-70C6-4E6B-AA2D-AF65C39957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F4BE990-E6F7-47E8-9771-C382A87DCC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024DC5-3C49-40C6-96BF-C14E2AB905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76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90E7900-079D-4BA3-AA5C-0454CC6C61BE}"/>
              </a:ext>
            </a:extLst>
          </p:cNvPr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>
              <a:extLst>
                <a:ext uri="{FF2B5EF4-FFF2-40B4-BE49-F238E27FC236}">
                  <a16:creationId xmlns:a16="http://schemas.microsoft.com/office/drawing/2014/main" id="{4F199ACF-F50A-4CB5-9ED2-02A92E6979E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1033" name="Oval 4">
              <a:extLst>
                <a:ext uri="{FF2B5EF4-FFF2-40B4-BE49-F238E27FC236}">
                  <a16:creationId xmlns:a16="http://schemas.microsoft.com/office/drawing/2014/main" id="{47B84402-DFC7-4F31-AFB6-BC7524A3F05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1034" name="Oval 5">
              <a:extLst>
                <a:ext uri="{FF2B5EF4-FFF2-40B4-BE49-F238E27FC236}">
                  <a16:creationId xmlns:a16="http://schemas.microsoft.com/office/drawing/2014/main" id="{5B228D55-D0CE-4E39-AEF8-381FCE8E714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1035" name="Oval 6">
              <a:extLst>
                <a:ext uri="{FF2B5EF4-FFF2-40B4-BE49-F238E27FC236}">
                  <a16:creationId xmlns:a16="http://schemas.microsoft.com/office/drawing/2014/main" id="{881BBBE0-0903-4001-B83D-30EEA4CD4F2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  <p:sp>
          <p:nvSpPr>
            <p:cNvPr id="1036" name="Oval 7">
              <a:extLst>
                <a:ext uri="{FF2B5EF4-FFF2-40B4-BE49-F238E27FC236}">
                  <a16:creationId xmlns:a16="http://schemas.microsoft.com/office/drawing/2014/main" id="{91B31852-CD27-4111-B704-C6CF0D02FC5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322D9C75-F735-4842-8105-9957C753A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9161" name="Rectangle 9">
            <a:extLst>
              <a:ext uri="{FF2B5EF4-FFF2-40B4-BE49-F238E27FC236}">
                <a16:creationId xmlns:a16="http://schemas.microsoft.com/office/drawing/2014/main" id="{5C5316EB-FADB-4AE6-B8BA-D9971AF34F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62" name="Rectangle 10">
            <a:extLst>
              <a:ext uri="{FF2B5EF4-FFF2-40B4-BE49-F238E27FC236}">
                <a16:creationId xmlns:a16="http://schemas.microsoft.com/office/drawing/2014/main" id="{4194EE99-D539-458D-81F8-E399BCCB18C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63" name="Rectangle 11">
            <a:extLst>
              <a:ext uri="{FF2B5EF4-FFF2-40B4-BE49-F238E27FC236}">
                <a16:creationId xmlns:a16="http://schemas.microsoft.com/office/drawing/2014/main" id="{51536987-C16A-41EC-BDE3-C8AC814051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fld id="{94A87280-282E-46E7-B773-434C87DCDFD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12">
            <a:extLst>
              <a:ext uri="{FF2B5EF4-FFF2-40B4-BE49-F238E27FC236}">
                <a16:creationId xmlns:a16="http://schemas.microsoft.com/office/drawing/2014/main" id="{9CEA53E1-5DF7-4799-8900-C47279E501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708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gif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wreath1">
            <a:extLst>
              <a:ext uri="{FF2B5EF4-FFF2-40B4-BE49-F238E27FC236}">
                <a16:creationId xmlns:a16="http://schemas.microsoft.com/office/drawing/2014/main" id="{8B8B1F3C-B708-4A5B-944B-1C7B9DF244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81200"/>
            <a:ext cx="27828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A7460AD2-8471-46A0-B80D-B8DFDEE08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4000" b="1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6" name="Picture 8" descr="Ảnh15">
            <a:extLst>
              <a:ext uri="{FF2B5EF4-FFF2-40B4-BE49-F238E27FC236}">
                <a16:creationId xmlns:a16="http://schemas.microsoft.com/office/drawing/2014/main" id="{E4B9665A-847B-4CED-9C5A-9C2F9EA8A5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9" descr="Ảnh15">
            <a:extLst>
              <a:ext uri="{FF2B5EF4-FFF2-40B4-BE49-F238E27FC236}">
                <a16:creationId xmlns:a16="http://schemas.microsoft.com/office/drawing/2014/main" id="{BB80CF49-2236-486C-97A7-A9C5FC1A67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2286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Ảnh15">
            <a:extLst>
              <a:ext uri="{FF2B5EF4-FFF2-40B4-BE49-F238E27FC236}">
                <a16:creationId xmlns:a16="http://schemas.microsoft.com/office/drawing/2014/main" id="{D90E3A0C-F595-4A23-ADC2-40E748FC2A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76171">
            <a:off x="1676400" y="6019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1" descr="Ảnh15">
            <a:extLst>
              <a:ext uri="{FF2B5EF4-FFF2-40B4-BE49-F238E27FC236}">
                <a16:creationId xmlns:a16="http://schemas.microsoft.com/office/drawing/2014/main" id="{60603E16-D123-44DC-B8F2-9ABC45BF81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6019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4" descr="Animate">
            <a:extLst>
              <a:ext uri="{FF2B5EF4-FFF2-40B4-BE49-F238E27FC236}">
                <a16:creationId xmlns:a16="http://schemas.microsoft.com/office/drawing/2014/main" id="{D93B6C50-8C3D-44CB-B371-40126F9034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832769" y="3345657"/>
            <a:ext cx="6816725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5" descr="Animate">
            <a:extLst>
              <a:ext uri="{FF2B5EF4-FFF2-40B4-BE49-F238E27FC236}">
                <a16:creationId xmlns:a16="http://schemas.microsoft.com/office/drawing/2014/main" id="{3A5AFF85-4609-4D40-95E2-978D764596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212807" y="3383757"/>
            <a:ext cx="6791325" cy="11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6" descr="Animate">
            <a:extLst>
              <a:ext uri="{FF2B5EF4-FFF2-40B4-BE49-F238E27FC236}">
                <a16:creationId xmlns:a16="http://schemas.microsoft.com/office/drawing/2014/main" id="{E9D9238F-9D38-46A2-86B3-9D3B83513D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069388" cy="15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7" descr="Animate">
            <a:extLst>
              <a:ext uri="{FF2B5EF4-FFF2-40B4-BE49-F238E27FC236}">
                <a16:creationId xmlns:a16="http://schemas.microsoft.com/office/drawing/2014/main" id="{249322D0-A1C0-4CB2-9810-577EA80752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748463"/>
            <a:ext cx="9144000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7" descr="nenn">
            <a:extLst>
              <a:ext uri="{FF2B5EF4-FFF2-40B4-BE49-F238E27FC236}">
                <a16:creationId xmlns:a16="http://schemas.microsoft.com/office/drawing/2014/main" id="{D9B4D293-C973-463A-B30E-AF48DC767D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5257801"/>
            <a:ext cx="3048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" descr="EJ023">
            <a:extLst>
              <a:ext uri="{FF2B5EF4-FFF2-40B4-BE49-F238E27FC236}">
                <a16:creationId xmlns:a16="http://schemas.microsoft.com/office/drawing/2014/main" id="{DAEFC0D6-E97D-4A6F-A8D4-1E96794D8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9" descr="Awreath1">
            <a:extLst>
              <a:ext uri="{FF2B5EF4-FFF2-40B4-BE49-F238E27FC236}">
                <a16:creationId xmlns:a16="http://schemas.microsoft.com/office/drawing/2014/main" id="{27AC59D6-A0DA-4CEF-ACB7-42FEFCE0BD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81200"/>
            <a:ext cx="1600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WordArt 24">
            <a:extLst>
              <a:ext uri="{FF2B5EF4-FFF2-40B4-BE49-F238E27FC236}">
                <a16:creationId xmlns:a16="http://schemas.microsoft.com/office/drawing/2014/main" id="{8FFDEF07-E47D-418B-BA09-16B14CB660B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010400" y="1905000"/>
            <a:ext cx="329565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3088" name="WordArt 25">
            <a:extLst>
              <a:ext uri="{FF2B5EF4-FFF2-40B4-BE49-F238E27FC236}">
                <a16:creationId xmlns:a16="http://schemas.microsoft.com/office/drawing/2014/main" id="{20C34C53-0D1F-4DD6-8387-4E16A63FBB0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3352800"/>
            <a:ext cx="55245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BỐN CHỮ SỐ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>
            <a:extLst>
              <a:ext uri="{FF2B5EF4-FFF2-40B4-BE49-F238E27FC236}">
                <a16:creationId xmlns:a16="http://schemas.microsoft.com/office/drawing/2014/main" id="{11955969-D8B0-43DB-B856-4C3F02314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FC0E1F"/>
                </a:solidFill>
              </a:rPr>
              <a:t>Các số có bốn chữ số </a:t>
            </a:r>
          </a:p>
        </p:txBody>
      </p:sp>
      <p:graphicFrame>
        <p:nvGraphicFramePr>
          <p:cNvPr id="9950" name="Group 734">
            <a:extLst>
              <a:ext uri="{FF2B5EF4-FFF2-40B4-BE49-F238E27FC236}">
                <a16:creationId xmlns:a16="http://schemas.microsoft.com/office/drawing/2014/main" id="{38E7C129-F106-4C34-861D-132ACCA9D8F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524000" y="3759200"/>
          <a:ext cx="5867400" cy="3100388"/>
        </p:xfrm>
        <a:graphic>
          <a:graphicData uri="http://schemas.openxmlformats.org/drawingml/2006/table">
            <a:tbl>
              <a:tblPr/>
              <a:tblGrid>
                <a:gridCol w="146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21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4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77" name="Text Box 61">
            <a:extLst>
              <a:ext uri="{FF2B5EF4-FFF2-40B4-BE49-F238E27FC236}">
                <a16:creationId xmlns:a16="http://schemas.microsoft.com/office/drawing/2014/main" id="{F0F1C39A-470A-41CF-85D2-D881B77CE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1" y="3816351"/>
            <a:ext cx="1522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Hàng</a:t>
            </a:r>
          </a:p>
        </p:txBody>
      </p:sp>
      <p:sp>
        <p:nvSpPr>
          <p:cNvPr id="9278" name="Text Box 62">
            <a:extLst>
              <a:ext uri="{FF2B5EF4-FFF2-40B4-BE49-F238E27FC236}">
                <a16:creationId xmlns:a16="http://schemas.microsoft.com/office/drawing/2014/main" id="{1D954196-ADCC-4DA5-94A0-8A377FBCC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4291014"/>
            <a:ext cx="912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660066"/>
                </a:solidFill>
              </a:rPr>
              <a:t>Nghìn</a:t>
            </a:r>
          </a:p>
        </p:txBody>
      </p:sp>
      <p:sp>
        <p:nvSpPr>
          <p:cNvPr id="9279" name="Text Box 63">
            <a:extLst>
              <a:ext uri="{FF2B5EF4-FFF2-40B4-BE49-F238E27FC236}">
                <a16:creationId xmlns:a16="http://schemas.microsoft.com/office/drawing/2014/main" id="{52A11590-DE79-42BA-8D27-2A60B1DA7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6" y="4316414"/>
            <a:ext cx="912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660066"/>
                </a:solidFill>
              </a:rPr>
              <a:t>Trăm</a:t>
            </a:r>
          </a:p>
        </p:txBody>
      </p:sp>
      <p:sp>
        <p:nvSpPr>
          <p:cNvPr id="9280" name="Text Box 64">
            <a:extLst>
              <a:ext uri="{FF2B5EF4-FFF2-40B4-BE49-F238E27FC236}">
                <a16:creationId xmlns:a16="http://schemas.microsoft.com/office/drawing/2014/main" id="{DA914BA5-C04C-4B21-8189-77EFF65E5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6" y="4305301"/>
            <a:ext cx="836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660066"/>
                </a:solidFill>
              </a:rPr>
              <a:t>Chục</a:t>
            </a:r>
          </a:p>
        </p:txBody>
      </p:sp>
      <p:sp>
        <p:nvSpPr>
          <p:cNvPr id="9281" name="Text Box 65">
            <a:extLst>
              <a:ext uri="{FF2B5EF4-FFF2-40B4-BE49-F238E27FC236}">
                <a16:creationId xmlns:a16="http://schemas.microsoft.com/office/drawing/2014/main" id="{150F84AB-4599-4C3C-8E3C-D01DB7782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4291014"/>
            <a:ext cx="9128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660066"/>
                </a:solidFill>
              </a:rPr>
              <a:t>Đơn vị</a:t>
            </a:r>
          </a:p>
        </p:txBody>
      </p:sp>
      <p:sp>
        <p:nvSpPr>
          <p:cNvPr id="9288" name="Oval 72">
            <a:extLst>
              <a:ext uri="{FF2B5EF4-FFF2-40B4-BE49-F238E27FC236}">
                <a16:creationId xmlns:a16="http://schemas.microsoft.com/office/drawing/2014/main" id="{B05CC93B-86F9-471C-83FA-78A1CFC4F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1" y="4886325"/>
            <a:ext cx="7604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1000</a:t>
            </a:r>
          </a:p>
        </p:txBody>
      </p:sp>
      <p:sp>
        <p:nvSpPr>
          <p:cNvPr id="9289" name="Oval 73">
            <a:extLst>
              <a:ext uri="{FF2B5EF4-FFF2-40B4-BE49-F238E27FC236}">
                <a16:creationId xmlns:a16="http://schemas.microsoft.com/office/drawing/2014/main" id="{CEA09982-5B52-4335-9E46-FB34D77D6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88632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9290" name="Oval 74">
            <a:extLst>
              <a:ext uri="{FF2B5EF4-FFF2-40B4-BE49-F238E27FC236}">
                <a16:creationId xmlns:a16="http://schemas.microsoft.com/office/drawing/2014/main" id="{26ED5656-7D95-43F3-A13A-D4F6C8AFF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19112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9291" name="Oval 75">
            <a:extLst>
              <a:ext uri="{FF2B5EF4-FFF2-40B4-BE49-F238E27FC236}">
                <a16:creationId xmlns:a16="http://schemas.microsoft.com/office/drawing/2014/main" id="{A3D51889-067B-4702-9B7F-FCE379EFB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57212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9292" name="Oval 76">
            <a:extLst>
              <a:ext uri="{FF2B5EF4-FFF2-40B4-BE49-F238E27FC236}">
                <a16:creationId xmlns:a16="http://schemas.microsoft.com/office/drawing/2014/main" id="{F49F31EA-7721-437D-8A12-AAE4E1857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95312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9293" name="Oval 77">
            <a:extLst>
              <a:ext uri="{FF2B5EF4-FFF2-40B4-BE49-F238E27FC236}">
                <a16:creationId xmlns:a16="http://schemas.microsoft.com/office/drawing/2014/main" id="{E2A127E1-AE0D-420B-9D80-2D3602294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88632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9294" name="Oval 78">
            <a:extLst>
              <a:ext uri="{FF2B5EF4-FFF2-40B4-BE49-F238E27FC236}">
                <a16:creationId xmlns:a16="http://schemas.microsoft.com/office/drawing/2014/main" id="{E8D4AC69-B02D-44F7-8B4F-3FF03F27B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9112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9295" name="Oval 79">
            <a:extLst>
              <a:ext uri="{FF2B5EF4-FFF2-40B4-BE49-F238E27FC236}">
                <a16:creationId xmlns:a16="http://schemas.microsoft.com/office/drawing/2014/main" id="{80A6D026-72BE-47F9-B8FE-5C7A36303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886325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297" name="Oval 81">
            <a:extLst>
              <a:ext uri="{FF2B5EF4-FFF2-40B4-BE49-F238E27FC236}">
                <a16:creationId xmlns:a16="http://schemas.microsoft.com/office/drawing/2014/main" id="{F0DCEC7B-740E-47C2-87FC-B5F9235D3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191125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298" name="Oval 82">
            <a:extLst>
              <a:ext uri="{FF2B5EF4-FFF2-40B4-BE49-F238E27FC236}">
                <a16:creationId xmlns:a16="http://schemas.microsoft.com/office/drawing/2014/main" id="{562E42E1-8FE1-4EF3-94F4-D66885C32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495925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299" name="Text Box 83">
            <a:extLst>
              <a:ext uri="{FF2B5EF4-FFF2-40B4-BE49-F238E27FC236}">
                <a16:creationId xmlns:a16="http://schemas.microsoft.com/office/drawing/2014/main" id="{56E54D8F-9367-4615-BBA8-F24B34E84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48414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300" name="Text Box 84">
            <a:extLst>
              <a:ext uri="{FF2B5EF4-FFF2-40B4-BE49-F238E27FC236}">
                <a16:creationId xmlns:a16="http://schemas.microsoft.com/office/drawing/2014/main" id="{8B94185E-91F2-4EB1-A80F-51A40C5FD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8" y="6376989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9301" name="Text Box 85">
            <a:extLst>
              <a:ext uri="{FF2B5EF4-FFF2-40B4-BE49-F238E27FC236}">
                <a16:creationId xmlns:a16="http://schemas.microsoft.com/office/drawing/2014/main" id="{4B78E05A-6671-4C29-818C-756129690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6376989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9302" name="Text Box 86">
            <a:extLst>
              <a:ext uri="{FF2B5EF4-FFF2-40B4-BE49-F238E27FC236}">
                <a16:creationId xmlns:a16="http://schemas.microsoft.com/office/drawing/2014/main" id="{EB4ACF4D-D8CB-4C4B-86F4-8D8527CBE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6538" y="6362701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9303" name="Text Box 87">
            <a:extLst>
              <a:ext uri="{FF2B5EF4-FFF2-40B4-BE49-F238E27FC236}">
                <a16:creationId xmlns:a16="http://schemas.microsoft.com/office/drawing/2014/main" id="{4C117A0F-87AC-4E1E-9057-ECE9E12C4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517900"/>
            <a:ext cx="32004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</a:rPr>
              <a:t>* Số gồm 1 nghìn, 4 trăm, 2 chục, 3 đơn vị.</a:t>
            </a:r>
          </a:p>
        </p:txBody>
      </p:sp>
      <p:sp>
        <p:nvSpPr>
          <p:cNvPr id="9304" name="Text Box 88">
            <a:extLst>
              <a:ext uri="{FF2B5EF4-FFF2-40B4-BE49-F238E27FC236}">
                <a16:creationId xmlns:a16="http://schemas.microsoft.com/office/drawing/2014/main" id="{C27B6EAB-88FB-4B54-BE04-D405ABBC3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965700"/>
            <a:ext cx="1905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</a:rPr>
              <a:t>* Viết là:</a:t>
            </a:r>
          </a:p>
        </p:txBody>
      </p:sp>
      <p:pic>
        <p:nvPicPr>
          <p:cNvPr id="9330" name="Picture 114" descr="img211">
            <a:extLst>
              <a:ext uri="{FF2B5EF4-FFF2-40B4-BE49-F238E27FC236}">
                <a16:creationId xmlns:a16="http://schemas.microsoft.com/office/drawing/2014/main" id="{F83134F9-7D0A-40A6-989C-D877C8082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938" y="2298700"/>
            <a:ext cx="825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33" name="Text Box 117">
            <a:extLst>
              <a:ext uri="{FF2B5EF4-FFF2-40B4-BE49-F238E27FC236}">
                <a16:creationId xmlns:a16="http://schemas.microsoft.com/office/drawing/2014/main" id="{B7692F5B-42CA-4A3E-9BA0-2AD3F1375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30480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1000</a:t>
            </a:r>
          </a:p>
        </p:txBody>
      </p:sp>
      <p:sp>
        <p:nvSpPr>
          <p:cNvPr id="9348" name="Arc 132">
            <a:extLst>
              <a:ext uri="{FF2B5EF4-FFF2-40B4-BE49-F238E27FC236}">
                <a16:creationId xmlns:a16="http://schemas.microsoft.com/office/drawing/2014/main" id="{2D7DA39C-380B-4452-9084-C98D3D9D4BB6}"/>
              </a:ext>
            </a:extLst>
          </p:cNvPr>
          <p:cNvSpPr>
            <a:spLocks/>
          </p:cNvSpPr>
          <p:nvPr/>
        </p:nvSpPr>
        <p:spPr bwMode="auto">
          <a:xfrm rot="5880438">
            <a:off x="3316288" y="2324101"/>
            <a:ext cx="231775" cy="1466850"/>
          </a:xfrm>
          <a:custGeom>
            <a:avLst/>
            <a:gdLst>
              <a:gd name="T0" fmla="*/ 225541 w 21600"/>
              <a:gd name="T1" fmla="*/ 0 h 23601"/>
              <a:gd name="T2" fmla="*/ 117411 w 21600"/>
              <a:gd name="T3" fmla="*/ 1466850 h 23601"/>
              <a:gd name="T4" fmla="*/ 0 w 21600"/>
              <a:gd name="T5" fmla="*/ 309331 h 2360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3601" fill="none" extrusionOk="0">
                <a:moveTo>
                  <a:pt x="21018" y="0"/>
                </a:moveTo>
                <a:cubicBezTo>
                  <a:pt x="21404" y="1630"/>
                  <a:pt x="21600" y="3301"/>
                  <a:pt x="21600" y="4977"/>
                </a:cubicBezTo>
                <a:cubicBezTo>
                  <a:pt x="21600" y="12635"/>
                  <a:pt x="17544" y="19721"/>
                  <a:pt x="10941" y="23600"/>
                </a:cubicBezTo>
              </a:path>
              <a:path w="21600" h="23601" stroke="0" extrusionOk="0">
                <a:moveTo>
                  <a:pt x="21018" y="0"/>
                </a:moveTo>
                <a:cubicBezTo>
                  <a:pt x="21404" y="1630"/>
                  <a:pt x="21600" y="3301"/>
                  <a:pt x="21600" y="4977"/>
                </a:cubicBezTo>
                <a:cubicBezTo>
                  <a:pt x="21600" y="12635"/>
                  <a:pt x="17544" y="19721"/>
                  <a:pt x="10941" y="23600"/>
                </a:cubicBezTo>
                <a:lnTo>
                  <a:pt x="0" y="4977"/>
                </a:lnTo>
                <a:lnTo>
                  <a:pt x="21018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49" name="Text Box 133">
            <a:extLst>
              <a:ext uri="{FF2B5EF4-FFF2-40B4-BE49-F238E27FC236}">
                <a16:creationId xmlns:a16="http://schemas.microsoft.com/office/drawing/2014/main" id="{90B4073F-899A-4ED0-A572-8ABEAE801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7100" y="301625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400</a:t>
            </a:r>
          </a:p>
        </p:txBody>
      </p:sp>
      <p:sp>
        <p:nvSpPr>
          <p:cNvPr id="9350" name="Text Box 134">
            <a:extLst>
              <a:ext uri="{FF2B5EF4-FFF2-40B4-BE49-F238E27FC236}">
                <a16:creationId xmlns:a16="http://schemas.microsoft.com/office/drawing/2014/main" id="{B5844E0D-0120-4C77-8D5D-357A36025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8700" y="301625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9351" name="Text Box 135">
            <a:extLst>
              <a:ext uri="{FF2B5EF4-FFF2-40B4-BE49-F238E27FC236}">
                <a16:creationId xmlns:a16="http://schemas.microsoft.com/office/drawing/2014/main" id="{5E69CBB9-2101-4F35-95A6-481235E19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8775" y="302895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352" name="Text Box 136">
            <a:extLst>
              <a:ext uri="{FF2B5EF4-FFF2-40B4-BE49-F238E27FC236}">
                <a16:creationId xmlns:a16="http://schemas.microsoft.com/office/drawing/2014/main" id="{8612B8DD-C2A4-43A5-ABBB-0A78A6358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575300"/>
            <a:ext cx="30480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</a:rPr>
              <a:t>* Đọc là: Một nghìn bốn trăm hai mươi ba.</a:t>
            </a:r>
          </a:p>
        </p:txBody>
      </p:sp>
      <p:pic>
        <p:nvPicPr>
          <p:cNvPr id="9360" name="Picture 144" descr="img206">
            <a:extLst>
              <a:ext uri="{FF2B5EF4-FFF2-40B4-BE49-F238E27FC236}">
                <a16:creationId xmlns:a16="http://schemas.microsoft.com/office/drawing/2014/main" id="{A32AC8E8-A9E5-4C8C-8AB8-43793AE1C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549400"/>
            <a:ext cx="685800" cy="685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64" name="Picture 148" descr="img206">
            <a:extLst>
              <a:ext uri="{FF2B5EF4-FFF2-40B4-BE49-F238E27FC236}">
                <a16:creationId xmlns:a16="http://schemas.microsoft.com/office/drawing/2014/main" id="{1873F451-12F3-4256-B760-99615532E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38" y="1511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65" name="Picture 149" descr="img206">
            <a:extLst>
              <a:ext uri="{FF2B5EF4-FFF2-40B4-BE49-F238E27FC236}">
                <a16:creationId xmlns:a16="http://schemas.microsoft.com/office/drawing/2014/main" id="{0201A966-85C3-49FF-88F2-5CF4211B5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1511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66" name="Picture 150" descr="img206">
            <a:extLst>
              <a:ext uri="{FF2B5EF4-FFF2-40B4-BE49-F238E27FC236}">
                <a16:creationId xmlns:a16="http://schemas.microsoft.com/office/drawing/2014/main" id="{6EF65478-7E31-4345-B4F1-C0A89B345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938" y="1511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67" name="Picture 151" descr="img206">
            <a:extLst>
              <a:ext uri="{FF2B5EF4-FFF2-40B4-BE49-F238E27FC236}">
                <a16:creationId xmlns:a16="http://schemas.microsoft.com/office/drawing/2014/main" id="{FCF6D15C-2EC1-4464-9F6A-2EB1C1665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8" y="1511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68" name="Picture 152" descr="img206">
            <a:extLst>
              <a:ext uri="{FF2B5EF4-FFF2-40B4-BE49-F238E27FC236}">
                <a16:creationId xmlns:a16="http://schemas.microsoft.com/office/drawing/2014/main" id="{34D36726-0643-421E-85FA-15B94E4D4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69" name="Picture 153" descr="img206">
            <a:extLst>
              <a:ext uri="{FF2B5EF4-FFF2-40B4-BE49-F238E27FC236}">
                <a16:creationId xmlns:a16="http://schemas.microsoft.com/office/drawing/2014/main" id="{452607DD-5094-473B-A671-17D901571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70" name="Picture 154" descr="img206">
            <a:extLst>
              <a:ext uri="{FF2B5EF4-FFF2-40B4-BE49-F238E27FC236}">
                <a16:creationId xmlns:a16="http://schemas.microsoft.com/office/drawing/2014/main" id="{334F75B7-CE68-42E9-BD63-0DEE8B5A6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71" name="Picture 155" descr="img206">
            <a:extLst>
              <a:ext uri="{FF2B5EF4-FFF2-40B4-BE49-F238E27FC236}">
                <a16:creationId xmlns:a16="http://schemas.microsoft.com/office/drawing/2014/main" id="{380F0C24-85D2-4848-8B21-32E3BE339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72" name="Picture 156" descr="img206">
            <a:extLst>
              <a:ext uri="{FF2B5EF4-FFF2-40B4-BE49-F238E27FC236}">
                <a16:creationId xmlns:a16="http://schemas.microsoft.com/office/drawing/2014/main" id="{81149AB8-A450-44B5-840C-88B9D0AA8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73" name="Arc 157">
            <a:extLst>
              <a:ext uri="{FF2B5EF4-FFF2-40B4-BE49-F238E27FC236}">
                <a16:creationId xmlns:a16="http://schemas.microsoft.com/office/drawing/2014/main" id="{B3DF2106-82D7-4970-9C61-DA6C5CD1BA98}"/>
              </a:ext>
            </a:extLst>
          </p:cNvPr>
          <p:cNvSpPr>
            <a:spLocks/>
          </p:cNvSpPr>
          <p:nvPr/>
        </p:nvSpPr>
        <p:spPr bwMode="auto">
          <a:xfrm rot="4684633">
            <a:off x="5245894" y="2247107"/>
            <a:ext cx="455613" cy="1498600"/>
          </a:xfrm>
          <a:custGeom>
            <a:avLst/>
            <a:gdLst>
              <a:gd name="T0" fmla="*/ 410242 w 21600"/>
              <a:gd name="T1" fmla="*/ 0 h 23982"/>
              <a:gd name="T2" fmla="*/ 336057 w 21600"/>
              <a:gd name="T3" fmla="*/ 1498600 h 23982"/>
              <a:gd name="T4" fmla="*/ 0 w 21600"/>
              <a:gd name="T5" fmla="*/ 587142 h 2398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3982" fill="none" extrusionOk="0">
                <a:moveTo>
                  <a:pt x="19449" y="-1"/>
                </a:moveTo>
                <a:cubicBezTo>
                  <a:pt x="20864" y="2929"/>
                  <a:pt x="21600" y="6141"/>
                  <a:pt x="21600" y="9396"/>
                </a:cubicBezTo>
                <a:cubicBezTo>
                  <a:pt x="21600" y="14795"/>
                  <a:pt x="19577" y="19999"/>
                  <a:pt x="15931" y="23981"/>
                </a:cubicBezTo>
              </a:path>
              <a:path w="21600" h="23982" stroke="0" extrusionOk="0">
                <a:moveTo>
                  <a:pt x="19449" y="-1"/>
                </a:moveTo>
                <a:cubicBezTo>
                  <a:pt x="20864" y="2929"/>
                  <a:pt x="21600" y="6141"/>
                  <a:pt x="21600" y="9396"/>
                </a:cubicBezTo>
                <a:cubicBezTo>
                  <a:pt x="21600" y="14795"/>
                  <a:pt x="19577" y="19999"/>
                  <a:pt x="15931" y="23981"/>
                </a:cubicBezTo>
                <a:lnTo>
                  <a:pt x="0" y="9396"/>
                </a:lnTo>
                <a:lnTo>
                  <a:pt x="19449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375" name="Picture 159" descr="img206">
            <a:extLst>
              <a:ext uri="{FF2B5EF4-FFF2-40B4-BE49-F238E27FC236}">
                <a16:creationId xmlns:a16="http://schemas.microsoft.com/office/drawing/2014/main" id="{8E6ED9C4-B4EF-422D-B356-BEF4ECD80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38" y="1511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76" name="Picture 160" descr="img206">
            <a:extLst>
              <a:ext uri="{FF2B5EF4-FFF2-40B4-BE49-F238E27FC236}">
                <a16:creationId xmlns:a16="http://schemas.microsoft.com/office/drawing/2014/main" id="{565D376F-EA22-48D6-9501-0F4450E4A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938" y="1511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77" name="Picture 161" descr="img206">
            <a:extLst>
              <a:ext uri="{FF2B5EF4-FFF2-40B4-BE49-F238E27FC236}">
                <a16:creationId xmlns:a16="http://schemas.microsoft.com/office/drawing/2014/main" id="{A726B2E9-C86D-43DB-9378-94B3CE2AC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78" name="Picture 162" descr="img206">
            <a:extLst>
              <a:ext uri="{FF2B5EF4-FFF2-40B4-BE49-F238E27FC236}">
                <a16:creationId xmlns:a16="http://schemas.microsoft.com/office/drawing/2014/main" id="{875A0037-A80B-4D94-B5FE-DF2087F95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938" y="22733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79" name="Arc 163">
            <a:extLst>
              <a:ext uri="{FF2B5EF4-FFF2-40B4-BE49-F238E27FC236}">
                <a16:creationId xmlns:a16="http://schemas.microsoft.com/office/drawing/2014/main" id="{06BF6E4A-8704-4ADE-B138-2894EF4A806F}"/>
              </a:ext>
            </a:extLst>
          </p:cNvPr>
          <p:cNvSpPr>
            <a:spLocks/>
          </p:cNvSpPr>
          <p:nvPr/>
        </p:nvSpPr>
        <p:spPr bwMode="auto">
          <a:xfrm rot="5047193">
            <a:off x="7278688" y="2135188"/>
            <a:ext cx="533400" cy="1358900"/>
          </a:xfrm>
          <a:custGeom>
            <a:avLst/>
            <a:gdLst>
              <a:gd name="T0" fmla="*/ 503273 w 21600"/>
              <a:gd name="T1" fmla="*/ 0 h 21743"/>
              <a:gd name="T2" fmla="*/ 393432 w 21600"/>
              <a:gd name="T3" fmla="*/ 1358900 h 21743"/>
              <a:gd name="T4" fmla="*/ 0 w 21600"/>
              <a:gd name="T5" fmla="*/ 447300 h 2174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743" fill="none" extrusionOk="0">
                <a:moveTo>
                  <a:pt x="20379" y="0"/>
                </a:moveTo>
                <a:cubicBezTo>
                  <a:pt x="21187" y="2299"/>
                  <a:pt x="21600" y="4719"/>
                  <a:pt x="21600" y="7157"/>
                </a:cubicBezTo>
                <a:cubicBezTo>
                  <a:pt x="21600" y="12556"/>
                  <a:pt x="19577" y="17760"/>
                  <a:pt x="15931" y="21742"/>
                </a:cubicBezTo>
              </a:path>
              <a:path w="21600" h="21743" stroke="0" extrusionOk="0">
                <a:moveTo>
                  <a:pt x="20379" y="0"/>
                </a:moveTo>
                <a:cubicBezTo>
                  <a:pt x="21187" y="2299"/>
                  <a:pt x="21600" y="4719"/>
                  <a:pt x="21600" y="7157"/>
                </a:cubicBezTo>
                <a:cubicBezTo>
                  <a:pt x="21600" y="12556"/>
                  <a:pt x="19577" y="17760"/>
                  <a:pt x="15931" y="21742"/>
                </a:cubicBezTo>
                <a:lnTo>
                  <a:pt x="0" y="7157"/>
                </a:lnTo>
                <a:lnTo>
                  <a:pt x="2037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380" name="Picture 164" descr="img211">
            <a:extLst>
              <a:ext uri="{FF2B5EF4-FFF2-40B4-BE49-F238E27FC236}">
                <a16:creationId xmlns:a16="http://schemas.microsoft.com/office/drawing/2014/main" id="{BDC69B0E-6BBA-4C9C-B014-49B284BFA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2286000"/>
            <a:ext cx="825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81" name="Picture 165" descr="img209">
            <a:extLst>
              <a:ext uri="{FF2B5EF4-FFF2-40B4-BE49-F238E27FC236}">
                <a16:creationId xmlns:a16="http://schemas.microsoft.com/office/drawing/2014/main" id="{EB00DB1B-80E1-4B28-A33D-04B7075A9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24384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82" name="Picture 166" descr="img209">
            <a:extLst>
              <a:ext uri="{FF2B5EF4-FFF2-40B4-BE49-F238E27FC236}">
                <a16:creationId xmlns:a16="http://schemas.microsoft.com/office/drawing/2014/main" id="{89646C52-8819-4C90-95DD-D8E9B9124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28956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83" name="Picture 167" descr="img209">
            <a:extLst>
              <a:ext uri="{FF2B5EF4-FFF2-40B4-BE49-F238E27FC236}">
                <a16:creationId xmlns:a16="http://schemas.microsoft.com/office/drawing/2014/main" id="{3AAF9EBC-04AD-428C-9E73-DB819AAC5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26670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71" name="Group 311">
            <a:extLst>
              <a:ext uri="{FF2B5EF4-FFF2-40B4-BE49-F238E27FC236}">
                <a16:creationId xmlns:a16="http://schemas.microsoft.com/office/drawing/2014/main" id="{B72DCAEC-CB13-4492-A306-5CB7DF44873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561307" y="-37307"/>
            <a:ext cx="1028700" cy="1103313"/>
            <a:chOff x="2332" y="1554"/>
            <a:chExt cx="1105" cy="1218"/>
          </a:xfrm>
        </p:grpSpPr>
        <p:sp>
          <p:nvSpPr>
            <p:cNvPr id="4313" name="Freeform 312">
              <a:extLst>
                <a:ext uri="{FF2B5EF4-FFF2-40B4-BE49-F238E27FC236}">
                  <a16:creationId xmlns:a16="http://schemas.microsoft.com/office/drawing/2014/main" id="{CC0FCB87-F99E-4E6F-B54E-13481DBCB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15 w 61"/>
                <a:gd name="T1" fmla="*/ 30 h 60"/>
                <a:gd name="T2" fmla="*/ 9 w 61"/>
                <a:gd name="T3" fmla="*/ 29 h 60"/>
                <a:gd name="T4" fmla="*/ 4 w 61"/>
                <a:gd name="T5" fmla="*/ 25 h 60"/>
                <a:gd name="T6" fmla="*/ 1 w 61"/>
                <a:gd name="T7" fmla="*/ 21 h 60"/>
                <a:gd name="T8" fmla="*/ 0 w 61"/>
                <a:gd name="T9" fmla="*/ 15 h 60"/>
                <a:gd name="T10" fmla="*/ 1 w 61"/>
                <a:gd name="T11" fmla="*/ 9 h 60"/>
                <a:gd name="T12" fmla="*/ 4 w 61"/>
                <a:gd name="T13" fmla="*/ 4 h 60"/>
                <a:gd name="T14" fmla="*/ 9 w 61"/>
                <a:gd name="T15" fmla="*/ 1 h 60"/>
                <a:gd name="T16" fmla="*/ 15 w 61"/>
                <a:gd name="T17" fmla="*/ 0 h 60"/>
                <a:gd name="T18" fmla="*/ 21 w 61"/>
                <a:gd name="T19" fmla="*/ 1 h 60"/>
                <a:gd name="T20" fmla="*/ 26 w 61"/>
                <a:gd name="T21" fmla="*/ 4 h 60"/>
                <a:gd name="T22" fmla="*/ 29 w 61"/>
                <a:gd name="T23" fmla="*/ 9 h 60"/>
                <a:gd name="T24" fmla="*/ 30 w 61"/>
                <a:gd name="T25" fmla="*/ 15 h 60"/>
                <a:gd name="T26" fmla="*/ 29 w 61"/>
                <a:gd name="T27" fmla="*/ 21 h 60"/>
                <a:gd name="T28" fmla="*/ 26 w 61"/>
                <a:gd name="T29" fmla="*/ 25 h 60"/>
                <a:gd name="T30" fmla="*/ 21 w 61"/>
                <a:gd name="T31" fmla="*/ 29 h 60"/>
                <a:gd name="T32" fmla="*/ 15 w 61"/>
                <a:gd name="T33" fmla="*/ 30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4" name="Freeform 313">
              <a:extLst>
                <a:ext uri="{FF2B5EF4-FFF2-40B4-BE49-F238E27FC236}">
                  <a16:creationId xmlns:a16="http://schemas.microsoft.com/office/drawing/2014/main" id="{2C7533AE-96E2-453E-9A79-3B5330BCC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25 w 132"/>
                <a:gd name="T1" fmla="*/ 91 h 182"/>
                <a:gd name="T2" fmla="*/ 41 w 132"/>
                <a:gd name="T3" fmla="*/ 91 h 182"/>
                <a:gd name="T4" fmla="*/ 43 w 132"/>
                <a:gd name="T5" fmla="*/ 87 h 182"/>
                <a:gd name="T6" fmla="*/ 50 w 132"/>
                <a:gd name="T7" fmla="*/ 77 h 182"/>
                <a:gd name="T8" fmla="*/ 57 w 132"/>
                <a:gd name="T9" fmla="*/ 63 h 182"/>
                <a:gd name="T10" fmla="*/ 63 w 132"/>
                <a:gd name="T11" fmla="*/ 46 h 182"/>
                <a:gd name="T12" fmla="*/ 67 w 132"/>
                <a:gd name="T13" fmla="*/ 29 h 182"/>
                <a:gd name="T14" fmla="*/ 65 w 132"/>
                <a:gd name="T15" fmla="*/ 15 h 182"/>
                <a:gd name="T16" fmla="*/ 54 w 132"/>
                <a:gd name="T17" fmla="*/ 5 h 182"/>
                <a:gd name="T18" fmla="*/ 34 w 132"/>
                <a:gd name="T19" fmla="*/ 0 h 182"/>
                <a:gd name="T20" fmla="*/ 13 w 132"/>
                <a:gd name="T21" fmla="*/ 5 h 182"/>
                <a:gd name="T22" fmla="*/ 2 w 132"/>
                <a:gd name="T23" fmla="*/ 15 h 182"/>
                <a:gd name="T24" fmla="*/ 0 w 132"/>
                <a:gd name="T25" fmla="*/ 29 h 182"/>
                <a:gd name="T26" fmla="*/ 3 w 132"/>
                <a:gd name="T27" fmla="*/ 46 h 182"/>
                <a:gd name="T28" fmla="*/ 9 w 132"/>
                <a:gd name="T29" fmla="*/ 63 h 182"/>
                <a:gd name="T30" fmla="*/ 17 w 132"/>
                <a:gd name="T31" fmla="*/ 77 h 182"/>
                <a:gd name="T32" fmla="*/ 23 w 132"/>
                <a:gd name="T33" fmla="*/ 87 h 182"/>
                <a:gd name="T34" fmla="*/ 25 w 132"/>
                <a:gd name="T35" fmla="*/ 9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5" name="Freeform 314">
              <a:extLst>
                <a:ext uri="{FF2B5EF4-FFF2-40B4-BE49-F238E27FC236}">
                  <a16:creationId xmlns:a16="http://schemas.microsoft.com/office/drawing/2014/main" id="{7EEF5AFE-1E13-4B0E-9E22-E49CDD81A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25 w 132"/>
                <a:gd name="T1" fmla="*/ 91 h 182"/>
                <a:gd name="T2" fmla="*/ 41 w 132"/>
                <a:gd name="T3" fmla="*/ 91 h 182"/>
                <a:gd name="T4" fmla="*/ 43 w 132"/>
                <a:gd name="T5" fmla="*/ 87 h 182"/>
                <a:gd name="T6" fmla="*/ 50 w 132"/>
                <a:gd name="T7" fmla="*/ 77 h 182"/>
                <a:gd name="T8" fmla="*/ 57 w 132"/>
                <a:gd name="T9" fmla="*/ 63 h 182"/>
                <a:gd name="T10" fmla="*/ 63 w 132"/>
                <a:gd name="T11" fmla="*/ 46 h 182"/>
                <a:gd name="T12" fmla="*/ 67 w 132"/>
                <a:gd name="T13" fmla="*/ 29 h 182"/>
                <a:gd name="T14" fmla="*/ 65 w 132"/>
                <a:gd name="T15" fmla="*/ 15 h 182"/>
                <a:gd name="T16" fmla="*/ 54 w 132"/>
                <a:gd name="T17" fmla="*/ 5 h 182"/>
                <a:gd name="T18" fmla="*/ 34 w 132"/>
                <a:gd name="T19" fmla="*/ 0 h 182"/>
                <a:gd name="T20" fmla="*/ 13 w 132"/>
                <a:gd name="T21" fmla="*/ 5 h 182"/>
                <a:gd name="T22" fmla="*/ 2 w 132"/>
                <a:gd name="T23" fmla="*/ 15 h 182"/>
                <a:gd name="T24" fmla="*/ 0 w 132"/>
                <a:gd name="T25" fmla="*/ 29 h 182"/>
                <a:gd name="T26" fmla="*/ 3 w 132"/>
                <a:gd name="T27" fmla="*/ 46 h 182"/>
                <a:gd name="T28" fmla="*/ 9 w 132"/>
                <a:gd name="T29" fmla="*/ 63 h 182"/>
                <a:gd name="T30" fmla="*/ 17 w 132"/>
                <a:gd name="T31" fmla="*/ 77 h 182"/>
                <a:gd name="T32" fmla="*/ 23 w 132"/>
                <a:gd name="T33" fmla="*/ 87 h 182"/>
                <a:gd name="T34" fmla="*/ 25 w 132"/>
                <a:gd name="T35" fmla="*/ 9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6" name="Freeform 315">
              <a:extLst>
                <a:ext uri="{FF2B5EF4-FFF2-40B4-BE49-F238E27FC236}">
                  <a16:creationId xmlns:a16="http://schemas.microsoft.com/office/drawing/2014/main" id="{65EDD2C5-474E-46E1-91E8-0E63BB4A4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82 w 177"/>
                <a:gd name="T1" fmla="*/ 72 h 146"/>
                <a:gd name="T2" fmla="*/ 89 w 177"/>
                <a:gd name="T3" fmla="*/ 59 h 146"/>
                <a:gd name="T4" fmla="*/ 86 w 177"/>
                <a:gd name="T5" fmla="*/ 55 h 146"/>
                <a:gd name="T6" fmla="*/ 81 w 177"/>
                <a:gd name="T7" fmla="*/ 45 h 146"/>
                <a:gd name="T8" fmla="*/ 72 w 177"/>
                <a:gd name="T9" fmla="*/ 31 h 146"/>
                <a:gd name="T10" fmla="*/ 61 w 177"/>
                <a:gd name="T11" fmla="*/ 17 h 146"/>
                <a:gd name="T12" fmla="*/ 48 w 177"/>
                <a:gd name="T13" fmla="*/ 6 h 146"/>
                <a:gd name="T14" fmla="*/ 35 w 177"/>
                <a:gd name="T15" fmla="*/ 0 h 146"/>
                <a:gd name="T16" fmla="*/ 20 w 177"/>
                <a:gd name="T17" fmla="*/ 4 h 146"/>
                <a:gd name="T18" fmla="*/ 7 w 177"/>
                <a:gd name="T19" fmla="*/ 19 h 146"/>
                <a:gd name="T20" fmla="*/ 2 w 177"/>
                <a:gd name="T21" fmla="*/ 30 h 146"/>
                <a:gd name="T22" fmla="*/ 0 w 177"/>
                <a:gd name="T23" fmla="*/ 39 h 146"/>
                <a:gd name="T24" fmla="*/ 1 w 177"/>
                <a:gd name="T25" fmla="*/ 47 h 146"/>
                <a:gd name="T26" fmla="*/ 4 w 177"/>
                <a:gd name="T27" fmla="*/ 53 h 146"/>
                <a:gd name="T28" fmla="*/ 9 w 177"/>
                <a:gd name="T29" fmla="*/ 59 h 146"/>
                <a:gd name="T30" fmla="*/ 15 w 177"/>
                <a:gd name="T31" fmla="*/ 63 h 146"/>
                <a:gd name="T32" fmla="*/ 23 w 177"/>
                <a:gd name="T33" fmla="*/ 66 h 146"/>
                <a:gd name="T34" fmla="*/ 31 w 177"/>
                <a:gd name="T35" fmla="*/ 69 h 146"/>
                <a:gd name="T36" fmla="*/ 40 w 177"/>
                <a:gd name="T37" fmla="*/ 71 h 146"/>
                <a:gd name="T38" fmla="*/ 49 w 177"/>
                <a:gd name="T39" fmla="*/ 72 h 146"/>
                <a:gd name="T40" fmla="*/ 58 w 177"/>
                <a:gd name="T41" fmla="*/ 72 h 146"/>
                <a:gd name="T42" fmla="*/ 65 w 177"/>
                <a:gd name="T43" fmla="*/ 73 h 146"/>
                <a:gd name="T44" fmla="*/ 72 w 177"/>
                <a:gd name="T45" fmla="*/ 73 h 146"/>
                <a:gd name="T46" fmla="*/ 77 w 177"/>
                <a:gd name="T47" fmla="*/ 72 h 146"/>
                <a:gd name="T48" fmla="*/ 81 w 177"/>
                <a:gd name="T49" fmla="*/ 72 h 146"/>
                <a:gd name="T50" fmla="*/ 82 w 177"/>
                <a:gd name="T51" fmla="*/ 72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7" name="Freeform 316">
              <a:extLst>
                <a:ext uri="{FF2B5EF4-FFF2-40B4-BE49-F238E27FC236}">
                  <a16:creationId xmlns:a16="http://schemas.microsoft.com/office/drawing/2014/main" id="{01CD4638-C03F-4D5E-83BE-1324864D94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89 w 178"/>
                <a:gd name="T1" fmla="*/ 13 h 143"/>
                <a:gd name="T2" fmla="*/ 82 w 178"/>
                <a:gd name="T3" fmla="*/ 0 h 143"/>
                <a:gd name="T4" fmla="*/ 81 w 178"/>
                <a:gd name="T5" fmla="*/ 0 h 143"/>
                <a:gd name="T6" fmla="*/ 78 w 178"/>
                <a:gd name="T7" fmla="*/ 0 h 143"/>
                <a:gd name="T8" fmla="*/ 73 w 178"/>
                <a:gd name="T9" fmla="*/ 0 h 143"/>
                <a:gd name="T10" fmla="*/ 66 w 178"/>
                <a:gd name="T11" fmla="*/ 0 h 143"/>
                <a:gd name="T12" fmla="*/ 58 w 178"/>
                <a:gd name="T13" fmla="*/ 0 h 143"/>
                <a:gd name="T14" fmla="*/ 50 w 178"/>
                <a:gd name="T15" fmla="*/ 1 h 143"/>
                <a:gd name="T16" fmla="*/ 40 w 178"/>
                <a:gd name="T17" fmla="*/ 2 h 143"/>
                <a:gd name="T18" fmla="*/ 32 w 178"/>
                <a:gd name="T19" fmla="*/ 3 h 143"/>
                <a:gd name="T20" fmla="*/ 23 w 178"/>
                <a:gd name="T21" fmla="*/ 6 h 143"/>
                <a:gd name="T22" fmla="*/ 16 w 178"/>
                <a:gd name="T23" fmla="*/ 9 h 143"/>
                <a:gd name="T24" fmla="*/ 9 w 178"/>
                <a:gd name="T25" fmla="*/ 13 h 143"/>
                <a:gd name="T26" fmla="*/ 4 w 178"/>
                <a:gd name="T27" fmla="*/ 18 h 143"/>
                <a:gd name="T28" fmla="*/ 1 w 178"/>
                <a:gd name="T29" fmla="*/ 25 h 143"/>
                <a:gd name="T30" fmla="*/ 0 w 178"/>
                <a:gd name="T31" fmla="*/ 32 h 143"/>
                <a:gd name="T32" fmla="*/ 2 w 178"/>
                <a:gd name="T33" fmla="*/ 41 h 143"/>
                <a:gd name="T34" fmla="*/ 7 w 178"/>
                <a:gd name="T35" fmla="*/ 52 h 143"/>
                <a:gd name="T36" fmla="*/ 21 w 178"/>
                <a:gd name="T37" fmla="*/ 67 h 143"/>
                <a:gd name="T38" fmla="*/ 35 w 178"/>
                <a:gd name="T39" fmla="*/ 71 h 143"/>
                <a:gd name="T40" fmla="*/ 48 w 178"/>
                <a:gd name="T41" fmla="*/ 66 h 143"/>
                <a:gd name="T42" fmla="*/ 61 w 178"/>
                <a:gd name="T43" fmla="*/ 55 h 143"/>
                <a:gd name="T44" fmla="*/ 73 w 178"/>
                <a:gd name="T45" fmla="*/ 41 h 143"/>
                <a:gd name="T46" fmla="*/ 81 w 178"/>
                <a:gd name="T47" fmla="*/ 27 h 143"/>
                <a:gd name="T48" fmla="*/ 87 w 178"/>
                <a:gd name="T49" fmla="*/ 17 h 143"/>
                <a:gd name="T50" fmla="*/ 89 w 178"/>
                <a:gd name="T51" fmla="*/ 13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8" name="Freeform 317">
              <a:extLst>
                <a:ext uri="{FF2B5EF4-FFF2-40B4-BE49-F238E27FC236}">
                  <a16:creationId xmlns:a16="http://schemas.microsoft.com/office/drawing/2014/main" id="{068EEBD0-4EAE-42BB-AEF2-154F7E209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41 w 132"/>
                <a:gd name="T1" fmla="*/ 0 h 181"/>
                <a:gd name="T2" fmla="*/ 26 w 132"/>
                <a:gd name="T3" fmla="*/ 0 h 181"/>
                <a:gd name="T4" fmla="*/ 24 w 132"/>
                <a:gd name="T5" fmla="*/ 4 h 181"/>
                <a:gd name="T6" fmla="*/ 18 w 132"/>
                <a:gd name="T7" fmla="*/ 14 h 181"/>
                <a:gd name="T8" fmla="*/ 10 w 132"/>
                <a:gd name="T9" fmla="*/ 28 h 181"/>
                <a:gd name="T10" fmla="*/ 4 w 132"/>
                <a:gd name="T11" fmla="*/ 45 h 181"/>
                <a:gd name="T12" fmla="*/ 0 w 132"/>
                <a:gd name="T13" fmla="*/ 61 h 181"/>
                <a:gd name="T14" fmla="*/ 3 w 132"/>
                <a:gd name="T15" fmla="*/ 76 h 181"/>
                <a:gd name="T16" fmla="*/ 12 w 132"/>
                <a:gd name="T17" fmla="*/ 86 h 181"/>
                <a:gd name="T18" fmla="*/ 32 w 132"/>
                <a:gd name="T19" fmla="*/ 90 h 181"/>
                <a:gd name="T20" fmla="*/ 53 w 132"/>
                <a:gd name="T21" fmla="*/ 86 h 181"/>
                <a:gd name="T22" fmla="*/ 64 w 132"/>
                <a:gd name="T23" fmla="*/ 76 h 181"/>
                <a:gd name="T24" fmla="*/ 66 w 132"/>
                <a:gd name="T25" fmla="*/ 61 h 181"/>
                <a:gd name="T26" fmla="*/ 64 w 132"/>
                <a:gd name="T27" fmla="*/ 45 h 181"/>
                <a:gd name="T28" fmla="*/ 57 w 132"/>
                <a:gd name="T29" fmla="*/ 28 h 181"/>
                <a:gd name="T30" fmla="*/ 50 w 132"/>
                <a:gd name="T31" fmla="*/ 14 h 181"/>
                <a:gd name="T32" fmla="*/ 43 w 132"/>
                <a:gd name="T33" fmla="*/ 4 h 181"/>
                <a:gd name="T34" fmla="*/ 4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9" name="Freeform 318">
              <a:extLst>
                <a:ext uri="{FF2B5EF4-FFF2-40B4-BE49-F238E27FC236}">
                  <a16:creationId xmlns:a16="http://schemas.microsoft.com/office/drawing/2014/main" id="{769DD8D3-2763-45EB-970E-A46DFFA0A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7 w 177"/>
                <a:gd name="T1" fmla="*/ 1 h 144"/>
                <a:gd name="T2" fmla="*/ 0 w 177"/>
                <a:gd name="T3" fmla="*/ 13 h 144"/>
                <a:gd name="T4" fmla="*/ 2 w 177"/>
                <a:gd name="T5" fmla="*/ 17 h 144"/>
                <a:gd name="T6" fmla="*/ 8 w 177"/>
                <a:gd name="T7" fmla="*/ 28 h 144"/>
                <a:gd name="T8" fmla="*/ 16 w 177"/>
                <a:gd name="T9" fmla="*/ 42 h 144"/>
                <a:gd name="T10" fmla="*/ 28 w 177"/>
                <a:gd name="T11" fmla="*/ 55 h 144"/>
                <a:gd name="T12" fmla="*/ 41 w 177"/>
                <a:gd name="T13" fmla="*/ 66 h 144"/>
                <a:gd name="T14" fmla="*/ 54 w 177"/>
                <a:gd name="T15" fmla="*/ 72 h 144"/>
                <a:gd name="T16" fmla="*/ 68 w 177"/>
                <a:gd name="T17" fmla="*/ 69 h 144"/>
                <a:gd name="T18" fmla="*/ 82 w 177"/>
                <a:gd name="T19" fmla="*/ 53 h 144"/>
                <a:gd name="T20" fmla="*/ 87 w 177"/>
                <a:gd name="T21" fmla="*/ 43 h 144"/>
                <a:gd name="T22" fmla="*/ 88 w 177"/>
                <a:gd name="T23" fmla="*/ 34 h 144"/>
                <a:gd name="T24" fmla="*/ 88 w 177"/>
                <a:gd name="T25" fmla="*/ 25 h 144"/>
                <a:gd name="T26" fmla="*/ 85 w 177"/>
                <a:gd name="T27" fmla="*/ 19 h 144"/>
                <a:gd name="T28" fmla="*/ 80 w 177"/>
                <a:gd name="T29" fmla="*/ 14 h 144"/>
                <a:gd name="T30" fmla="*/ 73 w 177"/>
                <a:gd name="T31" fmla="*/ 10 h 144"/>
                <a:gd name="T32" fmla="*/ 66 w 177"/>
                <a:gd name="T33" fmla="*/ 6 h 144"/>
                <a:gd name="T34" fmla="*/ 58 w 177"/>
                <a:gd name="T35" fmla="*/ 4 h 144"/>
                <a:gd name="T36" fmla="*/ 49 w 177"/>
                <a:gd name="T37" fmla="*/ 2 h 144"/>
                <a:gd name="T38" fmla="*/ 40 w 177"/>
                <a:gd name="T39" fmla="*/ 1 h 144"/>
                <a:gd name="T40" fmla="*/ 31 w 177"/>
                <a:gd name="T41" fmla="*/ 1 h 144"/>
                <a:gd name="T42" fmla="*/ 24 w 177"/>
                <a:gd name="T43" fmla="*/ 0 h 144"/>
                <a:gd name="T44" fmla="*/ 17 w 177"/>
                <a:gd name="T45" fmla="*/ 0 h 144"/>
                <a:gd name="T46" fmla="*/ 12 w 177"/>
                <a:gd name="T47" fmla="*/ 1 h 144"/>
                <a:gd name="T48" fmla="*/ 8 w 177"/>
                <a:gd name="T49" fmla="*/ 1 h 144"/>
                <a:gd name="T50" fmla="*/ 7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0" name="Freeform 319">
              <a:extLst>
                <a:ext uri="{FF2B5EF4-FFF2-40B4-BE49-F238E27FC236}">
                  <a16:creationId xmlns:a16="http://schemas.microsoft.com/office/drawing/2014/main" id="{5B9A53ED-745B-4AC7-9B9D-2F841F0AA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58 h 143"/>
                <a:gd name="T2" fmla="*/ 8 w 180"/>
                <a:gd name="T3" fmla="*/ 71 h 143"/>
                <a:gd name="T4" fmla="*/ 9 w 180"/>
                <a:gd name="T5" fmla="*/ 71 h 143"/>
                <a:gd name="T6" fmla="*/ 12 w 180"/>
                <a:gd name="T7" fmla="*/ 71 h 143"/>
                <a:gd name="T8" fmla="*/ 17 w 180"/>
                <a:gd name="T9" fmla="*/ 72 h 143"/>
                <a:gd name="T10" fmla="*/ 24 w 180"/>
                <a:gd name="T11" fmla="*/ 72 h 143"/>
                <a:gd name="T12" fmla="*/ 32 w 180"/>
                <a:gd name="T13" fmla="*/ 71 h 143"/>
                <a:gd name="T14" fmla="*/ 40 w 180"/>
                <a:gd name="T15" fmla="*/ 71 h 143"/>
                <a:gd name="T16" fmla="*/ 50 w 180"/>
                <a:gd name="T17" fmla="*/ 70 h 143"/>
                <a:gd name="T18" fmla="*/ 58 w 180"/>
                <a:gd name="T19" fmla="*/ 68 h 143"/>
                <a:gd name="T20" fmla="*/ 67 w 180"/>
                <a:gd name="T21" fmla="*/ 66 h 143"/>
                <a:gd name="T22" fmla="*/ 74 w 180"/>
                <a:gd name="T23" fmla="*/ 63 h 143"/>
                <a:gd name="T24" fmla="*/ 81 w 180"/>
                <a:gd name="T25" fmla="*/ 59 h 143"/>
                <a:gd name="T26" fmla="*/ 86 w 180"/>
                <a:gd name="T27" fmla="*/ 53 h 143"/>
                <a:gd name="T28" fmla="*/ 89 w 180"/>
                <a:gd name="T29" fmla="*/ 47 h 143"/>
                <a:gd name="T30" fmla="*/ 90 w 180"/>
                <a:gd name="T31" fmla="*/ 40 h 143"/>
                <a:gd name="T32" fmla="*/ 88 w 180"/>
                <a:gd name="T33" fmla="*/ 30 h 143"/>
                <a:gd name="T34" fmla="*/ 83 w 180"/>
                <a:gd name="T35" fmla="*/ 20 h 143"/>
                <a:gd name="T36" fmla="*/ 69 w 180"/>
                <a:gd name="T37" fmla="*/ 4 h 143"/>
                <a:gd name="T38" fmla="*/ 55 w 180"/>
                <a:gd name="T39" fmla="*/ 0 h 143"/>
                <a:gd name="T40" fmla="*/ 41 w 180"/>
                <a:gd name="T41" fmla="*/ 5 h 143"/>
                <a:gd name="T42" fmla="*/ 28 w 180"/>
                <a:gd name="T43" fmla="*/ 16 h 143"/>
                <a:gd name="T44" fmla="*/ 17 w 180"/>
                <a:gd name="T45" fmla="*/ 30 h 143"/>
                <a:gd name="T46" fmla="*/ 8 w 180"/>
                <a:gd name="T47" fmla="*/ 44 h 143"/>
                <a:gd name="T48" fmla="*/ 2 w 180"/>
                <a:gd name="T49" fmla="*/ 54 h 143"/>
                <a:gd name="T50" fmla="*/ 0 w 180"/>
                <a:gd name="T51" fmla="*/ 58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1" name="Freeform 320">
              <a:extLst>
                <a:ext uri="{FF2B5EF4-FFF2-40B4-BE49-F238E27FC236}">
                  <a16:creationId xmlns:a16="http://schemas.microsoft.com/office/drawing/2014/main" id="{9DEFA1B3-0E1B-43EF-8737-83C6B4372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6 w 24"/>
                <a:gd name="T1" fmla="*/ 12 h 24"/>
                <a:gd name="T2" fmla="*/ 4 w 24"/>
                <a:gd name="T3" fmla="*/ 12 h 24"/>
                <a:gd name="T4" fmla="*/ 2 w 24"/>
                <a:gd name="T5" fmla="*/ 11 h 24"/>
                <a:gd name="T6" fmla="*/ 1 w 24"/>
                <a:gd name="T7" fmla="*/ 8 h 24"/>
                <a:gd name="T8" fmla="*/ 0 w 24"/>
                <a:gd name="T9" fmla="*/ 6 h 24"/>
                <a:gd name="T10" fmla="*/ 1 w 24"/>
                <a:gd name="T11" fmla="*/ 4 h 24"/>
                <a:gd name="T12" fmla="*/ 2 w 24"/>
                <a:gd name="T13" fmla="*/ 2 h 24"/>
                <a:gd name="T14" fmla="*/ 4 w 24"/>
                <a:gd name="T15" fmla="*/ 1 h 24"/>
                <a:gd name="T16" fmla="*/ 6 w 24"/>
                <a:gd name="T17" fmla="*/ 0 h 24"/>
                <a:gd name="T18" fmla="*/ 9 w 24"/>
                <a:gd name="T19" fmla="*/ 1 h 24"/>
                <a:gd name="T20" fmla="*/ 10 w 24"/>
                <a:gd name="T21" fmla="*/ 2 h 24"/>
                <a:gd name="T22" fmla="*/ 12 w 24"/>
                <a:gd name="T23" fmla="*/ 4 h 24"/>
                <a:gd name="T24" fmla="*/ 12 w 24"/>
                <a:gd name="T25" fmla="*/ 6 h 24"/>
                <a:gd name="T26" fmla="*/ 12 w 24"/>
                <a:gd name="T27" fmla="*/ 8 h 24"/>
                <a:gd name="T28" fmla="*/ 10 w 24"/>
                <a:gd name="T29" fmla="*/ 11 h 24"/>
                <a:gd name="T30" fmla="*/ 9 w 24"/>
                <a:gd name="T31" fmla="*/ 12 h 24"/>
                <a:gd name="T32" fmla="*/ 6 w 24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2" name="Freeform 321">
              <a:extLst>
                <a:ext uri="{FF2B5EF4-FFF2-40B4-BE49-F238E27FC236}">
                  <a16:creationId xmlns:a16="http://schemas.microsoft.com/office/drawing/2014/main" id="{21230D5B-142D-410A-BAC5-789CFF8DF3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0 w 52"/>
                <a:gd name="T1" fmla="*/ 37 h 73"/>
                <a:gd name="T2" fmla="*/ 16 w 52"/>
                <a:gd name="T3" fmla="*/ 37 h 73"/>
                <a:gd name="T4" fmla="*/ 17 w 52"/>
                <a:gd name="T5" fmla="*/ 35 h 73"/>
                <a:gd name="T6" fmla="*/ 19 w 52"/>
                <a:gd name="T7" fmla="*/ 31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2 h 73"/>
                <a:gd name="T14" fmla="*/ 25 w 52"/>
                <a:gd name="T15" fmla="*/ 6 h 73"/>
                <a:gd name="T16" fmla="*/ 21 w 52"/>
                <a:gd name="T17" fmla="*/ 2 h 73"/>
                <a:gd name="T18" fmla="*/ 13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2 h 73"/>
                <a:gd name="T26" fmla="*/ 1 w 52"/>
                <a:gd name="T27" fmla="*/ 18 h 73"/>
                <a:gd name="T28" fmla="*/ 4 w 52"/>
                <a:gd name="T29" fmla="*/ 25 h 73"/>
                <a:gd name="T30" fmla="*/ 6 w 52"/>
                <a:gd name="T31" fmla="*/ 31 h 73"/>
                <a:gd name="T32" fmla="*/ 9 w 52"/>
                <a:gd name="T33" fmla="*/ 35 h 73"/>
                <a:gd name="T34" fmla="*/ 10 w 52"/>
                <a:gd name="T35" fmla="*/ 37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3" name="Freeform 322">
              <a:extLst>
                <a:ext uri="{FF2B5EF4-FFF2-40B4-BE49-F238E27FC236}">
                  <a16:creationId xmlns:a16="http://schemas.microsoft.com/office/drawing/2014/main" id="{1C793BD2-2AA5-48C1-889D-48DD4DC97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0 w 52"/>
                <a:gd name="T1" fmla="*/ 37 h 73"/>
                <a:gd name="T2" fmla="*/ 16 w 52"/>
                <a:gd name="T3" fmla="*/ 37 h 73"/>
                <a:gd name="T4" fmla="*/ 17 w 52"/>
                <a:gd name="T5" fmla="*/ 35 h 73"/>
                <a:gd name="T6" fmla="*/ 19 w 52"/>
                <a:gd name="T7" fmla="*/ 31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2 h 73"/>
                <a:gd name="T14" fmla="*/ 25 w 52"/>
                <a:gd name="T15" fmla="*/ 6 h 73"/>
                <a:gd name="T16" fmla="*/ 21 w 52"/>
                <a:gd name="T17" fmla="*/ 2 h 73"/>
                <a:gd name="T18" fmla="*/ 13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2 h 73"/>
                <a:gd name="T26" fmla="*/ 1 w 52"/>
                <a:gd name="T27" fmla="*/ 18 h 73"/>
                <a:gd name="T28" fmla="*/ 4 w 52"/>
                <a:gd name="T29" fmla="*/ 25 h 73"/>
                <a:gd name="T30" fmla="*/ 6 w 52"/>
                <a:gd name="T31" fmla="*/ 31 h 73"/>
                <a:gd name="T32" fmla="*/ 9 w 52"/>
                <a:gd name="T33" fmla="*/ 35 h 73"/>
                <a:gd name="T34" fmla="*/ 10 w 52"/>
                <a:gd name="T35" fmla="*/ 37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4" name="Freeform 323">
              <a:extLst>
                <a:ext uri="{FF2B5EF4-FFF2-40B4-BE49-F238E27FC236}">
                  <a16:creationId xmlns:a16="http://schemas.microsoft.com/office/drawing/2014/main" id="{F99E6229-1F44-4930-B3E7-EF2F65DABB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33 w 71"/>
                <a:gd name="T1" fmla="*/ 29 h 58"/>
                <a:gd name="T2" fmla="*/ 36 w 71"/>
                <a:gd name="T3" fmla="*/ 24 h 58"/>
                <a:gd name="T4" fmla="*/ 35 w 71"/>
                <a:gd name="T5" fmla="*/ 22 h 58"/>
                <a:gd name="T6" fmla="*/ 32 w 71"/>
                <a:gd name="T7" fmla="*/ 18 h 58"/>
                <a:gd name="T8" fmla="*/ 29 w 71"/>
                <a:gd name="T9" fmla="*/ 13 h 58"/>
                <a:gd name="T10" fmla="*/ 25 w 71"/>
                <a:gd name="T11" fmla="*/ 7 h 58"/>
                <a:gd name="T12" fmla="*/ 20 w 71"/>
                <a:gd name="T13" fmla="*/ 3 h 58"/>
                <a:gd name="T14" fmla="*/ 14 w 71"/>
                <a:gd name="T15" fmla="*/ 0 h 58"/>
                <a:gd name="T16" fmla="*/ 8 w 71"/>
                <a:gd name="T17" fmla="*/ 2 h 58"/>
                <a:gd name="T18" fmla="*/ 3 w 71"/>
                <a:gd name="T19" fmla="*/ 9 h 58"/>
                <a:gd name="T20" fmla="*/ 0 w 71"/>
                <a:gd name="T21" fmla="*/ 17 h 58"/>
                <a:gd name="T22" fmla="*/ 2 w 71"/>
                <a:gd name="T23" fmla="*/ 22 h 58"/>
                <a:gd name="T24" fmla="*/ 6 w 71"/>
                <a:gd name="T25" fmla="*/ 26 h 58"/>
                <a:gd name="T26" fmla="*/ 13 w 71"/>
                <a:gd name="T27" fmla="*/ 28 h 58"/>
                <a:gd name="T28" fmla="*/ 20 w 71"/>
                <a:gd name="T29" fmla="*/ 29 h 58"/>
                <a:gd name="T30" fmla="*/ 26 w 71"/>
                <a:gd name="T31" fmla="*/ 29 h 58"/>
                <a:gd name="T32" fmla="*/ 31 w 71"/>
                <a:gd name="T33" fmla="*/ 29 h 58"/>
                <a:gd name="T34" fmla="*/ 33 w 71"/>
                <a:gd name="T35" fmla="*/ 29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5" name="Freeform 324">
              <a:extLst>
                <a:ext uri="{FF2B5EF4-FFF2-40B4-BE49-F238E27FC236}">
                  <a16:creationId xmlns:a16="http://schemas.microsoft.com/office/drawing/2014/main" id="{2C6E2D13-5CE8-4EBE-92D1-4E44A33EA0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36 w 71"/>
                <a:gd name="T1" fmla="*/ 5 h 57"/>
                <a:gd name="T2" fmla="*/ 33 w 71"/>
                <a:gd name="T3" fmla="*/ 0 h 57"/>
                <a:gd name="T4" fmla="*/ 31 w 71"/>
                <a:gd name="T5" fmla="*/ 0 h 57"/>
                <a:gd name="T6" fmla="*/ 27 w 71"/>
                <a:gd name="T7" fmla="*/ 0 h 57"/>
                <a:gd name="T8" fmla="*/ 20 w 71"/>
                <a:gd name="T9" fmla="*/ 0 h 57"/>
                <a:gd name="T10" fmla="*/ 13 w 71"/>
                <a:gd name="T11" fmla="*/ 1 h 57"/>
                <a:gd name="T12" fmla="*/ 7 w 71"/>
                <a:gd name="T13" fmla="*/ 3 h 57"/>
                <a:gd name="T14" fmla="*/ 2 w 71"/>
                <a:gd name="T15" fmla="*/ 7 h 57"/>
                <a:gd name="T16" fmla="*/ 0 w 71"/>
                <a:gd name="T17" fmla="*/ 12 h 57"/>
                <a:gd name="T18" fmla="*/ 3 w 71"/>
                <a:gd name="T19" fmla="*/ 21 h 57"/>
                <a:gd name="T20" fmla="*/ 8 w 71"/>
                <a:gd name="T21" fmla="*/ 27 h 57"/>
                <a:gd name="T22" fmla="*/ 14 w 71"/>
                <a:gd name="T23" fmla="*/ 28 h 57"/>
                <a:gd name="T24" fmla="*/ 20 w 71"/>
                <a:gd name="T25" fmla="*/ 26 h 57"/>
                <a:gd name="T26" fmla="*/ 25 w 71"/>
                <a:gd name="T27" fmla="*/ 22 h 57"/>
                <a:gd name="T28" fmla="*/ 29 w 71"/>
                <a:gd name="T29" fmla="*/ 16 h 57"/>
                <a:gd name="T30" fmla="*/ 32 w 71"/>
                <a:gd name="T31" fmla="*/ 11 h 57"/>
                <a:gd name="T32" fmla="*/ 35 w 71"/>
                <a:gd name="T33" fmla="*/ 7 h 57"/>
                <a:gd name="T34" fmla="*/ 36 w 71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6" name="Freeform 325">
              <a:extLst>
                <a:ext uri="{FF2B5EF4-FFF2-40B4-BE49-F238E27FC236}">
                  <a16:creationId xmlns:a16="http://schemas.microsoft.com/office/drawing/2014/main" id="{33A99685-B68E-4E80-AD9B-73C784ED9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6 w 52"/>
                <a:gd name="T1" fmla="*/ 0 h 73"/>
                <a:gd name="T2" fmla="*/ 10 w 52"/>
                <a:gd name="T3" fmla="*/ 0 h 73"/>
                <a:gd name="T4" fmla="*/ 9 w 52"/>
                <a:gd name="T5" fmla="*/ 2 h 73"/>
                <a:gd name="T6" fmla="*/ 7 w 52"/>
                <a:gd name="T7" fmla="*/ 6 h 73"/>
                <a:gd name="T8" fmla="*/ 4 w 52"/>
                <a:gd name="T9" fmla="*/ 11 h 73"/>
                <a:gd name="T10" fmla="*/ 1 w 52"/>
                <a:gd name="T11" fmla="*/ 18 h 73"/>
                <a:gd name="T12" fmla="*/ 0 w 52"/>
                <a:gd name="T13" fmla="*/ 25 h 73"/>
                <a:gd name="T14" fmla="*/ 1 w 52"/>
                <a:gd name="T15" fmla="*/ 30 h 73"/>
                <a:gd name="T16" fmla="*/ 5 w 52"/>
                <a:gd name="T17" fmla="*/ 34 h 73"/>
                <a:gd name="T18" fmla="*/ 13 w 52"/>
                <a:gd name="T19" fmla="*/ 36 h 73"/>
                <a:gd name="T20" fmla="*/ 21 w 52"/>
                <a:gd name="T21" fmla="*/ 34 h 73"/>
                <a:gd name="T22" fmla="*/ 25 w 52"/>
                <a:gd name="T23" fmla="*/ 30 h 73"/>
                <a:gd name="T24" fmla="*/ 26 w 52"/>
                <a:gd name="T25" fmla="*/ 25 h 73"/>
                <a:gd name="T26" fmla="*/ 25 w 52"/>
                <a:gd name="T27" fmla="*/ 18 h 73"/>
                <a:gd name="T28" fmla="*/ 23 w 52"/>
                <a:gd name="T29" fmla="*/ 11 h 73"/>
                <a:gd name="T30" fmla="*/ 20 w 52"/>
                <a:gd name="T31" fmla="*/ 6 h 73"/>
                <a:gd name="T32" fmla="*/ 17 w 52"/>
                <a:gd name="T33" fmla="*/ 2 h 73"/>
                <a:gd name="T34" fmla="*/ 16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7" name="Freeform 326">
              <a:extLst>
                <a:ext uri="{FF2B5EF4-FFF2-40B4-BE49-F238E27FC236}">
                  <a16:creationId xmlns:a16="http://schemas.microsoft.com/office/drawing/2014/main" id="{73D860E4-468D-472C-84D5-B6B4E80A8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3 w 71"/>
                <a:gd name="T1" fmla="*/ 0 h 57"/>
                <a:gd name="T2" fmla="*/ 0 w 71"/>
                <a:gd name="T3" fmla="*/ 5 h 57"/>
                <a:gd name="T4" fmla="*/ 1 w 71"/>
                <a:gd name="T5" fmla="*/ 7 h 57"/>
                <a:gd name="T6" fmla="*/ 4 w 71"/>
                <a:gd name="T7" fmla="*/ 11 h 57"/>
                <a:gd name="T8" fmla="*/ 7 w 71"/>
                <a:gd name="T9" fmla="*/ 16 h 57"/>
                <a:gd name="T10" fmla="*/ 12 w 71"/>
                <a:gd name="T11" fmla="*/ 22 h 57"/>
                <a:gd name="T12" fmla="*/ 16 w 71"/>
                <a:gd name="T13" fmla="*/ 26 h 57"/>
                <a:gd name="T14" fmla="*/ 22 w 71"/>
                <a:gd name="T15" fmla="*/ 28 h 57"/>
                <a:gd name="T16" fmla="*/ 28 w 71"/>
                <a:gd name="T17" fmla="*/ 27 h 57"/>
                <a:gd name="T18" fmla="*/ 33 w 71"/>
                <a:gd name="T19" fmla="*/ 21 h 57"/>
                <a:gd name="T20" fmla="*/ 36 w 71"/>
                <a:gd name="T21" fmla="*/ 12 h 57"/>
                <a:gd name="T22" fmla="*/ 34 w 71"/>
                <a:gd name="T23" fmla="*/ 7 h 57"/>
                <a:gd name="T24" fmla="*/ 30 w 71"/>
                <a:gd name="T25" fmla="*/ 3 h 57"/>
                <a:gd name="T26" fmla="*/ 23 w 71"/>
                <a:gd name="T27" fmla="*/ 1 h 57"/>
                <a:gd name="T28" fmla="*/ 16 w 71"/>
                <a:gd name="T29" fmla="*/ 0 h 57"/>
                <a:gd name="T30" fmla="*/ 10 w 71"/>
                <a:gd name="T31" fmla="*/ 0 h 57"/>
                <a:gd name="T32" fmla="*/ 5 w 71"/>
                <a:gd name="T33" fmla="*/ 0 h 57"/>
                <a:gd name="T34" fmla="*/ 3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8" name="Freeform 327">
              <a:extLst>
                <a:ext uri="{FF2B5EF4-FFF2-40B4-BE49-F238E27FC236}">
                  <a16:creationId xmlns:a16="http://schemas.microsoft.com/office/drawing/2014/main" id="{4BC88100-D1A4-4F5C-9BE5-0AB2DEB4F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23 h 57"/>
                <a:gd name="T2" fmla="*/ 3 w 71"/>
                <a:gd name="T3" fmla="*/ 28 h 57"/>
                <a:gd name="T4" fmla="*/ 5 w 71"/>
                <a:gd name="T5" fmla="*/ 28 h 57"/>
                <a:gd name="T6" fmla="*/ 10 w 71"/>
                <a:gd name="T7" fmla="*/ 28 h 57"/>
                <a:gd name="T8" fmla="*/ 16 w 71"/>
                <a:gd name="T9" fmla="*/ 28 h 57"/>
                <a:gd name="T10" fmla="*/ 23 w 71"/>
                <a:gd name="T11" fmla="*/ 27 h 57"/>
                <a:gd name="T12" fmla="*/ 30 w 71"/>
                <a:gd name="T13" fmla="*/ 25 h 57"/>
                <a:gd name="T14" fmla="*/ 34 w 71"/>
                <a:gd name="T15" fmla="*/ 21 h 57"/>
                <a:gd name="T16" fmla="*/ 36 w 71"/>
                <a:gd name="T17" fmla="*/ 16 h 57"/>
                <a:gd name="T18" fmla="*/ 33 w 71"/>
                <a:gd name="T19" fmla="*/ 8 h 57"/>
                <a:gd name="T20" fmla="*/ 28 w 71"/>
                <a:gd name="T21" fmla="*/ 2 h 57"/>
                <a:gd name="T22" fmla="*/ 22 w 71"/>
                <a:gd name="T23" fmla="*/ 0 h 57"/>
                <a:gd name="T24" fmla="*/ 16 w 71"/>
                <a:gd name="T25" fmla="*/ 2 h 57"/>
                <a:gd name="T26" fmla="*/ 12 w 71"/>
                <a:gd name="T27" fmla="*/ 6 h 57"/>
                <a:gd name="T28" fmla="*/ 7 w 71"/>
                <a:gd name="T29" fmla="*/ 11 h 57"/>
                <a:gd name="T30" fmla="*/ 4 w 71"/>
                <a:gd name="T31" fmla="*/ 17 h 57"/>
                <a:gd name="T32" fmla="*/ 1 w 71"/>
                <a:gd name="T33" fmla="*/ 21 h 57"/>
                <a:gd name="T34" fmla="*/ 0 w 71"/>
                <a:gd name="T35" fmla="*/ 23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29" name="Freeform 328">
              <a:extLst>
                <a:ext uri="{FF2B5EF4-FFF2-40B4-BE49-F238E27FC236}">
                  <a16:creationId xmlns:a16="http://schemas.microsoft.com/office/drawing/2014/main" id="{5A76DB3F-35DC-4DBE-8C68-25C0F86D2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6 w 24"/>
                <a:gd name="T1" fmla="*/ 12 h 24"/>
                <a:gd name="T2" fmla="*/ 4 w 24"/>
                <a:gd name="T3" fmla="*/ 12 h 24"/>
                <a:gd name="T4" fmla="*/ 2 w 24"/>
                <a:gd name="T5" fmla="*/ 10 h 24"/>
                <a:gd name="T6" fmla="*/ 1 w 24"/>
                <a:gd name="T7" fmla="*/ 8 h 24"/>
                <a:gd name="T8" fmla="*/ 0 w 24"/>
                <a:gd name="T9" fmla="*/ 6 h 24"/>
                <a:gd name="T10" fmla="*/ 1 w 24"/>
                <a:gd name="T11" fmla="*/ 4 h 24"/>
                <a:gd name="T12" fmla="*/ 2 w 24"/>
                <a:gd name="T13" fmla="*/ 2 h 24"/>
                <a:gd name="T14" fmla="*/ 4 w 24"/>
                <a:gd name="T15" fmla="*/ 1 h 24"/>
                <a:gd name="T16" fmla="*/ 6 w 24"/>
                <a:gd name="T17" fmla="*/ 0 h 24"/>
                <a:gd name="T18" fmla="*/ 8 w 24"/>
                <a:gd name="T19" fmla="*/ 1 h 24"/>
                <a:gd name="T20" fmla="*/ 10 w 24"/>
                <a:gd name="T21" fmla="*/ 2 h 24"/>
                <a:gd name="T22" fmla="*/ 12 w 24"/>
                <a:gd name="T23" fmla="*/ 4 h 24"/>
                <a:gd name="T24" fmla="*/ 12 w 24"/>
                <a:gd name="T25" fmla="*/ 6 h 24"/>
                <a:gd name="T26" fmla="*/ 12 w 24"/>
                <a:gd name="T27" fmla="*/ 8 h 24"/>
                <a:gd name="T28" fmla="*/ 10 w 24"/>
                <a:gd name="T29" fmla="*/ 10 h 24"/>
                <a:gd name="T30" fmla="*/ 8 w 24"/>
                <a:gd name="T31" fmla="*/ 12 h 24"/>
                <a:gd name="T32" fmla="*/ 6 w 24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0" name="Freeform 329">
              <a:extLst>
                <a:ext uri="{FF2B5EF4-FFF2-40B4-BE49-F238E27FC236}">
                  <a16:creationId xmlns:a16="http://schemas.microsoft.com/office/drawing/2014/main" id="{ECF470E7-4E01-4416-9C0C-A3EBB9977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9 w 53"/>
                <a:gd name="T1" fmla="*/ 36 h 73"/>
                <a:gd name="T2" fmla="*/ 16 w 53"/>
                <a:gd name="T3" fmla="*/ 36 h 73"/>
                <a:gd name="T4" fmla="*/ 17 w 53"/>
                <a:gd name="T5" fmla="*/ 34 h 73"/>
                <a:gd name="T6" fmla="*/ 19 w 53"/>
                <a:gd name="T7" fmla="*/ 30 h 73"/>
                <a:gd name="T8" fmla="*/ 22 w 53"/>
                <a:gd name="T9" fmla="*/ 25 h 73"/>
                <a:gd name="T10" fmla="*/ 25 w 53"/>
                <a:gd name="T11" fmla="*/ 18 h 73"/>
                <a:gd name="T12" fmla="*/ 26 w 53"/>
                <a:gd name="T13" fmla="*/ 11 h 73"/>
                <a:gd name="T14" fmla="*/ 25 w 53"/>
                <a:gd name="T15" fmla="*/ 6 h 73"/>
                <a:gd name="T16" fmla="*/ 21 w 53"/>
                <a:gd name="T17" fmla="*/ 2 h 73"/>
                <a:gd name="T18" fmla="*/ 13 w 53"/>
                <a:gd name="T19" fmla="*/ 0 h 73"/>
                <a:gd name="T20" fmla="*/ 5 w 53"/>
                <a:gd name="T21" fmla="*/ 2 h 73"/>
                <a:gd name="T22" fmla="*/ 0 w 53"/>
                <a:gd name="T23" fmla="*/ 6 h 73"/>
                <a:gd name="T24" fmla="*/ 0 w 53"/>
                <a:gd name="T25" fmla="*/ 11 h 73"/>
                <a:gd name="T26" fmla="*/ 1 w 53"/>
                <a:gd name="T27" fmla="*/ 18 h 73"/>
                <a:gd name="T28" fmla="*/ 3 w 53"/>
                <a:gd name="T29" fmla="*/ 25 h 73"/>
                <a:gd name="T30" fmla="*/ 6 w 53"/>
                <a:gd name="T31" fmla="*/ 30 h 73"/>
                <a:gd name="T32" fmla="*/ 8 w 53"/>
                <a:gd name="T33" fmla="*/ 34 h 73"/>
                <a:gd name="T34" fmla="*/ 9 w 53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1" name="Freeform 330">
              <a:extLst>
                <a:ext uri="{FF2B5EF4-FFF2-40B4-BE49-F238E27FC236}">
                  <a16:creationId xmlns:a16="http://schemas.microsoft.com/office/drawing/2014/main" id="{0BE88C67-1BEF-4A67-B9EA-0496B42846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9 w 53"/>
                <a:gd name="T1" fmla="*/ 36 h 73"/>
                <a:gd name="T2" fmla="*/ 16 w 53"/>
                <a:gd name="T3" fmla="*/ 36 h 73"/>
                <a:gd name="T4" fmla="*/ 17 w 53"/>
                <a:gd name="T5" fmla="*/ 34 h 73"/>
                <a:gd name="T6" fmla="*/ 19 w 53"/>
                <a:gd name="T7" fmla="*/ 30 h 73"/>
                <a:gd name="T8" fmla="*/ 22 w 53"/>
                <a:gd name="T9" fmla="*/ 25 h 73"/>
                <a:gd name="T10" fmla="*/ 25 w 53"/>
                <a:gd name="T11" fmla="*/ 18 h 73"/>
                <a:gd name="T12" fmla="*/ 26 w 53"/>
                <a:gd name="T13" fmla="*/ 11 h 73"/>
                <a:gd name="T14" fmla="*/ 25 w 53"/>
                <a:gd name="T15" fmla="*/ 6 h 73"/>
                <a:gd name="T16" fmla="*/ 21 w 53"/>
                <a:gd name="T17" fmla="*/ 2 h 73"/>
                <a:gd name="T18" fmla="*/ 13 w 53"/>
                <a:gd name="T19" fmla="*/ 0 h 73"/>
                <a:gd name="T20" fmla="*/ 5 w 53"/>
                <a:gd name="T21" fmla="*/ 2 h 73"/>
                <a:gd name="T22" fmla="*/ 0 w 53"/>
                <a:gd name="T23" fmla="*/ 6 h 73"/>
                <a:gd name="T24" fmla="*/ 0 w 53"/>
                <a:gd name="T25" fmla="*/ 11 h 73"/>
                <a:gd name="T26" fmla="*/ 1 w 53"/>
                <a:gd name="T27" fmla="*/ 18 h 73"/>
                <a:gd name="T28" fmla="*/ 3 w 53"/>
                <a:gd name="T29" fmla="*/ 25 h 73"/>
                <a:gd name="T30" fmla="*/ 6 w 53"/>
                <a:gd name="T31" fmla="*/ 30 h 73"/>
                <a:gd name="T32" fmla="*/ 8 w 53"/>
                <a:gd name="T33" fmla="*/ 34 h 73"/>
                <a:gd name="T34" fmla="*/ 9 w 53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2" name="Freeform 331">
              <a:extLst>
                <a:ext uri="{FF2B5EF4-FFF2-40B4-BE49-F238E27FC236}">
                  <a16:creationId xmlns:a16="http://schemas.microsoft.com/office/drawing/2014/main" id="{28228674-B6C1-4BF1-9CA4-662F3DB0F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33 w 71"/>
                <a:gd name="T1" fmla="*/ 29 h 58"/>
                <a:gd name="T2" fmla="*/ 36 w 71"/>
                <a:gd name="T3" fmla="*/ 24 h 58"/>
                <a:gd name="T4" fmla="*/ 35 w 71"/>
                <a:gd name="T5" fmla="*/ 22 h 58"/>
                <a:gd name="T6" fmla="*/ 32 w 71"/>
                <a:gd name="T7" fmla="*/ 18 h 58"/>
                <a:gd name="T8" fmla="*/ 29 w 71"/>
                <a:gd name="T9" fmla="*/ 12 h 58"/>
                <a:gd name="T10" fmla="*/ 25 w 71"/>
                <a:gd name="T11" fmla="*/ 7 h 58"/>
                <a:gd name="T12" fmla="*/ 20 w 71"/>
                <a:gd name="T13" fmla="*/ 3 h 58"/>
                <a:gd name="T14" fmla="*/ 14 w 71"/>
                <a:gd name="T15" fmla="*/ 0 h 58"/>
                <a:gd name="T16" fmla="*/ 8 w 71"/>
                <a:gd name="T17" fmla="*/ 2 h 58"/>
                <a:gd name="T18" fmla="*/ 3 w 71"/>
                <a:gd name="T19" fmla="*/ 8 h 58"/>
                <a:gd name="T20" fmla="*/ 0 w 71"/>
                <a:gd name="T21" fmla="*/ 16 h 58"/>
                <a:gd name="T22" fmla="*/ 2 w 71"/>
                <a:gd name="T23" fmla="*/ 22 h 58"/>
                <a:gd name="T24" fmla="*/ 7 w 71"/>
                <a:gd name="T25" fmla="*/ 26 h 58"/>
                <a:gd name="T26" fmla="*/ 13 w 71"/>
                <a:gd name="T27" fmla="*/ 28 h 58"/>
                <a:gd name="T28" fmla="*/ 20 w 71"/>
                <a:gd name="T29" fmla="*/ 29 h 58"/>
                <a:gd name="T30" fmla="*/ 27 w 71"/>
                <a:gd name="T31" fmla="*/ 29 h 58"/>
                <a:gd name="T32" fmla="*/ 31 w 71"/>
                <a:gd name="T33" fmla="*/ 29 h 58"/>
                <a:gd name="T34" fmla="*/ 33 w 71"/>
                <a:gd name="T35" fmla="*/ 29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3" name="Freeform 332">
              <a:extLst>
                <a:ext uri="{FF2B5EF4-FFF2-40B4-BE49-F238E27FC236}">
                  <a16:creationId xmlns:a16="http://schemas.microsoft.com/office/drawing/2014/main" id="{735D92D4-4BFD-4E6A-89AB-49F084158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37 w 72"/>
                <a:gd name="T1" fmla="*/ 5 h 56"/>
                <a:gd name="T2" fmla="*/ 34 w 72"/>
                <a:gd name="T3" fmla="*/ 0 h 56"/>
                <a:gd name="T4" fmla="*/ 32 w 72"/>
                <a:gd name="T5" fmla="*/ 0 h 56"/>
                <a:gd name="T6" fmla="*/ 27 w 72"/>
                <a:gd name="T7" fmla="*/ 0 h 56"/>
                <a:gd name="T8" fmla="*/ 21 w 72"/>
                <a:gd name="T9" fmla="*/ 0 h 56"/>
                <a:gd name="T10" fmla="*/ 13 w 72"/>
                <a:gd name="T11" fmla="*/ 1 h 56"/>
                <a:gd name="T12" fmla="*/ 7 w 72"/>
                <a:gd name="T13" fmla="*/ 4 h 56"/>
                <a:gd name="T14" fmla="*/ 2 w 72"/>
                <a:gd name="T15" fmla="*/ 8 h 56"/>
                <a:gd name="T16" fmla="*/ 0 w 72"/>
                <a:gd name="T17" fmla="*/ 13 h 56"/>
                <a:gd name="T18" fmla="*/ 3 w 72"/>
                <a:gd name="T19" fmla="*/ 21 h 56"/>
                <a:gd name="T20" fmla="*/ 9 w 72"/>
                <a:gd name="T21" fmla="*/ 27 h 56"/>
                <a:gd name="T22" fmla="*/ 15 w 72"/>
                <a:gd name="T23" fmla="*/ 28 h 56"/>
                <a:gd name="T24" fmla="*/ 20 w 72"/>
                <a:gd name="T25" fmla="*/ 27 h 56"/>
                <a:gd name="T26" fmla="*/ 25 w 72"/>
                <a:gd name="T27" fmla="*/ 22 h 56"/>
                <a:gd name="T28" fmla="*/ 30 w 72"/>
                <a:gd name="T29" fmla="*/ 17 h 56"/>
                <a:gd name="T30" fmla="*/ 34 w 72"/>
                <a:gd name="T31" fmla="*/ 11 h 56"/>
                <a:gd name="T32" fmla="*/ 36 w 72"/>
                <a:gd name="T33" fmla="*/ 7 h 56"/>
                <a:gd name="T34" fmla="*/ 37 w 72"/>
                <a:gd name="T35" fmla="*/ 5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4" name="Freeform 333">
              <a:extLst>
                <a:ext uri="{FF2B5EF4-FFF2-40B4-BE49-F238E27FC236}">
                  <a16:creationId xmlns:a16="http://schemas.microsoft.com/office/drawing/2014/main" id="{CDB85B16-A59C-474E-83CF-2D2F97449D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16 w 53"/>
                <a:gd name="T1" fmla="*/ 0 h 72"/>
                <a:gd name="T2" fmla="*/ 10 w 53"/>
                <a:gd name="T3" fmla="*/ 0 h 72"/>
                <a:gd name="T4" fmla="*/ 9 w 53"/>
                <a:gd name="T5" fmla="*/ 2 h 72"/>
                <a:gd name="T6" fmla="*/ 6 w 53"/>
                <a:gd name="T7" fmla="*/ 6 h 72"/>
                <a:gd name="T8" fmla="*/ 4 w 53"/>
                <a:gd name="T9" fmla="*/ 12 h 72"/>
                <a:gd name="T10" fmla="*/ 1 w 53"/>
                <a:gd name="T11" fmla="*/ 18 h 72"/>
                <a:gd name="T12" fmla="*/ 0 w 53"/>
                <a:gd name="T13" fmla="*/ 25 h 72"/>
                <a:gd name="T14" fmla="*/ 1 w 53"/>
                <a:gd name="T15" fmla="*/ 31 h 72"/>
                <a:gd name="T16" fmla="*/ 5 w 53"/>
                <a:gd name="T17" fmla="*/ 35 h 72"/>
                <a:gd name="T18" fmla="*/ 13 w 53"/>
                <a:gd name="T19" fmla="*/ 37 h 72"/>
                <a:gd name="T20" fmla="*/ 21 w 53"/>
                <a:gd name="T21" fmla="*/ 35 h 72"/>
                <a:gd name="T22" fmla="*/ 25 w 53"/>
                <a:gd name="T23" fmla="*/ 31 h 72"/>
                <a:gd name="T24" fmla="*/ 26 w 53"/>
                <a:gd name="T25" fmla="*/ 25 h 72"/>
                <a:gd name="T26" fmla="*/ 25 w 53"/>
                <a:gd name="T27" fmla="*/ 18 h 72"/>
                <a:gd name="T28" fmla="*/ 23 w 53"/>
                <a:gd name="T29" fmla="*/ 12 h 72"/>
                <a:gd name="T30" fmla="*/ 20 w 53"/>
                <a:gd name="T31" fmla="*/ 6 h 72"/>
                <a:gd name="T32" fmla="*/ 17 w 53"/>
                <a:gd name="T33" fmla="*/ 2 h 72"/>
                <a:gd name="T34" fmla="*/ 16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5" name="Freeform 334">
              <a:extLst>
                <a:ext uri="{FF2B5EF4-FFF2-40B4-BE49-F238E27FC236}">
                  <a16:creationId xmlns:a16="http://schemas.microsoft.com/office/drawing/2014/main" id="{2183A151-71DC-45F6-9DAA-2F6F6272E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3 w 71"/>
                <a:gd name="T1" fmla="*/ 0 h 56"/>
                <a:gd name="T2" fmla="*/ 0 w 71"/>
                <a:gd name="T3" fmla="*/ 5 h 56"/>
                <a:gd name="T4" fmla="*/ 1 w 71"/>
                <a:gd name="T5" fmla="*/ 7 h 56"/>
                <a:gd name="T6" fmla="*/ 4 w 71"/>
                <a:gd name="T7" fmla="*/ 11 h 56"/>
                <a:gd name="T8" fmla="*/ 7 w 71"/>
                <a:gd name="T9" fmla="*/ 17 h 56"/>
                <a:gd name="T10" fmla="*/ 12 w 71"/>
                <a:gd name="T11" fmla="*/ 22 h 56"/>
                <a:gd name="T12" fmla="*/ 16 w 71"/>
                <a:gd name="T13" fmla="*/ 27 h 56"/>
                <a:gd name="T14" fmla="*/ 22 w 71"/>
                <a:gd name="T15" fmla="*/ 28 h 56"/>
                <a:gd name="T16" fmla="*/ 28 w 71"/>
                <a:gd name="T17" fmla="*/ 27 h 56"/>
                <a:gd name="T18" fmla="*/ 33 w 71"/>
                <a:gd name="T19" fmla="*/ 21 h 56"/>
                <a:gd name="T20" fmla="*/ 36 w 71"/>
                <a:gd name="T21" fmla="*/ 13 h 56"/>
                <a:gd name="T22" fmla="*/ 34 w 71"/>
                <a:gd name="T23" fmla="*/ 8 h 56"/>
                <a:gd name="T24" fmla="*/ 30 w 71"/>
                <a:gd name="T25" fmla="*/ 4 h 56"/>
                <a:gd name="T26" fmla="*/ 23 w 71"/>
                <a:gd name="T27" fmla="*/ 1 h 56"/>
                <a:gd name="T28" fmla="*/ 16 w 71"/>
                <a:gd name="T29" fmla="*/ 0 h 56"/>
                <a:gd name="T30" fmla="*/ 10 w 71"/>
                <a:gd name="T31" fmla="*/ 0 h 56"/>
                <a:gd name="T32" fmla="*/ 5 w 71"/>
                <a:gd name="T33" fmla="*/ 0 h 56"/>
                <a:gd name="T34" fmla="*/ 3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6" name="Freeform 335">
              <a:extLst>
                <a:ext uri="{FF2B5EF4-FFF2-40B4-BE49-F238E27FC236}">
                  <a16:creationId xmlns:a16="http://schemas.microsoft.com/office/drawing/2014/main" id="{8914E767-8F3E-45CE-BF24-537466840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23 h 57"/>
                <a:gd name="T2" fmla="*/ 3 w 72"/>
                <a:gd name="T3" fmla="*/ 28 h 57"/>
                <a:gd name="T4" fmla="*/ 5 w 72"/>
                <a:gd name="T5" fmla="*/ 28 h 57"/>
                <a:gd name="T6" fmla="*/ 10 w 72"/>
                <a:gd name="T7" fmla="*/ 28 h 57"/>
                <a:gd name="T8" fmla="*/ 16 w 72"/>
                <a:gd name="T9" fmla="*/ 28 h 57"/>
                <a:gd name="T10" fmla="*/ 24 w 72"/>
                <a:gd name="T11" fmla="*/ 27 h 57"/>
                <a:gd name="T12" fmla="*/ 31 w 72"/>
                <a:gd name="T13" fmla="*/ 25 h 57"/>
                <a:gd name="T14" fmla="*/ 35 w 72"/>
                <a:gd name="T15" fmla="*/ 21 h 57"/>
                <a:gd name="T16" fmla="*/ 37 w 72"/>
                <a:gd name="T17" fmla="*/ 15 h 57"/>
                <a:gd name="T18" fmla="*/ 34 w 72"/>
                <a:gd name="T19" fmla="*/ 8 h 57"/>
                <a:gd name="T20" fmla="*/ 28 w 72"/>
                <a:gd name="T21" fmla="*/ 2 h 57"/>
                <a:gd name="T22" fmla="*/ 23 w 72"/>
                <a:gd name="T23" fmla="*/ 0 h 57"/>
                <a:gd name="T24" fmla="*/ 17 w 72"/>
                <a:gd name="T25" fmla="*/ 2 h 57"/>
                <a:gd name="T26" fmla="*/ 12 w 72"/>
                <a:gd name="T27" fmla="*/ 6 h 57"/>
                <a:gd name="T28" fmla="*/ 7 w 72"/>
                <a:gd name="T29" fmla="*/ 11 h 57"/>
                <a:gd name="T30" fmla="*/ 4 w 72"/>
                <a:gd name="T31" fmla="*/ 17 h 57"/>
                <a:gd name="T32" fmla="*/ 1 w 72"/>
                <a:gd name="T33" fmla="*/ 21 h 57"/>
                <a:gd name="T34" fmla="*/ 0 w 72"/>
                <a:gd name="T35" fmla="*/ 23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7" name="Freeform 336">
              <a:extLst>
                <a:ext uri="{FF2B5EF4-FFF2-40B4-BE49-F238E27FC236}">
                  <a16:creationId xmlns:a16="http://schemas.microsoft.com/office/drawing/2014/main" id="{C62226F1-CBB8-49E8-8797-F39D645DE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6 w 23"/>
                <a:gd name="T1" fmla="*/ 12 h 24"/>
                <a:gd name="T2" fmla="*/ 3 w 23"/>
                <a:gd name="T3" fmla="*/ 12 h 24"/>
                <a:gd name="T4" fmla="*/ 2 w 23"/>
                <a:gd name="T5" fmla="*/ 10 h 24"/>
                <a:gd name="T6" fmla="*/ 0 w 23"/>
                <a:gd name="T7" fmla="*/ 9 h 24"/>
                <a:gd name="T8" fmla="*/ 0 w 23"/>
                <a:gd name="T9" fmla="*/ 6 h 24"/>
                <a:gd name="T10" fmla="*/ 0 w 23"/>
                <a:gd name="T11" fmla="*/ 4 h 24"/>
                <a:gd name="T12" fmla="*/ 2 w 23"/>
                <a:gd name="T13" fmla="*/ 2 h 24"/>
                <a:gd name="T14" fmla="*/ 3 w 23"/>
                <a:gd name="T15" fmla="*/ 1 h 24"/>
                <a:gd name="T16" fmla="*/ 6 w 23"/>
                <a:gd name="T17" fmla="*/ 0 h 24"/>
                <a:gd name="T18" fmla="*/ 8 w 23"/>
                <a:gd name="T19" fmla="*/ 1 h 24"/>
                <a:gd name="T20" fmla="*/ 10 w 23"/>
                <a:gd name="T21" fmla="*/ 2 h 24"/>
                <a:gd name="T22" fmla="*/ 11 w 23"/>
                <a:gd name="T23" fmla="*/ 4 h 24"/>
                <a:gd name="T24" fmla="*/ 11 w 23"/>
                <a:gd name="T25" fmla="*/ 6 h 24"/>
                <a:gd name="T26" fmla="*/ 11 w 23"/>
                <a:gd name="T27" fmla="*/ 9 h 24"/>
                <a:gd name="T28" fmla="*/ 10 w 23"/>
                <a:gd name="T29" fmla="*/ 10 h 24"/>
                <a:gd name="T30" fmla="*/ 8 w 23"/>
                <a:gd name="T31" fmla="*/ 12 h 24"/>
                <a:gd name="T32" fmla="*/ 6 w 23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8" name="Freeform 337">
              <a:extLst>
                <a:ext uri="{FF2B5EF4-FFF2-40B4-BE49-F238E27FC236}">
                  <a16:creationId xmlns:a16="http://schemas.microsoft.com/office/drawing/2014/main" id="{8B0FBFAB-FC2B-4873-ACD2-A7C0B34AE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0 w 52"/>
                <a:gd name="T1" fmla="*/ 36 h 73"/>
                <a:gd name="T2" fmla="*/ 16 w 52"/>
                <a:gd name="T3" fmla="*/ 36 h 73"/>
                <a:gd name="T4" fmla="*/ 17 w 52"/>
                <a:gd name="T5" fmla="*/ 34 h 73"/>
                <a:gd name="T6" fmla="*/ 19 w 52"/>
                <a:gd name="T7" fmla="*/ 30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1 h 73"/>
                <a:gd name="T14" fmla="*/ 26 w 52"/>
                <a:gd name="T15" fmla="*/ 6 h 73"/>
                <a:gd name="T16" fmla="*/ 22 w 52"/>
                <a:gd name="T17" fmla="*/ 2 h 73"/>
                <a:gd name="T18" fmla="*/ 14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1 h 73"/>
                <a:gd name="T26" fmla="*/ 1 w 52"/>
                <a:gd name="T27" fmla="*/ 18 h 73"/>
                <a:gd name="T28" fmla="*/ 4 w 52"/>
                <a:gd name="T29" fmla="*/ 25 h 73"/>
                <a:gd name="T30" fmla="*/ 7 w 52"/>
                <a:gd name="T31" fmla="*/ 30 h 73"/>
                <a:gd name="T32" fmla="*/ 9 w 52"/>
                <a:gd name="T33" fmla="*/ 34 h 73"/>
                <a:gd name="T34" fmla="*/ 10 w 52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39" name="Freeform 338">
              <a:extLst>
                <a:ext uri="{FF2B5EF4-FFF2-40B4-BE49-F238E27FC236}">
                  <a16:creationId xmlns:a16="http://schemas.microsoft.com/office/drawing/2014/main" id="{41B5D448-1DBB-4ADC-ADA3-8D2FCDF073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0 w 52"/>
                <a:gd name="T1" fmla="*/ 36 h 73"/>
                <a:gd name="T2" fmla="*/ 16 w 52"/>
                <a:gd name="T3" fmla="*/ 36 h 73"/>
                <a:gd name="T4" fmla="*/ 17 w 52"/>
                <a:gd name="T5" fmla="*/ 34 h 73"/>
                <a:gd name="T6" fmla="*/ 19 w 52"/>
                <a:gd name="T7" fmla="*/ 30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1 h 73"/>
                <a:gd name="T14" fmla="*/ 26 w 52"/>
                <a:gd name="T15" fmla="*/ 6 h 73"/>
                <a:gd name="T16" fmla="*/ 22 w 52"/>
                <a:gd name="T17" fmla="*/ 2 h 73"/>
                <a:gd name="T18" fmla="*/ 14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1 h 73"/>
                <a:gd name="T26" fmla="*/ 1 w 52"/>
                <a:gd name="T27" fmla="*/ 18 h 73"/>
                <a:gd name="T28" fmla="*/ 4 w 52"/>
                <a:gd name="T29" fmla="*/ 25 h 73"/>
                <a:gd name="T30" fmla="*/ 7 w 52"/>
                <a:gd name="T31" fmla="*/ 30 h 73"/>
                <a:gd name="T32" fmla="*/ 9 w 52"/>
                <a:gd name="T33" fmla="*/ 34 h 73"/>
                <a:gd name="T34" fmla="*/ 10 w 52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0" name="Freeform 339">
              <a:extLst>
                <a:ext uri="{FF2B5EF4-FFF2-40B4-BE49-F238E27FC236}">
                  <a16:creationId xmlns:a16="http://schemas.microsoft.com/office/drawing/2014/main" id="{9BFC5D94-C914-4705-997B-B65D03C9D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32 w 72"/>
                <a:gd name="T1" fmla="*/ 28 h 58"/>
                <a:gd name="T2" fmla="*/ 35 w 72"/>
                <a:gd name="T3" fmla="*/ 23 h 58"/>
                <a:gd name="T4" fmla="*/ 35 w 72"/>
                <a:gd name="T5" fmla="*/ 21 h 58"/>
                <a:gd name="T6" fmla="*/ 32 w 72"/>
                <a:gd name="T7" fmla="*/ 17 h 58"/>
                <a:gd name="T8" fmla="*/ 28 w 72"/>
                <a:gd name="T9" fmla="*/ 12 h 58"/>
                <a:gd name="T10" fmla="*/ 24 w 72"/>
                <a:gd name="T11" fmla="*/ 7 h 58"/>
                <a:gd name="T12" fmla="*/ 19 w 72"/>
                <a:gd name="T13" fmla="*/ 2 h 58"/>
                <a:gd name="T14" fmla="*/ 14 w 72"/>
                <a:gd name="T15" fmla="*/ 0 h 58"/>
                <a:gd name="T16" fmla="*/ 8 w 72"/>
                <a:gd name="T17" fmla="*/ 1 h 58"/>
                <a:gd name="T18" fmla="*/ 3 w 72"/>
                <a:gd name="T19" fmla="*/ 7 h 58"/>
                <a:gd name="T20" fmla="*/ 0 w 72"/>
                <a:gd name="T21" fmla="*/ 15 h 58"/>
                <a:gd name="T22" fmla="*/ 2 w 72"/>
                <a:gd name="T23" fmla="*/ 21 h 58"/>
                <a:gd name="T24" fmla="*/ 6 w 72"/>
                <a:gd name="T25" fmla="*/ 25 h 58"/>
                <a:gd name="T26" fmla="*/ 13 w 72"/>
                <a:gd name="T27" fmla="*/ 27 h 58"/>
                <a:gd name="T28" fmla="*/ 19 w 72"/>
                <a:gd name="T29" fmla="*/ 28 h 58"/>
                <a:gd name="T30" fmla="*/ 25 w 72"/>
                <a:gd name="T31" fmla="*/ 28 h 58"/>
                <a:gd name="T32" fmla="*/ 31 w 72"/>
                <a:gd name="T33" fmla="*/ 28 h 58"/>
                <a:gd name="T34" fmla="*/ 32 w 72"/>
                <a:gd name="T35" fmla="*/ 28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1" name="Freeform 340">
              <a:extLst>
                <a:ext uri="{FF2B5EF4-FFF2-40B4-BE49-F238E27FC236}">
                  <a16:creationId xmlns:a16="http://schemas.microsoft.com/office/drawing/2014/main" id="{55921038-217A-492D-A07F-06D54D0EA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35 w 72"/>
                <a:gd name="T1" fmla="*/ 5 h 56"/>
                <a:gd name="T2" fmla="*/ 32 w 72"/>
                <a:gd name="T3" fmla="*/ 0 h 56"/>
                <a:gd name="T4" fmla="*/ 31 w 72"/>
                <a:gd name="T5" fmla="*/ 0 h 56"/>
                <a:gd name="T6" fmla="*/ 26 w 72"/>
                <a:gd name="T7" fmla="*/ 0 h 56"/>
                <a:gd name="T8" fmla="*/ 19 w 72"/>
                <a:gd name="T9" fmla="*/ 0 h 56"/>
                <a:gd name="T10" fmla="*/ 13 w 72"/>
                <a:gd name="T11" fmla="*/ 1 h 56"/>
                <a:gd name="T12" fmla="*/ 6 w 72"/>
                <a:gd name="T13" fmla="*/ 4 h 56"/>
                <a:gd name="T14" fmla="*/ 2 w 72"/>
                <a:gd name="T15" fmla="*/ 7 h 56"/>
                <a:gd name="T16" fmla="*/ 0 w 72"/>
                <a:gd name="T17" fmla="*/ 13 h 56"/>
                <a:gd name="T18" fmla="*/ 3 w 72"/>
                <a:gd name="T19" fmla="*/ 21 h 56"/>
                <a:gd name="T20" fmla="*/ 8 w 72"/>
                <a:gd name="T21" fmla="*/ 27 h 56"/>
                <a:gd name="T22" fmla="*/ 14 w 72"/>
                <a:gd name="T23" fmla="*/ 29 h 56"/>
                <a:gd name="T24" fmla="*/ 19 w 72"/>
                <a:gd name="T25" fmla="*/ 27 h 56"/>
                <a:gd name="T26" fmla="*/ 24 w 72"/>
                <a:gd name="T27" fmla="*/ 23 h 56"/>
                <a:gd name="T28" fmla="*/ 28 w 72"/>
                <a:gd name="T29" fmla="*/ 17 h 56"/>
                <a:gd name="T30" fmla="*/ 32 w 72"/>
                <a:gd name="T31" fmla="*/ 11 h 56"/>
                <a:gd name="T32" fmla="*/ 35 w 72"/>
                <a:gd name="T33" fmla="*/ 7 h 56"/>
                <a:gd name="T34" fmla="*/ 35 w 72"/>
                <a:gd name="T35" fmla="*/ 5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2" name="Freeform 341">
              <a:extLst>
                <a:ext uri="{FF2B5EF4-FFF2-40B4-BE49-F238E27FC236}">
                  <a16:creationId xmlns:a16="http://schemas.microsoft.com/office/drawing/2014/main" id="{50E239EC-0C60-4413-9B01-27BD333F1F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6 w 53"/>
                <a:gd name="T1" fmla="*/ 0 h 72"/>
                <a:gd name="T2" fmla="*/ 11 w 53"/>
                <a:gd name="T3" fmla="*/ 0 h 72"/>
                <a:gd name="T4" fmla="*/ 10 w 53"/>
                <a:gd name="T5" fmla="*/ 2 h 72"/>
                <a:gd name="T6" fmla="*/ 7 w 53"/>
                <a:gd name="T7" fmla="*/ 6 h 72"/>
                <a:gd name="T8" fmla="*/ 4 w 53"/>
                <a:gd name="T9" fmla="*/ 12 h 72"/>
                <a:gd name="T10" fmla="*/ 1 w 53"/>
                <a:gd name="T11" fmla="*/ 18 h 72"/>
                <a:gd name="T12" fmla="*/ 0 w 53"/>
                <a:gd name="T13" fmla="*/ 25 h 72"/>
                <a:gd name="T14" fmla="*/ 1 w 53"/>
                <a:gd name="T15" fmla="*/ 31 h 72"/>
                <a:gd name="T16" fmla="*/ 5 w 53"/>
                <a:gd name="T17" fmla="*/ 35 h 72"/>
                <a:gd name="T18" fmla="*/ 14 w 53"/>
                <a:gd name="T19" fmla="*/ 37 h 72"/>
                <a:gd name="T20" fmla="*/ 22 w 53"/>
                <a:gd name="T21" fmla="*/ 35 h 72"/>
                <a:gd name="T22" fmla="*/ 26 w 53"/>
                <a:gd name="T23" fmla="*/ 31 h 72"/>
                <a:gd name="T24" fmla="*/ 27 w 53"/>
                <a:gd name="T25" fmla="*/ 25 h 72"/>
                <a:gd name="T26" fmla="*/ 26 w 53"/>
                <a:gd name="T27" fmla="*/ 18 h 72"/>
                <a:gd name="T28" fmla="*/ 23 w 53"/>
                <a:gd name="T29" fmla="*/ 12 h 72"/>
                <a:gd name="T30" fmla="*/ 20 w 53"/>
                <a:gd name="T31" fmla="*/ 6 h 72"/>
                <a:gd name="T32" fmla="*/ 18 w 53"/>
                <a:gd name="T33" fmla="*/ 2 h 72"/>
                <a:gd name="T34" fmla="*/ 16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3" name="Freeform 342">
              <a:extLst>
                <a:ext uri="{FF2B5EF4-FFF2-40B4-BE49-F238E27FC236}">
                  <a16:creationId xmlns:a16="http://schemas.microsoft.com/office/drawing/2014/main" id="{3271B572-E021-4E5C-9CD7-98C1BE64A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3 w 72"/>
                <a:gd name="T1" fmla="*/ 0 h 57"/>
                <a:gd name="T2" fmla="*/ 0 w 72"/>
                <a:gd name="T3" fmla="*/ 5 h 57"/>
                <a:gd name="T4" fmla="*/ 0 w 72"/>
                <a:gd name="T5" fmla="*/ 7 h 57"/>
                <a:gd name="T6" fmla="*/ 3 w 72"/>
                <a:gd name="T7" fmla="*/ 11 h 57"/>
                <a:gd name="T8" fmla="*/ 7 w 72"/>
                <a:gd name="T9" fmla="*/ 17 h 57"/>
                <a:gd name="T10" fmla="*/ 11 w 72"/>
                <a:gd name="T11" fmla="*/ 22 h 57"/>
                <a:gd name="T12" fmla="*/ 16 w 72"/>
                <a:gd name="T13" fmla="*/ 27 h 57"/>
                <a:gd name="T14" fmla="*/ 21 w 72"/>
                <a:gd name="T15" fmla="*/ 29 h 57"/>
                <a:gd name="T16" fmla="*/ 27 w 72"/>
                <a:gd name="T17" fmla="*/ 28 h 57"/>
                <a:gd name="T18" fmla="*/ 32 w 72"/>
                <a:gd name="T19" fmla="*/ 21 h 57"/>
                <a:gd name="T20" fmla="*/ 35 w 72"/>
                <a:gd name="T21" fmla="*/ 13 h 57"/>
                <a:gd name="T22" fmla="*/ 33 w 72"/>
                <a:gd name="T23" fmla="*/ 8 h 57"/>
                <a:gd name="T24" fmla="*/ 29 w 72"/>
                <a:gd name="T25" fmla="*/ 4 h 57"/>
                <a:gd name="T26" fmla="*/ 22 w 72"/>
                <a:gd name="T27" fmla="*/ 1 h 57"/>
                <a:gd name="T28" fmla="*/ 16 w 72"/>
                <a:gd name="T29" fmla="*/ 0 h 57"/>
                <a:gd name="T30" fmla="*/ 10 w 72"/>
                <a:gd name="T31" fmla="*/ 0 h 57"/>
                <a:gd name="T32" fmla="*/ 4 w 72"/>
                <a:gd name="T33" fmla="*/ 0 h 57"/>
                <a:gd name="T34" fmla="*/ 3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4" name="Freeform 343">
              <a:extLst>
                <a:ext uri="{FF2B5EF4-FFF2-40B4-BE49-F238E27FC236}">
                  <a16:creationId xmlns:a16="http://schemas.microsoft.com/office/drawing/2014/main" id="{24D64617-2CB3-429D-8DEB-2DED046D1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24 h 58"/>
                <a:gd name="T2" fmla="*/ 3 w 72"/>
                <a:gd name="T3" fmla="*/ 29 h 58"/>
                <a:gd name="T4" fmla="*/ 4 w 72"/>
                <a:gd name="T5" fmla="*/ 29 h 58"/>
                <a:gd name="T6" fmla="*/ 10 w 72"/>
                <a:gd name="T7" fmla="*/ 29 h 58"/>
                <a:gd name="T8" fmla="*/ 16 w 72"/>
                <a:gd name="T9" fmla="*/ 29 h 58"/>
                <a:gd name="T10" fmla="*/ 22 w 72"/>
                <a:gd name="T11" fmla="*/ 28 h 58"/>
                <a:gd name="T12" fmla="*/ 29 w 72"/>
                <a:gd name="T13" fmla="*/ 26 h 58"/>
                <a:gd name="T14" fmla="*/ 33 w 72"/>
                <a:gd name="T15" fmla="*/ 22 h 58"/>
                <a:gd name="T16" fmla="*/ 35 w 72"/>
                <a:gd name="T17" fmla="*/ 16 h 58"/>
                <a:gd name="T18" fmla="*/ 32 w 72"/>
                <a:gd name="T19" fmla="*/ 8 h 58"/>
                <a:gd name="T20" fmla="*/ 27 w 72"/>
                <a:gd name="T21" fmla="*/ 2 h 58"/>
                <a:gd name="T22" fmla="*/ 21 w 72"/>
                <a:gd name="T23" fmla="*/ 0 h 58"/>
                <a:gd name="T24" fmla="*/ 16 w 72"/>
                <a:gd name="T25" fmla="*/ 3 h 58"/>
                <a:gd name="T26" fmla="*/ 11 w 72"/>
                <a:gd name="T27" fmla="*/ 7 h 58"/>
                <a:gd name="T28" fmla="*/ 7 w 72"/>
                <a:gd name="T29" fmla="*/ 12 h 58"/>
                <a:gd name="T30" fmla="*/ 3 w 72"/>
                <a:gd name="T31" fmla="*/ 18 h 58"/>
                <a:gd name="T32" fmla="*/ 0 w 72"/>
                <a:gd name="T33" fmla="*/ 22 h 58"/>
                <a:gd name="T34" fmla="*/ 0 w 72"/>
                <a:gd name="T35" fmla="*/ 2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5" name="Freeform 344">
              <a:extLst>
                <a:ext uri="{FF2B5EF4-FFF2-40B4-BE49-F238E27FC236}">
                  <a16:creationId xmlns:a16="http://schemas.microsoft.com/office/drawing/2014/main" id="{1D3A3E1D-7B68-4286-8CDF-50BEB393E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72 w 144"/>
                <a:gd name="T1" fmla="*/ 0 h 167"/>
                <a:gd name="T2" fmla="*/ 72 w 144"/>
                <a:gd name="T3" fmla="*/ 14 h 167"/>
                <a:gd name="T4" fmla="*/ 69 w 144"/>
                <a:gd name="T5" fmla="*/ 29 h 167"/>
                <a:gd name="T6" fmla="*/ 65 w 144"/>
                <a:gd name="T7" fmla="*/ 42 h 167"/>
                <a:gd name="T8" fmla="*/ 58 w 144"/>
                <a:gd name="T9" fmla="*/ 56 h 167"/>
                <a:gd name="T10" fmla="*/ 50 w 144"/>
                <a:gd name="T11" fmla="*/ 68 h 167"/>
                <a:gd name="T12" fmla="*/ 41 w 144"/>
                <a:gd name="T13" fmla="*/ 76 h 167"/>
                <a:gd name="T14" fmla="*/ 30 w 144"/>
                <a:gd name="T15" fmla="*/ 82 h 167"/>
                <a:gd name="T16" fmla="*/ 18 w 144"/>
                <a:gd name="T17" fmla="*/ 84 h 167"/>
                <a:gd name="T18" fmla="*/ 8 w 144"/>
                <a:gd name="T19" fmla="*/ 82 h 167"/>
                <a:gd name="T20" fmla="*/ 3 w 144"/>
                <a:gd name="T21" fmla="*/ 76 h 167"/>
                <a:gd name="T22" fmla="*/ 0 w 144"/>
                <a:gd name="T23" fmla="*/ 70 h 167"/>
                <a:gd name="T24" fmla="*/ 1 w 144"/>
                <a:gd name="T25" fmla="*/ 62 h 167"/>
                <a:gd name="T26" fmla="*/ 6 w 144"/>
                <a:gd name="T27" fmla="*/ 55 h 167"/>
                <a:gd name="T28" fmla="*/ 12 w 144"/>
                <a:gd name="T29" fmla="*/ 48 h 167"/>
                <a:gd name="T30" fmla="*/ 21 w 144"/>
                <a:gd name="T31" fmla="*/ 43 h 167"/>
                <a:gd name="T32" fmla="*/ 31 w 144"/>
                <a:gd name="T33" fmla="*/ 41 h 167"/>
                <a:gd name="T34" fmla="*/ 40 w 144"/>
                <a:gd name="T35" fmla="*/ 40 h 167"/>
                <a:gd name="T36" fmla="*/ 48 w 144"/>
                <a:gd name="T37" fmla="*/ 35 h 167"/>
                <a:gd name="T38" fmla="*/ 54 w 144"/>
                <a:gd name="T39" fmla="*/ 29 h 167"/>
                <a:gd name="T40" fmla="*/ 61 w 144"/>
                <a:gd name="T41" fmla="*/ 21 h 167"/>
                <a:gd name="T42" fmla="*/ 65 w 144"/>
                <a:gd name="T43" fmla="*/ 13 h 167"/>
                <a:gd name="T44" fmla="*/ 69 w 144"/>
                <a:gd name="T45" fmla="*/ 7 h 167"/>
                <a:gd name="T46" fmla="*/ 72 w 144"/>
                <a:gd name="T47" fmla="*/ 2 h 167"/>
                <a:gd name="T48" fmla="*/ 72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6" name="Freeform 345">
              <a:extLst>
                <a:ext uri="{FF2B5EF4-FFF2-40B4-BE49-F238E27FC236}">
                  <a16:creationId xmlns:a16="http://schemas.microsoft.com/office/drawing/2014/main" id="{43CCB1B2-E586-400D-826D-B058E4276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02 w 204"/>
                <a:gd name="T1" fmla="*/ 0 h 82"/>
                <a:gd name="T2" fmla="*/ 98 w 204"/>
                <a:gd name="T3" fmla="*/ 5 h 82"/>
                <a:gd name="T4" fmla="*/ 94 w 204"/>
                <a:gd name="T5" fmla="*/ 10 h 82"/>
                <a:gd name="T6" fmla="*/ 88 w 204"/>
                <a:gd name="T7" fmla="*/ 15 h 82"/>
                <a:gd name="T8" fmla="*/ 83 w 204"/>
                <a:gd name="T9" fmla="*/ 20 h 82"/>
                <a:gd name="T10" fmla="*/ 76 w 204"/>
                <a:gd name="T11" fmla="*/ 24 h 82"/>
                <a:gd name="T12" fmla="*/ 70 w 204"/>
                <a:gd name="T13" fmla="*/ 28 h 82"/>
                <a:gd name="T14" fmla="*/ 64 w 204"/>
                <a:gd name="T15" fmla="*/ 32 h 82"/>
                <a:gd name="T16" fmla="*/ 57 w 204"/>
                <a:gd name="T17" fmla="*/ 34 h 82"/>
                <a:gd name="T18" fmla="*/ 50 w 204"/>
                <a:gd name="T19" fmla="*/ 37 h 82"/>
                <a:gd name="T20" fmla="*/ 44 w 204"/>
                <a:gd name="T21" fmla="*/ 39 h 82"/>
                <a:gd name="T22" fmla="*/ 37 w 204"/>
                <a:gd name="T23" fmla="*/ 40 h 82"/>
                <a:gd name="T24" fmla="*/ 31 w 204"/>
                <a:gd name="T25" fmla="*/ 40 h 82"/>
                <a:gd name="T26" fmla="*/ 24 w 204"/>
                <a:gd name="T27" fmla="*/ 40 h 82"/>
                <a:gd name="T28" fmla="*/ 19 w 204"/>
                <a:gd name="T29" fmla="*/ 38 h 82"/>
                <a:gd name="T30" fmla="*/ 13 w 204"/>
                <a:gd name="T31" fmla="*/ 35 h 82"/>
                <a:gd name="T32" fmla="*/ 8 w 204"/>
                <a:gd name="T33" fmla="*/ 32 h 82"/>
                <a:gd name="T34" fmla="*/ 1 w 204"/>
                <a:gd name="T35" fmla="*/ 23 h 82"/>
                <a:gd name="T36" fmla="*/ 0 w 204"/>
                <a:gd name="T37" fmla="*/ 16 h 82"/>
                <a:gd name="T38" fmla="*/ 3 w 204"/>
                <a:gd name="T39" fmla="*/ 10 h 82"/>
                <a:gd name="T40" fmla="*/ 9 w 204"/>
                <a:gd name="T41" fmla="*/ 5 h 82"/>
                <a:gd name="T42" fmla="*/ 17 w 204"/>
                <a:gd name="T43" fmla="*/ 1 h 82"/>
                <a:gd name="T44" fmla="*/ 26 w 204"/>
                <a:gd name="T45" fmla="*/ 0 h 82"/>
                <a:gd name="T46" fmla="*/ 36 w 204"/>
                <a:gd name="T47" fmla="*/ 2 h 82"/>
                <a:gd name="T48" fmla="*/ 45 w 204"/>
                <a:gd name="T49" fmla="*/ 7 h 82"/>
                <a:gd name="T50" fmla="*/ 53 w 204"/>
                <a:gd name="T51" fmla="*/ 11 h 82"/>
                <a:gd name="T52" fmla="*/ 62 w 204"/>
                <a:gd name="T53" fmla="*/ 12 h 82"/>
                <a:gd name="T54" fmla="*/ 71 w 204"/>
                <a:gd name="T55" fmla="*/ 11 h 82"/>
                <a:gd name="T56" fmla="*/ 80 w 204"/>
                <a:gd name="T57" fmla="*/ 8 h 82"/>
                <a:gd name="T58" fmla="*/ 89 w 204"/>
                <a:gd name="T59" fmla="*/ 6 h 82"/>
                <a:gd name="T60" fmla="*/ 96 w 204"/>
                <a:gd name="T61" fmla="*/ 3 h 82"/>
                <a:gd name="T62" fmla="*/ 100 w 204"/>
                <a:gd name="T63" fmla="*/ 1 h 82"/>
                <a:gd name="T64" fmla="*/ 102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7" name="Freeform 346">
              <a:extLst>
                <a:ext uri="{FF2B5EF4-FFF2-40B4-BE49-F238E27FC236}">
                  <a16:creationId xmlns:a16="http://schemas.microsoft.com/office/drawing/2014/main" id="{E8180DD9-0DCE-4C17-8C30-DB2432A88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2 w 84"/>
                <a:gd name="T1" fmla="*/ 0 h 208"/>
                <a:gd name="T2" fmla="*/ 21 w 84"/>
                <a:gd name="T3" fmla="*/ 11 h 208"/>
                <a:gd name="T4" fmla="*/ 30 w 84"/>
                <a:gd name="T5" fmla="*/ 23 h 208"/>
                <a:gd name="T6" fmla="*/ 36 w 84"/>
                <a:gd name="T7" fmla="*/ 37 h 208"/>
                <a:gd name="T8" fmla="*/ 40 w 84"/>
                <a:gd name="T9" fmla="*/ 50 h 208"/>
                <a:gd name="T10" fmla="*/ 42 w 84"/>
                <a:gd name="T11" fmla="*/ 64 h 208"/>
                <a:gd name="T12" fmla="*/ 41 w 84"/>
                <a:gd name="T13" fmla="*/ 78 h 208"/>
                <a:gd name="T14" fmla="*/ 37 w 84"/>
                <a:gd name="T15" fmla="*/ 89 h 208"/>
                <a:gd name="T16" fmla="*/ 29 w 84"/>
                <a:gd name="T17" fmla="*/ 99 h 208"/>
                <a:gd name="T18" fmla="*/ 20 w 84"/>
                <a:gd name="T19" fmla="*/ 104 h 208"/>
                <a:gd name="T20" fmla="*/ 13 w 84"/>
                <a:gd name="T21" fmla="*/ 104 h 208"/>
                <a:gd name="T22" fmla="*/ 6 w 84"/>
                <a:gd name="T23" fmla="*/ 101 h 208"/>
                <a:gd name="T24" fmla="*/ 2 w 84"/>
                <a:gd name="T25" fmla="*/ 94 h 208"/>
                <a:gd name="T26" fmla="*/ 0 w 84"/>
                <a:gd name="T27" fmla="*/ 85 h 208"/>
                <a:gd name="T28" fmla="*/ 1 w 84"/>
                <a:gd name="T29" fmla="*/ 76 h 208"/>
                <a:gd name="T30" fmla="*/ 4 w 84"/>
                <a:gd name="T31" fmla="*/ 67 h 208"/>
                <a:gd name="T32" fmla="*/ 10 w 84"/>
                <a:gd name="T33" fmla="*/ 58 h 208"/>
                <a:gd name="T34" fmla="*/ 17 w 84"/>
                <a:gd name="T35" fmla="*/ 42 h 208"/>
                <a:gd name="T36" fmla="*/ 17 w 84"/>
                <a:gd name="T37" fmla="*/ 23 h 208"/>
                <a:gd name="T38" fmla="*/ 14 w 84"/>
                <a:gd name="T39" fmla="*/ 7 h 208"/>
                <a:gd name="T40" fmla="*/ 12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8" name="Freeform 347">
              <a:extLst>
                <a:ext uri="{FF2B5EF4-FFF2-40B4-BE49-F238E27FC236}">
                  <a16:creationId xmlns:a16="http://schemas.microsoft.com/office/drawing/2014/main" id="{906348A7-0F56-4A24-8038-634E6045E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4 w 144"/>
                <a:gd name="T3" fmla="*/ 3 h 170"/>
                <a:gd name="T4" fmla="*/ 27 w 144"/>
                <a:gd name="T5" fmla="*/ 9 h 170"/>
                <a:gd name="T6" fmla="*/ 41 w 144"/>
                <a:gd name="T7" fmla="*/ 16 h 170"/>
                <a:gd name="T8" fmla="*/ 52 w 144"/>
                <a:gd name="T9" fmla="*/ 25 h 170"/>
                <a:gd name="T10" fmla="*/ 62 w 144"/>
                <a:gd name="T11" fmla="*/ 35 h 170"/>
                <a:gd name="T12" fmla="*/ 69 w 144"/>
                <a:gd name="T13" fmla="*/ 45 h 170"/>
                <a:gd name="T14" fmla="*/ 72 w 144"/>
                <a:gd name="T15" fmla="*/ 58 h 170"/>
                <a:gd name="T16" fmla="*/ 71 w 144"/>
                <a:gd name="T17" fmla="*/ 70 h 170"/>
                <a:gd name="T18" fmla="*/ 67 w 144"/>
                <a:gd name="T19" fmla="*/ 79 h 170"/>
                <a:gd name="T20" fmla="*/ 61 w 144"/>
                <a:gd name="T21" fmla="*/ 83 h 170"/>
                <a:gd name="T22" fmla="*/ 54 w 144"/>
                <a:gd name="T23" fmla="*/ 84 h 170"/>
                <a:gd name="T24" fmla="*/ 47 w 144"/>
                <a:gd name="T25" fmla="*/ 81 h 170"/>
                <a:gd name="T26" fmla="*/ 40 w 144"/>
                <a:gd name="T27" fmla="*/ 75 h 170"/>
                <a:gd name="T28" fmla="*/ 35 w 144"/>
                <a:gd name="T29" fmla="*/ 67 h 170"/>
                <a:gd name="T30" fmla="*/ 32 w 144"/>
                <a:gd name="T31" fmla="*/ 58 h 170"/>
                <a:gd name="T32" fmla="*/ 33 w 144"/>
                <a:gd name="T33" fmla="*/ 48 h 170"/>
                <a:gd name="T34" fmla="*/ 33 w 144"/>
                <a:gd name="T35" fmla="*/ 40 h 170"/>
                <a:gd name="T36" fmla="*/ 30 w 144"/>
                <a:gd name="T37" fmla="*/ 31 h 170"/>
                <a:gd name="T38" fmla="*/ 25 w 144"/>
                <a:gd name="T39" fmla="*/ 23 h 170"/>
                <a:gd name="T40" fmla="*/ 18 w 144"/>
                <a:gd name="T41" fmla="*/ 15 h 170"/>
                <a:gd name="T42" fmla="*/ 12 w 144"/>
                <a:gd name="T43" fmla="*/ 9 h 170"/>
                <a:gd name="T44" fmla="*/ 6 w 144"/>
                <a:gd name="T45" fmla="*/ 5 h 170"/>
                <a:gd name="T46" fmla="*/ 2 w 144"/>
                <a:gd name="T47" fmla="*/ 1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49" name="Freeform 348">
              <a:extLst>
                <a:ext uri="{FF2B5EF4-FFF2-40B4-BE49-F238E27FC236}">
                  <a16:creationId xmlns:a16="http://schemas.microsoft.com/office/drawing/2014/main" id="{37B541B0-CE46-47EC-9A7D-A413BCA9C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9 h 103"/>
                <a:gd name="T2" fmla="*/ 6 w 199"/>
                <a:gd name="T3" fmla="*/ 6 h 103"/>
                <a:gd name="T4" fmla="*/ 13 w 199"/>
                <a:gd name="T5" fmla="*/ 4 h 103"/>
                <a:gd name="T6" fmla="*/ 20 w 199"/>
                <a:gd name="T7" fmla="*/ 2 h 103"/>
                <a:gd name="T8" fmla="*/ 27 w 199"/>
                <a:gd name="T9" fmla="*/ 1 h 103"/>
                <a:gd name="T10" fmla="*/ 34 w 199"/>
                <a:gd name="T11" fmla="*/ 0 h 103"/>
                <a:gd name="T12" fmla="*/ 42 w 199"/>
                <a:gd name="T13" fmla="*/ 0 h 103"/>
                <a:gd name="T14" fmla="*/ 49 w 199"/>
                <a:gd name="T15" fmla="*/ 0 h 103"/>
                <a:gd name="T16" fmla="*/ 57 w 199"/>
                <a:gd name="T17" fmla="*/ 0 h 103"/>
                <a:gd name="T18" fmla="*/ 64 w 199"/>
                <a:gd name="T19" fmla="*/ 2 h 103"/>
                <a:gd name="T20" fmla="*/ 70 w 199"/>
                <a:gd name="T21" fmla="*/ 4 h 103"/>
                <a:gd name="T22" fmla="*/ 76 w 199"/>
                <a:gd name="T23" fmla="*/ 6 h 103"/>
                <a:gd name="T24" fmla="*/ 82 w 199"/>
                <a:gd name="T25" fmla="*/ 9 h 103"/>
                <a:gd name="T26" fmla="*/ 87 w 199"/>
                <a:gd name="T27" fmla="*/ 13 h 103"/>
                <a:gd name="T28" fmla="*/ 91 w 199"/>
                <a:gd name="T29" fmla="*/ 17 h 103"/>
                <a:gd name="T30" fmla="*/ 95 w 199"/>
                <a:gd name="T31" fmla="*/ 22 h 103"/>
                <a:gd name="T32" fmla="*/ 98 w 199"/>
                <a:gd name="T33" fmla="*/ 28 h 103"/>
                <a:gd name="T34" fmla="*/ 99 w 199"/>
                <a:gd name="T35" fmla="*/ 38 h 103"/>
                <a:gd name="T36" fmla="*/ 97 w 199"/>
                <a:gd name="T37" fmla="*/ 45 h 103"/>
                <a:gd name="T38" fmla="*/ 91 w 199"/>
                <a:gd name="T39" fmla="*/ 49 h 103"/>
                <a:gd name="T40" fmla="*/ 83 w 199"/>
                <a:gd name="T41" fmla="*/ 51 h 103"/>
                <a:gd name="T42" fmla="*/ 75 w 199"/>
                <a:gd name="T43" fmla="*/ 50 h 103"/>
                <a:gd name="T44" fmla="*/ 66 w 199"/>
                <a:gd name="T45" fmla="*/ 46 h 103"/>
                <a:gd name="T46" fmla="*/ 59 w 199"/>
                <a:gd name="T47" fmla="*/ 40 h 103"/>
                <a:gd name="T48" fmla="*/ 53 w 199"/>
                <a:gd name="T49" fmla="*/ 31 h 103"/>
                <a:gd name="T50" fmla="*/ 48 w 199"/>
                <a:gd name="T51" fmla="*/ 24 h 103"/>
                <a:gd name="T52" fmla="*/ 41 w 199"/>
                <a:gd name="T53" fmla="*/ 18 h 103"/>
                <a:gd name="T54" fmla="*/ 32 w 199"/>
                <a:gd name="T55" fmla="*/ 14 h 103"/>
                <a:gd name="T56" fmla="*/ 23 w 199"/>
                <a:gd name="T57" fmla="*/ 12 h 103"/>
                <a:gd name="T58" fmla="*/ 14 w 199"/>
                <a:gd name="T59" fmla="*/ 10 h 103"/>
                <a:gd name="T60" fmla="*/ 7 w 199"/>
                <a:gd name="T61" fmla="*/ 9 h 103"/>
                <a:gd name="T62" fmla="*/ 2 w 199"/>
                <a:gd name="T63" fmla="*/ 9 h 103"/>
                <a:gd name="T64" fmla="*/ 0 w 199"/>
                <a:gd name="T65" fmla="*/ 9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0" name="Freeform 349">
              <a:extLst>
                <a:ext uri="{FF2B5EF4-FFF2-40B4-BE49-F238E27FC236}">
                  <a16:creationId xmlns:a16="http://schemas.microsoft.com/office/drawing/2014/main" id="{B9DEB9E1-1722-430B-B666-0D90BFBFD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47 w 107"/>
                <a:gd name="T1" fmla="*/ 0 h 195"/>
                <a:gd name="T2" fmla="*/ 51 w 107"/>
                <a:gd name="T3" fmla="*/ 13 h 195"/>
                <a:gd name="T4" fmla="*/ 53 w 107"/>
                <a:gd name="T5" fmla="*/ 28 h 195"/>
                <a:gd name="T6" fmla="*/ 53 w 107"/>
                <a:gd name="T7" fmla="*/ 43 h 195"/>
                <a:gd name="T8" fmla="*/ 52 w 107"/>
                <a:gd name="T9" fmla="*/ 57 h 195"/>
                <a:gd name="T10" fmla="*/ 48 w 107"/>
                <a:gd name="T11" fmla="*/ 71 h 195"/>
                <a:gd name="T12" fmla="*/ 41 w 107"/>
                <a:gd name="T13" fmla="*/ 82 h 195"/>
                <a:gd name="T14" fmla="*/ 33 w 107"/>
                <a:gd name="T15" fmla="*/ 92 h 195"/>
                <a:gd name="T16" fmla="*/ 22 w 107"/>
                <a:gd name="T17" fmla="*/ 97 h 195"/>
                <a:gd name="T18" fmla="*/ 12 w 107"/>
                <a:gd name="T19" fmla="*/ 98 h 195"/>
                <a:gd name="T20" fmla="*/ 5 w 107"/>
                <a:gd name="T21" fmla="*/ 95 h 195"/>
                <a:gd name="T22" fmla="*/ 1 w 107"/>
                <a:gd name="T23" fmla="*/ 89 h 195"/>
                <a:gd name="T24" fmla="*/ 0 w 107"/>
                <a:gd name="T25" fmla="*/ 81 h 195"/>
                <a:gd name="T26" fmla="*/ 1 w 107"/>
                <a:gd name="T27" fmla="*/ 73 h 195"/>
                <a:gd name="T28" fmla="*/ 6 w 107"/>
                <a:gd name="T29" fmla="*/ 64 h 195"/>
                <a:gd name="T30" fmla="*/ 12 w 107"/>
                <a:gd name="T31" fmla="*/ 57 h 195"/>
                <a:gd name="T32" fmla="*/ 21 w 107"/>
                <a:gd name="T33" fmla="*/ 52 h 195"/>
                <a:gd name="T34" fmla="*/ 29 w 107"/>
                <a:gd name="T35" fmla="*/ 47 h 195"/>
                <a:gd name="T36" fmla="*/ 34 w 107"/>
                <a:gd name="T37" fmla="*/ 40 h 195"/>
                <a:gd name="T38" fmla="*/ 39 w 107"/>
                <a:gd name="T39" fmla="*/ 32 h 195"/>
                <a:gd name="T40" fmla="*/ 43 w 107"/>
                <a:gd name="T41" fmla="*/ 23 h 195"/>
                <a:gd name="T42" fmla="*/ 45 w 107"/>
                <a:gd name="T43" fmla="*/ 14 h 195"/>
                <a:gd name="T44" fmla="*/ 46 w 107"/>
                <a:gd name="T45" fmla="*/ 7 h 195"/>
                <a:gd name="T46" fmla="*/ 47 w 107"/>
                <a:gd name="T47" fmla="*/ 2 h 195"/>
                <a:gd name="T48" fmla="*/ 47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1" name="Freeform 350">
              <a:extLst>
                <a:ext uri="{FF2B5EF4-FFF2-40B4-BE49-F238E27FC236}">
                  <a16:creationId xmlns:a16="http://schemas.microsoft.com/office/drawing/2014/main" id="{06F65062-27F9-44E2-B3DB-E9AE48E36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91 w 183"/>
                <a:gd name="T1" fmla="*/ 0 h 126"/>
                <a:gd name="T2" fmla="*/ 86 w 183"/>
                <a:gd name="T3" fmla="*/ 13 h 126"/>
                <a:gd name="T4" fmla="*/ 79 w 183"/>
                <a:gd name="T5" fmla="*/ 26 h 126"/>
                <a:gd name="T6" fmla="*/ 70 w 183"/>
                <a:gd name="T7" fmla="*/ 37 h 126"/>
                <a:gd name="T8" fmla="*/ 60 w 183"/>
                <a:gd name="T9" fmla="*/ 47 h 126"/>
                <a:gd name="T10" fmla="*/ 48 w 183"/>
                <a:gd name="T11" fmla="*/ 56 h 126"/>
                <a:gd name="T12" fmla="*/ 36 w 183"/>
                <a:gd name="T13" fmla="*/ 61 h 126"/>
                <a:gd name="T14" fmla="*/ 24 w 183"/>
                <a:gd name="T15" fmla="*/ 63 h 126"/>
                <a:gd name="T16" fmla="*/ 12 w 183"/>
                <a:gd name="T17" fmla="*/ 60 h 126"/>
                <a:gd name="T18" fmla="*/ 3 w 183"/>
                <a:gd name="T19" fmla="*/ 55 h 126"/>
                <a:gd name="T20" fmla="*/ 0 w 183"/>
                <a:gd name="T21" fmla="*/ 48 h 126"/>
                <a:gd name="T22" fmla="*/ 0 w 183"/>
                <a:gd name="T23" fmla="*/ 41 h 126"/>
                <a:gd name="T24" fmla="*/ 4 w 183"/>
                <a:gd name="T25" fmla="*/ 35 h 126"/>
                <a:gd name="T26" fmla="*/ 11 w 183"/>
                <a:gd name="T27" fmla="*/ 29 h 126"/>
                <a:gd name="T28" fmla="*/ 19 w 183"/>
                <a:gd name="T29" fmla="*/ 25 h 126"/>
                <a:gd name="T30" fmla="*/ 29 w 183"/>
                <a:gd name="T31" fmla="*/ 23 h 126"/>
                <a:gd name="T32" fmla="*/ 39 w 183"/>
                <a:gd name="T33" fmla="*/ 25 h 126"/>
                <a:gd name="T34" fmla="*/ 48 w 183"/>
                <a:gd name="T35" fmla="*/ 26 h 126"/>
                <a:gd name="T36" fmla="*/ 56 w 183"/>
                <a:gd name="T37" fmla="*/ 24 h 126"/>
                <a:gd name="T38" fmla="*/ 65 w 183"/>
                <a:gd name="T39" fmla="*/ 20 h 126"/>
                <a:gd name="T40" fmla="*/ 74 w 183"/>
                <a:gd name="T41" fmla="*/ 15 h 126"/>
                <a:gd name="T42" fmla="*/ 80 w 183"/>
                <a:gd name="T43" fmla="*/ 10 h 126"/>
                <a:gd name="T44" fmla="*/ 86 w 183"/>
                <a:gd name="T45" fmla="*/ 5 h 126"/>
                <a:gd name="T46" fmla="*/ 90 w 183"/>
                <a:gd name="T47" fmla="*/ 1 h 126"/>
                <a:gd name="T48" fmla="*/ 91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2" name="Freeform 351">
              <a:extLst>
                <a:ext uri="{FF2B5EF4-FFF2-40B4-BE49-F238E27FC236}">
                  <a16:creationId xmlns:a16="http://schemas.microsoft.com/office/drawing/2014/main" id="{84547BBF-3789-466E-B41D-A7A9521CB7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2 w 102"/>
                <a:gd name="T3" fmla="*/ 7 h 197"/>
                <a:gd name="T4" fmla="*/ 23 w 102"/>
                <a:gd name="T5" fmla="*/ 16 h 197"/>
                <a:gd name="T6" fmla="*/ 34 w 102"/>
                <a:gd name="T7" fmla="*/ 27 h 197"/>
                <a:gd name="T8" fmla="*/ 42 w 102"/>
                <a:gd name="T9" fmla="*/ 38 h 197"/>
                <a:gd name="T10" fmla="*/ 48 w 102"/>
                <a:gd name="T11" fmla="*/ 51 h 197"/>
                <a:gd name="T12" fmla="*/ 52 w 102"/>
                <a:gd name="T13" fmla="*/ 64 h 197"/>
                <a:gd name="T14" fmla="*/ 52 w 102"/>
                <a:gd name="T15" fmla="*/ 76 h 197"/>
                <a:gd name="T16" fmla="*/ 47 w 102"/>
                <a:gd name="T17" fmla="*/ 88 h 197"/>
                <a:gd name="T18" fmla="*/ 40 w 102"/>
                <a:gd name="T19" fmla="*/ 95 h 197"/>
                <a:gd name="T20" fmla="*/ 33 w 102"/>
                <a:gd name="T21" fmla="*/ 98 h 197"/>
                <a:gd name="T22" fmla="*/ 26 w 102"/>
                <a:gd name="T23" fmla="*/ 97 h 197"/>
                <a:gd name="T24" fmla="*/ 20 w 102"/>
                <a:gd name="T25" fmla="*/ 91 h 197"/>
                <a:gd name="T26" fmla="*/ 15 w 102"/>
                <a:gd name="T27" fmla="*/ 85 h 197"/>
                <a:gd name="T28" fmla="*/ 13 w 102"/>
                <a:gd name="T29" fmla="*/ 75 h 197"/>
                <a:gd name="T30" fmla="*/ 13 w 102"/>
                <a:gd name="T31" fmla="*/ 66 h 197"/>
                <a:gd name="T32" fmla="*/ 16 w 102"/>
                <a:gd name="T33" fmla="*/ 56 h 197"/>
                <a:gd name="T34" fmla="*/ 19 w 102"/>
                <a:gd name="T35" fmla="*/ 48 h 197"/>
                <a:gd name="T36" fmla="*/ 18 w 102"/>
                <a:gd name="T37" fmla="*/ 38 h 197"/>
                <a:gd name="T38" fmla="*/ 16 w 102"/>
                <a:gd name="T39" fmla="*/ 29 h 197"/>
                <a:gd name="T40" fmla="*/ 12 w 102"/>
                <a:gd name="T41" fmla="*/ 20 h 197"/>
                <a:gd name="T42" fmla="*/ 8 w 102"/>
                <a:gd name="T43" fmla="*/ 12 h 197"/>
                <a:gd name="T44" fmla="*/ 4 w 102"/>
                <a:gd name="T45" fmla="*/ 6 h 197"/>
                <a:gd name="T46" fmla="*/ 1 w 102"/>
                <a:gd name="T47" fmla="*/ 2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3" name="Freeform 352">
              <a:extLst>
                <a:ext uri="{FF2B5EF4-FFF2-40B4-BE49-F238E27FC236}">
                  <a16:creationId xmlns:a16="http://schemas.microsoft.com/office/drawing/2014/main" id="{D35F99D1-EDA1-48E1-97CF-B803F16CE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1 h 129"/>
                <a:gd name="T2" fmla="*/ 14 w 180"/>
                <a:gd name="T3" fmla="*/ 0 h 129"/>
                <a:gd name="T4" fmla="*/ 29 w 180"/>
                <a:gd name="T5" fmla="*/ 0 h 129"/>
                <a:gd name="T6" fmla="*/ 44 w 180"/>
                <a:gd name="T7" fmla="*/ 3 h 129"/>
                <a:gd name="T8" fmla="*/ 57 w 180"/>
                <a:gd name="T9" fmla="*/ 8 h 129"/>
                <a:gd name="T10" fmla="*/ 70 w 180"/>
                <a:gd name="T11" fmla="*/ 15 h 129"/>
                <a:gd name="T12" fmla="*/ 80 w 180"/>
                <a:gd name="T13" fmla="*/ 23 h 129"/>
                <a:gd name="T14" fmla="*/ 87 w 180"/>
                <a:gd name="T15" fmla="*/ 33 h 129"/>
                <a:gd name="T16" fmla="*/ 90 w 180"/>
                <a:gd name="T17" fmla="*/ 45 h 129"/>
                <a:gd name="T18" fmla="*/ 89 w 180"/>
                <a:gd name="T19" fmla="*/ 55 h 129"/>
                <a:gd name="T20" fmla="*/ 85 w 180"/>
                <a:gd name="T21" fmla="*/ 61 h 129"/>
                <a:gd name="T22" fmla="*/ 78 w 180"/>
                <a:gd name="T23" fmla="*/ 64 h 129"/>
                <a:gd name="T24" fmla="*/ 71 w 180"/>
                <a:gd name="T25" fmla="*/ 64 h 129"/>
                <a:gd name="T26" fmla="*/ 63 w 180"/>
                <a:gd name="T27" fmla="*/ 60 h 129"/>
                <a:gd name="T28" fmla="*/ 55 w 180"/>
                <a:gd name="T29" fmla="*/ 54 h 129"/>
                <a:gd name="T30" fmla="*/ 49 w 180"/>
                <a:gd name="T31" fmla="*/ 46 h 129"/>
                <a:gd name="T32" fmla="*/ 47 w 180"/>
                <a:gd name="T33" fmla="*/ 36 h 129"/>
                <a:gd name="T34" fmla="*/ 44 w 180"/>
                <a:gd name="T35" fmla="*/ 28 h 129"/>
                <a:gd name="T36" fmla="*/ 38 w 180"/>
                <a:gd name="T37" fmla="*/ 22 h 129"/>
                <a:gd name="T38" fmla="*/ 30 w 180"/>
                <a:gd name="T39" fmla="*/ 15 h 129"/>
                <a:gd name="T40" fmla="*/ 22 w 180"/>
                <a:gd name="T41" fmla="*/ 10 h 129"/>
                <a:gd name="T42" fmla="*/ 14 w 180"/>
                <a:gd name="T43" fmla="*/ 6 h 129"/>
                <a:gd name="T44" fmla="*/ 7 w 180"/>
                <a:gd name="T45" fmla="*/ 3 h 129"/>
                <a:gd name="T46" fmla="*/ 2 w 180"/>
                <a:gd name="T47" fmla="*/ 1 h 129"/>
                <a:gd name="T48" fmla="*/ 0 w 180"/>
                <a:gd name="T49" fmla="*/ 1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4" name="Freeform 353">
              <a:extLst>
                <a:ext uri="{FF2B5EF4-FFF2-40B4-BE49-F238E27FC236}">
                  <a16:creationId xmlns:a16="http://schemas.microsoft.com/office/drawing/2014/main" id="{3C71D8C1-36C4-4AEC-8B65-0BF7F147EA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27 h 85"/>
                <a:gd name="T2" fmla="*/ 6 w 206"/>
                <a:gd name="T3" fmla="*/ 22 h 85"/>
                <a:gd name="T4" fmla="*/ 11 w 206"/>
                <a:gd name="T5" fmla="*/ 18 h 85"/>
                <a:gd name="T6" fmla="*/ 17 w 206"/>
                <a:gd name="T7" fmla="*/ 15 h 85"/>
                <a:gd name="T8" fmla="*/ 23 w 206"/>
                <a:gd name="T9" fmla="*/ 11 h 85"/>
                <a:gd name="T10" fmla="*/ 30 w 206"/>
                <a:gd name="T11" fmla="*/ 8 h 85"/>
                <a:gd name="T12" fmla="*/ 37 w 206"/>
                <a:gd name="T13" fmla="*/ 5 h 85"/>
                <a:gd name="T14" fmla="*/ 44 w 206"/>
                <a:gd name="T15" fmla="*/ 3 h 85"/>
                <a:gd name="T16" fmla="*/ 52 w 206"/>
                <a:gd name="T17" fmla="*/ 1 h 85"/>
                <a:gd name="T18" fmla="*/ 59 w 206"/>
                <a:gd name="T19" fmla="*/ 0 h 85"/>
                <a:gd name="T20" fmla="*/ 65 w 206"/>
                <a:gd name="T21" fmla="*/ 0 h 85"/>
                <a:gd name="T22" fmla="*/ 72 w 206"/>
                <a:gd name="T23" fmla="*/ 0 h 85"/>
                <a:gd name="T24" fmla="*/ 78 w 206"/>
                <a:gd name="T25" fmla="*/ 1 h 85"/>
                <a:gd name="T26" fmla="*/ 84 w 206"/>
                <a:gd name="T27" fmla="*/ 3 h 85"/>
                <a:gd name="T28" fmla="*/ 90 w 206"/>
                <a:gd name="T29" fmla="*/ 6 h 85"/>
                <a:gd name="T30" fmla="*/ 95 w 206"/>
                <a:gd name="T31" fmla="*/ 9 h 85"/>
                <a:gd name="T32" fmla="*/ 99 w 206"/>
                <a:gd name="T33" fmla="*/ 14 h 85"/>
                <a:gd name="T34" fmla="*/ 103 w 206"/>
                <a:gd name="T35" fmla="*/ 23 h 85"/>
                <a:gd name="T36" fmla="*/ 103 w 206"/>
                <a:gd name="T37" fmla="*/ 31 h 85"/>
                <a:gd name="T38" fmla="*/ 99 w 206"/>
                <a:gd name="T39" fmla="*/ 36 h 85"/>
                <a:gd name="T40" fmla="*/ 93 w 206"/>
                <a:gd name="T41" fmla="*/ 41 h 85"/>
                <a:gd name="T42" fmla="*/ 84 w 206"/>
                <a:gd name="T43" fmla="*/ 42 h 85"/>
                <a:gd name="T44" fmla="*/ 75 w 206"/>
                <a:gd name="T45" fmla="*/ 42 h 85"/>
                <a:gd name="T46" fmla="*/ 66 w 206"/>
                <a:gd name="T47" fmla="*/ 38 h 85"/>
                <a:gd name="T48" fmla="*/ 58 w 206"/>
                <a:gd name="T49" fmla="*/ 31 h 85"/>
                <a:gd name="T50" fmla="*/ 51 w 206"/>
                <a:gd name="T51" fmla="*/ 26 h 85"/>
                <a:gd name="T52" fmla="*/ 42 w 206"/>
                <a:gd name="T53" fmla="*/ 23 h 85"/>
                <a:gd name="T54" fmla="*/ 33 w 206"/>
                <a:gd name="T55" fmla="*/ 22 h 85"/>
                <a:gd name="T56" fmla="*/ 23 w 206"/>
                <a:gd name="T57" fmla="*/ 23 h 85"/>
                <a:gd name="T58" fmla="*/ 15 w 206"/>
                <a:gd name="T59" fmla="*/ 24 h 85"/>
                <a:gd name="T60" fmla="*/ 7 w 206"/>
                <a:gd name="T61" fmla="*/ 25 h 85"/>
                <a:gd name="T62" fmla="*/ 2 w 206"/>
                <a:gd name="T63" fmla="*/ 26 h 85"/>
                <a:gd name="T64" fmla="*/ 0 w 206"/>
                <a:gd name="T65" fmla="*/ 27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5" name="Freeform 354">
              <a:extLst>
                <a:ext uri="{FF2B5EF4-FFF2-40B4-BE49-F238E27FC236}">
                  <a16:creationId xmlns:a16="http://schemas.microsoft.com/office/drawing/2014/main" id="{943FEEA6-170C-4F22-B2E2-B32C4D945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2 h 95"/>
                <a:gd name="T2" fmla="*/ 11 w 147"/>
                <a:gd name="T3" fmla="*/ 1 h 95"/>
                <a:gd name="T4" fmla="*/ 23 w 147"/>
                <a:gd name="T5" fmla="*/ 0 h 95"/>
                <a:gd name="T6" fmla="*/ 34 w 147"/>
                <a:gd name="T7" fmla="*/ 1 h 95"/>
                <a:gd name="T8" fmla="*/ 46 w 147"/>
                <a:gd name="T9" fmla="*/ 4 h 95"/>
                <a:gd name="T10" fmla="*/ 56 w 147"/>
                <a:gd name="T11" fmla="*/ 8 h 95"/>
                <a:gd name="T12" fmla="*/ 64 w 147"/>
                <a:gd name="T13" fmla="*/ 14 h 95"/>
                <a:gd name="T14" fmla="*/ 71 w 147"/>
                <a:gd name="T15" fmla="*/ 22 h 95"/>
                <a:gd name="T16" fmla="*/ 74 w 147"/>
                <a:gd name="T17" fmla="*/ 31 h 95"/>
                <a:gd name="T18" fmla="*/ 73 w 147"/>
                <a:gd name="T19" fmla="*/ 39 h 95"/>
                <a:gd name="T20" fmla="*/ 71 w 147"/>
                <a:gd name="T21" fmla="*/ 44 h 95"/>
                <a:gd name="T22" fmla="*/ 65 w 147"/>
                <a:gd name="T23" fmla="*/ 47 h 95"/>
                <a:gd name="T24" fmla="*/ 60 w 147"/>
                <a:gd name="T25" fmla="*/ 47 h 95"/>
                <a:gd name="T26" fmla="*/ 53 w 147"/>
                <a:gd name="T27" fmla="*/ 45 h 95"/>
                <a:gd name="T28" fmla="*/ 47 w 147"/>
                <a:gd name="T29" fmla="*/ 41 h 95"/>
                <a:gd name="T30" fmla="*/ 42 w 147"/>
                <a:gd name="T31" fmla="*/ 35 h 95"/>
                <a:gd name="T32" fmla="*/ 39 w 147"/>
                <a:gd name="T33" fmla="*/ 27 h 95"/>
                <a:gd name="T34" fmla="*/ 36 w 147"/>
                <a:gd name="T35" fmla="*/ 21 h 95"/>
                <a:gd name="T36" fmla="*/ 31 w 147"/>
                <a:gd name="T37" fmla="*/ 16 h 95"/>
                <a:gd name="T38" fmla="*/ 25 w 147"/>
                <a:gd name="T39" fmla="*/ 11 h 95"/>
                <a:gd name="T40" fmla="*/ 18 w 147"/>
                <a:gd name="T41" fmla="*/ 8 h 95"/>
                <a:gd name="T42" fmla="*/ 11 w 147"/>
                <a:gd name="T43" fmla="*/ 6 h 95"/>
                <a:gd name="T44" fmla="*/ 5 w 147"/>
                <a:gd name="T45" fmla="*/ 3 h 95"/>
                <a:gd name="T46" fmla="*/ 2 w 147"/>
                <a:gd name="T47" fmla="*/ 3 h 95"/>
                <a:gd name="T48" fmla="*/ 0 w 147"/>
                <a:gd name="T49" fmla="*/ 2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6" name="Freeform 355">
              <a:extLst>
                <a:ext uri="{FF2B5EF4-FFF2-40B4-BE49-F238E27FC236}">
                  <a16:creationId xmlns:a16="http://schemas.microsoft.com/office/drawing/2014/main" id="{3254F185-DF37-4CF7-8B67-75388C45B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10 w 87"/>
                <a:gd name="T3" fmla="*/ 5 h 154"/>
                <a:gd name="T4" fmla="*/ 19 w 87"/>
                <a:gd name="T5" fmla="*/ 12 h 154"/>
                <a:gd name="T6" fmla="*/ 28 w 87"/>
                <a:gd name="T7" fmla="*/ 20 h 154"/>
                <a:gd name="T8" fmla="*/ 34 w 87"/>
                <a:gd name="T9" fmla="*/ 30 h 154"/>
                <a:gd name="T10" fmla="*/ 40 w 87"/>
                <a:gd name="T11" fmla="*/ 39 h 154"/>
                <a:gd name="T12" fmla="*/ 43 w 87"/>
                <a:gd name="T13" fmla="*/ 49 h 154"/>
                <a:gd name="T14" fmla="*/ 43 w 87"/>
                <a:gd name="T15" fmla="*/ 60 h 154"/>
                <a:gd name="T16" fmla="*/ 40 w 87"/>
                <a:gd name="T17" fmla="*/ 69 h 154"/>
                <a:gd name="T18" fmla="*/ 35 w 87"/>
                <a:gd name="T19" fmla="*/ 75 h 154"/>
                <a:gd name="T20" fmla="*/ 29 w 87"/>
                <a:gd name="T21" fmla="*/ 77 h 154"/>
                <a:gd name="T22" fmla="*/ 24 w 87"/>
                <a:gd name="T23" fmla="*/ 76 h 154"/>
                <a:gd name="T24" fmla="*/ 19 w 87"/>
                <a:gd name="T25" fmla="*/ 72 h 154"/>
                <a:gd name="T26" fmla="*/ 15 w 87"/>
                <a:gd name="T27" fmla="*/ 67 h 154"/>
                <a:gd name="T28" fmla="*/ 13 w 87"/>
                <a:gd name="T29" fmla="*/ 60 h 154"/>
                <a:gd name="T30" fmla="*/ 13 w 87"/>
                <a:gd name="T31" fmla="*/ 52 h 154"/>
                <a:gd name="T32" fmla="*/ 15 w 87"/>
                <a:gd name="T33" fmla="*/ 44 h 154"/>
                <a:gd name="T34" fmla="*/ 17 w 87"/>
                <a:gd name="T35" fmla="*/ 37 h 154"/>
                <a:gd name="T36" fmla="*/ 15 w 87"/>
                <a:gd name="T37" fmla="*/ 30 h 154"/>
                <a:gd name="T38" fmla="*/ 13 w 87"/>
                <a:gd name="T39" fmla="*/ 23 h 154"/>
                <a:gd name="T40" fmla="*/ 10 w 87"/>
                <a:gd name="T41" fmla="*/ 16 h 154"/>
                <a:gd name="T42" fmla="*/ 7 w 87"/>
                <a:gd name="T43" fmla="*/ 10 h 154"/>
                <a:gd name="T44" fmla="*/ 3 w 87"/>
                <a:gd name="T45" fmla="*/ 5 h 154"/>
                <a:gd name="T46" fmla="*/ 1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7" name="Freeform 356">
              <a:extLst>
                <a:ext uri="{FF2B5EF4-FFF2-40B4-BE49-F238E27FC236}">
                  <a16:creationId xmlns:a16="http://schemas.microsoft.com/office/drawing/2014/main" id="{9E6F5E0D-DADD-4A36-8B39-8974ADD6DA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34 h 69"/>
                <a:gd name="T2" fmla="*/ 7 w 161"/>
                <a:gd name="T3" fmla="*/ 26 h 69"/>
                <a:gd name="T4" fmla="*/ 15 w 161"/>
                <a:gd name="T5" fmla="*/ 18 h 69"/>
                <a:gd name="T6" fmla="*/ 25 w 161"/>
                <a:gd name="T7" fmla="*/ 11 h 69"/>
                <a:gd name="T8" fmla="*/ 35 w 161"/>
                <a:gd name="T9" fmla="*/ 5 h 69"/>
                <a:gd name="T10" fmla="*/ 45 w 161"/>
                <a:gd name="T11" fmla="*/ 2 h 69"/>
                <a:gd name="T12" fmla="*/ 55 w 161"/>
                <a:gd name="T13" fmla="*/ 0 h 69"/>
                <a:gd name="T14" fmla="*/ 65 w 161"/>
                <a:gd name="T15" fmla="*/ 2 h 69"/>
                <a:gd name="T16" fmla="*/ 74 w 161"/>
                <a:gd name="T17" fmla="*/ 6 h 69"/>
                <a:gd name="T18" fmla="*/ 79 w 161"/>
                <a:gd name="T19" fmla="*/ 12 h 69"/>
                <a:gd name="T20" fmla="*/ 81 w 161"/>
                <a:gd name="T21" fmla="*/ 18 h 69"/>
                <a:gd name="T22" fmla="*/ 78 w 161"/>
                <a:gd name="T23" fmla="*/ 23 h 69"/>
                <a:gd name="T24" fmla="*/ 74 w 161"/>
                <a:gd name="T25" fmla="*/ 27 h 69"/>
                <a:gd name="T26" fmla="*/ 68 w 161"/>
                <a:gd name="T27" fmla="*/ 30 h 69"/>
                <a:gd name="T28" fmla="*/ 61 w 161"/>
                <a:gd name="T29" fmla="*/ 32 h 69"/>
                <a:gd name="T30" fmla="*/ 53 w 161"/>
                <a:gd name="T31" fmla="*/ 30 h 69"/>
                <a:gd name="T32" fmla="*/ 45 w 161"/>
                <a:gd name="T33" fmla="*/ 27 h 69"/>
                <a:gd name="T34" fmla="*/ 39 w 161"/>
                <a:gd name="T35" fmla="*/ 24 h 69"/>
                <a:gd name="T36" fmla="*/ 32 w 161"/>
                <a:gd name="T37" fmla="*/ 23 h 69"/>
                <a:gd name="T38" fmla="*/ 24 w 161"/>
                <a:gd name="T39" fmla="*/ 25 h 69"/>
                <a:gd name="T40" fmla="*/ 17 w 161"/>
                <a:gd name="T41" fmla="*/ 27 h 69"/>
                <a:gd name="T42" fmla="*/ 11 w 161"/>
                <a:gd name="T43" fmla="*/ 29 h 69"/>
                <a:gd name="T44" fmla="*/ 5 w 161"/>
                <a:gd name="T45" fmla="*/ 32 h 69"/>
                <a:gd name="T46" fmla="*/ 1 w 161"/>
                <a:gd name="T47" fmla="*/ 34 h 69"/>
                <a:gd name="T48" fmla="*/ 0 w 161"/>
                <a:gd name="T49" fmla="*/ 34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8" name="Freeform 357">
              <a:extLst>
                <a:ext uri="{FF2B5EF4-FFF2-40B4-BE49-F238E27FC236}">
                  <a16:creationId xmlns:a16="http://schemas.microsoft.com/office/drawing/2014/main" id="{3127CB59-4DF9-4955-ACFB-20CF7D619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66 h 133"/>
                <a:gd name="T2" fmla="*/ 1 w 114"/>
                <a:gd name="T3" fmla="*/ 55 h 133"/>
                <a:gd name="T4" fmla="*/ 3 w 114"/>
                <a:gd name="T5" fmla="*/ 44 h 133"/>
                <a:gd name="T6" fmla="*/ 6 w 114"/>
                <a:gd name="T7" fmla="*/ 32 h 133"/>
                <a:gd name="T8" fmla="*/ 11 w 114"/>
                <a:gd name="T9" fmla="*/ 22 h 133"/>
                <a:gd name="T10" fmla="*/ 18 w 114"/>
                <a:gd name="T11" fmla="*/ 12 h 133"/>
                <a:gd name="T12" fmla="*/ 25 w 114"/>
                <a:gd name="T13" fmla="*/ 6 h 133"/>
                <a:gd name="T14" fmla="*/ 34 w 114"/>
                <a:gd name="T15" fmla="*/ 1 h 133"/>
                <a:gd name="T16" fmla="*/ 43 w 114"/>
                <a:gd name="T17" fmla="*/ 0 h 133"/>
                <a:gd name="T18" fmla="*/ 51 w 114"/>
                <a:gd name="T19" fmla="*/ 2 h 133"/>
                <a:gd name="T20" fmla="*/ 56 w 114"/>
                <a:gd name="T21" fmla="*/ 6 h 133"/>
                <a:gd name="T22" fmla="*/ 57 w 114"/>
                <a:gd name="T23" fmla="*/ 11 h 133"/>
                <a:gd name="T24" fmla="*/ 56 w 114"/>
                <a:gd name="T25" fmla="*/ 17 h 133"/>
                <a:gd name="T26" fmla="*/ 53 w 114"/>
                <a:gd name="T27" fmla="*/ 23 h 133"/>
                <a:gd name="T28" fmla="*/ 47 w 114"/>
                <a:gd name="T29" fmla="*/ 28 h 133"/>
                <a:gd name="T30" fmla="*/ 41 w 114"/>
                <a:gd name="T31" fmla="*/ 32 h 133"/>
                <a:gd name="T32" fmla="*/ 32 w 114"/>
                <a:gd name="T33" fmla="*/ 33 h 133"/>
                <a:gd name="T34" fmla="*/ 26 w 114"/>
                <a:gd name="T35" fmla="*/ 34 h 133"/>
                <a:gd name="T36" fmla="*/ 20 w 114"/>
                <a:gd name="T37" fmla="*/ 38 h 133"/>
                <a:gd name="T38" fmla="*/ 15 w 114"/>
                <a:gd name="T39" fmla="*/ 44 h 133"/>
                <a:gd name="T40" fmla="*/ 9 w 114"/>
                <a:gd name="T41" fmla="*/ 49 h 133"/>
                <a:gd name="T42" fmla="*/ 6 w 114"/>
                <a:gd name="T43" fmla="*/ 56 h 133"/>
                <a:gd name="T44" fmla="*/ 3 w 114"/>
                <a:gd name="T45" fmla="*/ 61 h 133"/>
                <a:gd name="T46" fmla="*/ 1 w 114"/>
                <a:gd name="T47" fmla="*/ 65 h 133"/>
                <a:gd name="T48" fmla="*/ 0 w 114"/>
                <a:gd name="T49" fmla="*/ 66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59" name="Freeform 358">
              <a:extLst>
                <a:ext uri="{FF2B5EF4-FFF2-40B4-BE49-F238E27FC236}">
                  <a16:creationId xmlns:a16="http://schemas.microsoft.com/office/drawing/2014/main" id="{BA3BB4E8-0C0E-4D6F-A6A7-9342E4C5C6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5 w 70"/>
                <a:gd name="T1" fmla="*/ 82 h 163"/>
                <a:gd name="T2" fmla="*/ 9 w 70"/>
                <a:gd name="T3" fmla="*/ 73 h 163"/>
                <a:gd name="T4" fmla="*/ 5 w 70"/>
                <a:gd name="T5" fmla="*/ 62 h 163"/>
                <a:gd name="T6" fmla="*/ 2 w 70"/>
                <a:gd name="T7" fmla="*/ 51 h 163"/>
                <a:gd name="T8" fmla="*/ 0 w 70"/>
                <a:gd name="T9" fmla="*/ 39 h 163"/>
                <a:gd name="T10" fmla="*/ 0 w 70"/>
                <a:gd name="T11" fmla="*/ 28 h 163"/>
                <a:gd name="T12" fmla="*/ 2 w 70"/>
                <a:gd name="T13" fmla="*/ 18 h 163"/>
                <a:gd name="T14" fmla="*/ 7 w 70"/>
                <a:gd name="T15" fmla="*/ 9 h 163"/>
                <a:gd name="T16" fmla="*/ 14 w 70"/>
                <a:gd name="T17" fmla="*/ 3 h 163"/>
                <a:gd name="T18" fmla="*/ 22 w 70"/>
                <a:gd name="T19" fmla="*/ 0 h 163"/>
                <a:gd name="T20" fmla="*/ 28 w 70"/>
                <a:gd name="T21" fmla="*/ 1 h 163"/>
                <a:gd name="T22" fmla="*/ 32 w 70"/>
                <a:gd name="T23" fmla="*/ 5 h 163"/>
                <a:gd name="T24" fmla="*/ 35 w 70"/>
                <a:gd name="T25" fmla="*/ 11 h 163"/>
                <a:gd name="T26" fmla="*/ 35 w 70"/>
                <a:gd name="T27" fmla="*/ 17 h 163"/>
                <a:gd name="T28" fmla="*/ 34 w 70"/>
                <a:gd name="T29" fmla="*/ 24 h 163"/>
                <a:gd name="T30" fmla="*/ 30 w 70"/>
                <a:gd name="T31" fmla="*/ 31 h 163"/>
                <a:gd name="T32" fmla="*/ 24 w 70"/>
                <a:gd name="T33" fmla="*/ 37 h 163"/>
                <a:gd name="T34" fmla="*/ 17 w 70"/>
                <a:gd name="T35" fmla="*/ 49 h 163"/>
                <a:gd name="T36" fmla="*/ 14 w 70"/>
                <a:gd name="T37" fmla="*/ 64 h 163"/>
                <a:gd name="T38" fmla="*/ 14 w 70"/>
                <a:gd name="T39" fmla="*/ 76 h 163"/>
                <a:gd name="T40" fmla="*/ 15 w 70"/>
                <a:gd name="T41" fmla="*/ 82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0" name="Freeform 359">
              <a:extLst>
                <a:ext uri="{FF2B5EF4-FFF2-40B4-BE49-F238E27FC236}">
                  <a16:creationId xmlns:a16="http://schemas.microsoft.com/office/drawing/2014/main" id="{FB303907-00CD-4D4B-9C8B-DFD39D8A9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4 w 361"/>
                <a:gd name="T1" fmla="*/ 3 h 348"/>
                <a:gd name="T2" fmla="*/ 0 w 361"/>
                <a:gd name="T3" fmla="*/ 1 h 348"/>
                <a:gd name="T4" fmla="*/ 0 w 361"/>
                <a:gd name="T5" fmla="*/ 0 h 348"/>
                <a:gd name="T6" fmla="*/ 4 w 361"/>
                <a:gd name="T7" fmla="*/ 0 h 348"/>
                <a:gd name="T8" fmla="*/ 11 w 361"/>
                <a:gd name="T9" fmla="*/ 2 h 348"/>
                <a:gd name="T10" fmla="*/ 22 w 361"/>
                <a:gd name="T11" fmla="*/ 4 h 348"/>
                <a:gd name="T12" fmla="*/ 34 w 361"/>
                <a:gd name="T13" fmla="*/ 8 h 348"/>
                <a:gd name="T14" fmla="*/ 49 w 361"/>
                <a:gd name="T15" fmla="*/ 14 h 348"/>
                <a:gd name="T16" fmla="*/ 64 w 361"/>
                <a:gd name="T17" fmla="*/ 20 h 348"/>
                <a:gd name="T18" fmla="*/ 81 w 361"/>
                <a:gd name="T19" fmla="*/ 28 h 348"/>
                <a:gd name="T20" fmla="*/ 98 w 361"/>
                <a:gd name="T21" fmla="*/ 37 h 348"/>
                <a:gd name="T22" fmla="*/ 114 w 361"/>
                <a:gd name="T23" fmla="*/ 48 h 348"/>
                <a:gd name="T24" fmla="*/ 131 w 361"/>
                <a:gd name="T25" fmla="*/ 60 h 348"/>
                <a:gd name="T26" fmla="*/ 145 w 361"/>
                <a:gd name="T27" fmla="*/ 73 h 348"/>
                <a:gd name="T28" fmla="*/ 158 w 361"/>
                <a:gd name="T29" fmla="*/ 89 h 348"/>
                <a:gd name="T30" fmla="*/ 170 w 361"/>
                <a:gd name="T31" fmla="*/ 105 h 348"/>
                <a:gd name="T32" fmla="*/ 178 w 361"/>
                <a:gd name="T33" fmla="*/ 124 h 348"/>
                <a:gd name="T34" fmla="*/ 180 w 361"/>
                <a:gd name="T35" fmla="*/ 134 h 348"/>
                <a:gd name="T36" fmla="*/ 179 w 361"/>
                <a:gd name="T37" fmla="*/ 144 h 348"/>
                <a:gd name="T38" fmla="*/ 177 w 361"/>
                <a:gd name="T39" fmla="*/ 152 h 348"/>
                <a:gd name="T40" fmla="*/ 173 w 361"/>
                <a:gd name="T41" fmla="*/ 160 h 348"/>
                <a:gd name="T42" fmla="*/ 168 w 361"/>
                <a:gd name="T43" fmla="*/ 166 h 348"/>
                <a:gd name="T44" fmla="*/ 164 w 361"/>
                <a:gd name="T45" fmla="*/ 170 h 348"/>
                <a:gd name="T46" fmla="*/ 161 w 361"/>
                <a:gd name="T47" fmla="*/ 173 h 348"/>
                <a:gd name="T48" fmla="*/ 160 w 361"/>
                <a:gd name="T49" fmla="*/ 174 h 348"/>
                <a:gd name="T50" fmla="*/ 160 w 361"/>
                <a:gd name="T51" fmla="*/ 173 h 348"/>
                <a:gd name="T52" fmla="*/ 163 w 361"/>
                <a:gd name="T53" fmla="*/ 171 h 348"/>
                <a:gd name="T54" fmla="*/ 165 w 361"/>
                <a:gd name="T55" fmla="*/ 166 h 348"/>
                <a:gd name="T56" fmla="*/ 168 w 361"/>
                <a:gd name="T57" fmla="*/ 160 h 348"/>
                <a:gd name="T58" fmla="*/ 170 w 361"/>
                <a:gd name="T59" fmla="*/ 153 h 348"/>
                <a:gd name="T60" fmla="*/ 171 w 361"/>
                <a:gd name="T61" fmla="*/ 144 h 348"/>
                <a:gd name="T62" fmla="*/ 170 w 361"/>
                <a:gd name="T63" fmla="*/ 134 h 348"/>
                <a:gd name="T64" fmla="*/ 168 w 361"/>
                <a:gd name="T65" fmla="*/ 122 h 348"/>
                <a:gd name="T66" fmla="*/ 163 w 361"/>
                <a:gd name="T67" fmla="*/ 110 h 348"/>
                <a:gd name="T68" fmla="*/ 154 w 361"/>
                <a:gd name="T69" fmla="*/ 97 h 348"/>
                <a:gd name="T70" fmla="*/ 141 w 361"/>
                <a:gd name="T71" fmla="*/ 83 h 348"/>
                <a:gd name="T72" fmla="*/ 125 w 361"/>
                <a:gd name="T73" fmla="*/ 68 h 348"/>
                <a:gd name="T74" fmla="*/ 103 w 361"/>
                <a:gd name="T75" fmla="*/ 53 h 348"/>
                <a:gd name="T76" fmla="*/ 76 w 361"/>
                <a:gd name="T77" fmla="*/ 37 h 348"/>
                <a:gd name="T78" fmla="*/ 44 w 361"/>
                <a:gd name="T79" fmla="*/ 20 h 348"/>
                <a:gd name="T80" fmla="*/ 4 w 361"/>
                <a:gd name="T81" fmla="*/ 3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1" name="Freeform 360">
              <a:extLst>
                <a:ext uri="{FF2B5EF4-FFF2-40B4-BE49-F238E27FC236}">
                  <a16:creationId xmlns:a16="http://schemas.microsoft.com/office/drawing/2014/main" id="{4172E365-6017-4881-9453-DDA5A8726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3 w 126"/>
                <a:gd name="T1" fmla="*/ 0 h 343"/>
                <a:gd name="T2" fmla="*/ 5 w 126"/>
                <a:gd name="T3" fmla="*/ 15 h 343"/>
                <a:gd name="T4" fmla="*/ 1 w 126"/>
                <a:gd name="T5" fmla="*/ 35 h 343"/>
                <a:gd name="T6" fmla="*/ 0 w 126"/>
                <a:gd name="T7" fmla="*/ 60 h 343"/>
                <a:gd name="T8" fmla="*/ 3 w 126"/>
                <a:gd name="T9" fmla="*/ 87 h 343"/>
                <a:gd name="T10" fmla="*/ 10 w 126"/>
                <a:gd name="T11" fmla="*/ 114 h 343"/>
                <a:gd name="T12" fmla="*/ 22 w 126"/>
                <a:gd name="T13" fmla="*/ 138 h 343"/>
                <a:gd name="T14" fmla="*/ 40 w 126"/>
                <a:gd name="T15" fmla="*/ 158 h 343"/>
                <a:gd name="T16" fmla="*/ 63 w 126"/>
                <a:gd name="T17" fmla="*/ 171 h 343"/>
                <a:gd name="T18" fmla="*/ 62 w 126"/>
                <a:gd name="T19" fmla="*/ 170 h 343"/>
                <a:gd name="T20" fmla="*/ 58 w 126"/>
                <a:gd name="T21" fmla="*/ 166 h 343"/>
                <a:gd name="T22" fmla="*/ 51 w 126"/>
                <a:gd name="T23" fmla="*/ 160 h 343"/>
                <a:gd name="T24" fmla="*/ 44 w 126"/>
                <a:gd name="T25" fmla="*/ 153 h 343"/>
                <a:gd name="T26" fmla="*/ 36 w 126"/>
                <a:gd name="T27" fmla="*/ 144 h 343"/>
                <a:gd name="T28" fmla="*/ 28 w 126"/>
                <a:gd name="T29" fmla="*/ 133 h 343"/>
                <a:gd name="T30" fmla="*/ 21 w 126"/>
                <a:gd name="T31" fmla="*/ 122 h 343"/>
                <a:gd name="T32" fmla="*/ 15 w 126"/>
                <a:gd name="T33" fmla="*/ 110 h 343"/>
                <a:gd name="T34" fmla="*/ 10 w 126"/>
                <a:gd name="T35" fmla="*/ 91 h 343"/>
                <a:gd name="T36" fmla="*/ 7 w 126"/>
                <a:gd name="T37" fmla="*/ 72 h 343"/>
                <a:gd name="T38" fmla="*/ 6 w 126"/>
                <a:gd name="T39" fmla="*/ 54 h 343"/>
                <a:gd name="T40" fmla="*/ 7 w 126"/>
                <a:gd name="T41" fmla="*/ 36 h 343"/>
                <a:gd name="T42" fmla="*/ 9 w 126"/>
                <a:gd name="T43" fmla="*/ 21 h 343"/>
                <a:gd name="T44" fmla="*/ 10 w 126"/>
                <a:gd name="T45" fmla="*/ 10 h 343"/>
                <a:gd name="T46" fmla="*/ 12 w 126"/>
                <a:gd name="T47" fmla="*/ 2 h 343"/>
                <a:gd name="T48" fmla="*/ 13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2" name="Freeform 361">
              <a:extLst>
                <a:ext uri="{FF2B5EF4-FFF2-40B4-BE49-F238E27FC236}">
                  <a16:creationId xmlns:a16="http://schemas.microsoft.com/office/drawing/2014/main" id="{F90DAF37-5BCA-4DB5-B98B-5765F5975C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165 w 332"/>
                <a:gd name="T1" fmla="*/ 80 h 160"/>
                <a:gd name="T2" fmla="*/ 162 w 332"/>
                <a:gd name="T3" fmla="*/ 73 h 160"/>
                <a:gd name="T4" fmla="*/ 158 w 332"/>
                <a:gd name="T5" fmla="*/ 65 h 160"/>
                <a:gd name="T6" fmla="*/ 152 w 332"/>
                <a:gd name="T7" fmla="*/ 57 h 160"/>
                <a:gd name="T8" fmla="*/ 144 w 332"/>
                <a:gd name="T9" fmla="*/ 48 h 160"/>
                <a:gd name="T10" fmla="*/ 136 w 332"/>
                <a:gd name="T11" fmla="*/ 40 h 160"/>
                <a:gd name="T12" fmla="*/ 126 w 332"/>
                <a:gd name="T13" fmla="*/ 32 h 160"/>
                <a:gd name="T14" fmla="*/ 115 w 332"/>
                <a:gd name="T15" fmla="*/ 24 h 160"/>
                <a:gd name="T16" fmla="*/ 103 w 332"/>
                <a:gd name="T17" fmla="*/ 17 h 160"/>
                <a:gd name="T18" fmla="*/ 91 w 332"/>
                <a:gd name="T19" fmla="*/ 11 h 160"/>
                <a:gd name="T20" fmla="*/ 79 w 332"/>
                <a:gd name="T21" fmla="*/ 6 h 160"/>
                <a:gd name="T22" fmla="*/ 66 w 332"/>
                <a:gd name="T23" fmla="*/ 2 h 160"/>
                <a:gd name="T24" fmla="*/ 52 w 332"/>
                <a:gd name="T25" fmla="*/ 0 h 160"/>
                <a:gd name="T26" fmla="*/ 38 w 332"/>
                <a:gd name="T27" fmla="*/ 0 h 160"/>
                <a:gd name="T28" fmla="*/ 25 w 332"/>
                <a:gd name="T29" fmla="*/ 1 h 160"/>
                <a:gd name="T30" fmla="*/ 13 w 332"/>
                <a:gd name="T31" fmla="*/ 5 h 160"/>
                <a:gd name="T32" fmla="*/ 0 w 332"/>
                <a:gd name="T33" fmla="*/ 12 h 160"/>
                <a:gd name="T34" fmla="*/ 2 w 332"/>
                <a:gd name="T35" fmla="*/ 11 h 160"/>
                <a:gd name="T36" fmla="*/ 7 w 332"/>
                <a:gd name="T37" fmla="*/ 10 h 160"/>
                <a:gd name="T38" fmla="*/ 16 w 332"/>
                <a:gd name="T39" fmla="*/ 9 h 160"/>
                <a:gd name="T40" fmla="*/ 27 w 332"/>
                <a:gd name="T41" fmla="*/ 8 h 160"/>
                <a:gd name="T42" fmla="*/ 39 w 332"/>
                <a:gd name="T43" fmla="*/ 7 h 160"/>
                <a:gd name="T44" fmla="*/ 52 w 332"/>
                <a:gd name="T45" fmla="*/ 8 h 160"/>
                <a:gd name="T46" fmla="*/ 66 w 332"/>
                <a:gd name="T47" fmla="*/ 9 h 160"/>
                <a:gd name="T48" fmla="*/ 78 w 332"/>
                <a:gd name="T49" fmla="*/ 12 h 160"/>
                <a:gd name="T50" fmla="*/ 96 w 332"/>
                <a:gd name="T51" fmla="*/ 20 h 160"/>
                <a:gd name="T52" fmla="*/ 112 w 332"/>
                <a:gd name="T53" fmla="*/ 30 h 160"/>
                <a:gd name="T54" fmla="*/ 127 w 332"/>
                <a:gd name="T55" fmla="*/ 41 h 160"/>
                <a:gd name="T56" fmla="*/ 140 w 332"/>
                <a:gd name="T57" fmla="*/ 52 h 160"/>
                <a:gd name="T58" fmla="*/ 151 w 332"/>
                <a:gd name="T59" fmla="*/ 63 h 160"/>
                <a:gd name="T60" fmla="*/ 158 w 332"/>
                <a:gd name="T61" fmla="*/ 72 h 160"/>
                <a:gd name="T62" fmla="*/ 164 w 332"/>
                <a:gd name="T63" fmla="*/ 78 h 160"/>
                <a:gd name="T64" fmla="*/ 165 w 332"/>
                <a:gd name="T65" fmla="*/ 8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3" name="Freeform 362">
              <a:extLst>
                <a:ext uri="{FF2B5EF4-FFF2-40B4-BE49-F238E27FC236}">
                  <a16:creationId xmlns:a16="http://schemas.microsoft.com/office/drawing/2014/main" id="{60464DB2-8815-414C-B8CB-9B19042DB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165 w 373"/>
                <a:gd name="T1" fmla="*/ 667 h 1340"/>
                <a:gd name="T2" fmla="*/ 121 w 373"/>
                <a:gd name="T3" fmla="*/ 662 h 1340"/>
                <a:gd name="T4" fmla="*/ 81 w 373"/>
                <a:gd name="T5" fmla="*/ 652 h 1340"/>
                <a:gd name="T6" fmla="*/ 48 w 373"/>
                <a:gd name="T7" fmla="*/ 634 h 1340"/>
                <a:gd name="T8" fmla="*/ 26 w 373"/>
                <a:gd name="T9" fmla="*/ 606 h 1340"/>
                <a:gd name="T10" fmla="*/ 21 w 373"/>
                <a:gd name="T11" fmla="*/ 565 h 1340"/>
                <a:gd name="T12" fmla="*/ 34 w 373"/>
                <a:gd name="T13" fmla="*/ 509 h 1340"/>
                <a:gd name="T14" fmla="*/ 71 w 373"/>
                <a:gd name="T15" fmla="*/ 434 h 1340"/>
                <a:gd name="T16" fmla="*/ 124 w 373"/>
                <a:gd name="T17" fmla="*/ 350 h 1340"/>
                <a:gd name="T18" fmla="*/ 159 w 373"/>
                <a:gd name="T19" fmla="*/ 278 h 1340"/>
                <a:gd name="T20" fmla="*/ 178 w 373"/>
                <a:gd name="T21" fmla="*/ 213 h 1340"/>
                <a:gd name="T22" fmla="*/ 184 w 373"/>
                <a:gd name="T23" fmla="*/ 155 h 1340"/>
                <a:gd name="T24" fmla="*/ 177 w 373"/>
                <a:gd name="T25" fmla="*/ 105 h 1340"/>
                <a:gd name="T26" fmla="*/ 161 w 373"/>
                <a:gd name="T27" fmla="*/ 65 h 1340"/>
                <a:gd name="T28" fmla="*/ 138 w 373"/>
                <a:gd name="T29" fmla="*/ 33 h 1340"/>
                <a:gd name="T30" fmla="*/ 109 w 373"/>
                <a:gd name="T31" fmla="*/ 11 h 1340"/>
                <a:gd name="T32" fmla="*/ 81 w 373"/>
                <a:gd name="T33" fmla="*/ 1 h 1340"/>
                <a:gd name="T34" fmla="*/ 59 w 373"/>
                <a:gd name="T35" fmla="*/ 1 h 1340"/>
                <a:gd name="T36" fmla="*/ 42 w 373"/>
                <a:gd name="T37" fmla="*/ 8 h 1340"/>
                <a:gd name="T38" fmla="*/ 28 w 373"/>
                <a:gd name="T39" fmla="*/ 18 h 1340"/>
                <a:gd name="T40" fmla="*/ 16 w 373"/>
                <a:gd name="T41" fmla="*/ 31 h 1340"/>
                <a:gd name="T42" fmla="*/ 8 w 373"/>
                <a:gd name="T43" fmla="*/ 44 h 1340"/>
                <a:gd name="T44" fmla="*/ 3 w 373"/>
                <a:gd name="T45" fmla="*/ 54 h 1340"/>
                <a:gd name="T46" fmla="*/ 0 w 373"/>
                <a:gd name="T47" fmla="*/ 61 h 1340"/>
                <a:gd name="T48" fmla="*/ 0 w 373"/>
                <a:gd name="T49" fmla="*/ 61 h 1340"/>
                <a:gd name="T50" fmla="*/ 4 w 373"/>
                <a:gd name="T51" fmla="*/ 56 h 1340"/>
                <a:gd name="T52" fmla="*/ 11 w 373"/>
                <a:gd name="T53" fmla="*/ 47 h 1340"/>
                <a:gd name="T54" fmla="*/ 22 w 373"/>
                <a:gd name="T55" fmla="*/ 38 h 1340"/>
                <a:gd name="T56" fmla="*/ 34 w 373"/>
                <a:gd name="T57" fmla="*/ 27 h 1340"/>
                <a:gd name="T58" fmla="*/ 49 w 373"/>
                <a:gd name="T59" fmla="*/ 19 h 1340"/>
                <a:gd name="T60" fmla="*/ 66 w 373"/>
                <a:gd name="T61" fmla="*/ 14 h 1340"/>
                <a:gd name="T62" fmla="*/ 85 w 373"/>
                <a:gd name="T63" fmla="*/ 14 h 1340"/>
                <a:gd name="T64" fmla="*/ 105 w 373"/>
                <a:gd name="T65" fmla="*/ 21 h 1340"/>
                <a:gd name="T66" fmla="*/ 126 w 373"/>
                <a:gd name="T67" fmla="*/ 36 h 1340"/>
                <a:gd name="T68" fmla="*/ 146 w 373"/>
                <a:gd name="T69" fmla="*/ 57 h 1340"/>
                <a:gd name="T70" fmla="*/ 163 w 373"/>
                <a:gd name="T71" fmla="*/ 85 h 1340"/>
                <a:gd name="T72" fmla="*/ 175 w 373"/>
                <a:gd name="T73" fmla="*/ 118 h 1340"/>
                <a:gd name="T74" fmla="*/ 180 w 373"/>
                <a:gd name="T75" fmla="*/ 157 h 1340"/>
                <a:gd name="T76" fmla="*/ 176 w 373"/>
                <a:gd name="T77" fmla="*/ 201 h 1340"/>
                <a:gd name="T78" fmla="*/ 161 w 373"/>
                <a:gd name="T79" fmla="*/ 251 h 1340"/>
                <a:gd name="T80" fmla="*/ 134 w 373"/>
                <a:gd name="T81" fmla="*/ 305 h 1340"/>
                <a:gd name="T82" fmla="*/ 102 w 373"/>
                <a:gd name="T83" fmla="*/ 358 h 1340"/>
                <a:gd name="T84" fmla="*/ 72 w 373"/>
                <a:gd name="T85" fmla="*/ 407 h 1340"/>
                <a:gd name="T86" fmla="*/ 46 w 373"/>
                <a:gd name="T87" fmla="*/ 451 h 1340"/>
                <a:gd name="T88" fmla="*/ 24 w 373"/>
                <a:gd name="T89" fmla="*/ 492 h 1340"/>
                <a:gd name="T90" fmla="*/ 9 w 373"/>
                <a:gd name="T91" fmla="*/ 530 h 1340"/>
                <a:gd name="T92" fmla="*/ 3 w 373"/>
                <a:gd name="T93" fmla="*/ 565 h 1340"/>
                <a:gd name="T94" fmla="*/ 9 w 373"/>
                <a:gd name="T95" fmla="*/ 597 h 1340"/>
                <a:gd name="T96" fmla="*/ 28 w 373"/>
                <a:gd name="T97" fmla="*/ 625 h 1340"/>
                <a:gd name="T98" fmla="*/ 52 w 373"/>
                <a:gd name="T99" fmla="*/ 645 h 1340"/>
                <a:gd name="T100" fmla="*/ 79 w 373"/>
                <a:gd name="T101" fmla="*/ 659 h 1340"/>
                <a:gd name="T102" fmla="*/ 107 w 373"/>
                <a:gd name="T103" fmla="*/ 666 h 1340"/>
                <a:gd name="T104" fmla="*/ 134 w 373"/>
                <a:gd name="T105" fmla="*/ 670 h 1340"/>
                <a:gd name="T106" fmla="*/ 158 w 373"/>
                <a:gd name="T107" fmla="*/ 670 h 1340"/>
                <a:gd name="T108" fmla="*/ 175 w 373"/>
                <a:gd name="T109" fmla="*/ 669 h 1340"/>
                <a:gd name="T110" fmla="*/ 185 w 373"/>
                <a:gd name="T111" fmla="*/ 668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4" name="Freeform 363">
              <a:extLst>
                <a:ext uri="{FF2B5EF4-FFF2-40B4-BE49-F238E27FC236}">
                  <a16:creationId xmlns:a16="http://schemas.microsoft.com/office/drawing/2014/main" id="{EEB62BB3-9679-4F96-98E8-CDE9E44D3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50 w 110"/>
                <a:gd name="T1" fmla="*/ 31 h 123"/>
                <a:gd name="T2" fmla="*/ 53 w 110"/>
                <a:gd name="T3" fmla="*/ 28 h 123"/>
                <a:gd name="T4" fmla="*/ 55 w 110"/>
                <a:gd name="T5" fmla="*/ 24 h 123"/>
                <a:gd name="T6" fmla="*/ 55 w 110"/>
                <a:gd name="T7" fmla="*/ 20 h 123"/>
                <a:gd name="T8" fmla="*/ 54 w 110"/>
                <a:gd name="T9" fmla="*/ 16 h 123"/>
                <a:gd name="T10" fmla="*/ 51 w 110"/>
                <a:gd name="T11" fmla="*/ 13 h 123"/>
                <a:gd name="T12" fmla="*/ 47 w 110"/>
                <a:gd name="T13" fmla="*/ 11 h 123"/>
                <a:gd name="T14" fmla="*/ 43 w 110"/>
                <a:gd name="T15" fmla="*/ 10 h 123"/>
                <a:gd name="T16" fmla="*/ 39 w 110"/>
                <a:gd name="T17" fmla="*/ 12 h 123"/>
                <a:gd name="T18" fmla="*/ 37 w 110"/>
                <a:gd name="T19" fmla="*/ 7 h 123"/>
                <a:gd name="T20" fmla="*/ 35 w 110"/>
                <a:gd name="T21" fmla="*/ 3 h 123"/>
                <a:gd name="T22" fmla="*/ 32 w 110"/>
                <a:gd name="T23" fmla="*/ 1 h 123"/>
                <a:gd name="T24" fmla="*/ 28 w 110"/>
                <a:gd name="T25" fmla="*/ 0 h 123"/>
                <a:gd name="T26" fmla="*/ 24 w 110"/>
                <a:gd name="T27" fmla="*/ 1 h 123"/>
                <a:gd name="T28" fmla="*/ 21 w 110"/>
                <a:gd name="T29" fmla="*/ 3 h 123"/>
                <a:gd name="T30" fmla="*/ 18 w 110"/>
                <a:gd name="T31" fmla="*/ 7 h 123"/>
                <a:gd name="T32" fmla="*/ 17 w 110"/>
                <a:gd name="T33" fmla="*/ 12 h 123"/>
                <a:gd name="T34" fmla="*/ 13 w 110"/>
                <a:gd name="T35" fmla="*/ 10 h 123"/>
                <a:gd name="T36" fmla="*/ 9 w 110"/>
                <a:gd name="T37" fmla="*/ 10 h 123"/>
                <a:gd name="T38" fmla="*/ 5 w 110"/>
                <a:gd name="T39" fmla="*/ 12 h 123"/>
                <a:gd name="T40" fmla="*/ 2 w 110"/>
                <a:gd name="T41" fmla="*/ 16 h 123"/>
                <a:gd name="T42" fmla="*/ 1 w 110"/>
                <a:gd name="T43" fmla="*/ 20 h 123"/>
                <a:gd name="T44" fmla="*/ 1 w 110"/>
                <a:gd name="T45" fmla="*/ 24 h 123"/>
                <a:gd name="T46" fmla="*/ 2 w 110"/>
                <a:gd name="T47" fmla="*/ 28 h 123"/>
                <a:gd name="T48" fmla="*/ 6 w 110"/>
                <a:gd name="T49" fmla="*/ 31 h 123"/>
                <a:gd name="T50" fmla="*/ 2 w 110"/>
                <a:gd name="T51" fmla="*/ 33 h 123"/>
                <a:gd name="T52" fmla="*/ 0 w 110"/>
                <a:gd name="T53" fmla="*/ 37 h 123"/>
                <a:gd name="T54" fmla="*/ 0 w 110"/>
                <a:gd name="T55" fmla="*/ 42 h 123"/>
                <a:gd name="T56" fmla="*/ 1 w 110"/>
                <a:gd name="T57" fmla="*/ 46 h 123"/>
                <a:gd name="T58" fmla="*/ 4 w 110"/>
                <a:gd name="T59" fmla="*/ 49 h 123"/>
                <a:gd name="T60" fmla="*/ 8 w 110"/>
                <a:gd name="T61" fmla="*/ 51 h 123"/>
                <a:gd name="T62" fmla="*/ 12 w 110"/>
                <a:gd name="T63" fmla="*/ 51 h 123"/>
                <a:gd name="T64" fmla="*/ 17 w 110"/>
                <a:gd name="T65" fmla="*/ 50 h 123"/>
                <a:gd name="T66" fmla="*/ 18 w 110"/>
                <a:gd name="T67" fmla="*/ 55 h 123"/>
                <a:gd name="T68" fmla="*/ 20 w 110"/>
                <a:gd name="T69" fmla="*/ 58 h 123"/>
                <a:gd name="T70" fmla="*/ 23 w 110"/>
                <a:gd name="T71" fmla="*/ 61 h 123"/>
                <a:gd name="T72" fmla="*/ 27 w 110"/>
                <a:gd name="T73" fmla="*/ 62 h 123"/>
                <a:gd name="T74" fmla="*/ 31 w 110"/>
                <a:gd name="T75" fmla="*/ 61 h 123"/>
                <a:gd name="T76" fmla="*/ 35 w 110"/>
                <a:gd name="T77" fmla="*/ 58 h 123"/>
                <a:gd name="T78" fmla="*/ 37 w 110"/>
                <a:gd name="T79" fmla="*/ 55 h 123"/>
                <a:gd name="T80" fmla="*/ 38 w 110"/>
                <a:gd name="T81" fmla="*/ 51 h 123"/>
                <a:gd name="T82" fmla="*/ 43 w 110"/>
                <a:gd name="T83" fmla="*/ 52 h 123"/>
                <a:gd name="T84" fmla="*/ 47 w 110"/>
                <a:gd name="T85" fmla="*/ 51 h 123"/>
                <a:gd name="T86" fmla="*/ 51 w 110"/>
                <a:gd name="T87" fmla="*/ 50 h 123"/>
                <a:gd name="T88" fmla="*/ 54 w 110"/>
                <a:gd name="T89" fmla="*/ 47 h 123"/>
                <a:gd name="T90" fmla="*/ 55 w 110"/>
                <a:gd name="T91" fmla="*/ 43 h 123"/>
                <a:gd name="T92" fmla="*/ 55 w 110"/>
                <a:gd name="T93" fmla="*/ 39 h 123"/>
                <a:gd name="T94" fmla="*/ 53 w 110"/>
                <a:gd name="T95" fmla="*/ 35 h 123"/>
                <a:gd name="T96" fmla="*/ 50 w 110"/>
                <a:gd name="T97" fmla="*/ 3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5" name="Freeform 364">
              <a:extLst>
                <a:ext uri="{FF2B5EF4-FFF2-40B4-BE49-F238E27FC236}">
                  <a16:creationId xmlns:a16="http://schemas.microsoft.com/office/drawing/2014/main" id="{793F0FC8-51B4-49AC-B3A5-09C772020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8 w 31"/>
                <a:gd name="T1" fmla="*/ 16 h 33"/>
                <a:gd name="T2" fmla="*/ 5 w 31"/>
                <a:gd name="T3" fmla="*/ 16 h 33"/>
                <a:gd name="T4" fmla="*/ 2 w 31"/>
                <a:gd name="T5" fmla="*/ 14 h 33"/>
                <a:gd name="T6" fmla="*/ 1 w 31"/>
                <a:gd name="T7" fmla="*/ 12 h 33"/>
                <a:gd name="T8" fmla="*/ 0 w 31"/>
                <a:gd name="T9" fmla="*/ 8 h 33"/>
                <a:gd name="T10" fmla="*/ 1 w 31"/>
                <a:gd name="T11" fmla="*/ 5 h 33"/>
                <a:gd name="T12" fmla="*/ 2 w 31"/>
                <a:gd name="T13" fmla="*/ 2 h 33"/>
                <a:gd name="T14" fmla="*/ 5 w 31"/>
                <a:gd name="T15" fmla="*/ 1 h 33"/>
                <a:gd name="T16" fmla="*/ 8 w 31"/>
                <a:gd name="T17" fmla="*/ 0 h 33"/>
                <a:gd name="T18" fmla="*/ 11 w 31"/>
                <a:gd name="T19" fmla="*/ 1 h 33"/>
                <a:gd name="T20" fmla="*/ 13 w 31"/>
                <a:gd name="T21" fmla="*/ 2 h 33"/>
                <a:gd name="T22" fmla="*/ 15 w 31"/>
                <a:gd name="T23" fmla="*/ 5 h 33"/>
                <a:gd name="T24" fmla="*/ 16 w 31"/>
                <a:gd name="T25" fmla="*/ 8 h 33"/>
                <a:gd name="T26" fmla="*/ 15 w 31"/>
                <a:gd name="T27" fmla="*/ 12 h 33"/>
                <a:gd name="T28" fmla="*/ 13 w 31"/>
                <a:gd name="T29" fmla="*/ 14 h 33"/>
                <a:gd name="T30" fmla="*/ 11 w 31"/>
                <a:gd name="T31" fmla="*/ 16 h 33"/>
                <a:gd name="T32" fmla="*/ 8 w 31"/>
                <a:gd name="T33" fmla="*/ 16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6" name="Freeform 365">
              <a:extLst>
                <a:ext uri="{FF2B5EF4-FFF2-40B4-BE49-F238E27FC236}">
                  <a16:creationId xmlns:a16="http://schemas.microsoft.com/office/drawing/2014/main" id="{5FC27494-B0E9-4FFD-941F-08B47C7948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51 w 111"/>
                <a:gd name="T1" fmla="*/ 31 h 122"/>
                <a:gd name="T2" fmla="*/ 54 w 111"/>
                <a:gd name="T3" fmla="*/ 28 h 122"/>
                <a:gd name="T4" fmla="*/ 56 w 111"/>
                <a:gd name="T5" fmla="*/ 24 h 122"/>
                <a:gd name="T6" fmla="*/ 56 w 111"/>
                <a:gd name="T7" fmla="*/ 20 h 122"/>
                <a:gd name="T8" fmla="*/ 55 w 111"/>
                <a:gd name="T9" fmla="*/ 16 h 122"/>
                <a:gd name="T10" fmla="*/ 52 w 111"/>
                <a:gd name="T11" fmla="*/ 12 h 122"/>
                <a:gd name="T12" fmla="*/ 48 w 111"/>
                <a:gd name="T13" fmla="*/ 11 h 122"/>
                <a:gd name="T14" fmla="*/ 44 w 111"/>
                <a:gd name="T15" fmla="*/ 10 h 122"/>
                <a:gd name="T16" fmla="*/ 40 w 111"/>
                <a:gd name="T17" fmla="*/ 11 h 122"/>
                <a:gd name="T18" fmla="*/ 39 w 111"/>
                <a:gd name="T19" fmla="*/ 7 h 122"/>
                <a:gd name="T20" fmla="*/ 36 w 111"/>
                <a:gd name="T21" fmla="*/ 3 h 122"/>
                <a:gd name="T22" fmla="*/ 32 w 111"/>
                <a:gd name="T23" fmla="*/ 1 h 122"/>
                <a:gd name="T24" fmla="*/ 28 w 111"/>
                <a:gd name="T25" fmla="*/ 0 h 122"/>
                <a:gd name="T26" fmla="*/ 24 w 111"/>
                <a:gd name="T27" fmla="*/ 1 h 122"/>
                <a:gd name="T28" fmla="*/ 21 w 111"/>
                <a:gd name="T29" fmla="*/ 3 h 122"/>
                <a:gd name="T30" fmla="*/ 18 w 111"/>
                <a:gd name="T31" fmla="*/ 7 h 122"/>
                <a:gd name="T32" fmla="*/ 17 w 111"/>
                <a:gd name="T33" fmla="*/ 11 h 122"/>
                <a:gd name="T34" fmla="*/ 13 w 111"/>
                <a:gd name="T35" fmla="*/ 10 h 122"/>
                <a:gd name="T36" fmla="*/ 9 w 111"/>
                <a:gd name="T37" fmla="*/ 10 h 122"/>
                <a:gd name="T38" fmla="*/ 5 w 111"/>
                <a:gd name="T39" fmla="*/ 12 h 122"/>
                <a:gd name="T40" fmla="*/ 2 w 111"/>
                <a:gd name="T41" fmla="*/ 15 h 122"/>
                <a:gd name="T42" fmla="*/ 1 w 111"/>
                <a:gd name="T43" fmla="*/ 19 h 122"/>
                <a:gd name="T44" fmla="*/ 1 w 111"/>
                <a:gd name="T45" fmla="*/ 23 h 122"/>
                <a:gd name="T46" fmla="*/ 2 w 111"/>
                <a:gd name="T47" fmla="*/ 27 h 122"/>
                <a:gd name="T48" fmla="*/ 6 w 111"/>
                <a:gd name="T49" fmla="*/ 30 h 122"/>
                <a:gd name="T50" fmla="*/ 2 w 111"/>
                <a:gd name="T51" fmla="*/ 33 h 122"/>
                <a:gd name="T52" fmla="*/ 1 w 111"/>
                <a:gd name="T53" fmla="*/ 37 h 122"/>
                <a:gd name="T54" fmla="*/ 0 w 111"/>
                <a:gd name="T55" fmla="*/ 42 h 122"/>
                <a:gd name="T56" fmla="*/ 1 w 111"/>
                <a:gd name="T57" fmla="*/ 46 h 122"/>
                <a:gd name="T58" fmla="*/ 4 w 111"/>
                <a:gd name="T59" fmla="*/ 49 h 122"/>
                <a:gd name="T60" fmla="*/ 8 w 111"/>
                <a:gd name="T61" fmla="*/ 51 h 122"/>
                <a:gd name="T62" fmla="*/ 12 w 111"/>
                <a:gd name="T63" fmla="*/ 51 h 122"/>
                <a:gd name="T64" fmla="*/ 17 w 111"/>
                <a:gd name="T65" fmla="*/ 50 h 122"/>
                <a:gd name="T66" fmla="*/ 18 w 111"/>
                <a:gd name="T67" fmla="*/ 54 h 122"/>
                <a:gd name="T68" fmla="*/ 20 w 111"/>
                <a:gd name="T69" fmla="*/ 58 h 122"/>
                <a:gd name="T70" fmla="*/ 24 w 111"/>
                <a:gd name="T71" fmla="*/ 60 h 122"/>
                <a:gd name="T72" fmla="*/ 28 w 111"/>
                <a:gd name="T73" fmla="*/ 61 h 122"/>
                <a:gd name="T74" fmla="*/ 32 w 111"/>
                <a:gd name="T75" fmla="*/ 60 h 122"/>
                <a:gd name="T76" fmla="*/ 35 w 111"/>
                <a:gd name="T77" fmla="*/ 58 h 122"/>
                <a:gd name="T78" fmla="*/ 38 w 111"/>
                <a:gd name="T79" fmla="*/ 54 h 122"/>
                <a:gd name="T80" fmla="*/ 39 w 111"/>
                <a:gd name="T81" fmla="*/ 50 h 122"/>
                <a:gd name="T82" fmla="*/ 44 w 111"/>
                <a:gd name="T83" fmla="*/ 52 h 122"/>
                <a:gd name="T84" fmla="*/ 48 w 111"/>
                <a:gd name="T85" fmla="*/ 51 h 122"/>
                <a:gd name="T86" fmla="*/ 52 w 111"/>
                <a:gd name="T87" fmla="*/ 49 h 122"/>
                <a:gd name="T88" fmla="*/ 55 w 111"/>
                <a:gd name="T89" fmla="*/ 46 h 122"/>
                <a:gd name="T90" fmla="*/ 56 w 111"/>
                <a:gd name="T91" fmla="*/ 42 h 122"/>
                <a:gd name="T92" fmla="*/ 55 w 111"/>
                <a:gd name="T93" fmla="*/ 38 h 122"/>
                <a:gd name="T94" fmla="*/ 54 w 111"/>
                <a:gd name="T95" fmla="*/ 34 h 122"/>
                <a:gd name="T96" fmla="*/ 51 w 111"/>
                <a:gd name="T97" fmla="*/ 3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7" name="Freeform 366">
              <a:extLst>
                <a:ext uri="{FF2B5EF4-FFF2-40B4-BE49-F238E27FC236}">
                  <a16:creationId xmlns:a16="http://schemas.microsoft.com/office/drawing/2014/main" id="{EDF3F60A-C0FD-4655-A5D2-026458BD1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8 w 32"/>
                <a:gd name="T1" fmla="*/ 16 h 32"/>
                <a:gd name="T2" fmla="*/ 5 w 32"/>
                <a:gd name="T3" fmla="*/ 16 h 32"/>
                <a:gd name="T4" fmla="*/ 2 w 32"/>
                <a:gd name="T5" fmla="*/ 14 h 32"/>
                <a:gd name="T6" fmla="*/ 1 w 32"/>
                <a:gd name="T7" fmla="*/ 12 h 32"/>
                <a:gd name="T8" fmla="*/ 0 w 32"/>
                <a:gd name="T9" fmla="*/ 8 h 32"/>
                <a:gd name="T10" fmla="*/ 1 w 32"/>
                <a:gd name="T11" fmla="*/ 5 h 32"/>
                <a:gd name="T12" fmla="*/ 2 w 32"/>
                <a:gd name="T13" fmla="*/ 3 h 32"/>
                <a:gd name="T14" fmla="*/ 5 w 32"/>
                <a:gd name="T15" fmla="*/ 1 h 32"/>
                <a:gd name="T16" fmla="*/ 8 w 32"/>
                <a:gd name="T17" fmla="*/ 0 h 32"/>
                <a:gd name="T18" fmla="*/ 12 w 32"/>
                <a:gd name="T19" fmla="*/ 1 h 32"/>
                <a:gd name="T20" fmla="*/ 14 w 32"/>
                <a:gd name="T21" fmla="*/ 3 h 32"/>
                <a:gd name="T22" fmla="*/ 16 w 32"/>
                <a:gd name="T23" fmla="*/ 5 h 32"/>
                <a:gd name="T24" fmla="*/ 16 w 32"/>
                <a:gd name="T25" fmla="*/ 8 h 32"/>
                <a:gd name="T26" fmla="*/ 16 w 32"/>
                <a:gd name="T27" fmla="*/ 12 h 32"/>
                <a:gd name="T28" fmla="*/ 14 w 32"/>
                <a:gd name="T29" fmla="*/ 14 h 32"/>
                <a:gd name="T30" fmla="*/ 12 w 32"/>
                <a:gd name="T31" fmla="*/ 16 h 32"/>
                <a:gd name="T32" fmla="*/ 8 w 32"/>
                <a:gd name="T33" fmla="*/ 16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8" name="Freeform 367">
              <a:extLst>
                <a:ext uri="{FF2B5EF4-FFF2-40B4-BE49-F238E27FC236}">
                  <a16:creationId xmlns:a16="http://schemas.microsoft.com/office/drawing/2014/main" id="{032055DF-3535-4A27-831B-3954B0DE0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66 w 136"/>
                <a:gd name="T1" fmla="*/ 33 h 149"/>
                <a:gd name="T2" fmla="*/ 68 w 136"/>
                <a:gd name="T3" fmla="*/ 23 h 149"/>
                <a:gd name="T4" fmla="*/ 65 w 136"/>
                <a:gd name="T5" fmla="*/ 17 h 149"/>
                <a:gd name="T6" fmla="*/ 61 w 136"/>
                <a:gd name="T7" fmla="*/ 14 h 149"/>
                <a:gd name="T8" fmla="*/ 56 w 136"/>
                <a:gd name="T9" fmla="*/ 13 h 149"/>
                <a:gd name="T10" fmla="*/ 51 w 136"/>
                <a:gd name="T11" fmla="*/ 13 h 149"/>
                <a:gd name="T12" fmla="*/ 47 w 136"/>
                <a:gd name="T13" fmla="*/ 9 h 149"/>
                <a:gd name="T14" fmla="*/ 40 w 136"/>
                <a:gd name="T15" fmla="*/ 1 h 149"/>
                <a:gd name="T16" fmla="*/ 29 w 136"/>
                <a:gd name="T17" fmla="*/ 1 h 149"/>
                <a:gd name="T18" fmla="*/ 22 w 136"/>
                <a:gd name="T19" fmla="*/ 8 h 149"/>
                <a:gd name="T20" fmla="*/ 18 w 136"/>
                <a:gd name="T21" fmla="*/ 12 h 149"/>
                <a:gd name="T22" fmla="*/ 13 w 136"/>
                <a:gd name="T23" fmla="*/ 12 h 149"/>
                <a:gd name="T24" fmla="*/ 8 w 136"/>
                <a:gd name="T25" fmla="*/ 13 h 149"/>
                <a:gd name="T26" fmla="*/ 4 w 136"/>
                <a:gd name="T27" fmla="*/ 16 h 149"/>
                <a:gd name="T28" fmla="*/ 0 w 136"/>
                <a:gd name="T29" fmla="*/ 23 h 149"/>
                <a:gd name="T30" fmla="*/ 3 w 136"/>
                <a:gd name="T31" fmla="*/ 33 h 149"/>
                <a:gd name="T32" fmla="*/ 3 w 136"/>
                <a:gd name="T33" fmla="*/ 40 h 149"/>
                <a:gd name="T34" fmla="*/ 0 w 136"/>
                <a:gd name="T35" fmla="*/ 50 h 149"/>
                <a:gd name="T36" fmla="*/ 4 w 136"/>
                <a:gd name="T37" fmla="*/ 57 h 149"/>
                <a:gd name="T38" fmla="*/ 7 w 136"/>
                <a:gd name="T39" fmla="*/ 60 h 149"/>
                <a:gd name="T40" fmla="*/ 13 w 136"/>
                <a:gd name="T41" fmla="*/ 61 h 149"/>
                <a:gd name="T42" fmla="*/ 17 w 136"/>
                <a:gd name="T43" fmla="*/ 61 h 149"/>
                <a:gd name="T44" fmla="*/ 21 w 136"/>
                <a:gd name="T45" fmla="*/ 66 h 149"/>
                <a:gd name="T46" fmla="*/ 29 w 136"/>
                <a:gd name="T47" fmla="*/ 73 h 149"/>
                <a:gd name="T48" fmla="*/ 39 w 136"/>
                <a:gd name="T49" fmla="*/ 73 h 149"/>
                <a:gd name="T50" fmla="*/ 46 w 136"/>
                <a:gd name="T51" fmla="*/ 66 h 149"/>
                <a:gd name="T52" fmla="*/ 50 w 136"/>
                <a:gd name="T53" fmla="*/ 61 h 149"/>
                <a:gd name="T54" fmla="*/ 56 w 136"/>
                <a:gd name="T55" fmla="*/ 62 h 149"/>
                <a:gd name="T56" fmla="*/ 60 w 136"/>
                <a:gd name="T57" fmla="*/ 61 h 149"/>
                <a:gd name="T58" fmla="*/ 64 w 136"/>
                <a:gd name="T59" fmla="*/ 58 h 149"/>
                <a:gd name="T60" fmla="*/ 68 w 136"/>
                <a:gd name="T61" fmla="*/ 51 h 149"/>
                <a:gd name="T62" fmla="*/ 65 w 136"/>
                <a:gd name="T63" fmla="*/ 41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69" name="Freeform 368">
              <a:extLst>
                <a:ext uri="{FF2B5EF4-FFF2-40B4-BE49-F238E27FC236}">
                  <a16:creationId xmlns:a16="http://schemas.microsoft.com/office/drawing/2014/main" id="{E30F0D08-E60C-4D6C-A559-91BBE6C58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0 w 39"/>
                <a:gd name="T1" fmla="*/ 20 h 40"/>
                <a:gd name="T2" fmla="*/ 6 w 39"/>
                <a:gd name="T3" fmla="*/ 19 h 40"/>
                <a:gd name="T4" fmla="*/ 3 w 39"/>
                <a:gd name="T5" fmla="*/ 17 h 40"/>
                <a:gd name="T6" fmla="*/ 1 w 39"/>
                <a:gd name="T7" fmla="*/ 14 h 40"/>
                <a:gd name="T8" fmla="*/ 0 w 39"/>
                <a:gd name="T9" fmla="*/ 10 h 40"/>
                <a:gd name="T10" fmla="*/ 1 w 39"/>
                <a:gd name="T11" fmla="*/ 6 h 40"/>
                <a:gd name="T12" fmla="*/ 3 w 39"/>
                <a:gd name="T13" fmla="*/ 3 h 40"/>
                <a:gd name="T14" fmla="*/ 6 w 39"/>
                <a:gd name="T15" fmla="*/ 1 h 40"/>
                <a:gd name="T16" fmla="*/ 10 w 39"/>
                <a:gd name="T17" fmla="*/ 0 h 40"/>
                <a:gd name="T18" fmla="*/ 13 w 39"/>
                <a:gd name="T19" fmla="*/ 1 h 40"/>
                <a:gd name="T20" fmla="*/ 17 w 39"/>
                <a:gd name="T21" fmla="*/ 3 h 40"/>
                <a:gd name="T22" fmla="*/ 19 w 39"/>
                <a:gd name="T23" fmla="*/ 6 h 40"/>
                <a:gd name="T24" fmla="*/ 20 w 39"/>
                <a:gd name="T25" fmla="*/ 10 h 40"/>
                <a:gd name="T26" fmla="*/ 19 w 39"/>
                <a:gd name="T27" fmla="*/ 14 h 40"/>
                <a:gd name="T28" fmla="*/ 17 w 39"/>
                <a:gd name="T29" fmla="*/ 17 h 40"/>
                <a:gd name="T30" fmla="*/ 13 w 39"/>
                <a:gd name="T31" fmla="*/ 19 h 40"/>
                <a:gd name="T32" fmla="*/ 10 w 39"/>
                <a:gd name="T33" fmla="*/ 2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0" name="Freeform 369">
              <a:extLst>
                <a:ext uri="{FF2B5EF4-FFF2-40B4-BE49-F238E27FC236}">
                  <a16:creationId xmlns:a16="http://schemas.microsoft.com/office/drawing/2014/main" id="{DC2808AA-5E39-4439-841F-B3C590429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90 h 181"/>
                <a:gd name="T2" fmla="*/ 12 w 129"/>
                <a:gd name="T3" fmla="*/ 86 h 181"/>
                <a:gd name="T4" fmla="*/ 26 w 129"/>
                <a:gd name="T5" fmla="*/ 79 h 181"/>
                <a:gd name="T6" fmla="*/ 38 w 129"/>
                <a:gd name="T7" fmla="*/ 70 h 181"/>
                <a:gd name="T8" fmla="*/ 48 w 129"/>
                <a:gd name="T9" fmla="*/ 60 h 181"/>
                <a:gd name="T10" fmla="*/ 57 w 129"/>
                <a:gd name="T11" fmla="*/ 49 h 181"/>
                <a:gd name="T12" fmla="*/ 62 w 129"/>
                <a:gd name="T13" fmla="*/ 37 h 181"/>
                <a:gd name="T14" fmla="*/ 64 w 129"/>
                <a:gd name="T15" fmla="*/ 25 h 181"/>
                <a:gd name="T16" fmla="*/ 62 w 129"/>
                <a:gd name="T17" fmla="*/ 13 h 181"/>
                <a:gd name="T18" fmla="*/ 57 w 129"/>
                <a:gd name="T19" fmla="*/ 4 h 181"/>
                <a:gd name="T20" fmla="*/ 50 w 129"/>
                <a:gd name="T21" fmla="*/ 0 h 181"/>
                <a:gd name="T22" fmla="*/ 43 w 129"/>
                <a:gd name="T23" fmla="*/ 0 h 181"/>
                <a:gd name="T24" fmla="*/ 36 w 129"/>
                <a:gd name="T25" fmla="*/ 4 h 181"/>
                <a:gd name="T26" fmla="*/ 30 w 129"/>
                <a:gd name="T27" fmla="*/ 10 h 181"/>
                <a:gd name="T28" fmla="*/ 26 w 129"/>
                <a:gd name="T29" fmla="*/ 19 h 181"/>
                <a:gd name="T30" fmla="*/ 24 w 129"/>
                <a:gd name="T31" fmla="*/ 29 h 181"/>
                <a:gd name="T32" fmla="*/ 26 w 129"/>
                <a:gd name="T33" fmla="*/ 39 h 181"/>
                <a:gd name="T34" fmla="*/ 27 w 129"/>
                <a:gd name="T35" fmla="*/ 47 h 181"/>
                <a:gd name="T36" fmla="*/ 24 w 129"/>
                <a:gd name="T37" fmla="*/ 56 h 181"/>
                <a:gd name="T38" fmla="*/ 20 w 129"/>
                <a:gd name="T39" fmla="*/ 64 h 181"/>
                <a:gd name="T40" fmla="*/ 15 w 129"/>
                <a:gd name="T41" fmla="*/ 72 h 181"/>
                <a:gd name="T42" fmla="*/ 9 w 129"/>
                <a:gd name="T43" fmla="*/ 80 h 181"/>
                <a:gd name="T44" fmla="*/ 5 w 129"/>
                <a:gd name="T45" fmla="*/ 85 h 181"/>
                <a:gd name="T46" fmla="*/ 1 w 129"/>
                <a:gd name="T47" fmla="*/ 89 h 181"/>
                <a:gd name="T48" fmla="*/ 0 w 129"/>
                <a:gd name="T49" fmla="*/ 9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1" name="Freeform 370">
              <a:extLst>
                <a:ext uri="{FF2B5EF4-FFF2-40B4-BE49-F238E27FC236}">
                  <a16:creationId xmlns:a16="http://schemas.microsoft.com/office/drawing/2014/main" id="{CD86F438-EDD5-44D4-A91C-AE6F269B67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25 w 90"/>
                <a:gd name="T1" fmla="*/ 103 h 206"/>
                <a:gd name="T2" fmla="*/ 33 w 90"/>
                <a:gd name="T3" fmla="*/ 92 h 206"/>
                <a:gd name="T4" fmla="*/ 39 w 90"/>
                <a:gd name="T5" fmla="*/ 79 h 206"/>
                <a:gd name="T6" fmla="*/ 43 w 90"/>
                <a:gd name="T7" fmla="*/ 64 h 206"/>
                <a:gd name="T8" fmla="*/ 45 w 90"/>
                <a:gd name="T9" fmla="*/ 50 h 206"/>
                <a:gd name="T10" fmla="*/ 44 w 90"/>
                <a:gd name="T11" fmla="*/ 35 h 206"/>
                <a:gd name="T12" fmla="*/ 42 w 90"/>
                <a:gd name="T13" fmla="*/ 23 h 206"/>
                <a:gd name="T14" fmla="*/ 35 w 90"/>
                <a:gd name="T15" fmla="*/ 12 h 206"/>
                <a:gd name="T16" fmla="*/ 26 w 90"/>
                <a:gd name="T17" fmla="*/ 4 h 206"/>
                <a:gd name="T18" fmla="*/ 17 w 90"/>
                <a:gd name="T19" fmla="*/ 0 h 206"/>
                <a:gd name="T20" fmla="*/ 9 w 90"/>
                <a:gd name="T21" fmla="*/ 1 h 206"/>
                <a:gd name="T22" fmla="*/ 4 w 90"/>
                <a:gd name="T23" fmla="*/ 6 h 206"/>
                <a:gd name="T24" fmla="*/ 1 w 90"/>
                <a:gd name="T25" fmla="*/ 13 h 206"/>
                <a:gd name="T26" fmla="*/ 0 w 90"/>
                <a:gd name="T27" fmla="*/ 22 h 206"/>
                <a:gd name="T28" fmla="*/ 2 w 90"/>
                <a:gd name="T29" fmla="*/ 31 h 206"/>
                <a:gd name="T30" fmla="*/ 6 w 90"/>
                <a:gd name="T31" fmla="*/ 40 h 206"/>
                <a:gd name="T32" fmla="*/ 14 w 90"/>
                <a:gd name="T33" fmla="*/ 47 h 206"/>
                <a:gd name="T34" fmla="*/ 20 w 90"/>
                <a:gd name="T35" fmla="*/ 53 h 206"/>
                <a:gd name="T36" fmla="*/ 24 w 90"/>
                <a:gd name="T37" fmla="*/ 61 h 206"/>
                <a:gd name="T38" fmla="*/ 26 w 90"/>
                <a:gd name="T39" fmla="*/ 71 h 206"/>
                <a:gd name="T40" fmla="*/ 27 w 90"/>
                <a:gd name="T41" fmla="*/ 80 h 206"/>
                <a:gd name="T42" fmla="*/ 27 w 90"/>
                <a:gd name="T43" fmla="*/ 89 h 206"/>
                <a:gd name="T44" fmla="*/ 27 w 90"/>
                <a:gd name="T45" fmla="*/ 97 h 206"/>
                <a:gd name="T46" fmla="*/ 25 w 90"/>
                <a:gd name="T47" fmla="*/ 102 h 206"/>
                <a:gd name="T48" fmla="*/ 25 w 90"/>
                <a:gd name="T49" fmla="*/ 103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2" name="Freeform 371">
              <a:extLst>
                <a:ext uri="{FF2B5EF4-FFF2-40B4-BE49-F238E27FC236}">
                  <a16:creationId xmlns:a16="http://schemas.microsoft.com/office/drawing/2014/main" id="{1F1A46EE-5920-42FF-A4F9-FCDE88384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39 h 99"/>
                <a:gd name="T2" fmla="*/ 6 w 201"/>
                <a:gd name="T3" fmla="*/ 42 h 99"/>
                <a:gd name="T4" fmla="*/ 13 w 201"/>
                <a:gd name="T5" fmla="*/ 44 h 99"/>
                <a:gd name="T6" fmla="*/ 19 w 201"/>
                <a:gd name="T7" fmla="*/ 46 h 99"/>
                <a:gd name="T8" fmla="*/ 26 w 201"/>
                <a:gd name="T9" fmla="*/ 48 h 99"/>
                <a:gd name="T10" fmla="*/ 34 w 201"/>
                <a:gd name="T11" fmla="*/ 49 h 99"/>
                <a:gd name="T12" fmla="*/ 41 w 201"/>
                <a:gd name="T13" fmla="*/ 50 h 99"/>
                <a:gd name="T14" fmla="*/ 49 w 201"/>
                <a:gd name="T15" fmla="*/ 50 h 99"/>
                <a:gd name="T16" fmla="*/ 56 w 201"/>
                <a:gd name="T17" fmla="*/ 50 h 99"/>
                <a:gd name="T18" fmla="*/ 63 w 201"/>
                <a:gd name="T19" fmla="*/ 48 h 99"/>
                <a:gd name="T20" fmla="*/ 70 w 201"/>
                <a:gd name="T21" fmla="*/ 47 h 99"/>
                <a:gd name="T22" fmla="*/ 76 w 201"/>
                <a:gd name="T23" fmla="*/ 45 h 99"/>
                <a:gd name="T24" fmla="*/ 82 w 201"/>
                <a:gd name="T25" fmla="*/ 42 h 99"/>
                <a:gd name="T26" fmla="*/ 87 w 201"/>
                <a:gd name="T27" fmla="*/ 39 h 99"/>
                <a:gd name="T28" fmla="*/ 92 w 201"/>
                <a:gd name="T29" fmla="*/ 34 h 99"/>
                <a:gd name="T30" fmla="*/ 95 w 201"/>
                <a:gd name="T31" fmla="*/ 29 h 99"/>
                <a:gd name="T32" fmla="*/ 98 w 201"/>
                <a:gd name="T33" fmla="*/ 24 h 99"/>
                <a:gd name="T34" fmla="*/ 100 w 201"/>
                <a:gd name="T35" fmla="*/ 14 h 99"/>
                <a:gd name="T36" fmla="*/ 98 w 201"/>
                <a:gd name="T37" fmla="*/ 6 h 99"/>
                <a:gd name="T38" fmla="*/ 93 w 201"/>
                <a:gd name="T39" fmla="*/ 2 h 99"/>
                <a:gd name="T40" fmla="*/ 85 w 201"/>
                <a:gd name="T41" fmla="*/ 0 h 99"/>
                <a:gd name="T42" fmla="*/ 76 w 201"/>
                <a:gd name="T43" fmla="*/ 1 h 99"/>
                <a:gd name="T44" fmla="*/ 68 w 201"/>
                <a:gd name="T45" fmla="*/ 5 h 99"/>
                <a:gd name="T46" fmla="*/ 60 w 201"/>
                <a:gd name="T47" fmla="*/ 10 h 99"/>
                <a:gd name="T48" fmla="*/ 54 w 201"/>
                <a:gd name="T49" fmla="*/ 19 h 99"/>
                <a:gd name="T50" fmla="*/ 49 w 201"/>
                <a:gd name="T51" fmla="*/ 26 h 99"/>
                <a:gd name="T52" fmla="*/ 41 w 201"/>
                <a:gd name="T53" fmla="*/ 31 h 99"/>
                <a:gd name="T54" fmla="*/ 33 w 201"/>
                <a:gd name="T55" fmla="*/ 35 h 99"/>
                <a:gd name="T56" fmla="*/ 23 w 201"/>
                <a:gd name="T57" fmla="*/ 37 h 99"/>
                <a:gd name="T58" fmla="*/ 14 w 201"/>
                <a:gd name="T59" fmla="*/ 38 h 99"/>
                <a:gd name="T60" fmla="*/ 7 w 201"/>
                <a:gd name="T61" fmla="*/ 39 h 99"/>
                <a:gd name="T62" fmla="*/ 2 w 201"/>
                <a:gd name="T63" fmla="*/ 39 h 99"/>
                <a:gd name="T64" fmla="*/ 0 w 201"/>
                <a:gd name="T65" fmla="*/ 39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3" name="Freeform 372">
              <a:extLst>
                <a:ext uri="{FF2B5EF4-FFF2-40B4-BE49-F238E27FC236}">
                  <a16:creationId xmlns:a16="http://schemas.microsoft.com/office/drawing/2014/main" id="{2B634D51-F4CC-43B3-B19D-2913951A3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8 w 198"/>
                <a:gd name="T3" fmla="*/ 12 h 100"/>
                <a:gd name="T4" fmla="*/ 17 w 198"/>
                <a:gd name="T5" fmla="*/ 22 h 100"/>
                <a:gd name="T6" fmla="*/ 28 w 198"/>
                <a:gd name="T7" fmla="*/ 33 h 100"/>
                <a:gd name="T8" fmla="*/ 40 w 198"/>
                <a:gd name="T9" fmla="*/ 41 h 100"/>
                <a:gd name="T10" fmla="*/ 53 w 198"/>
                <a:gd name="T11" fmla="*/ 47 h 100"/>
                <a:gd name="T12" fmla="*/ 65 w 198"/>
                <a:gd name="T13" fmla="*/ 50 h 100"/>
                <a:gd name="T14" fmla="*/ 77 w 198"/>
                <a:gd name="T15" fmla="*/ 50 h 100"/>
                <a:gd name="T16" fmla="*/ 89 w 198"/>
                <a:gd name="T17" fmla="*/ 45 h 100"/>
                <a:gd name="T18" fmla="*/ 96 w 198"/>
                <a:gd name="T19" fmla="*/ 38 h 100"/>
                <a:gd name="T20" fmla="*/ 99 w 198"/>
                <a:gd name="T21" fmla="*/ 31 h 100"/>
                <a:gd name="T22" fmla="*/ 97 w 198"/>
                <a:gd name="T23" fmla="*/ 24 h 100"/>
                <a:gd name="T24" fmla="*/ 92 w 198"/>
                <a:gd name="T25" fmla="*/ 18 h 100"/>
                <a:gd name="T26" fmla="*/ 85 w 198"/>
                <a:gd name="T27" fmla="*/ 13 h 100"/>
                <a:gd name="T28" fmla="*/ 76 w 198"/>
                <a:gd name="T29" fmla="*/ 11 h 100"/>
                <a:gd name="T30" fmla="*/ 66 w 198"/>
                <a:gd name="T31" fmla="*/ 12 h 100"/>
                <a:gd name="T32" fmla="*/ 56 w 198"/>
                <a:gd name="T33" fmla="*/ 15 h 100"/>
                <a:gd name="T34" fmla="*/ 48 w 198"/>
                <a:gd name="T35" fmla="*/ 17 h 100"/>
                <a:gd name="T36" fmla="*/ 39 w 198"/>
                <a:gd name="T37" fmla="*/ 17 h 100"/>
                <a:gd name="T38" fmla="*/ 29 w 198"/>
                <a:gd name="T39" fmla="*/ 15 h 100"/>
                <a:gd name="T40" fmla="*/ 21 w 198"/>
                <a:gd name="T41" fmla="*/ 12 h 100"/>
                <a:gd name="T42" fmla="*/ 13 w 198"/>
                <a:gd name="T43" fmla="*/ 8 h 100"/>
                <a:gd name="T44" fmla="*/ 6 w 198"/>
                <a:gd name="T45" fmla="*/ 4 h 100"/>
                <a:gd name="T46" fmla="*/ 2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4" name="Freeform 373">
              <a:extLst>
                <a:ext uri="{FF2B5EF4-FFF2-40B4-BE49-F238E27FC236}">
                  <a16:creationId xmlns:a16="http://schemas.microsoft.com/office/drawing/2014/main" id="{5D0D2389-5889-4FA0-9139-371319123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4 h 174"/>
                <a:gd name="T4" fmla="*/ 1 w 136"/>
                <a:gd name="T5" fmla="*/ 28 h 174"/>
                <a:gd name="T6" fmla="*/ 5 w 136"/>
                <a:gd name="T7" fmla="*/ 43 h 174"/>
                <a:gd name="T8" fmla="*/ 10 w 136"/>
                <a:gd name="T9" fmla="*/ 57 h 174"/>
                <a:gd name="T10" fmla="*/ 18 w 136"/>
                <a:gd name="T11" fmla="*/ 69 h 174"/>
                <a:gd name="T12" fmla="*/ 27 w 136"/>
                <a:gd name="T13" fmla="*/ 79 h 174"/>
                <a:gd name="T14" fmla="*/ 37 w 136"/>
                <a:gd name="T15" fmla="*/ 85 h 174"/>
                <a:gd name="T16" fmla="*/ 50 w 136"/>
                <a:gd name="T17" fmla="*/ 87 h 174"/>
                <a:gd name="T18" fmla="*/ 59 w 136"/>
                <a:gd name="T19" fmla="*/ 85 h 174"/>
                <a:gd name="T20" fmla="*/ 66 w 136"/>
                <a:gd name="T21" fmla="*/ 81 h 174"/>
                <a:gd name="T22" fmla="*/ 68 w 136"/>
                <a:gd name="T23" fmla="*/ 74 h 174"/>
                <a:gd name="T24" fmla="*/ 67 w 136"/>
                <a:gd name="T25" fmla="*/ 66 h 174"/>
                <a:gd name="T26" fmla="*/ 63 w 136"/>
                <a:gd name="T27" fmla="*/ 58 h 174"/>
                <a:gd name="T28" fmla="*/ 57 w 136"/>
                <a:gd name="T29" fmla="*/ 51 h 174"/>
                <a:gd name="T30" fmla="*/ 48 w 136"/>
                <a:gd name="T31" fmla="*/ 46 h 174"/>
                <a:gd name="T32" fmla="*/ 39 w 136"/>
                <a:gd name="T33" fmla="*/ 44 h 174"/>
                <a:gd name="T34" fmla="*/ 31 w 136"/>
                <a:gd name="T35" fmla="*/ 42 h 174"/>
                <a:gd name="T36" fmla="*/ 23 w 136"/>
                <a:gd name="T37" fmla="*/ 37 h 174"/>
                <a:gd name="T38" fmla="*/ 16 w 136"/>
                <a:gd name="T39" fmla="*/ 30 h 174"/>
                <a:gd name="T40" fmla="*/ 11 w 136"/>
                <a:gd name="T41" fmla="*/ 22 h 174"/>
                <a:gd name="T42" fmla="*/ 6 w 136"/>
                <a:gd name="T43" fmla="*/ 13 h 174"/>
                <a:gd name="T44" fmla="*/ 3 w 136"/>
                <a:gd name="T45" fmla="*/ 7 h 174"/>
                <a:gd name="T46" fmla="*/ 1 w 136"/>
                <a:gd name="T47" fmla="*/ 2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5" name="Freeform 374">
              <a:extLst>
                <a:ext uri="{FF2B5EF4-FFF2-40B4-BE49-F238E27FC236}">
                  <a16:creationId xmlns:a16="http://schemas.microsoft.com/office/drawing/2014/main" id="{436EF762-0AAA-48B5-8419-6A675ECBD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4 w 469"/>
                <a:gd name="T1" fmla="*/ 2 h 163"/>
                <a:gd name="T2" fmla="*/ 0 w 469"/>
                <a:gd name="T3" fmla="*/ 0 h 163"/>
                <a:gd name="T4" fmla="*/ 0 w 469"/>
                <a:gd name="T5" fmla="*/ 1 h 163"/>
                <a:gd name="T6" fmla="*/ 3 w 469"/>
                <a:gd name="T7" fmla="*/ 4 h 163"/>
                <a:gd name="T8" fmla="*/ 8 w 469"/>
                <a:gd name="T9" fmla="*/ 9 h 163"/>
                <a:gd name="T10" fmla="*/ 16 w 469"/>
                <a:gd name="T11" fmla="*/ 17 h 163"/>
                <a:gd name="T12" fmla="*/ 26 w 469"/>
                <a:gd name="T13" fmla="*/ 25 h 163"/>
                <a:gd name="T14" fmla="*/ 39 w 469"/>
                <a:gd name="T15" fmla="*/ 33 h 163"/>
                <a:gd name="T16" fmla="*/ 53 w 469"/>
                <a:gd name="T17" fmla="*/ 42 h 163"/>
                <a:gd name="T18" fmla="*/ 69 w 469"/>
                <a:gd name="T19" fmla="*/ 52 h 163"/>
                <a:gd name="T20" fmla="*/ 86 w 469"/>
                <a:gd name="T21" fmla="*/ 60 h 163"/>
                <a:gd name="T22" fmla="*/ 105 w 469"/>
                <a:gd name="T23" fmla="*/ 68 h 163"/>
                <a:gd name="T24" fmla="*/ 124 w 469"/>
                <a:gd name="T25" fmla="*/ 74 h 163"/>
                <a:gd name="T26" fmla="*/ 143 w 469"/>
                <a:gd name="T27" fmla="*/ 79 h 163"/>
                <a:gd name="T28" fmla="*/ 163 w 469"/>
                <a:gd name="T29" fmla="*/ 81 h 163"/>
                <a:gd name="T30" fmla="*/ 183 w 469"/>
                <a:gd name="T31" fmla="*/ 80 h 163"/>
                <a:gd name="T32" fmla="*/ 202 w 469"/>
                <a:gd name="T33" fmla="*/ 77 h 163"/>
                <a:gd name="T34" fmla="*/ 212 w 469"/>
                <a:gd name="T35" fmla="*/ 73 h 163"/>
                <a:gd name="T36" fmla="*/ 220 w 469"/>
                <a:gd name="T37" fmla="*/ 67 h 163"/>
                <a:gd name="T38" fmla="*/ 225 w 469"/>
                <a:gd name="T39" fmla="*/ 60 h 163"/>
                <a:gd name="T40" fmla="*/ 230 w 469"/>
                <a:gd name="T41" fmla="*/ 53 h 163"/>
                <a:gd name="T42" fmla="*/ 232 w 469"/>
                <a:gd name="T43" fmla="*/ 45 h 163"/>
                <a:gd name="T44" fmla="*/ 234 w 469"/>
                <a:gd name="T45" fmla="*/ 40 h 163"/>
                <a:gd name="T46" fmla="*/ 234 w 469"/>
                <a:gd name="T47" fmla="*/ 36 h 163"/>
                <a:gd name="T48" fmla="*/ 234 w 469"/>
                <a:gd name="T49" fmla="*/ 34 h 163"/>
                <a:gd name="T50" fmla="*/ 234 w 469"/>
                <a:gd name="T51" fmla="*/ 35 h 163"/>
                <a:gd name="T52" fmla="*/ 232 w 469"/>
                <a:gd name="T53" fmla="*/ 38 h 163"/>
                <a:gd name="T54" fmla="*/ 231 w 469"/>
                <a:gd name="T55" fmla="*/ 42 h 163"/>
                <a:gd name="T56" fmla="*/ 227 w 469"/>
                <a:gd name="T57" fmla="*/ 48 h 163"/>
                <a:gd name="T58" fmla="*/ 222 w 469"/>
                <a:gd name="T59" fmla="*/ 54 h 163"/>
                <a:gd name="T60" fmla="*/ 216 w 469"/>
                <a:gd name="T61" fmla="*/ 60 h 163"/>
                <a:gd name="T62" fmla="*/ 207 w 469"/>
                <a:gd name="T63" fmla="*/ 65 h 163"/>
                <a:gd name="T64" fmla="*/ 196 w 469"/>
                <a:gd name="T65" fmla="*/ 69 h 163"/>
                <a:gd name="T66" fmla="*/ 183 w 469"/>
                <a:gd name="T67" fmla="*/ 72 h 163"/>
                <a:gd name="T68" fmla="*/ 167 w 469"/>
                <a:gd name="T69" fmla="*/ 72 h 163"/>
                <a:gd name="T70" fmla="*/ 148 w 469"/>
                <a:gd name="T71" fmla="*/ 71 h 163"/>
                <a:gd name="T72" fmla="*/ 127 w 469"/>
                <a:gd name="T73" fmla="*/ 65 h 163"/>
                <a:gd name="T74" fmla="*/ 102 w 469"/>
                <a:gd name="T75" fmla="*/ 56 h 163"/>
                <a:gd name="T76" fmla="*/ 73 w 469"/>
                <a:gd name="T77" fmla="*/ 43 h 163"/>
                <a:gd name="T78" fmla="*/ 41 w 469"/>
                <a:gd name="T79" fmla="*/ 25 h 163"/>
                <a:gd name="T80" fmla="*/ 4 w 469"/>
                <a:gd name="T81" fmla="*/ 2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6" name="Freeform 375">
              <a:extLst>
                <a:ext uri="{FF2B5EF4-FFF2-40B4-BE49-F238E27FC236}">
                  <a16:creationId xmlns:a16="http://schemas.microsoft.com/office/drawing/2014/main" id="{53C9624F-78F7-4EC9-93FF-A02B4C5B8D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43 w 142"/>
                <a:gd name="T1" fmla="*/ 67 h 145"/>
                <a:gd name="T2" fmla="*/ 34 w 142"/>
                <a:gd name="T3" fmla="*/ 73 h 145"/>
                <a:gd name="T4" fmla="*/ 24 w 142"/>
                <a:gd name="T5" fmla="*/ 70 h 145"/>
                <a:gd name="T6" fmla="*/ 19 w 142"/>
                <a:gd name="T7" fmla="*/ 62 h 145"/>
                <a:gd name="T8" fmla="*/ 15 w 142"/>
                <a:gd name="T9" fmla="*/ 57 h 145"/>
                <a:gd name="T10" fmla="*/ 10 w 142"/>
                <a:gd name="T11" fmla="*/ 57 h 145"/>
                <a:gd name="T12" fmla="*/ 6 w 142"/>
                <a:gd name="T13" fmla="*/ 54 h 145"/>
                <a:gd name="T14" fmla="*/ 2 w 142"/>
                <a:gd name="T15" fmla="*/ 51 h 145"/>
                <a:gd name="T16" fmla="*/ 0 w 142"/>
                <a:gd name="T17" fmla="*/ 43 h 145"/>
                <a:gd name="T18" fmla="*/ 5 w 142"/>
                <a:gd name="T19" fmla="*/ 34 h 145"/>
                <a:gd name="T20" fmla="*/ 6 w 142"/>
                <a:gd name="T21" fmla="*/ 27 h 145"/>
                <a:gd name="T22" fmla="*/ 6 w 142"/>
                <a:gd name="T23" fmla="*/ 16 h 145"/>
                <a:gd name="T24" fmla="*/ 10 w 142"/>
                <a:gd name="T25" fmla="*/ 10 h 145"/>
                <a:gd name="T26" fmla="*/ 14 w 142"/>
                <a:gd name="T27" fmla="*/ 8 h 145"/>
                <a:gd name="T28" fmla="*/ 19 w 142"/>
                <a:gd name="T29" fmla="*/ 8 h 145"/>
                <a:gd name="T30" fmla="*/ 25 w 142"/>
                <a:gd name="T31" fmla="*/ 9 h 145"/>
                <a:gd name="T32" fmla="*/ 29 w 142"/>
                <a:gd name="T33" fmla="*/ 5 h 145"/>
                <a:gd name="T34" fmla="*/ 38 w 142"/>
                <a:gd name="T35" fmla="*/ 0 h 145"/>
                <a:gd name="T36" fmla="*/ 48 w 142"/>
                <a:gd name="T37" fmla="*/ 2 h 145"/>
                <a:gd name="T38" fmla="*/ 53 w 142"/>
                <a:gd name="T39" fmla="*/ 11 h 145"/>
                <a:gd name="T40" fmla="*/ 56 w 142"/>
                <a:gd name="T41" fmla="*/ 15 h 145"/>
                <a:gd name="T42" fmla="*/ 62 w 142"/>
                <a:gd name="T43" fmla="*/ 16 h 145"/>
                <a:gd name="T44" fmla="*/ 67 w 142"/>
                <a:gd name="T45" fmla="*/ 18 h 145"/>
                <a:gd name="T46" fmla="*/ 70 w 142"/>
                <a:gd name="T47" fmla="*/ 22 h 145"/>
                <a:gd name="T48" fmla="*/ 71 w 142"/>
                <a:gd name="T49" fmla="*/ 29 h 145"/>
                <a:gd name="T50" fmla="*/ 67 w 142"/>
                <a:gd name="T51" fmla="*/ 38 h 145"/>
                <a:gd name="T52" fmla="*/ 66 w 142"/>
                <a:gd name="T53" fmla="*/ 46 h 145"/>
                <a:gd name="T54" fmla="*/ 66 w 142"/>
                <a:gd name="T55" fmla="*/ 56 h 145"/>
                <a:gd name="T56" fmla="*/ 62 w 142"/>
                <a:gd name="T57" fmla="*/ 62 h 145"/>
                <a:gd name="T58" fmla="*/ 57 w 142"/>
                <a:gd name="T59" fmla="*/ 65 h 145"/>
                <a:gd name="T60" fmla="*/ 52 w 142"/>
                <a:gd name="T61" fmla="*/ 65 h 145"/>
                <a:gd name="T62" fmla="*/ 47 w 142"/>
                <a:gd name="T63" fmla="*/ 64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7" name="Freeform 376">
              <a:extLst>
                <a:ext uri="{FF2B5EF4-FFF2-40B4-BE49-F238E27FC236}">
                  <a16:creationId xmlns:a16="http://schemas.microsoft.com/office/drawing/2014/main" id="{C43A940E-4674-4EEB-A2C1-EBFE1C550E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20 w 40"/>
                <a:gd name="T1" fmla="*/ 7 h 39"/>
                <a:gd name="T2" fmla="*/ 19 w 40"/>
                <a:gd name="T3" fmla="*/ 4 h 39"/>
                <a:gd name="T4" fmla="*/ 15 w 40"/>
                <a:gd name="T5" fmla="*/ 1 h 39"/>
                <a:gd name="T6" fmla="*/ 12 w 40"/>
                <a:gd name="T7" fmla="*/ 0 h 39"/>
                <a:gd name="T8" fmla="*/ 7 w 40"/>
                <a:gd name="T9" fmla="*/ 1 h 39"/>
                <a:gd name="T10" fmla="*/ 4 w 40"/>
                <a:gd name="T11" fmla="*/ 2 h 39"/>
                <a:gd name="T12" fmla="*/ 1 w 40"/>
                <a:gd name="T13" fmla="*/ 6 h 39"/>
                <a:gd name="T14" fmla="*/ 0 w 40"/>
                <a:gd name="T15" fmla="*/ 9 h 39"/>
                <a:gd name="T16" fmla="*/ 1 w 40"/>
                <a:gd name="T17" fmla="*/ 13 h 39"/>
                <a:gd name="T18" fmla="*/ 3 w 40"/>
                <a:gd name="T19" fmla="*/ 16 h 39"/>
                <a:gd name="T20" fmla="*/ 6 w 40"/>
                <a:gd name="T21" fmla="*/ 19 h 39"/>
                <a:gd name="T22" fmla="*/ 9 w 40"/>
                <a:gd name="T23" fmla="*/ 20 h 39"/>
                <a:gd name="T24" fmla="*/ 14 w 40"/>
                <a:gd name="T25" fmla="*/ 19 h 39"/>
                <a:gd name="T26" fmla="*/ 17 w 40"/>
                <a:gd name="T27" fmla="*/ 17 h 39"/>
                <a:gd name="T28" fmla="*/ 20 w 40"/>
                <a:gd name="T29" fmla="*/ 15 h 39"/>
                <a:gd name="T30" fmla="*/ 21 w 40"/>
                <a:gd name="T31" fmla="*/ 11 h 39"/>
                <a:gd name="T32" fmla="*/ 20 w 40"/>
                <a:gd name="T33" fmla="*/ 7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8" name="Freeform 377">
              <a:extLst>
                <a:ext uri="{FF2B5EF4-FFF2-40B4-BE49-F238E27FC236}">
                  <a16:creationId xmlns:a16="http://schemas.microsoft.com/office/drawing/2014/main" id="{0ECB98D7-363F-4D4C-A02D-CDE104B37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3 w 52"/>
                <a:gd name="T1" fmla="*/ 26 h 50"/>
                <a:gd name="T2" fmla="*/ 19 w 52"/>
                <a:gd name="T3" fmla="*/ 25 h 50"/>
                <a:gd name="T4" fmla="*/ 23 w 52"/>
                <a:gd name="T5" fmla="*/ 22 h 50"/>
                <a:gd name="T6" fmla="*/ 25 w 52"/>
                <a:gd name="T7" fmla="*/ 18 h 50"/>
                <a:gd name="T8" fmla="*/ 26 w 52"/>
                <a:gd name="T9" fmla="*/ 13 h 50"/>
                <a:gd name="T10" fmla="*/ 25 w 52"/>
                <a:gd name="T11" fmla="*/ 8 h 50"/>
                <a:gd name="T12" fmla="*/ 23 w 52"/>
                <a:gd name="T13" fmla="*/ 3 h 50"/>
                <a:gd name="T14" fmla="*/ 19 w 52"/>
                <a:gd name="T15" fmla="*/ 1 h 50"/>
                <a:gd name="T16" fmla="*/ 13 w 52"/>
                <a:gd name="T17" fmla="*/ 0 h 50"/>
                <a:gd name="T18" fmla="*/ 8 w 52"/>
                <a:gd name="T19" fmla="*/ 1 h 50"/>
                <a:gd name="T20" fmla="*/ 4 w 52"/>
                <a:gd name="T21" fmla="*/ 3 h 50"/>
                <a:gd name="T22" fmla="*/ 1 w 52"/>
                <a:gd name="T23" fmla="*/ 8 h 50"/>
                <a:gd name="T24" fmla="*/ 0 w 52"/>
                <a:gd name="T25" fmla="*/ 13 h 50"/>
                <a:gd name="T26" fmla="*/ 1 w 52"/>
                <a:gd name="T27" fmla="*/ 18 h 50"/>
                <a:gd name="T28" fmla="*/ 4 w 52"/>
                <a:gd name="T29" fmla="*/ 22 h 50"/>
                <a:gd name="T30" fmla="*/ 8 w 52"/>
                <a:gd name="T31" fmla="*/ 25 h 50"/>
                <a:gd name="T32" fmla="*/ 13 w 52"/>
                <a:gd name="T33" fmla="*/ 26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79" name="Freeform 378">
              <a:extLst>
                <a:ext uri="{FF2B5EF4-FFF2-40B4-BE49-F238E27FC236}">
                  <a16:creationId xmlns:a16="http://schemas.microsoft.com/office/drawing/2014/main" id="{CF8FBAE8-09A8-4675-8BAB-5D0779420F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34 w 113"/>
                <a:gd name="T1" fmla="*/ 78 h 156"/>
                <a:gd name="T2" fmla="*/ 22 w 113"/>
                <a:gd name="T3" fmla="*/ 78 h 156"/>
                <a:gd name="T4" fmla="*/ 19 w 113"/>
                <a:gd name="T5" fmla="*/ 75 h 156"/>
                <a:gd name="T6" fmla="*/ 14 w 113"/>
                <a:gd name="T7" fmla="*/ 66 h 156"/>
                <a:gd name="T8" fmla="*/ 8 w 113"/>
                <a:gd name="T9" fmla="*/ 53 h 156"/>
                <a:gd name="T10" fmla="*/ 3 w 113"/>
                <a:gd name="T11" fmla="*/ 39 h 156"/>
                <a:gd name="T12" fmla="*/ 0 w 113"/>
                <a:gd name="T13" fmla="*/ 25 h 156"/>
                <a:gd name="T14" fmla="*/ 2 w 113"/>
                <a:gd name="T15" fmla="*/ 12 h 156"/>
                <a:gd name="T16" fmla="*/ 11 w 113"/>
                <a:gd name="T17" fmla="*/ 4 h 156"/>
                <a:gd name="T18" fmla="*/ 27 w 113"/>
                <a:gd name="T19" fmla="*/ 0 h 156"/>
                <a:gd name="T20" fmla="*/ 45 w 113"/>
                <a:gd name="T21" fmla="*/ 4 h 156"/>
                <a:gd name="T22" fmla="*/ 54 w 113"/>
                <a:gd name="T23" fmla="*/ 12 h 156"/>
                <a:gd name="T24" fmla="*/ 56 w 113"/>
                <a:gd name="T25" fmla="*/ 25 h 156"/>
                <a:gd name="T26" fmla="*/ 53 w 113"/>
                <a:gd name="T27" fmla="*/ 39 h 156"/>
                <a:gd name="T28" fmla="*/ 48 w 113"/>
                <a:gd name="T29" fmla="*/ 53 h 156"/>
                <a:gd name="T30" fmla="*/ 42 w 113"/>
                <a:gd name="T31" fmla="*/ 66 h 156"/>
                <a:gd name="T32" fmla="*/ 37 w 113"/>
                <a:gd name="T33" fmla="*/ 75 h 156"/>
                <a:gd name="T34" fmla="*/ 34 w 113"/>
                <a:gd name="T35" fmla="*/ 78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0" name="Freeform 379">
              <a:extLst>
                <a:ext uri="{FF2B5EF4-FFF2-40B4-BE49-F238E27FC236}">
                  <a16:creationId xmlns:a16="http://schemas.microsoft.com/office/drawing/2014/main" id="{73E58C1B-42AB-424B-B020-1924F385ED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34 w 113"/>
                <a:gd name="T1" fmla="*/ 78 h 156"/>
                <a:gd name="T2" fmla="*/ 22 w 113"/>
                <a:gd name="T3" fmla="*/ 78 h 156"/>
                <a:gd name="T4" fmla="*/ 19 w 113"/>
                <a:gd name="T5" fmla="*/ 75 h 156"/>
                <a:gd name="T6" fmla="*/ 14 w 113"/>
                <a:gd name="T7" fmla="*/ 66 h 156"/>
                <a:gd name="T8" fmla="*/ 8 w 113"/>
                <a:gd name="T9" fmla="*/ 53 h 156"/>
                <a:gd name="T10" fmla="*/ 3 w 113"/>
                <a:gd name="T11" fmla="*/ 39 h 156"/>
                <a:gd name="T12" fmla="*/ 0 w 113"/>
                <a:gd name="T13" fmla="*/ 25 h 156"/>
                <a:gd name="T14" fmla="*/ 2 w 113"/>
                <a:gd name="T15" fmla="*/ 12 h 156"/>
                <a:gd name="T16" fmla="*/ 11 w 113"/>
                <a:gd name="T17" fmla="*/ 4 h 156"/>
                <a:gd name="T18" fmla="*/ 27 w 113"/>
                <a:gd name="T19" fmla="*/ 0 h 156"/>
                <a:gd name="T20" fmla="*/ 45 w 113"/>
                <a:gd name="T21" fmla="*/ 4 h 156"/>
                <a:gd name="T22" fmla="*/ 54 w 113"/>
                <a:gd name="T23" fmla="*/ 12 h 156"/>
                <a:gd name="T24" fmla="*/ 56 w 113"/>
                <a:gd name="T25" fmla="*/ 25 h 156"/>
                <a:gd name="T26" fmla="*/ 53 w 113"/>
                <a:gd name="T27" fmla="*/ 39 h 156"/>
                <a:gd name="T28" fmla="*/ 48 w 113"/>
                <a:gd name="T29" fmla="*/ 53 h 156"/>
                <a:gd name="T30" fmla="*/ 42 w 113"/>
                <a:gd name="T31" fmla="*/ 66 h 156"/>
                <a:gd name="T32" fmla="*/ 37 w 113"/>
                <a:gd name="T33" fmla="*/ 75 h 156"/>
                <a:gd name="T34" fmla="*/ 34 w 113"/>
                <a:gd name="T35" fmla="*/ 78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1" name="Freeform 380">
              <a:extLst>
                <a:ext uri="{FF2B5EF4-FFF2-40B4-BE49-F238E27FC236}">
                  <a16:creationId xmlns:a16="http://schemas.microsoft.com/office/drawing/2014/main" id="{15E5B597-4996-47F8-93C1-FEC4246EB1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7 w 152"/>
                <a:gd name="T1" fmla="*/ 61 h 123"/>
                <a:gd name="T2" fmla="*/ 0 w 152"/>
                <a:gd name="T3" fmla="*/ 50 h 123"/>
                <a:gd name="T4" fmla="*/ 2 w 152"/>
                <a:gd name="T5" fmla="*/ 46 h 123"/>
                <a:gd name="T6" fmla="*/ 7 w 152"/>
                <a:gd name="T7" fmla="*/ 37 h 123"/>
                <a:gd name="T8" fmla="*/ 15 w 152"/>
                <a:gd name="T9" fmla="*/ 26 h 123"/>
                <a:gd name="T10" fmla="*/ 24 w 152"/>
                <a:gd name="T11" fmla="*/ 13 h 123"/>
                <a:gd name="T12" fmla="*/ 35 w 152"/>
                <a:gd name="T13" fmla="*/ 4 h 123"/>
                <a:gd name="T14" fmla="*/ 47 w 152"/>
                <a:gd name="T15" fmla="*/ 0 h 123"/>
                <a:gd name="T16" fmla="*/ 59 w 152"/>
                <a:gd name="T17" fmla="*/ 2 h 123"/>
                <a:gd name="T18" fmla="*/ 71 w 152"/>
                <a:gd name="T19" fmla="*/ 16 h 123"/>
                <a:gd name="T20" fmla="*/ 75 w 152"/>
                <a:gd name="T21" fmla="*/ 25 h 123"/>
                <a:gd name="T22" fmla="*/ 76 w 152"/>
                <a:gd name="T23" fmla="*/ 32 h 123"/>
                <a:gd name="T24" fmla="*/ 76 w 152"/>
                <a:gd name="T25" fmla="*/ 39 h 123"/>
                <a:gd name="T26" fmla="*/ 73 w 152"/>
                <a:gd name="T27" fmla="*/ 45 h 123"/>
                <a:gd name="T28" fmla="*/ 69 w 152"/>
                <a:gd name="T29" fmla="*/ 49 h 123"/>
                <a:gd name="T30" fmla="*/ 64 w 152"/>
                <a:gd name="T31" fmla="*/ 53 h 123"/>
                <a:gd name="T32" fmla="*/ 57 w 152"/>
                <a:gd name="T33" fmla="*/ 56 h 123"/>
                <a:gd name="T34" fmla="*/ 50 w 152"/>
                <a:gd name="T35" fmla="*/ 58 h 123"/>
                <a:gd name="T36" fmla="*/ 42 w 152"/>
                <a:gd name="T37" fmla="*/ 60 h 123"/>
                <a:gd name="T38" fmla="*/ 35 w 152"/>
                <a:gd name="T39" fmla="*/ 60 h 123"/>
                <a:gd name="T40" fmla="*/ 27 w 152"/>
                <a:gd name="T41" fmla="*/ 61 h 123"/>
                <a:gd name="T42" fmla="*/ 21 w 152"/>
                <a:gd name="T43" fmla="*/ 61 h 123"/>
                <a:gd name="T44" fmla="*/ 15 w 152"/>
                <a:gd name="T45" fmla="*/ 61 h 123"/>
                <a:gd name="T46" fmla="*/ 11 w 152"/>
                <a:gd name="T47" fmla="*/ 61 h 123"/>
                <a:gd name="T48" fmla="*/ 8 w 152"/>
                <a:gd name="T49" fmla="*/ 61 h 123"/>
                <a:gd name="T50" fmla="*/ 7 w 152"/>
                <a:gd name="T51" fmla="*/ 6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2" name="Freeform 381">
              <a:extLst>
                <a:ext uri="{FF2B5EF4-FFF2-40B4-BE49-F238E27FC236}">
                  <a16:creationId xmlns:a16="http://schemas.microsoft.com/office/drawing/2014/main" id="{94535751-D2B5-4B75-A0DC-20790DA6B7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2 h 122"/>
                <a:gd name="T2" fmla="*/ 6 w 153"/>
                <a:gd name="T3" fmla="*/ 1 h 122"/>
                <a:gd name="T4" fmla="*/ 7 w 153"/>
                <a:gd name="T5" fmla="*/ 1 h 122"/>
                <a:gd name="T6" fmla="*/ 10 w 153"/>
                <a:gd name="T7" fmla="*/ 1 h 122"/>
                <a:gd name="T8" fmla="*/ 15 w 153"/>
                <a:gd name="T9" fmla="*/ 0 h 122"/>
                <a:gd name="T10" fmla="*/ 21 w 153"/>
                <a:gd name="T11" fmla="*/ 0 h 122"/>
                <a:gd name="T12" fmla="*/ 27 w 153"/>
                <a:gd name="T13" fmla="*/ 1 h 122"/>
                <a:gd name="T14" fmla="*/ 34 w 153"/>
                <a:gd name="T15" fmla="*/ 1 h 122"/>
                <a:gd name="T16" fmla="*/ 42 w 153"/>
                <a:gd name="T17" fmla="*/ 2 h 122"/>
                <a:gd name="T18" fmla="*/ 49 w 153"/>
                <a:gd name="T19" fmla="*/ 4 h 122"/>
                <a:gd name="T20" fmla="*/ 57 w 153"/>
                <a:gd name="T21" fmla="*/ 5 h 122"/>
                <a:gd name="T22" fmla="*/ 63 w 153"/>
                <a:gd name="T23" fmla="*/ 8 h 122"/>
                <a:gd name="T24" fmla="*/ 69 w 153"/>
                <a:gd name="T25" fmla="*/ 12 h 122"/>
                <a:gd name="T26" fmla="*/ 73 w 153"/>
                <a:gd name="T27" fmla="*/ 16 h 122"/>
                <a:gd name="T28" fmla="*/ 76 w 153"/>
                <a:gd name="T29" fmla="*/ 22 h 122"/>
                <a:gd name="T30" fmla="*/ 76 w 153"/>
                <a:gd name="T31" fmla="*/ 28 h 122"/>
                <a:gd name="T32" fmla="*/ 75 w 153"/>
                <a:gd name="T33" fmla="*/ 35 h 122"/>
                <a:gd name="T34" fmla="*/ 71 w 153"/>
                <a:gd name="T35" fmla="*/ 45 h 122"/>
                <a:gd name="T36" fmla="*/ 59 w 153"/>
                <a:gd name="T37" fmla="*/ 58 h 122"/>
                <a:gd name="T38" fmla="*/ 46 w 153"/>
                <a:gd name="T39" fmla="*/ 61 h 122"/>
                <a:gd name="T40" fmla="*/ 35 w 153"/>
                <a:gd name="T41" fmla="*/ 57 h 122"/>
                <a:gd name="T42" fmla="*/ 24 w 153"/>
                <a:gd name="T43" fmla="*/ 48 h 122"/>
                <a:gd name="T44" fmla="*/ 14 w 153"/>
                <a:gd name="T45" fmla="*/ 36 h 122"/>
                <a:gd name="T46" fmla="*/ 7 w 153"/>
                <a:gd name="T47" fmla="*/ 24 h 122"/>
                <a:gd name="T48" fmla="*/ 2 w 153"/>
                <a:gd name="T49" fmla="*/ 15 h 122"/>
                <a:gd name="T50" fmla="*/ 0 w 153"/>
                <a:gd name="T51" fmla="*/ 12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3" name="Freeform 382">
              <a:extLst>
                <a:ext uri="{FF2B5EF4-FFF2-40B4-BE49-F238E27FC236}">
                  <a16:creationId xmlns:a16="http://schemas.microsoft.com/office/drawing/2014/main" id="{1596BD0A-325A-429E-9088-BB8954C22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21 w 112"/>
                <a:gd name="T1" fmla="*/ 0 h 156"/>
                <a:gd name="T2" fmla="*/ 33 w 112"/>
                <a:gd name="T3" fmla="*/ 0 h 156"/>
                <a:gd name="T4" fmla="*/ 36 w 112"/>
                <a:gd name="T5" fmla="*/ 4 h 156"/>
                <a:gd name="T6" fmla="*/ 41 w 112"/>
                <a:gd name="T7" fmla="*/ 12 h 156"/>
                <a:gd name="T8" fmla="*/ 47 w 112"/>
                <a:gd name="T9" fmla="*/ 25 h 156"/>
                <a:gd name="T10" fmla="*/ 52 w 112"/>
                <a:gd name="T11" fmla="*/ 39 h 156"/>
                <a:gd name="T12" fmla="*/ 55 w 112"/>
                <a:gd name="T13" fmla="*/ 53 h 156"/>
                <a:gd name="T14" fmla="*/ 53 w 112"/>
                <a:gd name="T15" fmla="*/ 66 h 156"/>
                <a:gd name="T16" fmla="*/ 45 w 112"/>
                <a:gd name="T17" fmla="*/ 75 h 156"/>
                <a:gd name="T18" fmla="*/ 28 w 112"/>
                <a:gd name="T19" fmla="*/ 78 h 156"/>
                <a:gd name="T20" fmla="*/ 11 w 112"/>
                <a:gd name="T21" fmla="*/ 75 h 156"/>
                <a:gd name="T22" fmla="*/ 2 w 112"/>
                <a:gd name="T23" fmla="*/ 66 h 156"/>
                <a:gd name="T24" fmla="*/ 0 w 112"/>
                <a:gd name="T25" fmla="*/ 53 h 156"/>
                <a:gd name="T26" fmla="*/ 2 w 112"/>
                <a:gd name="T27" fmla="*/ 39 h 156"/>
                <a:gd name="T28" fmla="*/ 7 w 112"/>
                <a:gd name="T29" fmla="*/ 25 h 156"/>
                <a:gd name="T30" fmla="*/ 14 w 112"/>
                <a:gd name="T31" fmla="*/ 12 h 156"/>
                <a:gd name="T32" fmla="*/ 19 w 112"/>
                <a:gd name="T33" fmla="*/ 4 h 156"/>
                <a:gd name="T34" fmla="*/ 21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4" name="Freeform 383">
              <a:extLst>
                <a:ext uri="{FF2B5EF4-FFF2-40B4-BE49-F238E27FC236}">
                  <a16:creationId xmlns:a16="http://schemas.microsoft.com/office/drawing/2014/main" id="{550C49D5-F02E-4F6A-AE7D-8FFB481CF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69 w 151"/>
                <a:gd name="T1" fmla="*/ 1 h 123"/>
                <a:gd name="T2" fmla="*/ 75 w 151"/>
                <a:gd name="T3" fmla="*/ 12 h 123"/>
                <a:gd name="T4" fmla="*/ 73 w 151"/>
                <a:gd name="T5" fmla="*/ 15 h 123"/>
                <a:gd name="T6" fmla="*/ 68 w 151"/>
                <a:gd name="T7" fmla="*/ 24 h 123"/>
                <a:gd name="T8" fmla="*/ 61 w 151"/>
                <a:gd name="T9" fmla="*/ 36 h 123"/>
                <a:gd name="T10" fmla="*/ 51 w 151"/>
                <a:gd name="T11" fmla="*/ 48 h 123"/>
                <a:gd name="T12" fmla="*/ 41 w 151"/>
                <a:gd name="T13" fmla="*/ 57 h 123"/>
                <a:gd name="T14" fmla="*/ 28 w 151"/>
                <a:gd name="T15" fmla="*/ 62 h 123"/>
                <a:gd name="T16" fmla="*/ 17 w 151"/>
                <a:gd name="T17" fmla="*/ 59 h 123"/>
                <a:gd name="T18" fmla="*/ 5 w 151"/>
                <a:gd name="T19" fmla="*/ 46 h 123"/>
                <a:gd name="T20" fmla="*/ 1 w 151"/>
                <a:gd name="T21" fmla="*/ 36 h 123"/>
                <a:gd name="T22" fmla="*/ 0 w 151"/>
                <a:gd name="T23" fmla="*/ 29 h 123"/>
                <a:gd name="T24" fmla="*/ 0 w 151"/>
                <a:gd name="T25" fmla="*/ 22 h 123"/>
                <a:gd name="T26" fmla="*/ 3 w 151"/>
                <a:gd name="T27" fmla="*/ 16 h 123"/>
                <a:gd name="T28" fmla="*/ 7 w 151"/>
                <a:gd name="T29" fmla="*/ 12 h 123"/>
                <a:gd name="T30" fmla="*/ 12 w 151"/>
                <a:gd name="T31" fmla="*/ 8 h 123"/>
                <a:gd name="T32" fmla="*/ 19 w 151"/>
                <a:gd name="T33" fmla="*/ 5 h 123"/>
                <a:gd name="T34" fmla="*/ 26 w 151"/>
                <a:gd name="T35" fmla="*/ 4 h 123"/>
                <a:gd name="T36" fmla="*/ 33 w 151"/>
                <a:gd name="T37" fmla="*/ 2 h 123"/>
                <a:gd name="T38" fmla="*/ 41 w 151"/>
                <a:gd name="T39" fmla="*/ 1 h 123"/>
                <a:gd name="T40" fmla="*/ 48 w 151"/>
                <a:gd name="T41" fmla="*/ 1 h 123"/>
                <a:gd name="T42" fmla="*/ 54 w 151"/>
                <a:gd name="T43" fmla="*/ 0 h 123"/>
                <a:gd name="T44" fmla="*/ 60 w 151"/>
                <a:gd name="T45" fmla="*/ 0 h 123"/>
                <a:gd name="T46" fmla="*/ 65 w 151"/>
                <a:gd name="T47" fmla="*/ 1 h 123"/>
                <a:gd name="T48" fmla="*/ 68 w 151"/>
                <a:gd name="T49" fmla="*/ 1 h 123"/>
                <a:gd name="T50" fmla="*/ 69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5" name="Freeform 384">
              <a:extLst>
                <a:ext uri="{FF2B5EF4-FFF2-40B4-BE49-F238E27FC236}">
                  <a16:creationId xmlns:a16="http://schemas.microsoft.com/office/drawing/2014/main" id="{98724864-BC1D-4289-9D6F-E8F383BD03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76 w 152"/>
                <a:gd name="T1" fmla="*/ 50 h 123"/>
                <a:gd name="T2" fmla="*/ 70 w 152"/>
                <a:gd name="T3" fmla="*/ 61 h 123"/>
                <a:gd name="T4" fmla="*/ 69 w 152"/>
                <a:gd name="T5" fmla="*/ 61 h 123"/>
                <a:gd name="T6" fmla="*/ 66 w 152"/>
                <a:gd name="T7" fmla="*/ 61 h 123"/>
                <a:gd name="T8" fmla="*/ 61 w 152"/>
                <a:gd name="T9" fmla="*/ 62 h 123"/>
                <a:gd name="T10" fmla="*/ 55 w 152"/>
                <a:gd name="T11" fmla="*/ 61 h 123"/>
                <a:gd name="T12" fmla="*/ 49 w 152"/>
                <a:gd name="T13" fmla="*/ 61 h 123"/>
                <a:gd name="T14" fmla="*/ 42 w 152"/>
                <a:gd name="T15" fmla="*/ 61 h 123"/>
                <a:gd name="T16" fmla="*/ 34 w 152"/>
                <a:gd name="T17" fmla="*/ 59 h 123"/>
                <a:gd name="T18" fmla="*/ 27 w 152"/>
                <a:gd name="T19" fmla="*/ 58 h 123"/>
                <a:gd name="T20" fmla="*/ 20 w 152"/>
                <a:gd name="T21" fmla="*/ 56 h 123"/>
                <a:gd name="T22" fmla="*/ 13 w 152"/>
                <a:gd name="T23" fmla="*/ 53 h 123"/>
                <a:gd name="T24" fmla="*/ 8 w 152"/>
                <a:gd name="T25" fmla="*/ 50 h 123"/>
                <a:gd name="T26" fmla="*/ 4 w 152"/>
                <a:gd name="T27" fmla="*/ 46 h 123"/>
                <a:gd name="T28" fmla="*/ 1 w 152"/>
                <a:gd name="T29" fmla="*/ 40 h 123"/>
                <a:gd name="T30" fmla="*/ 0 w 152"/>
                <a:gd name="T31" fmla="*/ 33 h 123"/>
                <a:gd name="T32" fmla="*/ 2 w 152"/>
                <a:gd name="T33" fmla="*/ 26 h 123"/>
                <a:gd name="T34" fmla="*/ 6 w 152"/>
                <a:gd name="T35" fmla="*/ 17 h 123"/>
                <a:gd name="T36" fmla="*/ 17 w 152"/>
                <a:gd name="T37" fmla="*/ 3 h 123"/>
                <a:gd name="T38" fmla="*/ 29 w 152"/>
                <a:gd name="T39" fmla="*/ 0 h 123"/>
                <a:gd name="T40" fmla="*/ 42 w 152"/>
                <a:gd name="T41" fmla="*/ 4 h 123"/>
                <a:gd name="T42" fmla="*/ 52 w 152"/>
                <a:gd name="T43" fmla="*/ 14 h 123"/>
                <a:gd name="T44" fmla="*/ 62 w 152"/>
                <a:gd name="T45" fmla="*/ 25 h 123"/>
                <a:gd name="T46" fmla="*/ 69 w 152"/>
                <a:gd name="T47" fmla="*/ 37 h 123"/>
                <a:gd name="T48" fmla="*/ 74 w 152"/>
                <a:gd name="T49" fmla="*/ 46 h 123"/>
                <a:gd name="T50" fmla="*/ 76 w 152"/>
                <a:gd name="T51" fmla="*/ 5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6" name="Freeform 385">
              <a:extLst>
                <a:ext uri="{FF2B5EF4-FFF2-40B4-BE49-F238E27FC236}">
                  <a16:creationId xmlns:a16="http://schemas.microsoft.com/office/drawing/2014/main" id="{509B4610-C5B4-4B22-B7D4-5286B5ABC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3 w 136"/>
                <a:gd name="T1" fmla="*/ 34 h 148"/>
                <a:gd name="T2" fmla="*/ 0 w 136"/>
                <a:gd name="T3" fmla="*/ 24 h 148"/>
                <a:gd name="T4" fmla="*/ 4 w 136"/>
                <a:gd name="T5" fmla="*/ 17 h 148"/>
                <a:gd name="T6" fmla="*/ 8 w 136"/>
                <a:gd name="T7" fmla="*/ 14 h 148"/>
                <a:gd name="T8" fmla="*/ 12 w 136"/>
                <a:gd name="T9" fmla="*/ 13 h 148"/>
                <a:gd name="T10" fmla="*/ 18 w 136"/>
                <a:gd name="T11" fmla="*/ 13 h 148"/>
                <a:gd name="T12" fmla="*/ 22 w 136"/>
                <a:gd name="T13" fmla="*/ 8 h 148"/>
                <a:gd name="T14" fmla="*/ 29 w 136"/>
                <a:gd name="T15" fmla="*/ 1 h 148"/>
                <a:gd name="T16" fmla="*/ 40 w 136"/>
                <a:gd name="T17" fmla="*/ 1 h 148"/>
                <a:gd name="T18" fmla="*/ 46 w 136"/>
                <a:gd name="T19" fmla="*/ 8 h 148"/>
                <a:gd name="T20" fmla="*/ 50 w 136"/>
                <a:gd name="T21" fmla="*/ 12 h 148"/>
                <a:gd name="T22" fmla="*/ 56 w 136"/>
                <a:gd name="T23" fmla="*/ 12 h 148"/>
                <a:gd name="T24" fmla="*/ 61 w 136"/>
                <a:gd name="T25" fmla="*/ 13 h 148"/>
                <a:gd name="T26" fmla="*/ 65 w 136"/>
                <a:gd name="T27" fmla="*/ 16 h 148"/>
                <a:gd name="T28" fmla="*/ 68 w 136"/>
                <a:gd name="T29" fmla="*/ 23 h 148"/>
                <a:gd name="T30" fmla="*/ 65 w 136"/>
                <a:gd name="T31" fmla="*/ 33 h 148"/>
                <a:gd name="T32" fmla="*/ 65 w 136"/>
                <a:gd name="T33" fmla="*/ 40 h 148"/>
                <a:gd name="T34" fmla="*/ 68 w 136"/>
                <a:gd name="T35" fmla="*/ 50 h 148"/>
                <a:gd name="T36" fmla="*/ 65 w 136"/>
                <a:gd name="T37" fmla="*/ 58 h 148"/>
                <a:gd name="T38" fmla="*/ 61 w 136"/>
                <a:gd name="T39" fmla="*/ 61 h 148"/>
                <a:gd name="T40" fmla="*/ 56 w 136"/>
                <a:gd name="T41" fmla="*/ 62 h 148"/>
                <a:gd name="T42" fmla="*/ 51 w 136"/>
                <a:gd name="T43" fmla="*/ 61 h 148"/>
                <a:gd name="T44" fmla="*/ 47 w 136"/>
                <a:gd name="T45" fmla="*/ 66 h 148"/>
                <a:gd name="T46" fmla="*/ 40 w 136"/>
                <a:gd name="T47" fmla="*/ 73 h 148"/>
                <a:gd name="T48" fmla="*/ 30 w 136"/>
                <a:gd name="T49" fmla="*/ 73 h 148"/>
                <a:gd name="T50" fmla="*/ 23 w 136"/>
                <a:gd name="T51" fmla="*/ 66 h 148"/>
                <a:gd name="T52" fmla="*/ 18 w 136"/>
                <a:gd name="T53" fmla="*/ 62 h 148"/>
                <a:gd name="T54" fmla="*/ 13 w 136"/>
                <a:gd name="T55" fmla="*/ 62 h 148"/>
                <a:gd name="T56" fmla="*/ 8 w 136"/>
                <a:gd name="T57" fmla="*/ 61 h 148"/>
                <a:gd name="T58" fmla="*/ 4 w 136"/>
                <a:gd name="T59" fmla="*/ 58 h 148"/>
                <a:gd name="T60" fmla="*/ 1 w 136"/>
                <a:gd name="T61" fmla="*/ 51 h 148"/>
                <a:gd name="T62" fmla="*/ 4 w 136"/>
                <a:gd name="T63" fmla="*/ 42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7" name="Freeform 386">
              <a:extLst>
                <a:ext uri="{FF2B5EF4-FFF2-40B4-BE49-F238E27FC236}">
                  <a16:creationId xmlns:a16="http://schemas.microsoft.com/office/drawing/2014/main" id="{E82F8D88-BCF5-404A-9391-32E8A69C4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0 w 39"/>
                <a:gd name="T1" fmla="*/ 21 h 40"/>
                <a:gd name="T2" fmla="*/ 14 w 39"/>
                <a:gd name="T3" fmla="*/ 20 h 40"/>
                <a:gd name="T4" fmla="*/ 17 w 39"/>
                <a:gd name="T5" fmla="*/ 18 h 40"/>
                <a:gd name="T6" fmla="*/ 19 w 39"/>
                <a:gd name="T7" fmla="*/ 14 h 40"/>
                <a:gd name="T8" fmla="*/ 20 w 39"/>
                <a:gd name="T9" fmla="*/ 11 h 40"/>
                <a:gd name="T10" fmla="*/ 19 w 39"/>
                <a:gd name="T11" fmla="*/ 6 h 40"/>
                <a:gd name="T12" fmla="*/ 17 w 39"/>
                <a:gd name="T13" fmla="*/ 3 h 40"/>
                <a:gd name="T14" fmla="*/ 14 w 39"/>
                <a:gd name="T15" fmla="*/ 1 h 40"/>
                <a:gd name="T16" fmla="*/ 10 w 39"/>
                <a:gd name="T17" fmla="*/ 0 h 40"/>
                <a:gd name="T18" fmla="*/ 6 w 39"/>
                <a:gd name="T19" fmla="*/ 1 h 40"/>
                <a:gd name="T20" fmla="*/ 3 w 39"/>
                <a:gd name="T21" fmla="*/ 3 h 40"/>
                <a:gd name="T22" fmla="*/ 1 w 39"/>
                <a:gd name="T23" fmla="*/ 6 h 40"/>
                <a:gd name="T24" fmla="*/ 0 w 39"/>
                <a:gd name="T25" fmla="*/ 11 h 40"/>
                <a:gd name="T26" fmla="*/ 1 w 39"/>
                <a:gd name="T27" fmla="*/ 14 h 40"/>
                <a:gd name="T28" fmla="*/ 3 w 39"/>
                <a:gd name="T29" fmla="*/ 18 h 40"/>
                <a:gd name="T30" fmla="*/ 6 w 39"/>
                <a:gd name="T31" fmla="*/ 20 h 40"/>
                <a:gd name="T32" fmla="*/ 10 w 39"/>
                <a:gd name="T33" fmla="*/ 2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8" name="Freeform 387">
              <a:extLst>
                <a:ext uri="{FF2B5EF4-FFF2-40B4-BE49-F238E27FC236}">
                  <a16:creationId xmlns:a16="http://schemas.microsoft.com/office/drawing/2014/main" id="{F8B091C8-7CF9-49F0-B484-1685FF87F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3 w 136"/>
                <a:gd name="T1" fmla="*/ 33 h 147"/>
                <a:gd name="T2" fmla="*/ 0 w 136"/>
                <a:gd name="T3" fmla="*/ 24 h 147"/>
                <a:gd name="T4" fmla="*/ 4 w 136"/>
                <a:gd name="T5" fmla="*/ 17 h 147"/>
                <a:gd name="T6" fmla="*/ 8 w 136"/>
                <a:gd name="T7" fmla="*/ 13 h 147"/>
                <a:gd name="T8" fmla="*/ 13 w 136"/>
                <a:gd name="T9" fmla="*/ 12 h 147"/>
                <a:gd name="T10" fmla="*/ 18 w 136"/>
                <a:gd name="T11" fmla="*/ 13 h 147"/>
                <a:gd name="T12" fmla="*/ 22 w 136"/>
                <a:gd name="T13" fmla="*/ 8 h 147"/>
                <a:gd name="T14" fmla="*/ 29 w 136"/>
                <a:gd name="T15" fmla="*/ 1 h 147"/>
                <a:gd name="T16" fmla="*/ 40 w 136"/>
                <a:gd name="T17" fmla="*/ 1 h 147"/>
                <a:gd name="T18" fmla="*/ 46 w 136"/>
                <a:gd name="T19" fmla="*/ 8 h 147"/>
                <a:gd name="T20" fmla="*/ 51 w 136"/>
                <a:gd name="T21" fmla="*/ 12 h 147"/>
                <a:gd name="T22" fmla="*/ 56 w 136"/>
                <a:gd name="T23" fmla="*/ 12 h 147"/>
                <a:gd name="T24" fmla="*/ 61 w 136"/>
                <a:gd name="T25" fmla="*/ 13 h 147"/>
                <a:gd name="T26" fmla="*/ 65 w 136"/>
                <a:gd name="T27" fmla="*/ 16 h 147"/>
                <a:gd name="T28" fmla="*/ 68 w 136"/>
                <a:gd name="T29" fmla="*/ 23 h 147"/>
                <a:gd name="T30" fmla="*/ 65 w 136"/>
                <a:gd name="T31" fmla="*/ 33 h 147"/>
                <a:gd name="T32" fmla="*/ 65 w 136"/>
                <a:gd name="T33" fmla="*/ 40 h 147"/>
                <a:gd name="T34" fmla="*/ 68 w 136"/>
                <a:gd name="T35" fmla="*/ 50 h 147"/>
                <a:gd name="T36" fmla="*/ 65 w 136"/>
                <a:gd name="T37" fmla="*/ 57 h 147"/>
                <a:gd name="T38" fmla="*/ 61 w 136"/>
                <a:gd name="T39" fmla="*/ 61 h 147"/>
                <a:gd name="T40" fmla="*/ 56 w 136"/>
                <a:gd name="T41" fmla="*/ 62 h 147"/>
                <a:gd name="T42" fmla="*/ 51 w 136"/>
                <a:gd name="T43" fmla="*/ 61 h 147"/>
                <a:gd name="T44" fmla="*/ 47 w 136"/>
                <a:gd name="T45" fmla="*/ 66 h 147"/>
                <a:gd name="T46" fmla="*/ 40 w 136"/>
                <a:gd name="T47" fmla="*/ 73 h 147"/>
                <a:gd name="T48" fmla="*/ 30 w 136"/>
                <a:gd name="T49" fmla="*/ 73 h 147"/>
                <a:gd name="T50" fmla="*/ 23 w 136"/>
                <a:gd name="T51" fmla="*/ 66 h 147"/>
                <a:gd name="T52" fmla="*/ 18 w 136"/>
                <a:gd name="T53" fmla="*/ 62 h 147"/>
                <a:gd name="T54" fmla="*/ 13 w 136"/>
                <a:gd name="T55" fmla="*/ 62 h 147"/>
                <a:gd name="T56" fmla="*/ 8 w 136"/>
                <a:gd name="T57" fmla="*/ 61 h 147"/>
                <a:gd name="T58" fmla="*/ 4 w 136"/>
                <a:gd name="T59" fmla="*/ 58 h 147"/>
                <a:gd name="T60" fmla="*/ 1 w 136"/>
                <a:gd name="T61" fmla="*/ 51 h 147"/>
                <a:gd name="T62" fmla="*/ 4 w 136"/>
                <a:gd name="T63" fmla="*/ 42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89" name="Freeform 388">
              <a:extLst>
                <a:ext uri="{FF2B5EF4-FFF2-40B4-BE49-F238E27FC236}">
                  <a16:creationId xmlns:a16="http://schemas.microsoft.com/office/drawing/2014/main" id="{B42163AE-1E01-43EE-B547-559A5B3E6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0 w 39"/>
                <a:gd name="T1" fmla="*/ 20 h 39"/>
                <a:gd name="T2" fmla="*/ 14 w 39"/>
                <a:gd name="T3" fmla="*/ 19 h 39"/>
                <a:gd name="T4" fmla="*/ 17 w 39"/>
                <a:gd name="T5" fmla="*/ 17 h 39"/>
                <a:gd name="T6" fmla="*/ 19 w 39"/>
                <a:gd name="T7" fmla="*/ 14 h 39"/>
                <a:gd name="T8" fmla="*/ 20 w 39"/>
                <a:gd name="T9" fmla="*/ 10 h 39"/>
                <a:gd name="T10" fmla="*/ 19 w 39"/>
                <a:gd name="T11" fmla="*/ 6 h 39"/>
                <a:gd name="T12" fmla="*/ 17 w 39"/>
                <a:gd name="T13" fmla="*/ 3 h 39"/>
                <a:gd name="T14" fmla="*/ 14 w 39"/>
                <a:gd name="T15" fmla="*/ 1 h 39"/>
                <a:gd name="T16" fmla="*/ 10 w 39"/>
                <a:gd name="T17" fmla="*/ 0 h 39"/>
                <a:gd name="T18" fmla="*/ 7 w 39"/>
                <a:gd name="T19" fmla="*/ 1 h 39"/>
                <a:gd name="T20" fmla="*/ 3 w 39"/>
                <a:gd name="T21" fmla="*/ 3 h 39"/>
                <a:gd name="T22" fmla="*/ 1 w 39"/>
                <a:gd name="T23" fmla="*/ 6 h 39"/>
                <a:gd name="T24" fmla="*/ 0 w 39"/>
                <a:gd name="T25" fmla="*/ 10 h 39"/>
                <a:gd name="T26" fmla="*/ 1 w 39"/>
                <a:gd name="T27" fmla="*/ 14 h 39"/>
                <a:gd name="T28" fmla="*/ 3 w 39"/>
                <a:gd name="T29" fmla="*/ 17 h 39"/>
                <a:gd name="T30" fmla="*/ 7 w 39"/>
                <a:gd name="T31" fmla="*/ 19 h 39"/>
                <a:gd name="T32" fmla="*/ 10 w 39"/>
                <a:gd name="T33" fmla="*/ 2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0" name="Freeform 389">
              <a:extLst>
                <a:ext uri="{FF2B5EF4-FFF2-40B4-BE49-F238E27FC236}">
                  <a16:creationId xmlns:a16="http://schemas.microsoft.com/office/drawing/2014/main" id="{E7810984-0D5A-4CA6-8C9F-45DEB27DF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7 h 59"/>
                <a:gd name="T8" fmla="*/ 26 w 60"/>
                <a:gd name="T9" fmla="*/ 5 h 59"/>
                <a:gd name="T10" fmla="*/ 24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5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1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9 h 59"/>
                <a:gd name="T38" fmla="*/ 13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4 w 60"/>
                <a:gd name="T47" fmla="*/ 27 h 59"/>
                <a:gd name="T48" fmla="*/ 26 w 60"/>
                <a:gd name="T49" fmla="*/ 25 h 59"/>
                <a:gd name="T50" fmla="*/ 28 w 60"/>
                <a:gd name="T51" fmla="*/ 23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1" name="Freeform 390">
              <a:extLst>
                <a:ext uri="{FF2B5EF4-FFF2-40B4-BE49-F238E27FC236}">
                  <a16:creationId xmlns:a16="http://schemas.microsoft.com/office/drawing/2014/main" id="{47D6526A-94D7-4C3A-B185-A54F588E0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6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6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2" name="Freeform 391">
              <a:extLst>
                <a:ext uri="{FF2B5EF4-FFF2-40B4-BE49-F238E27FC236}">
                  <a16:creationId xmlns:a16="http://schemas.microsoft.com/office/drawing/2014/main" id="{CCB64B0E-8B0A-412E-A91E-BF28A9FF6F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4 w 60"/>
                <a:gd name="T21" fmla="*/ 5 h 60"/>
                <a:gd name="T22" fmla="*/ 1 w 60"/>
                <a:gd name="T23" fmla="*/ 10 h 60"/>
                <a:gd name="T24" fmla="*/ 0 w 60"/>
                <a:gd name="T25" fmla="*/ 15 h 60"/>
                <a:gd name="T26" fmla="*/ 0 w 60"/>
                <a:gd name="T27" fmla="*/ 18 h 60"/>
                <a:gd name="T28" fmla="*/ 1 w 60"/>
                <a:gd name="T29" fmla="*/ 21 h 60"/>
                <a:gd name="T30" fmla="*/ 2 w 60"/>
                <a:gd name="T31" fmla="*/ 23 h 60"/>
                <a:gd name="T32" fmla="*/ 4 w 60"/>
                <a:gd name="T33" fmla="*/ 26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3" name="Freeform 392">
              <a:extLst>
                <a:ext uri="{FF2B5EF4-FFF2-40B4-BE49-F238E27FC236}">
                  <a16:creationId xmlns:a16="http://schemas.microsoft.com/office/drawing/2014/main" id="{077589C7-8EBE-42A1-A16F-1C893BA2F4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8 w 29"/>
                <a:gd name="T1" fmla="*/ 15 h 30"/>
                <a:gd name="T2" fmla="*/ 6 w 29"/>
                <a:gd name="T3" fmla="*/ 15 h 30"/>
                <a:gd name="T4" fmla="*/ 5 w 29"/>
                <a:gd name="T5" fmla="*/ 15 h 30"/>
                <a:gd name="T6" fmla="*/ 4 w 29"/>
                <a:gd name="T7" fmla="*/ 14 h 30"/>
                <a:gd name="T8" fmla="*/ 2 w 29"/>
                <a:gd name="T9" fmla="*/ 13 h 30"/>
                <a:gd name="T10" fmla="*/ 1 w 29"/>
                <a:gd name="T11" fmla="*/ 12 h 30"/>
                <a:gd name="T12" fmla="*/ 1 w 29"/>
                <a:gd name="T13" fmla="*/ 11 h 30"/>
                <a:gd name="T14" fmla="*/ 0 w 29"/>
                <a:gd name="T15" fmla="*/ 9 h 30"/>
                <a:gd name="T16" fmla="*/ 0 w 29"/>
                <a:gd name="T17" fmla="*/ 8 h 30"/>
                <a:gd name="T18" fmla="*/ 0 w 29"/>
                <a:gd name="T19" fmla="*/ 7 h 30"/>
                <a:gd name="T20" fmla="*/ 1 w 29"/>
                <a:gd name="T21" fmla="*/ 5 h 30"/>
                <a:gd name="T22" fmla="*/ 1 w 29"/>
                <a:gd name="T23" fmla="*/ 4 h 30"/>
                <a:gd name="T24" fmla="*/ 2 w 29"/>
                <a:gd name="T25" fmla="*/ 3 h 30"/>
                <a:gd name="T26" fmla="*/ 4 w 29"/>
                <a:gd name="T27" fmla="*/ 2 h 30"/>
                <a:gd name="T28" fmla="*/ 5 w 29"/>
                <a:gd name="T29" fmla="*/ 1 h 30"/>
                <a:gd name="T30" fmla="*/ 6 w 29"/>
                <a:gd name="T31" fmla="*/ 0 h 30"/>
                <a:gd name="T32" fmla="*/ 8 w 29"/>
                <a:gd name="T33" fmla="*/ 0 h 30"/>
                <a:gd name="T34" fmla="*/ 9 w 29"/>
                <a:gd name="T35" fmla="*/ 0 h 30"/>
                <a:gd name="T36" fmla="*/ 11 w 29"/>
                <a:gd name="T37" fmla="*/ 1 h 30"/>
                <a:gd name="T38" fmla="*/ 12 w 29"/>
                <a:gd name="T39" fmla="*/ 2 h 30"/>
                <a:gd name="T40" fmla="*/ 13 w 29"/>
                <a:gd name="T41" fmla="*/ 3 h 30"/>
                <a:gd name="T42" fmla="*/ 13 w 29"/>
                <a:gd name="T43" fmla="*/ 4 h 30"/>
                <a:gd name="T44" fmla="*/ 14 w 29"/>
                <a:gd name="T45" fmla="*/ 5 h 30"/>
                <a:gd name="T46" fmla="*/ 15 w 29"/>
                <a:gd name="T47" fmla="*/ 7 h 30"/>
                <a:gd name="T48" fmla="*/ 15 w 29"/>
                <a:gd name="T49" fmla="*/ 8 h 30"/>
                <a:gd name="T50" fmla="*/ 14 w 29"/>
                <a:gd name="T51" fmla="*/ 11 h 30"/>
                <a:gd name="T52" fmla="*/ 13 w 29"/>
                <a:gd name="T53" fmla="*/ 13 h 30"/>
                <a:gd name="T54" fmla="*/ 11 w 29"/>
                <a:gd name="T55" fmla="*/ 15 h 30"/>
                <a:gd name="T56" fmla="*/ 8 w 29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4" name="Freeform 393">
              <a:extLst>
                <a:ext uri="{FF2B5EF4-FFF2-40B4-BE49-F238E27FC236}">
                  <a16:creationId xmlns:a16="http://schemas.microsoft.com/office/drawing/2014/main" id="{B7DC175E-F108-4402-9A90-27A7CE99A5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29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5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4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9 w 60"/>
                <a:gd name="T37" fmla="*/ 28 h 59"/>
                <a:gd name="T38" fmla="*/ 12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3 w 60"/>
                <a:gd name="T47" fmla="*/ 27 h 59"/>
                <a:gd name="T48" fmla="*/ 25 w 60"/>
                <a:gd name="T49" fmla="*/ 25 h 59"/>
                <a:gd name="T50" fmla="*/ 27 w 60"/>
                <a:gd name="T51" fmla="*/ 23 h 59"/>
                <a:gd name="T52" fmla="*/ 29 w 60"/>
                <a:gd name="T53" fmla="*/ 20 h 59"/>
                <a:gd name="T54" fmla="*/ 29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5" name="Freeform 394">
              <a:extLst>
                <a:ext uri="{FF2B5EF4-FFF2-40B4-BE49-F238E27FC236}">
                  <a16:creationId xmlns:a16="http://schemas.microsoft.com/office/drawing/2014/main" id="{C2B0432C-AE64-4316-974B-5F3E7A121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6 w 30"/>
                <a:gd name="T3" fmla="*/ 15 h 29"/>
                <a:gd name="T4" fmla="*/ 5 w 30"/>
                <a:gd name="T5" fmla="*/ 14 h 29"/>
                <a:gd name="T6" fmla="*/ 4 w 30"/>
                <a:gd name="T7" fmla="*/ 14 h 29"/>
                <a:gd name="T8" fmla="*/ 2 w 30"/>
                <a:gd name="T9" fmla="*/ 13 h 29"/>
                <a:gd name="T10" fmla="*/ 1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1 w 30"/>
                <a:gd name="T23" fmla="*/ 3 h 29"/>
                <a:gd name="T24" fmla="*/ 2 w 30"/>
                <a:gd name="T25" fmla="*/ 2 h 29"/>
                <a:gd name="T26" fmla="*/ 4 w 30"/>
                <a:gd name="T27" fmla="*/ 2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0 w 30"/>
                <a:gd name="T37" fmla="*/ 1 h 29"/>
                <a:gd name="T38" fmla="*/ 12 w 30"/>
                <a:gd name="T39" fmla="*/ 2 h 29"/>
                <a:gd name="T40" fmla="*/ 13 w 30"/>
                <a:gd name="T41" fmla="*/ 2 h 29"/>
                <a:gd name="T42" fmla="*/ 13 w 30"/>
                <a:gd name="T43" fmla="*/ 3 h 29"/>
                <a:gd name="T44" fmla="*/ 14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4 w 30"/>
                <a:gd name="T51" fmla="*/ 11 h 29"/>
                <a:gd name="T52" fmla="*/ 13 w 30"/>
                <a:gd name="T53" fmla="*/ 13 h 29"/>
                <a:gd name="T54" fmla="*/ 10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6" name="Freeform 395">
              <a:extLst>
                <a:ext uri="{FF2B5EF4-FFF2-40B4-BE49-F238E27FC236}">
                  <a16:creationId xmlns:a16="http://schemas.microsoft.com/office/drawing/2014/main" id="{89CD6A0B-0487-4858-AA96-5A5AF637D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10 h 60"/>
                <a:gd name="T6" fmla="*/ 28 w 60"/>
                <a:gd name="T7" fmla="*/ 7 h 60"/>
                <a:gd name="T8" fmla="*/ 26 w 60"/>
                <a:gd name="T9" fmla="*/ 4 h 60"/>
                <a:gd name="T10" fmla="*/ 24 w 60"/>
                <a:gd name="T11" fmla="*/ 3 h 60"/>
                <a:gd name="T12" fmla="*/ 21 w 60"/>
                <a:gd name="T13" fmla="*/ 2 h 60"/>
                <a:gd name="T14" fmla="*/ 18 w 60"/>
                <a:gd name="T15" fmla="*/ 0 h 60"/>
                <a:gd name="T16" fmla="*/ 15 w 60"/>
                <a:gd name="T17" fmla="*/ 0 h 60"/>
                <a:gd name="T18" fmla="*/ 10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4 w 60"/>
                <a:gd name="T47" fmla="*/ 27 h 60"/>
                <a:gd name="T48" fmla="*/ 26 w 60"/>
                <a:gd name="T49" fmla="*/ 26 h 60"/>
                <a:gd name="T50" fmla="*/ 28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7" name="Freeform 396">
              <a:extLst>
                <a:ext uri="{FF2B5EF4-FFF2-40B4-BE49-F238E27FC236}">
                  <a16:creationId xmlns:a16="http://schemas.microsoft.com/office/drawing/2014/main" id="{5D18CEE9-B5EB-4985-BE39-53BABCEE5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6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6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8" name="Freeform 397">
              <a:extLst>
                <a:ext uri="{FF2B5EF4-FFF2-40B4-BE49-F238E27FC236}">
                  <a16:creationId xmlns:a16="http://schemas.microsoft.com/office/drawing/2014/main" id="{FB478AE4-306F-4D25-AF85-9F0234E60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6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4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7 h 59"/>
                <a:gd name="T28" fmla="*/ 2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8 h 59"/>
                <a:gd name="T38" fmla="*/ 12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3 w 60"/>
                <a:gd name="T47" fmla="*/ 27 h 59"/>
                <a:gd name="T48" fmla="*/ 26 w 60"/>
                <a:gd name="T49" fmla="*/ 25 h 59"/>
                <a:gd name="T50" fmla="*/ 27 w 60"/>
                <a:gd name="T51" fmla="*/ 23 h 59"/>
                <a:gd name="T52" fmla="*/ 29 w 60"/>
                <a:gd name="T53" fmla="*/ 20 h 59"/>
                <a:gd name="T54" fmla="*/ 30 w 60"/>
                <a:gd name="T55" fmla="*/ 17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99" name="Freeform 398">
              <a:extLst>
                <a:ext uri="{FF2B5EF4-FFF2-40B4-BE49-F238E27FC236}">
                  <a16:creationId xmlns:a16="http://schemas.microsoft.com/office/drawing/2014/main" id="{AD92E898-5042-4139-855E-2B37F80873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7 w 30"/>
                <a:gd name="T3" fmla="*/ 15 h 29"/>
                <a:gd name="T4" fmla="*/ 5 w 30"/>
                <a:gd name="T5" fmla="*/ 14 h 29"/>
                <a:gd name="T6" fmla="*/ 4 w 30"/>
                <a:gd name="T7" fmla="*/ 13 h 29"/>
                <a:gd name="T8" fmla="*/ 3 w 30"/>
                <a:gd name="T9" fmla="*/ 13 h 29"/>
                <a:gd name="T10" fmla="*/ 2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7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5 w 30"/>
                <a:gd name="T51" fmla="*/ 10 h 29"/>
                <a:gd name="T52" fmla="*/ 13 w 30"/>
                <a:gd name="T53" fmla="*/ 13 h 29"/>
                <a:gd name="T54" fmla="*/ 11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0" name="Freeform 399">
              <a:extLst>
                <a:ext uri="{FF2B5EF4-FFF2-40B4-BE49-F238E27FC236}">
                  <a16:creationId xmlns:a16="http://schemas.microsoft.com/office/drawing/2014/main" id="{107D16B9-AD54-4C21-A8F2-96DA423F5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29 w 59"/>
                <a:gd name="T3" fmla="*/ 13 h 60"/>
                <a:gd name="T4" fmla="*/ 29 w 59"/>
                <a:gd name="T5" fmla="*/ 10 h 60"/>
                <a:gd name="T6" fmla="*/ 27 w 59"/>
                <a:gd name="T7" fmla="*/ 7 h 60"/>
                <a:gd name="T8" fmla="*/ 25 w 59"/>
                <a:gd name="T9" fmla="*/ 5 h 60"/>
                <a:gd name="T10" fmla="*/ 23 w 59"/>
                <a:gd name="T11" fmla="*/ 3 h 60"/>
                <a:gd name="T12" fmla="*/ 21 w 59"/>
                <a:gd name="T13" fmla="*/ 2 h 60"/>
                <a:gd name="T14" fmla="*/ 18 w 59"/>
                <a:gd name="T15" fmla="*/ 1 h 60"/>
                <a:gd name="T16" fmla="*/ 15 w 59"/>
                <a:gd name="T17" fmla="*/ 0 h 60"/>
                <a:gd name="T18" fmla="*/ 9 w 59"/>
                <a:gd name="T19" fmla="*/ 2 h 60"/>
                <a:gd name="T20" fmla="*/ 5 w 59"/>
                <a:gd name="T21" fmla="*/ 5 h 60"/>
                <a:gd name="T22" fmla="*/ 1 w 59"/>
                <a:gd name="T23" fmla="*/ 10 h 60"/>
                <a:gd name="T24" fmla="*/ 0 w 59"/>
                <a:gd name="T25" fmla="*/ 15 h 60"/>
                <a:gd name="T26" fmla="*/ 1 w 59"/>
                <a:gd name="T27" fmla="*/ 18 h 60"/>
                <a:gd name="T28" fmla="*/ 1 w 59"/>
                <a:gd name="T29" fmla="*/ 21 h 60"/>
                <a:gd name="T30" fmla="*/ 3 w 59"/>
                <a:gd name="T31" fmla="*/ 24 h 60"/>
                <a:gd name="T32" fmla="*/ 5 w 59"/>
                <a:gd name="T33" fmla="*/ 26 h 60"/>
                <a:gd name="T34" fmla="*/ 7 w 59"/>
                <a:gd name="T35" fmla="*/ 28 h 60"/>
                <a:gd name="T36" fmla="*/ 9 w 59"/>
                <a:gd name="T37" fmla="*/ 29 h 60"/>
                <a:gd name="T38" fmla="*/ 12 w 59"/>
                <a:gd name="T39" fmla="*/ 30 h 60"/>
                <a:gd name="T40" fmla="*/ 15 w 59"/>
                <a:gd name="T41" fmla="*/ 30 h 60"/>
                <a:gd name="T42" fmla="*/ 18 w 59"/>
                <a:gd name="T43" fmla="*/ 30 h 60"/>
                <a:gd name="T44" fmla="*/ 21 w 59"/>
                <a:gd name="T45" fmla="*/ 29 h 60"/>
                <a:gd name="T46" fmla="*/ 23 w 59"/>
                <a:gd name="T47" fmla="*/ 28 h 60"/>
                <a:gd name="T48" fmla="*/ 25 w 59"/>
                <a:gd name="T49" fmla="*/ 26 h 60"/>
                <a:gd name="T50" fmla="*/ 27 w 59"/>
                <a:gd name="T51" fmla="*/ 24 h 60"/>
                <a:gd name="T52" fmla="*/ 29 w 59"/>
                <a:gd name="T53" fmla="*/ 21 h 60"/>
                <a:gd name="T54" fmla="*/ 29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1" name="Freeform 400">
              <a:extLst>
                <a:ext uri="{FF2B5EF4-FFF2-40B4-BE49-F238E27FC236}">
                  <a16:creationId xmlns:a16="http://schemas.microsoft.com/office/drawing/2014/main" id="{73E4970E-3042-490A-BB43-7898AC5EC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3 w 30"/>
                <a:gd name="T7" fmla="*/ 14 h 30"/>
                <a:gd name="T8" fmla="*/ 2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2 w 30"/>
                <a:gd name="T25" fmla="*/ 3 h 30"/>
                <a:gd name="T26" fmla="*/ 3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0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4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4 w 30"/>
                <a:gd name="T51" fmla="*/ 11 h 30"/>
                <a:gd name="T52" fmla="*/ 13 w 30"/>
                <a:gd name="T53" fmla="*/ 13 h 30"/>
                <a:gd name="T54" fmla="*/ 10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2" name="Freeform 401">
              <a:extLst>
                <a:ext uri="{FF2B5EF4-FFF2-40B4-BE49-F238E27FC236}">
                  <a16:creationId xmlns:a16="http://schemas.microsoft.com/office/drawing/2014/main" id="{5B6A1136-D641-4CB0-B2D4-FADAA0BBA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3" name="Freeform 402">
              <a:extLst>
                <a:ext uri="{FF2B5EF4-FFF2-40B4-BE49-F238E27FC236}">
                  <a16:creationId xmlns:a16="http://schemas.microsoft.com/office/drawing/2014/main" id="{82874749-E72C-4A57-952F-AF5DCE1AE8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2 w 30"/>
                <a:gd name="T9" fmla="*/ 13 h 30"/>
                <a:gd name="T10" fmla="*/ 1 w 30"/>
                <a:gd name="T11" fmla="*/ 12 h 30"/>
                <a:gd name="T12" fmla="*/ 1 w 30"/>
                <a:gd name="T13" fmla="*/ 11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7 h 30"/>
                <a:gd name="T20" fmla="*/ 1 w 30"/>
                <a:gd name="T21" fmla="*/ 5 h 30"/>
                <a:gd name="T22" fmla="*/ 1 w 30"/>
                <a:gd name="T23" fmla="*/ 4 h 30"/>
                <a:gd name="T24" fmla="*/ 2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7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4" name="Freeform 403">
              <a:extLst>
                <a:ext uri="{FF2B5EF4-FFF2-40B4-BE49-F238E27FC236}">
                  <a16:creationId xmlns:a16="http://schemas.microsoft.com/office/drawing/2014/main" id="{34191D5F-29E5-427C-BF50-E9A4EE384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30 w 58"/>
                <a:gd name="T1" fmla="*/ 15 h 60"/>
                <a:gd name="T2" fmla="*/ 30 w 58"/>
                <a:gd name="T3" fmla="*/ 12 h 60"/>
                <a:gd name="T4" fmla="*/ 29 w 58"/>
                <a:gd name="T5" fmla="*/ 9 h 60"/>
                <a:gd name="T6" fmla="*/ 28 w 58"/>
                <a:gd name="T7" fmla="*/ 7 h 60"/>
                <a:gd name="T8" fmla="*/ 26 w 58"/>
                <a:gd name="T9" fmla="*/ 4 h 60"/>
                <a:gd name="T10" fmla="*/ 24 w 58"/>
                <a:gd name="T11" fmla="*/ 3 h 60"/>
                <a:gd name="T12" fmla="*/ 21 w 58"/>
                <a:gd name="T13" fmla="*/ 1 h 60"/>
                <a:gd name="T14" fmla="*/ 18 w 58"/>
                <a:gd name="T15" fmla="*/ 0 h 60"/>
                <a:gd name="T16" fmla="*/ 14 w 58"/>
                <a:gd name="T17" fmla="*/ 0 h 60"/>
                <a:gd name="T18" fmla="*/ 9 w 58"/>
                <a:gd name="T19" fmla="*/ 1 h 60"/>
                <a:gd name="T20" fmla="*/ 4 w 58"/>
                <a:gd name="T21" fmla="*/ 4 h 60"/>
                <a:gd name="T22" fmla="*/ 1 w 58"/>
                <a:gd name="T23" fmla="*/ 9 h 60"/>
                <a:gd name="T24" fmla="*/ 0 w 58"/>
                <a:gd name="T25" fmla="*/ 15 h 60"/>
                <a:gd name="T26" fmla="*/ 0 w 58"/>
                <a:gd name="T27" fmla="*/ 17 h 60"/>
                <a:gd name="T28" fmla="*/ 1 w 58"/>
                <a:gd name="T29" fmla="*/ 20 h 60"/>
                <a:gd name="T30" fmla="*/ 2 w 58"/>
                <a:gd name="T31" fmla="*/ 22 h 60"/>
                <a:gd name="T32" fmla="*/ 4 w 58"/>
                <a:gd name="T33" fmla="*/ 25 h 60"/>
                <a:gd name="T34" fmla="*/ 6 w 58"/>
                <a:gd name="T35" fmla="*/ 26 h 60"/>
                <a:gd name="T36" fmla="*/ 9 w 58"/>
                <a:gd name="T37" fmla="*/ 28 h 60"/>
                <a:gd name="T38" fmla="*/ 12 w 58"/>
                <a:gd name="T39" fmla="*/ 29 h 60"/>
                <a:gd name="T40" fmla="*/ 14 w 58"/>
                <a:gd name="T41" fmla="*/ 29 h 60"/>
                <a:gd name="T42" fmla="*/ 18 w 58"/>
                <a:gd name="T43" fmla="*/ 29 h 60"/>
                <a:gd name="T44" fmla="*/ 21 w 58"/>
                <a:gd name="T45" fmla="*/ 28 h 60"/>
                <a:gd name="T46" fmla="*/ 24 w 58"/>
                <a:gd name="T47" fmla="*/ 26 h 60"/>
                <a:gd name="T48" fmla="*/ 26 w 58"/>
                <a:gd name="T49" fmla="*/ 25 h 60"/>
                <a:gd name="T50" fmla="*/ 28 w 58"/>
                <a:gd name="T51" fmla="*/ 22 h 60"/>
                <a:gd name="T52" fmla="*/ 29 w 58"/>
                <a:gd name="T53" fmla="*/ 20 h 60"/>
                <a:gd name="T54" fmla="*/ 30 w 58"/>
                <a:gd name="T55" fmla="*/ 17 h 60"/>
                <a:gd name="T56" fmla="*/ 30 w 58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5" name="Freeform 404">
              <a:extLst>
                <a:ext uri="{FF2B5EF4-FFF2-40B4-BE49-F238E27FC236}">
                  <a16:creationId xmlns:a16="http://schemas.microsoft.com/office/drawing/2014/main" id="{68576960-6CCE-44E3-92A1-85A01C0BE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7 w 28"/>
                <a:gd name="T1" fmla="*/ 15 h 30"/>
                <a:gd name="T2" fmla="*/ 6 w 28"/>
                <a:gd name="T3" fmla="*/ 15 h 30"/>
                <a:gd name="T4" fmla="*/ 5 w 28"/>
                <a:gd name="T5" fmla="*/ 15 h 30"/>
                <a:gd name="T6" fmla="*/ 3 w 28"/>
                <a:gd name="T7" fmla="*/ 14 h 30"/>
                <a:gd name="T8" fmla="*/ 2 w 28"/>
                <a:gd name="T9" fmla="*/ 13 h 30"/>
                <a:gd name="T10" fmla="*/ 1 w 28"/>
                <a:gd name="T11" fmla="*/ 12 h 30"/>
                <a:gd name="T12" fmla="*/ 1 w 28"/>
                <a:gd name="T13" fmla="*/ 11 h 30"/>
                <a:gd name="T14" fmla="*/ 0 w 28"/>
                <a:gd name="T15" fmla="*/ 9 h 30"/>
                <a:gd name="T16" fmla="*/ 0 w 28"/>
                <a:gd name="T17" fmla="*/ 8 h 30"/>
                <a:gd name="T18" fmla="*/ 0 w 28"/>
                <a:gd name="T19" fmla="*/ 7 h 30"/>
                <a:gd name="T20" fmla="*/ 1 w 28"/>
                <a:gd name="T21" fmla="*/ 5 h 30"/>
                <a:gd name="T22" fmla="*/ 1 w 28"/>
                <a:gd name="T23" fmla="*/ 4 h 30"/>
                <a:gd name="T24" fmla="*/ 2 w 28"/>
                <a:gd name="T25" fmla="*/ 3 h 30"/>
                <a:gd name="T26" fmla="*/ 3 w 28"/>
                <a:gd name="T27" fmla="*/ 2 h 30"/>
                <a:gd name="T28" fmla="*/ 5 w 28"/>
                <a:gd name="T29" fmla="*/ 1 h 30"/>
                <a:gd name="T30" fmla="*/ 6 w 28"/>
                <a:gd name="T31" fmla="*/ 0 h 30"/>
                <a:gd name="T32" fmla="*/ 7 w 28"/>
                <a:gd name="T33" fmla="*/ 0 h 30"/>
                <a:gd name="T34" fmla="*/ 9 w 28"/>
                <a:gd name="T35" fmla="*/ 0 h 30"/>
                <a:gd name="T36" fmla="*/ 10 w 28"/>
                <a:gd name="T37" fmla="*/ 1 h 30"/>
                <a:gd name="T38" fmla="*/ 12 w 28"/>
                <a:gd name="T39" fmla="*/ 2 h 30"/>
                <a:gd name="T40" fmla="*/ 13 w 28"/>
                <a:gd name="T41" fmla="*/ 3 h 30"/>
                <a:gd name="T42" fmla="*/ 13 w 28"/>
                <a:gd name="T43" fmla="*/ 4 h 30"/>
                <a:gd name="T44" fmla="*/ 14 w 28"/>
                <a:gd name="T45" fmla="*/ 5 h 30"/>
                <a:gd name="T46" fmla="*/ 14 w 28"/>
                <a:gd name="T47" fmla="*/ 7 h 30"/>
                <a:gd name="T48" fmla="*/ 14 w 28"/>
                <a:gd name="T49" fmla="*/ 8 h 30"/>
                <a:gd name="T50" fmla="*/ 14 w 28"/>
                <a:gd name="T51" fmla="*/ 11 h 30"/>
                <a:gd name="T52" fmla="*/ 13 w 28"/>
                <a:gd name="T53" fmla="*/ 13 h 30"/>
                <a:gd name="T54" fmla="*/ 10 w 28"/>
                <a:gd name="T55" fmla="*/ 15 h 30"/>
                <a:gd name="T56" fmla="*/ 7 w 28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6" name="Freeform 405">
              <a:extLst>
                <a:ext uri="{FF2B5EF4-FFF2-40B4-BE49-F238E27FC236}">
                  <a16:creationId xmlns:a16="http://schemas.microsoft.com/office/drawing/2014/main" id="{2423F065-AEC9-4190-A0BB-DD3071D70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29 w 60"/>
                <a:gd name="T1" fmla="*/ 15 h 60"/>
                <a:gd name="T2" fmla="*/ 29 w 60"/>
                <a:gd name="T3" fmla="*/ 12 h 60"/>
                <a:gd name="T4" fmla="*/ 28 w 60"/>
                <a:gd name="T5" fmla="*/ 10 h 60"/>
                <a:gd name="T6" fmla="*/ 26 w 60"/>
                <a:gd name="T7" fmla="*/ 7 h 60"/>
                <a:gd name="T8" fmla="*/ 25 w 60"/>
                <a:gd name="T9" fmla="*/ 4 h 60"/>
                <a:gd name="T10" fmla="*/ 22 w 60"/>
                <a:gd name="T11" fmla="*/ 3 h 60"/>
                <a:gd name="T12" fmla="*/ 20 w 60"/>
                <a:gd name="T13" fmla="*/ 2 h 60"/>
                <a:gd name="T14" fmla="*/ 17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4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0 w 60"/>
                <a:gd name="T27" fmla="*/ 18 h 60"/>
                <a:gd name="T28" fmla="*/ 1 w 60"/>
                <a:gd name="T29" fmla="*/ 21 h 60"/>
                <a:gd name="T30" fmla="*/ 2 w 60"/>
                <a:gd name="T31" fmla="*/ 23 h 60"/>
                <a:gd name="T32" fmla="*/ 4 w 60"/>
                <a:gd name="T33" fmla="*/ 26 h 60"/>
                <a:gd name="T34" fmla="*/ 6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7 w 60"/>
                <a:gd name="T43" fmla="*/ 30 h 60"/>
                <a:gd name="T44" fmla="*/ 20 w 60"/>
                <a:gd name="T45" fmla="*/ 29 h 60"/>
                <a:gd name="T46" fmla="*/ 22 w 60"/>
                <a:gd name="T47" fmla="*/ 27 h 60"/>
                <a:gd name="T48" fmla="*/ 25 w 60"/>
                <a:gd name="T49" fmla="*/ 26 h 60"/>
                <a:gd name="T50" fmla="*/ 26 w 60"/>
                <a:gd name="T51" fmla="*/ 23 h 60"/>
                <a:gd name="T52" fmla="*/ 28 w 60"/>
                <a:gd name="T53" fmla="*/ 21 h 60"/>
                <a:gd name="T54" fmla="*/ 29 w 60"/>
                <a:gd name="T55" fmla="*/ 18 h 60"/>
                <a:gd name="T56" fmla="*/ 29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7" name="Freeform 406">
              <a:extLst>
                <a:ext uri="{FF2B5EF4-FFF2-40B4-BE49-F238E27FC236}">
                  <a16:creationId xmlns:a16="http://schemas.microsoft.com/office/drawing/2014/main" id="{3623D114-3A3E-43B7-9CDB-DD864C99B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8" name="Freeform 407">
              <a:extLst>
                <a:ext uri="{FF2B5EF4-FFF2-40B4-BE49-F238E27FC236}">
                  <a16:creationId xmlns:a16="http://schemas.microsoft.com/office/drawing/2014/main" id="{03341773-9810-4C55-BDC8-027A19B7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29 w 60"/>
                <a:gd name="T3" fmla="*/ 12 h 59"/>
                <a:gd name="T4" fmla="*/ 29 w 60"/>
                <a:gd name="T5" fmla="*/ 9 h 59"/>
                <a:gd name="T6" fmla="*/ 27 w 60"/>
                <a:gd name="T7" fmla="*/ 7 h 59"/>
                <a:gd name="T8" fmla="*/ 25 w 60"/>
                <a:gd name="T9" fmla="*/ 5 h 59"/>
                <a:gd name="T10" fmla="*/ 23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5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2 w 60"/>
                <a:gd name="T31" fmla="*/ 24 h 59"/>
                <a:gd name="T32" fmla="*/ 4 w 60"/>
                <a:gd name="T33" fmla="*/ 26 h 59"/>
                <a:gd name="T34" fmla="*/ 6 w 60"/>
                <a:gd name="T35" fmla="*/ 28 h 59"/>
                <a:gd name="T36" fmla="*/ 9 w 60"/>
                <a:gd name="T37" fmla="*/ 29 h 59"/>
                <a:gd name="T38" fmla="*/ 12 w 60"/>
                <a:gd name="T39" fmla="*/ 30 h 59"/>
                <a:gd name="T40" fmla="*/ 15 w 60"/>
                <a:gd name="T41" fmla="*/ 30 h 59"/>
                <a:gd name="T42" fmla="*/ 18 w 60"/>
                <a:gd name="T43" fmla="*/ 30 h 59"/>
                <a:gd name="T44" fmla="*/ 21 w 60"/>
                <a:gd name="T45" fmla="*/ 29 h 59"/>
                <a:gd name="T46" fmla="*/ 23 w 60"/>
                <a:gd name="T47" fmla="*/ 28 h 59"/>
                <a:gd name="T48" fmla="*/ 25 w 60"/>
                <a:gd name="T49" fmla="*/ 26 h 59"/>
                <a:gd name="T50" fmla="*/ 27 w 60"/>
                <a:gd name="T51" fmla="*/ 24 h 59"/>
                <a:gd name="T52" fmla="*/ 29 w 60"/>
                <a:gd name="T53" fmla="*/ 21 h 59"/>
                <a:gd name="T54" fmla="*/ 29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09" name="Freeform 408">
              <a:extLst>
                <a:ext uri="{FF2B5EF4-FFF2-40B4-BE49-F238E27FC236}">
                  <a16:creationId xmlns:a16="http://schemas.microsoft.com/office/drawing/2014/main" id="{FC2B76E9-6EDD-4D16-8BD1-0E6419640C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2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3 h 30"/>
                <a:gd name="T24" fmla="*/ 2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0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3 w 30"/>
                <a:gd name="T43" fmla="*/ 3 h 30"/>
                <a:gd name="T44" fmla="*/ 14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4 w 30"/>
                <a:gd name="T51" fmla="*/ 10 h 30"/>
                <a:gd name="T52" fmla="*/ 13 w 30"/>
                <a:gd name="T53" fmla="*/ 13 h 30"/>
                <a:gd name="T54" fmla="*/ 10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0" name="Freeform 409">
              <a:extLst>
                <a:ext uri="{FF2B5EF4-FFF2-40B4-BE49-F238E27FC236}">
                  <a16:creationId xmlns:a16="http://schemas.microsoft.com/office/drawing/2014/main" id="{CB18B965-47C3-42B0-8587-6F635C3C20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30 w 60"/>
                <a:gd name="T1" fmla="*/ 14 h 57"/>
                <a:gd name="T2" fmla="*/ 30 w 60"/>
                <a:gd name="T3" fmla="*/ 12 h 57"/>
                <a:gd name="T4" fmla="*/ 29 w 60"/>
                <a:gd name="T5" fmla="*/ 9 h 57"/>
                <a:gd name="T6" fmla="*/ 27 w 60"/>
                <a:gd name="T7" fmla="*/ 6 h 57"/>
                <a:gd name="T8" fmla="*/ 25 w 60"/>
                <a:gd name="T9" fmla="*/ 4 h 57"/>
                <a:gd name="T10" fmla="*/ 23 w 60"/>
                <a:gd name="T11" fmla="*/ 2 h 57"/>
                <a:gd name="T12" fmla="*/ 21 w 60"/>
                <a:gd name="T13" fmla="*/ 1 h 57"/>
                <a:gd name="T14" fmla="*/ 18 w 60"/>
                <a:gd name="T15" fmla="*/ 0 h 57"/>
                <a:gd name="T16" fmla="*/ 15 w 60"/>
                <a:gd name="T17" fmla="*/ 0 h 57"/>
                <a:gd name="T18" fmla="*/ 9 w 60"/>
                <a:gd name="T19" fmla="*/ 1 h 57"/>
                <a:gd name="T20" fmla="*/ 5 w 60"/>
                <a:gd name="T21" fmla="*/ 4 h 57"/>
                <a:gd name="T22" fmla="*/ 1 w 60"/>
                <a:gd name="T23" fmla="*/ 9 h 57"/>
                <a:gd name="T24" fmla="*/ 0 w 60"/>
                <a:gd name="T25" fmla="*/ 14 h 57"/>
                <a:gd name="T26" fmla="*/ 1 w 60"/>
                <a:gd name="T27" fmla="*/ 17 h 57"/>
                <a:gd name="T28" fmla="*/ 1 w 60"/>
                <a:gd name="T29" fmla="*/ 20 h 57"/>
                <a:gd name="T30" fmla="*/ 2 w 60"/>
                <a:gd name="T31" fmla="*/ 23 h 57"/>
                <a:gd name="T32" fmla="*/ 4 w 60"/>
                <a:gd name="T33" fmla="*/ 25 h 57"/>
                <a:gd name="T34" fmla="*/ 6 w 60"/>
                <a:gd name="T35" fmla="*/ 27 h 57"/>
                <a:gd name="T36" fmla="*/ 9 w 60"/>
                <a:gd name="T37" fmla="*/ 28 h 57"/>
                <a:gd name="T38" fmla="*/ 12 w 60"/>
                <a:gd name="T39" fmla="*/ 29 h 57"/>
                <a:gd name="T40" fmla="*/ 15 w 60"/>
                <a:gd name="T41" fmla="*/ 29 h 57"/>
                <a:gd name="T42" fmla="*/ 18 w 60"/>
                <a:gd name="T43" fmla="*/ 29 h 57"/>
                <a:gd name="T44" fmla="*/ 21 w 60"/>
                <a:gd name="T45" fmla="*/ 28 h 57"/>
                <a:gd name="T46" fmla="*/ 23 w 60"/>
                <a:gd name="T47" fmla="*/ 27 h 57"/>
                <a:gd name="T48" fmla="*/ 25 w 60"/>
                <a:gd name="T49" fmla="*/ 25 h 57"/>
                <a:gd name="T50" fmla="*/ 27 w 60"/>
                <a:gd name="T51" fmla="*/ 23 h 57"/>
                <a:gd name="T52" fmla="*/ 29 w 60"/>
                <a:gd name="T53" fmla="*/ 20 h 57"/>
                <a:gd name="T54" fmla="*/ 30 w 60"/>
                <a:gd name="T55" fmla="*/ 17 h 57"/>
                <a:gd name="T56" fmla="*/ 30 w 60"/>
                <a:gd name="T57" fmla="*/ 14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1" name="Freeform 410">
              <a:extLst>
                <a:ext uri="{FF2B5EF4-FFF2-40B4-BE49-F238E27FC236}">
                  <a16:creationId xmlns:a16="http://schemas.microsoft.com/office/drawing/2014/main" id="{AAEAF09B-9507-4C84-BF25-CA0B7D094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8 w 30"/>
                <a:gd name="T1" fmla="*/ 14 h 27"/>
                <a:gd name="T2" fmla="*/ 6 w 30"/>
                <a:gd name="T3" fmla="*/ 14 h 27"/>
                <a:gd name="T4" fmla="*/ 5 w 30"/>
                <a:gd name="T5" fmla="*/ 13 h 27"/>
                <a:gd name="T6" fmla="*/ 4 w 30"/>
                <a:gd name="T7" fmla="*/ 13 h 27"/>
                <a:gd name="T8" fmla="*/ 2 w 30"/>
                <a:gd name="T9" fmla="*/ 12 h 27"/>
                <a:gd name="T10" fmla="*/ 1 w 30"/>
                <a:gd name="T11" fmla="*/ 11 h 27"/>
                <a:gd name="T12" fmla="*/ 1 w 30"/>
                <a:gd name="T13" fmla="*/ 9 h 27"/>
                <a:gd name="T14" fmla="*/ 0 w 30"/>
                <a:gd name="T15" fmla="*/ 8 h 27"/>
                <a:gd name="T16" fmla="*/ 0 w 30"/>
                <a:gd name="T17" fmla="*/ 6 h 27"/>
                <a:gd name="T18" fmla="*/ 0 w 30"/>
                <a:gd name="T19" fmla="*/ 5 h 27"/>
                <a:gd name="T20" fmla="*/ 1 w 30"/>
                <a:gd name="T21" fmla="*/ 4 h 27"/>
                <a:gd name="T22" fmla="*/ 1 w 30"/>
                <a:gd name="T23" fmla="*/ 2 h 27"/>
                <a:gd name="T24" fmla="*/ 2 w 30"/>
                <a:gd name="T25" fmla="*/ 1 h 27"/>
                <a:gd name="T26" fmla="*/ 4 w 30"/>
                <a:gd name="T27" fmla="*/ 1 h 27"/>
                <a:gd name="T28" fmla="*/ 5 w 30"/>
                <a:gd name="T29" fmla="*/ 0 h 27"/>
                <a:gd name="T30" fmla="*/ 6 w 30"/>
                <a:gd name="T31" fmla="*/ 0 h 27"/>
                <a:gd name="T32" fmla="*/ 8 w 30"/>
                <a:gd name="T33" fmla="*/ 0 h 27"/>
                <a:gd name="T34" fmla="*/ 9 w 30"/>
                <a:gd name="T35" fmla="*/ 0 h 27"/>
                <a:gd name="T36" fmla="*/ 10 w 30"/>
                <a:gd name="T37" fmla="*/ 0 h 27"/>
                <a:gd name="T38" fmla="*/ 12 w 30"/>
                <a:gd name="T39" fmla="*/ 1 h 27"/>
                <a:gd name="T40" fmla="*/ 13 w 30"/>
                <a:gd name="T41" fmla="*/ 1 h 27"/>
                <a:gd name="T42" fmla="*/ 13 w 30"/>
                <a:gd name="T43" fmla="*/ 2 h 27"/>
                <a:gd name="T44" fmla="*/ 15 w 30"/>
                <a:gd name="T45" fmla="*/ 4 h 27"/>
                <a:gd name="T46" fmla="*/ 15 w 30"/>
                <a:gd name="T47" fmla="*/ 5 h 27"/>
                <a:gd name="T48" fmla="*/ 15 w 30"/>
                <a:gd name="T49" fmla="*/ 6 h 27"/>
                <a:gd name="T50" fmla="*/ 15 w 30"/>
                <a:gd name="T51" fmla="*/ 9 h 27"/>
                <a:gd name="T52" fmla="*/ 13 w 30"/>
                <a:gd name="T53" fmla="*/ 12 h 27"/>
                <a:gd name="T54" fmla="*/ 10 w 30"/>
                <a:gd name="T55" fmla="*/ 13 h 27"/>
                <a:gd name="T56" fmla="*/ 8 w 30"/>
                <a:gd name="T57" fmla="*/ 14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2" name="Freeform 411">
              <a:extLst>
                <a:ext uri="{FF2B5EF4-FFF2-40B4-BE49-F238E27FC236}">
                  <a16:creationId xmlns:a16="http://schemas.microsoft.com/office/drawing/2014/main" id="{8FF5AB57-DACB-42F8-9D26-822433666F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4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3" name="Freeform 412">
              <a:extLst>
                <a:ext uri="{FF2B5EF4-FFF2-40B4-BE49-F238E27FC236}">
                  <a16:creationId xmlns:a16="http://schemas.microsoft.com/office/drawing/2014/main" id="{2A535332-884C-449A-AF72-91F1D472F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1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1 h 30"/>
                <a:gd name="T40" fmla="*/ 13 w 30"/>
                <a:gd name="T41" fmla="*/ 3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4" name="Freeform 413">
              <a:extLst>
                <a:ext uri="{FF2B5EF4-FFF2-40B4-BE49-F238E27FC236}">
                  <a16:creationId xmlns:a16="http://schemas.microsoft.com/office/drawing/2014/main" id="{B9EB6328-F4A9-4235-ACE3-712B6EAD65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4 w 60"/>
                <a:gd name="T21" fmla="*/ 5 h 60"/>
                <a:gd name="T22" fmla="*/ 2 w 60"/>
                <a:gd name="T23" fmla="*/ 9 h 60"/>
                <a:gd name="T24" fmla="*/ 0 w 60"/>
                <a:gd name="T25" fmla="*/ 15 h 60"/>
                <a:gd name="T26" fmla="*/ 0 w 60"/>
                <a:gd name="T27" fmla="*/ 18 h 60"/>
                <a:gd name="T28" fmla="*/ 2 w 60"/>
                <a:gd name="T29" fmla="*/ 21 h 60"/>
                <a:gd name="T30" fmla="*/ 3 w 60"/>
                <a:gd name="T31" fmla="*/ 23 h 60"/>
                <a:gd name="T32" fmla="*/ 4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5" name="Freeform 414">
              <a:extLst>
                <a:ext uri="{FF2B5EF4-FFF2-40B4-BE49-F238E27FC236}">
                  <a16:creationId xmlns:a16="http://schemas.microsoft.com/office/drawing/2014/main" id="{6E70B8EB-19A3-492E-AE5E-755352D4D6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8 w 29"/>
                <a:gd name="T1" fmla="*/ 15 h 30"/>
                <a:gd name="T2" fmla="*/ 6 w 29"/>
                <a:gd name="T3" fmla="*/ 15 h 30"/>
                <a:gd name="T4" fmla="*/ 5 w 29"/>
                <a:gd name="T5" fmla="*/ 15 h 30"/>
                <a:gd name="T6" fmla="*/ 4 w 29"/>
                <a:gd name="T7" fmla="*/ 13 h 30"/>
                <a:gd name="T8" fmla="*/ 3 w 29"/>
                <a:gd name="T9" fmla="*/ 13 h 30"/>
                <a:gd name="T10" fmla="*/ 2 w 29"/>
                <a:gd name="T11" fmla="*/ 12 h 30"/>
                <a:gd name="T12" fmla="*/ 1 w 29"/>
                <a:gd name="T13" fmla="*/ 11 h 30"/>
                <a:gd name="T14" fmla="*/ 0 w 29"/>
                <a:gd name="T15" fmla="*/ 9 h 30"/>
                <a:gd name="T16" fmla="*/ 0 w 29"/>
                <a:gd name="T17" fmla="*/ 8 h 30"/>
                <a:gd name="T18" fmla="*/ 0 w 29"/>
                <a:gd name="T19" fmla="*/ 6 h 30"/>
                <a:gd name="T20" fmla="*/ 1 w 29"/>
                <a:gd name="T21" fmla="*/ 5 h 30"/>
                <a:gd name="T22" fmla="*/ 2 w 29"/>
                <a:gd name="T23" fmla="*/ 4 h 30"/>
                <a:gd name="T24" fmla="*/ 3 w 29"/>
                <a:gd name="T25" fmla="*/ 3 h 30"/>
                <a:gd name="T26" fmla="*/ 4 w 29"/>
                <a:gd name="T27" fmla="*/ 1 h 30"/>
                <a:gd name="T28" fmla="*/ 5 w 29"/>
                <a:gd name="T29" fmla="*/ 1 h 30"/>
                <a:gd name="T30" fmla="*/ 6 w 29"/>
                <a:gd name="T31" fmla="*/ 0 h 30"/>
                <a:gd name="T32" fmla="*/ 8 w 29"/>
                <a:gd name="T33" fmla="*/ 0 h 30"/>
                <a:gd name="T34" fmla="*/ 9 w 29"/>
                <a:gd name="T35" fmla="*/ 0 h 30"/>
                <a:gd name="T36" fmla="*/ 11 w 29"/>
                <a:gd name="T37" fmla="*/ 1 h 30"/>
                <a:gd name="T38" fmla="*/ 12 w 29"/>
                <a:gd name="T39" fmla="*/ 1 h 30"/>
                <a:gd name="T40" fmla="*/ 13 w 29"/>
                <a:gd name="T41" fmla="*/ 3 h 30"/>
                <a:gd name="T42" fmla="*/ 14 w 29"/>
                <a:gd name="T43" fmla="*/ 4 h 30"/>
                <a:gd name="T44" fmla="*/ 14 w 29"/>
                <a:gd name="T45" fmla="*/ 5 h 30"/>
                <a:gd name="T46" fmla="*/ 15 w 29"/>
                <a:gd name="T47" fmla="*/ 6 h 30"/>
                <a:gd name="T48" fmla="*/ 15 w 29"/>
                <a:gd name="T49" fmla="*/ 8 h 30"/>
                <a:gd name="T50" fmla="*/ 14 w 29"/>
                <a:gd name="T51" fmla="*/ 11 h 30"/>
                <a:gd name="T52" fmla="*/ 13 w 29"/>
                <a:gd name="T53" fmla="*/ 13 h 30"/>
                <a:gd name="T54" fmla="*/ 11 w 29"/>
                <a:gd name="T55" fmla="*/ 15 h 30"/>
                <a:gd name="T56" fmla="*/ 8 w 29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6" name="Freeform 415">
              <a:extLst>
                <a:ext uri="{FF2B5EF4-FFF2-40B4-BE49-F238E27FC236}">
                  <a16:creationId xmlns:a16="http://schemas.microsoft.com/office/drawing/2014/main" id="{5EAD136B-F30D-45A1-B2BB-A407021F0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30 w 59"/>
                <a:gd name="T1" fmla="*/ 14 h 59"/>
                <a:gd name="T2" fmla="*/ 29 w 59"/>
                <a:gd name="T3" fmla="*/ 11 h 59"/>
                <a:gd name="T4" fmla="*/ 29 w 59"/>
                <a:gd name="T5" fmla="*/ 9 h 59"/>
                <a:gd name="T6" fmla="*/ 27 w 59"/>
                <a:gd name="T7" fmla="*/ 6 h 59"/>
                <a:gd name="T8" fmla="*/ 25 w 59"/>
                <a:gd name="T9" fmla="*/ 4 h 59"/>
                <a:gd name="T10" fmla="*/ 23 w 59"/>
                <a:gd name="T11" fmla="*/ 2 h 59"/>
                <a:gd name="T12" fmla="*/ 21 w 59"/>
                <a:gd name="T13" fmla="*/ 1 h 59"/>
                <a:gd name="T14" fmla="*/ 18 w 59"/>
                <a:gd name="T15" fmla="*/ 0 h 59"/>
                <a:gd name="T16" fmla="*/ 15 w 59"/>
                <a:gd name="T17" fmla="*/ 0 h 59"/>
                <a:gd name="T18" fmla="*/ 9 w 59"/>
                <a:gd name="T19" fmla="*/ 1 h 59"/>
                <a:gd name="T20" fmla="*/ 5 w 59"/>
                <a:gd name="T21" fmla="*/ 4 h 59"/>
                <a:gd name="T22" fmla="*/ 1 w 59"/>
                <a:gd name="T23" fmla="*/ 8 h 59"/>
                <a:gd name="T24" fmla="*/ 0 w 59"/>
                <a:gd name="T25" fmla="*/ 14 h 59"/>
                <a:gd name="T26" fmla="*/ 1 w 59"/>
                <a:gd name="T27" fmla="*/ 17 h 59"/>
                <a:gd name="T28" fmla="*/ 1 w 59"/>
                <a:gd name="T29" fmla="*/ 20 h 59"/>
                <a:gd name="T30" fmla="*/ 3 w 59"/>
                <a:gd name="T31" fmla="*/ 23 h 59"/>
                <a:gd name="T32" fmla="*/ 5 w 59"/>
                <a:gd name="T33" fmla="*/ 25 h 59"/>
                <a:gd name="T34" fmla="*/ 7 w 59"/>
                <a:gd name="T35" fmla="*/ 27 h 59"/>
                <a:gd name="T36" fmla="*/ 9 w 59"/>
                <a:gd name="T37" fmla="*/ 28 h 59"/>
                <a:gd name="T38" fmla="*/ 12 w 59"/>
                <a:gd name="T39" fmla="*/ 29 h 59"/>
                <a:gd name="T40" fmla="*/ 15 w 59"/>
                <a:gd name="T41" fmla="*/ 29 h 59"/>
                <a:gd name="T42" fmla="*/ 18 w 59"/>
                <a:gd name="T43" fmla="*/ 29 h 59"/>
                <a:gd name="T44" fmla="*/ 21 w 59"/>
                <a:gd name="T45" fmla="*/ 28 h 59"/>
                <a:gd name="T46" fmla="*/ 23 w 59"/>
                <a:gd name="T47" fmla="*/ 27 h 59"/>
                <a:gd name="T48" fmla="*/ 25 w 59"/>
                <a:gd name="T49" fmla="*/ 25 h 59"/>
                <a:gd name="T50" fmla="*/ 27 w 59"/>
                <a:gd name="T51" fmla="*/ 23 h 59"/>
                <a:gd name="T52" fmla="*/ 29 w 59"/>
                <a:gd name="T53" fmla="*/ 20 h 59"/>
                <a:gd name="T54" fmla="*/ 29 w 59"/>
                <a:gd name="T55" fmla="*/ 17 h 59"/>
                <a:gd name="T56" fmla="*/ 30 w 59"/>
                <a:gd name="T57" fmla="*/ 1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7" name="Freeform 416">
              <a:extLst>
                <a:ext uri="{FF2B5EF4-FFF2-40B4-BE49-F238E27FC236}">
                  <a16:creationId xmlns:a16="http://schemas.microsoft.com/office/drawing/2014/main" id="{6F781718-FFA7-4F78-A0ED-F35DCA30D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8 w 29"/>
                <a:gd name="T1" fmla="*/ 14 h 29"/>
                <a:gd name="T2" fmla="*/ 6 w 29"/>
                <a:gd name="T3" fmla="*/ 14 h 29"/>
                <a:gd name="T4" fmla="*/ 5 w 29"/>
                <a:gd name="T5" fmla="*/ 14 h 29"/>
                <a:gd name="T6" fmla="*/ 3 w 29"/>
                <a:gd name="T7" fmla="*/ 13 h 29"/>
                <a:gd name="T8" fmla="*/ 2 w 29"/>
                <a:gd name="T9" fmla="*/ 12 h 29"/>
                <a:gd name="T10" fmla="*/ 1 w 29"/>
                <a:gd name="T11" fmla="*/ 11 h 29"/>
                <a:gd name="T12" fmla="*/ 1 w 29"/>
                <a:gd name="T13" fmla="*/ 10 h 29"/>
                <a:gd name="T14" fmla="*/ 0 w 29"/>
                <a:gd name="T15" fmla="*/ 8 h 29"/>
                <a:gd name="T16" fmla="*/ 0 w 29"/>
                <a:gd name="T17" fmla="*/ 7 h 29"/>
                <a:gd name="T18" fmla="*/ 0 w 29"/>
                <a:gd name="T19" fmla="*/ 6 h 29"/>
                <a:gd name="T20" fmla="*/ 1 w 29"/>
                <a:gd name="T21" fmla="*/ 4 h 29"/>
                <a:gd name="T22" fmla="*/ 1 w 29"/>
                <a:gd name="T23" fmla="*/ 3 h 29"/>
                <a:gd name="T24" fmla="*/ 2 w 29"/>
                <a:gd name="T25" fmla="*/ 2 h 29"/>
                <a:gd name="T26" fmla="*/ 3 w 29"/>
                <a:gd name="T27" fmla="*/ 1 h 29"/>
                <a:gd name="T28" fmla="*/ 5 w 29"/>
                <a:gd name="T29" fmla="*/ 0 h 29"/>
                <a:gd name="T30" fmla="*/ 6 w 29"/>
                <a:gd name="T31" fmla="*/ 0 h 29"/>
                <a:gd name="T32" fmla="*/ 8 w 29"/>
                <a:gd name="T33" fmla="*/ 0 h 29"/>
                <a:gd name="T34" fmla="*/ 9 w 29"/>
                <a:gd name="T35" fmla="*/ 0 h 29"/>
                <a:gd name="T36" fmla="*/ 10 w 29"/>
                <a:gd name="T37" fmla="*/ 0 h 29"/>
                <a:gd name="T38" fmla="*/ 12 w 29"/>
                <a:gd name="T39" fmla="*/ 1 h 29"/>
                <a:gd name="T40" fmla="*/ 13 w 29"/>
                <a:gd name="T41" fmla="*/ 2 h 29"/>
                <a:gd name="T42" fmla="*/ 13 w 29"/>
                <a:gd name="T43" fmla="*/ 3 h 29"/>
                <a:gd name="T44" fmla="*/ 14 w 29"/>
                <a:gd name="T45" fmla="*/ 4 h 29"/>
                <a:gd name="T46" fmla="*/ 15 w 29"/>
                <a:gd name="T47" fmla="*/ 6 h 29"/>
                <a:gd name="T48" fmla="*/ 15 w 29"/>
                <a:gd name="T49" fmla="*/ 7 h 29"/>
                <a:gd name="T50" fmla="*/ 14 w 29"/>
                <a:gd name="T51" fmla="*/ 10 h 29"/>
                <a:gd name="T52" fmla="*/ 13 w 29"/>
                <a:gd name="T53" fmla="*/ 12 h 29"/>
                <a:gd name="T54" fmla="*/ 10 w 29"/>
                <a:gd name="T55" fmla="*/ 14 h 29"/>
                <a:gd name="T56" fmla="*/ 8 w 29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8" name="Freeform 417">
              <a:extLst>
                <a:ext uri="{FF2B5EF4-FFF2-40B4-BE49-F238E27FC236}">
                  <a16:creationId xmlns:a16="http://schemas.microsoft.com/office/drawing/2014/main" id="{F9BB008C-A489-411E-A63B-9B1616062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6 h 59"/>
                <a:gd name="T8" fmla="*/ 26 w 60"/>
                <a:gd name="T9" fmla="*/ 4 h 59"/>
                <a:gd name="T10" fmla="*/ 24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4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8 h 59"/>
                <a:gd name="T38" fmla="*/ 13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4 w 60"/>
                <a:gd name="T47" fmla="*/ 27 h 59"/>
                <a:gd name="T48" fmla="*/ 26 w 60"/>
                <a:gd name="T49" fmla="*/ 25 h 59"/>
                <a:gd name="T50" fmla="*/ 28 w 60"/>
                <a:gd name="T51" fmla="*/ 23 h 59"/>
                <a:gd name="T52" fmla="*/ 29 w 60"/>
                <a:gd name="T53" fmla="*/ 20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19" name="Freeform 418">
              <a:extLst>
                <a:ext uri="{FF2B5EF4-FFF2-40B4-BE49-F238E27FC236}">
                  <a16:creationId xmlns:a16="http://schemas.microsoft.com/office/drawing/2014/main" id="{A1AED07C-EDF3-4355-94BD-970C91C99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8 w 30"/>
                <a:gd name="T1" fmla="*/ 14 h 29"/>
                <a:gd name="T2" fmla="*/ 6 w 30"/>
                <a:gd name="T3" fmla="*/ 14 h 29"/>
                <a:gd name="T4" fmla="*/ 5 w 30"/>
                <a:gd name="T5" fmla="*/ 14 h 29"/>
                <a:gd name="T6" fmla="*/ 4 w 30"/>
                <a:gd name="T7" fmla="*/ 13 h 29"/>
                <a:gd name="T8" fmla="*/ 3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8 h 29"/>
                <a:gd name="T16" fmla="*/ 0 w 30"/>
                <a:gd name="T17" fmla="*/ 7 h 29"/>
                <a:gd name="T18" fmla="*/ 0 w 30"/>
                <a:gd name="T19" fmla="*/ 5 h 29"/>
                <a:gd name="T20" fmla="*/ 1 w 30"/>
                <a:gd name="T21" fmla="*/ 4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1 h 29"/>
                <a:gd name="T28" fmla="*/ 5 w 30"/>
                <a:gd name="T29" fmla="*/ 0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0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4 h 29"/>
                <a:gd name="T46" fmla="*/ 15 w 30"/>
                <a:gd name="T47" fmla="*/ 5 h 29"/>
                <a:gd name="T48" fmla="*/ 15 w 30"/>
                <a:gd name="T49" fmla="*/ 7 h 29"/>
                <a:gd name="T50" fmla="*/ 15 w 30"/>
                <a:gd name="T51" fmla="*/ 10 h 29"/>
                <a:gd name="T52" fmla="*/ 13 w 30"/>
                <a:gd name="T53" fmla="*/ 12 h 29"/>
                <a:gd name="T54" fmla="*/ 11 w 30"/>
                <a:gd name="T55" fmla="*/ 14 h 29"/>
                <a:gd name="T56" fmla="*/ 8 w 30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0" name="Freeform 419">
              <a:extLst>
                <a:ext uri="{FF2B5EF4-FFF2-40B4-BE49-F238E27FC236}">
                  <a16:creationId xmlns:a16="http://schemas.microsoft.com/office/drawing/2014/main" id="{F8B28541-72D9-41A1-864B-42AFC6243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29 w 60"/>
                <a:gd name="T3" fmla="*/ 12 h 60"/>
                <a:gd name="T4" fmla="*/ 29 w 60"/>
                <a:gd name="T5" fmla="*/ 9 h 60"/>
                <a:gd name="T6" fmla="*/ 28 w 60"/>
                <a:gd name="T7" fmla="*/ 7 h 60"/>
                <a:gd name="T8" fmla="*/ 26 w 60"/>
                <a:gd name="T9" fmla="*/ 5 h 60"/>
                <a:gd name="T10" fmla="*/ 24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4 w 60"/>
                <a:gd name="T47" fmla="*/ 28 h 60"/>
                <a:gd name="T48" fmla="*/ 26 w 60"/>
                <a:gd name="T49" fmla="*/ 26 h 60"/>
                <a:gd name="T50" fmla="*/ 28 w 60"/>
                <a:gd name="T51" fmla="*/ 24 h 60"/>
                <a:gd name="T52" fmla="*/ 29 w 60"/>
                <a:gd name="T53" fmla="*/ 21 h 60"/>
                <a:gd name="T54" fmla="*/ 29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1" name="Freeform 420">
              <a:extLst>
                <a:ext uri="{FF2B5EF4-FFF2-40B4-BE49-F238E27FC236}">
                  <a16:creationId xmlns:a16="http://schemas.microsoft.com/office/drawing/2014/main" id="{AD5332C8-30FC-42C8-88A0-16AF92EA8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6 w 30"/>
                <a:gd name="T3" fmla="*/ 15 h 29"/>
                <a:gd name="T4" fmla="*/ 5 w 30"/>
                <a:gd name="T5" fmla="*/ 14 h 29"/>
                <a:gd name="T6" fmla="*/ 4 w 30"/>
                <a:gd name="T7" fmla="*/ 13 h 29"/>
                <a:gd name="T8" fmla="*/ 2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7 h 29"/>
                <a:gd name="T18" fmla="*/ 0 w 30"/>
                <a:gd name="T19" fmla="*/ 6 h 29"/>
                <a:gd name="T20" fmla="*/ 1 w 30"/>
                <a:gd name="T21" fmla="*/ 4 h 29"/>
                <a:gd name="T22" fmla="*/ 2 w 30"/>
                <a:gd name="T23" fmla="*/ 3 h 29"/>
                <a:gd name="T24" fmla="*/ 2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0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4 w 30"/>
                <a:gd name="T45" fmla="*/ 4 h 29"/>
                <a:gd name="T46" fmla="*/ 15 w 30"/>
                <a:gd name="T47" fmla="*/ 6 h 29"/>
                <a:gd name="T48" fmla="*/ 15 w 30"/>
                <a:gd name="T49" fmla="*/ 7 h 29"/>
                <a:gd name="T50" fmla="*/ 14 w 30"/>
                <a:gd name="T51" fmla="*/ 10 h 29"/>
                <a:gd name="T52" fmla="*/ 13 w 30"/>
                <a:gd name="T53" fmla="*/ 12 h 29"/>
                <a:gd name="T54" fmla="*/ 10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2" name="Freeform 421">
              <a:extLst>
                <a:ext uri="{FF2B5EF4-FFF2-40B4-BE49-F238E27FC236}">
                  <a16:creationId xmlns:a16="http://schemas.microsoft.com/office/drawing/2014/main" id="{B034FF60-1ACA-450B-B62B-AF5257B9D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6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4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9 w 60"/>
                <a:gd name="T37" fmla="*/ 29 h 59"/>
                <a:gd name="T38" fmla="*/ 12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3 w 60"/>
                <a:gd name="T47" fmla="*/ 27 h 59"/>
                <a:gd name="T48" fmla="*/ 26 w 60"/>
                <a:gd name="T49" fmla="*/ 25 h 59"/>
                <a:gd name="T50" fmla="*/ 27 w 60"/>
                <a:gd name="T51" fmla="*/ 23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3" name="Freeform 422">
              <a:extLst>
                <a:ext uri="{FF2B5EF4-FFF2-40B4-BE49-F238E27FC236}">
                  <a16:creationId xmlns:a16="http://schemas.microsoft.com/office/drawing/2014/main" id="{DC1445EE-554E-4741-9CEB-2E09792A1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4" name="Freeform 423">
              <a:extLst>
                <a:ext uri="{FF2B5EF4-FFF2-40B4-BE49-F238E27FC236}">
                  <a16:creationId xmlns:a16="http://schemas.microsoft.com/office/drawing/2014/main" id="{E36F1917-81D8-4E29-A6E7-C73286A79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30 w 58"/>
                <a:gd name="T1" fmla="*/ 14 h 58"/>
                <a:gd name="T2" fmla="*/ 30 w 58"/>
                <a:gd name="T3" fmla="*/ 12 h 58"/>
                <a:gd name="T4" fmla="*/ 29 w 58"/>
                <a:gd name="T5" fmla="*/ 9 h 58"/>
                <a:gd name="T6" fmla="*/ 28 w 58"/>
                <a:gd name="T7" fmla="*/ 6 h 58"/>
                <a:gd name="T8" fmla="*/ 26 w 58"/>
                <a:gd name="T9" fmla="*/ 4 h 58"/>
                <a:gd name="T10" fmla="*/ 24 w 58"/>
                <a:gd name="T11" fmla="*/ 2 h 58"/>
                <a:gd name="T12" fmla="*/ 21 w 58"/>
                <a:gd name="T13" fmla="*/ 1 h 58"/>
                <a:gd name="T14" fmla="*/ 18 w 58"/>
                <a:gd name="T15" fmla="*/ 0 h 58"/>
                <a:gd name="T16" fmla="*/ 14 w 58"/>
                <a:gd name="T17" fmla="*/ 0 h 58"/>
                <a:gd name="T18" fmla="*/ 9 w 58"/>
                <a:gd name="T19" fmla="*/ 1 h 58"/>
                <a:gd name="T20" fmla="*/ 4 w 58"/>
                <a:gd name="T21" fmla="*/ 4 h 58"/>
                <a:gd name="T22" fmla="*/ 1 w 58"/>
                <a:gd name="T23" fmla="*/ 9 h 58"/>
                <a:gd name="T24" fmla="*/ 0 w 58"/>
                <a:gd name="T25" fmla="*/ 14 h 58"/>
                <a:gd name="T26" fmla="*/ 0 w 58"/>
                <a:gd name="T27" fmla="*/ 18 h 58"/>
                <a:gd name="T28" fmla="*/ 1 w 58"/>
                <a:gd name="T29" fmla="*/ 21 h 58"/>
                <a:gd name="T30" fmla="*/ 2 w 58"/>
                <a:gd name="T31" fmla="*/ 24 h 58"/>
                <a:gd name="T32" fmla="*/ 4 w 58"/>
                <a:gd name="T33" fmla="*/ 26 h 58"/>
                <a:gd name="T34" fmla="*/ 6 w 58"/>
                <a:gd name="T35" fmla="*/ 28 h 58"/>
                <a:gd name="T36" fmla="*/ 9 w 58"/>
                <a:gd name="T37" fmla="*/ 29 h 58"/>
                <a:gd name="T38" fmla="*/ 12 w 58"/>
                <a:gd name="T39" fmla="*/ 30 h 58"/>
                <a:gd name="T40" fmla="*/ 14 w 58"/>
                <a:gd name="T41" fmla="*/ 30 h 58"/>
                <a:gd name="T42" fmla="*/ 18 w 58"/>
                <a:gd name="T43" fmla="*/ 30 h 58"/>
                <a:gd name="T44" fmla="*/ 21 w 58"/>
                <a:gd name="T45" fmla="*/ 29 h 58"/>
                <a:gd name="T46" fmla="*/ 24 w 58"/>
                <a:gd name="T47" fmla="*/ 28 h 58"/>
                <a:gd name="T48" fmla="*/ 26 w 58"/>
                <a:gd name="T49" fmla="*/ 26 h 58"/>
                <a:gd name="T50" fmla="*/ 28 w 58"/>
                <a:gd name="T51" fmla="*/ 24 h 58"/>
                <a:gd name="T52" fmla="*/ 29 w 58"/>
                <a:gd name="T53" fmla="*/ 21 h 58"/>
                <a:gd name="T54" fmla="*/ 30 w 58"/>
                <a:gd name="T55" fmla="*/ 18 h 58"/>
                <a:gd name="T56" fmla="*/ 30 w 58"/>
                <a:gd name="T57" fmla="*/ 1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5" name="Freeform 424">
              <a:extLst>
                <a:ext uri="{FF2B5EF4-FFF2-40B4-BE49-F238E27FC236}">
                  <a16:creationId xmlns:a16="http://schemas.microsoft.com/office/drawing/2014/main" id="{51FE559F-3857-4C9B-B293-C936BD9C1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7 w 29"/>
                <a:gd name="T1" fmla="*/ 14 h 28"/>
                <a:gd name="T2" fmla="*/ 6 w 29"/>
                <a:gd name="T3" fmla="*/ 14 h 28"/>
                <a:gd name="T4" fmla="*/ 5 w 29"/>
                <a:gd name="T5" fmla="*/ 14 h 28"/>
                <a:gd name="T6" fmla="*/ 3 w 29"/>
                <a:gd name="T7" fmla="*/ 13 h 28"/>
                <a:gd name="T8" fmla="*/ 2 w 29"/>
                <a:gd name="T9" fmla="*/ 12 h 28"/>
                <a:gd name="T10" fmla="*/ 1 w 29"/>
                <a:gd name="T11" fmla="*/ 11 h 28"/>
                <a:gd name="T12" fmla="*/ 1 w 29"/>
                <a:gd name="T13" fmla="*/ 10 h 28"/>
                <a:gd name="T14" fmla="*/ 0 w 29"/>
                <a:gd name="T15" fmla="*/ 9 h 28"/>
                <a:gd name="T16" fmla="*/ 0 w 29"/>
                <a:gd name="T17" fmla="*/ 7 h 28"/>
                <a:gd name="T18" fmla="*/ 0 w 29"/>
                <a:gd name="T19" fmla="*/ 6 h 28"/>
                <a:gd name="T20" fmla="*/ 1 w 29"/>
                <a:gd name="T21" fmla="*/ 4 h 28"/>
                <a:gd name="T22" fmla="*/ 1 w 29"/>
                <a:gd name="T23" fmla="*/ 3 h 28"/>
                <a:gd name="T24" fmla="*/ 2 w 29"/>
                <a:gd name="T25" fmla="*/ 2 h 28"/>
                <a:gd name="T26" fmla="*/ 3 w 29"/>
                <a:gd name="T27" fmla="*/ 1 h 28"/>
                <a:gd name="T28" fmla="*/ 5 w 29"/>
                <a:gd name="T29" fmla="*/ 1 h 28"/>
                <a:gd name="T30" fmla="*/ 6 w 29"/>
                <a:gd name="T31" fmla="*/ 0 h 28"/>
                <a:gd name="T32" fmla="*/ 7 w 29"/>
                <a:gd name="T33" fmla="*/ 0 h 28"/>
                <a:gd name="T34" fmla="*/ 9 w 29"/>
                <a:gd name="T35" fmla="*/ 0 h 28"/>
                <a:gd name="T36" fmla="*/ 10 w 29"/>
                <a:gd name="T37" fmla="*/ 1 h 28"/>
                <a:gd name="T38" fmla="*/ 12 w 29"/>
                <a:gd name="T39" fmla="*/ 1 h 28"/>
                <a:gd name="T40" fmla="*/ 13 w 29"/>
                <a:gd name="T41" fmla="*/ 2 h 28"/>
                <a:gd name="T42" fmla="*/ 13 w 29"/>
                <a:gd name="T43" fmla="*/ 3 h 28"/>
                <a:gd name="T44" fmla="*/ 14 w 29"/>
                <a:gd name="T45" fmla="*/ 4 h 28"/>
                <a:gd name="T46" fmla="*/ 14 w 29"/>
                <a:gd name="T47" fmla="*/ 6 h 28"/>
                <a:gd name="T48" fmla="*/ 14 w 29"/>
                <a:gd name="T49" fmla="*/ 7 h 28"/>
                <a:gd name="T50" fmla="*/ 14 w 29"/>
                <a:gd name="T51" fmla="*/ 10 h 28"/>
                <a:gd name="T52" fmla="*/ 13 w 29"/>
                <a:gd name="T53" fmla="*/ 12 h 28"/>
                <a:gd name="T54" fmla="*/ 10 w 29"/>
                <a:gd name="T55" fmla="*/ 14 h 28"/>
                <a:gd name="T56" fmla="*/ 7 w 29"/>
                <a:gd name="T57" fmla="*/ 1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6" name="Freeform 425">
              <a:extLst>
                <a:ext uri="{FF2B5EF4-FFF2-40B4-BE49-F238E27FC236}">
                  <a16:creationId xmlns:a16="http://schemas.microsoft.com/office/drawing/2014/main" id="{68ECE29E-7DBE-4AB7-A74F-10090F1993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6 h 60"/>
                <a:gd name="T8" fmla="*/ 25 w 60"/>
                <a:gd name="T9" fmla="*/ 4 h 60"/>
                <a:gd name="T10" fmla="*/ 23 w 60"/>
                <a:gd name="T11" fmla="*/ 2 h 60"/>
                <a:gd name="T12" fmla="*/ 21 w 60"/>
                <a:gd name="T13" fmla="*/ 1 h 60"/>
                <a:gd name="T14" fmla="*/ 18 w 60"/>
                <a:gd name="T15" fmla="*/ 0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4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5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7 h 60"/>
                <a:gd name="T48" fmla="*/ 25 w 60"/>
                <a:gd name="T49" fmla="*/ 25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7" name="Freeform 426">
              <a:extLst>
                <a:ext uri="{FF2B5EF4-FFF2-40B4-BE49-F238E27FC236}">
                  <a16:creationId xmlns:a16="http://schemas.microsoft.com/office/drawing/2014/main" id="{4877CB01-CD95-4675-874A-064DF16999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8 w 30"/>
                <a:gd name="T1" fmla="*/ 15 h 28"/>
                <a:gd name="T2" fmla="*/ 6 w 30"/>
                <a:gd name="T3" fmla="*/ 15 h 28"/>
                <a:gd name="T4" fmla="*/ 5 w 30"/>
                <a:gd name="T5" fmla="*/ 14 h 28"/>
                <a:gd name="T6" fmla="*/ 4 w 30"/>
                <a:gd name="T7" fmla="*/ 14 h 28"/>
                <a:gd name="T8" fmla="*/ 2 w 30"/>
                <a:gd name="T9" fmla="*/ 13 h 28"/>
                <a:gd name="T10" fmla="*/ 1 w 30"/>
                <a:gd name="T11" fmla="*/ 12 h 28"/>
                <a:gd name="T12" fmla="*/ 1 w 30"/>
                <a:gd name="T13" fmla="*/ 10 h 28"/>
                <a:gd name="T14" fmla="*/ 0 w 30"/>
                <a:gd name="T15" fmla="*/ 9 h 28"/>
                <a:gd name="T16" fmla="*/ 0 w 30"/>
                <a:gd name="T17" fmla="*/ 8 h 28"/>
                <a:gd name="T18" fmla="*/ 0 w 30"/>
                <a:gd name="T19" fmla="*/ 6 h 28"/>
                <a:gd name="T20" fmla="*/ 1 w 30"/>
                <a:gd name="T21" fmla="*/ 5 h 28"/>
                <a:gd name="T22" fmla="*/ 1 w 30"/>
                <a:gd name="T23" fmla="*/ 4 h 28"/>
                <a:gd name="T24" fmla="*/ 2 w 30"/>
                <a:gd name="T25" fmla="*/ 2 h 28"/>
                <a:gd name="T26" fmla="*/ 4 w 30"/>
                <a:gd name="T27" fmla="*/ 1 h 28"/>
                <a:gd name="T28" fmla="*/ 5 w 30"/>
                <a:gd name="T29" fmla="*/ 1 h 28"/>
                <a:gd name="T30" fmla="*/ 6 w 30"/>
                <a:gd name="T31" fmla="*/ 0 h 28"/>
                <a:gd name="T32" fmla="*/ 8 w 30"/>
                <a:gd name="T33" fmla="*/ 0 h 28"/>
                <a:gd name="T34" fmla="*/ 9 w 30"/>
                <a:gd name="T35" fmla="*/ 0 h 28"/>
                <a:gd name="T36" fmla="*/ 10 w 30"/>
                <a:gd name="T37" fmla="*/ 1 h 28"/>
                <a:gd name="T38" fmla="*/ 12 w 30"/>
                <a:gd name="T39" fmla="*/ 1 h 28"/>
                <a:gd name="T40" fmla="*/ 13 w 30"/>
                <a:gd name="T41" fmla="*/ 2 h 28"/>
                <a:gd name="T42" fmla="*/ 13 w 30"/>
                <a:gd name="T43" fmla="*/ 4 h 28"/>
                <a:gd name="T44" fmla="*/ 15 w 30"/>
                <a:gd name="T45" fmla="*/ 5 h 28"/>
                <a:gd name="T46" fmla="*/ 15 w 30"/>
                <a:gd name="T47" fmla="*/ 6 h 28"/>
                <a:gd name="T48" fmla="*/ 15 w 30"/>
                <a:gd name="T49" fmla="*/ 8 h 28"/>
                <a:gd name="T50" fmla="*/ 15 w 30"/>
                <a:gd name="T51" fmla="*/ 11 h 28"/>
                <a:gd name="T52" fmla="*/ 13 w 30"/>
                <a:gd name="T53" fmla="*/ 13 h 28"/>
                <a:gd name="T54" fmla="*/ 10 w 30"/>
                <a:gd name="T55" fmla="*/ 14 h 28"/>
                <a:gd name="T56" fmla="*/ 8 w 30"/>
                <a:gd name="T57" fmla="*/ 15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8" name="Freeform 427">
              <a:extLst>
                <a:ext uri="{FF2B5EF4-FFF2-40B4-BE49-F238E27FC236}">
                  <a16:creationId xmlns:a16="http://schemas.microsoft.com/office/drawing/2014/main" id="{03EBD037-078D-4A10-AB14-04D73D09A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29 w 59"/>
                <a:gd name="T3" fmla="*/ 13 h 60"/>
                <a:gd name="T4" fmla="*/ 29 w 59"/>
                <a:gd name="T5" fmla="*/ 10 h 60"/>
                <a:gd name="T6" fmla="*/ 27 w 59"/>
                <a:gd name="T7" fmla="*/ 7 h 60"/>
                <a:gd name="T8" fmla="*/ 25 w 59"/>
                <a:gd name="T9" fmla="*/ 5 h 60"/>
                <a:gd name="T10" fmla="*/ 23 w 59"/>
                <a:gd name="T11" fmla="*/ 3 h 60"/>
                <a:gd name="T12" fmla="*/ 21 w 59"/>
                <a:gd name="T13" fmla="*/ 2 h 60"/>
                <a:gd name="T14" fmla="*/ 18 w 59"/>
                <a:gd name="T15" fmla="*/ 1 h 60"/>
                <a:gd name="T16" fmla="*/ 15 w 59"/>
                <a:gd name="T17" fmla="*/ 0 h 60"/>
                <a:gd name="T18" fmla="*/ 9 w 59"/>
                <a:gd name="T19" fmla="*/ 2 h 60"/>
                <a:gd name="T20" fmla="*/ 5 w 59"/>
                <a:gd name="T21" fmla="*/ 5 h 60"/>
                <a:gd name="T22" fmla="*/ 1 w 59"/>
                <a:gd name="T23" fmla="*/ 10 h 60"/>
                <a:gd name="T24" fmla="*/ 0 w 59"/>
                <a:gd name="T25" fmla="*/ 15 h 60"/>
                <a:gd name="T26" fmla="*/ 1 w 59"/>
                <a:gd name="T27" fmla="*/ 18 h 60"/>
                <a:gd name="T28" fmla="*/ 1 w 59"/>
                <a:gd name="T29" fmla="*/ 21 h 60"/>
                <a:gd name="T30" fmla="*/ 3 w 59"/>
                <a:gd name="T31" fmla="*/ 24 h 60"/>
                <a:gd name="T32" fmla="*/ 5 w 59"/>
                <a:gd name="T33" fmla="*/ 26 h 60"/>
                <a:gd name="T34" fmla="*/ 7 w 59"/>
                <a:gd name="T35" fmla="*/ 28 h 60"/>
                <a:gd name="T36" fmla="*/ 9 w 59"/>
                <a:gd name="T37" fmla="*/ 29 h 60"/>
                <a:gd name="T38" fmla="*/ 12 w 59"/>
                <a:gd name="T39" fmla="*/ 30 h 60"/>
                <a:gd name="T40" fmla="*/ 15 w 59"/>
                <a:gd name="T41" fmla="*/ 30 h 60"/>
                <a:gd name="T42" fmla="*/ 18 w 59"/>
                <a:gd name="T43" fmla="*/ 30 h 60"/>
                <a:gd name="T44" fmla="*/ 21 w 59"/>
                <a:gd name="T45" fmla="*/ 29 h 60"/>
                <a:gd name="T46" fmla="*/ 23 w 59"/>
                <a:gd name="T47" fmla="*/ 28 h 60"/>
                <a:gd name="T48" fmla="*/ 25 w 59"/>
                <a:gd name="T49" fmla="*/ 26 h 60"/>
                <a:gd name="T50" fmla="*/ 27 w 59"/>
                <a:gd name="T51" fmla="*/ 24 h 60"/>
                <a:gd name="T52" fmla="*/ 29 w 59"/>
                <a:gd name="T53" fmla="*/ 21 h 60"/>
                <a:gd name="T54" fmla="*/ 29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29" name="Freeform 428">
              <a:extLst>
                <a:ext uri="{FF2B5EF4-FFF2-40B4-BE49-F238E27FC236}">
                  <a16:creationId xmlns:a16="http://schemas.microsoft.com/office/drawing/2014/main" id="{4DD9E701-DCDC-4ECF-B38C-F26C4E0D60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1 h 30"/>
                <a:gd name="T14" fmla="*/ 0 w 30"/>
                <a:gd name="T15" fmla="*/ 10 h 30"/>
                <a:gd name="T16" fmla="*/ 0 w 30"/>
                <a:gd name="T17" fmla="*/ 8 h 30"/>
                <a:gd name="T18" fmla="*/ 0 w 30"/>
                <a:gd name="T19" fmla="*/ 7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7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0" name="Freeform 429">
              <a:extLst>
                <a:ext uri="{FF2B5EF4-FFF2-40B4-BE49-F238E27FC236}">
                  <a16:creationId xmlns:a16="http://schemas.microsoft.com/office/drawing/2014/main" id="{14911EC1-EC69-47D0-84FD-F7D9CFA29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5 w 60"/>
                <a:gd name="T21" fmla="*/ 5 h 60"/>
                <a:gd name="T22" fmla="*/ 2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2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1" name="Freeform 430">
              <a:extLst>
                <a:ext uri="{FF2B5EF4-FFF2-40B4-BE49-F238E27FC236}">
                  <a16:creationId xmlns:a16="http://schemas.microsoft.com/office/drawing/2014/main" id="{6DC03B4B-F783-4F5D-B691-1CB9FCFC1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3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2 h 30"/>
                <a:gd name="T26" fmla="*/ 4 w 30"/>
                <a:gd name="T27" fmla="*/ 1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1 h 30"/>
                <a:gd name="T40" fmla="*/ 13 w 30"/>
                <a:gd name="T41" fmla="*/ 2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2" name="Freeform 431">
              <a:extLst>
                <a:ext uri="{FF2B5EF4-FFF2-40B4-BE49-F238E27FC236}">
                  <a16:creationId xmlns:a16="http://schemas.microsoft.com/office/drawing/2014/main" id="{D51888FE-ACE5-485F-95C7-F130E9E26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7 h 59"/>
                <a:gd name="T8" fmla="*/ 26 w 60"/>
                <a:gd name="T9" fmla="*/ 5 h 59"/>
                <a:gd name="T10" fmla="*/ 24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5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1 h 59"/>
                <a:gd name="T30" fmla="*/ 3 w 60"/>
                <a:gd name="T31" fmla="*/ 24 h 59"/>
                <a:gd name="T32" fmla="*/ 5 w 60"/>
                <a:gd name="T33" fmla="*/ 26 h 59"/>
                <a:gd name="T34" fmla="*/ 7 w 60"/>
                <a:gd name="T35" fmla="*/ 28 h 59"/>
                <a:gd name="T36" fmla="*/ 10 w 60"/>
                <a:gd name="T37" fmla="*/ 29 h 59"/>
                <a:gd name="T38" fmla="*/ 13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4 w 60"/>
                <a:gd name="T47" fmla="*/ 28 h 59"/>
                <a:gd name="T48" fmla="*/ 26 w 60"/>
                <a:gd name="T49" fmla="*/ 26 h 59"/>
                <a:gd name="T50" fmla="*/ 28 w 60"/>
                <a:gd name="T51" fmla="*/ 24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3" name="Freeform 432">
              <a:extLst>
                <a:ext uri="{FF2B5EF4-FFF2-40B4-BE49-F238E27FC236}">
                  <a16:creationId xmlns:a16="http://schemas.microsoft.com/office/drawing/2014/main" id="{810884AF-BFE3-4A6D-AC15-4B6706FB9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7 w 30"/>
                <a:gd name="T3" fmla="*/ 15 h 29"/>
                <a:gd name="T4" fmla="*/ 6 w 30"/>
                <a:gd name="T5" fmla="*/ 14 h 29"/>
                <a:gd name="T6" fmla="*/ 4 w 30"/>
                <a:gd name="T7" fmla="*/ 14 h 29"/>
                <a:gd name="T8" fmla="*/ 3 w 30"/>
                <a:gd name="T9" fmla="*/ 13 h 29"/>
                <a:gd name="T10" fmla="*/ 2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2 h 29"/>
                <a:gd name="T28" fmla="*/ 6 w 30"/>
                <a:gd name="T29" fmla="*/ 1 h 29"/>
                <a:gd name="T30" fmla="*/ 7 w 30"/>
                <a:gd name="T31" fmla="*/ 0 h 29"/>
                <a:gd name="T32" fmla="*/ 8 w 30"/>
                <a:gd name="T33" fmla="*/ 0 h 29"/>
                <a:gd name="T34" fmla="*/ 10 w 30"/>
                <a:gd name="T35" fmla="*/ 0 h 29"/>
                <a:gd name="T36" fmla="*/ 11 w 30"/>
                <a:gd name="T37" fmla="*/ 1 h 29"/>
                <a:gd name="T38" fmla="*/ 12 w 30"/>
                <a:gd name="T39" fmla="*/ 2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5 w 30"/>
                <a:gd name="T51" fmla="*/ 10 h 29"/>
                <a:gd name="T52" fmla="*/ 13 w 30"/>
                <a:gd name="T53" fmla="*/ 13 h 29"/>
                <a:gd name="T54" fmla="*/ 11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4" name="Freeform 433">
              <a:extLst>
                <a:ext uri="{FF2B5EF4-FFF2-40B4-BE49-F238E27FC236}">
                  <a16:creationId xmlns:a16="http://schemas.microsoft.com/office/drawing/2014/main" id="{38469C27-2F92-488B-8442-BB0E1440F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30 w 59"/>
                <a:gd name="T3" fmla="*/ 12 h 60"/>
                <a:gd name="T4" fmla="*/ 29 w 59"/>
                <a:gd name="T5" fmla="*/ 9 h 60"/>
                <a:gd name="T6" fmla="*/ 28 w 59"/>
                <a:gd name="T7" fmla="*/ 6 h 60"/>
                <a:gd name="T8" fmla="*/ 26 w 59"/>
                <a:gd name="T9" fmla="*/ 4 h 60"/>
                <a:gd name="T10" fmla="*/ 24 w 59"/>
                <a:gd name="T11" fmla="*/ 2 h 60"/>
                <a:gd name="T12" fmla="*/ 21 w 59"/>
                <a:gd name="T13" fmla="*/ 1 h 60"/>
                <a:gd name="T14" fmla="*/ 18 w 59"/>
                <a:gd name="T15" fmla="*/ 0 h 60"/>
                <a:gd name="T16" fmla="*/ 15 w 59"/>
                <a:gd name="T17" fmla="*/ 0 h 60"/>
                <a:gd name="T18" fmla="*/ 10 w 59"/>
                <a:gd name="T19" fmla="*/ 1 h 60"/>
                <a:gd name="T20" fmla="*/ 5 w 59"/>
                <a:gd name="T21" fmla="*/ 4 h 60"/>
                <a:gd name="T22" fmla="*/ 2 w 59"/>
                <a:gd name="T23" fmla="*/ 9 h 60"/>
                <a:gd name="T24" fmla="*/ 0 w 59"/>
                <a:gd name="T25" fmla="*/ 15 h 60"/>
                <a:gd name="T26" fmla="*/ 0 w 59"/>
                <a:gd name="T27" fmla="*/ 18 h 60"/>
                <a:gd name="T28" fmla="*/ 2 w 59"/>
                <a:gd name="T29" fmla="*/ 21 h 60"/>
                <a:gd name="T30" fmla="*/ 3 w 59"/>
                <a:gd name="T31" fmla="*/ 23 h 60"/>
                <a:gd name="T32" fmla="*/ 5 w 59"/>
                <a:gd name="T33" fmla="*/ 25 h 60"/>
                <a:gd name="T34" fmla="*/ 7 w 59"/>
                <a:gd name="T35" fmla="*/ 27 h 60"/>
                <a:gd name="T36" fmla="*/ 10 w 59"/>
                <a:gd name="T37" fmla="*/ 29 h 60"/>
                <a:gd name="T38" fmla="*/ 13 w 59"/>
                <a:gd name="T39" fmla="*/ 29 h 60"/>
                <a:gd name="T40" fmla="*/ 15 w 59"/>
                <a:gd name="T41" fmla="*/ 30 h 60"/>
                <a:gd name="T42" fmla="*/ 18 w 59"/>
                <a:gd name="T43" fmla="*/ 29 h 60"/>
                <a:gd name="T44" fmla="*/ 21 w 59"/>
                <a:gd name="T45" fmla="*/ 29 h 60"/>
                <a:gd name="T46" fmla="*/ 24 w 59"/>
                <a:gd name="T47" fmla="*/ 27 h 60"/>
                <a:gd name="T48" fmla="*/ 26 w 59"/>
                <a:gd name="T49" fmla="*/ 25 h 60"/>
                <a:gd name="T50" fmla="*/ 28 w 59"/>
                <a:gd name="T51" fmla="*/ 23 h 60"/>
                <a:gd name="T52" fmla="*/ 29 w 59"/>
                <a:gd name="T53" fmla="*/ 21 h 60"/>
                <a:gd name="T54" fmla="*/ 30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5" name="Freeform 434">
              <a:extLst>
                <a:ext uri="{FF2B5EF4-FFF2-40B4-BE49-F238E27FC236}">
                  <a16:creationId xmlns:a16="http://schemas.microsoft.com/office/drawing/2014/main" id="{B66193AB-514C-477B-95CE-3A13BB84C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7 w 29"/>
                <a:gd name="T1" fmla="*/ 15 h 28"/>
                <a:gd name="T2" fmla="*/ 6 w 29"/>
                <a:gd name="T3" fmla="*/ 15 h 28"/>
                <a:gd name="T4" fmla="*/ 5 w 29"/>
                <a:gd name="T5" fmla="*/ 14 h 28"/>
                <a:gd name="T6" fmla="*/ 3 w 29"/>
                <a:gd name="T7" fmla="*/ 14 h 28"/>
                <a:gd name="T8" fmla="*/ 2 w 29"/>
                <a:gd name="T9" fmla="*/ 13 h 28"/>
                <a:gd name="T10" fmla="*/ 1 w 29"/>
                <a:gd name="T11" fmla="*/ 12 h 28"/>
                <a:gd name="T12" fmla="*/ 1 w 29"/>
                <a:gd name="T13" fmla="*/ 10 h 28"/>
                <a:gd name="T14" fmla="*/ 0 w 29"/>
                <a:gd name="T15" fmla="*/ 9 h 28"/>
                <a:gd name="T16" fmla="*/ 0 w 29"/>
                <a:gd name="T17" fmla="*/ 8 h 28"/>
                <a:gd name="T18" fmla="*/ 0 w 29"/>
                <a:gd name="T19" fmla="*/ 6 h 28"/>
                <a:gd name="T20" fmla="*/ 1 w 29"/>
                <a:gd name="T21" fmla="*/ 5 h 28"/>
                <a:gd name="T22" fmla="*/ 1 w 29"/>
                <a:gd name="T23" fmla="*/ 4 h 28"/>
                <a:gd name="T24" fmla="*/ 2 w 29"/>
                <a:gd name="T25" fmla="*/ 2 h 28"/>
                <a:gd name="T26" fmla="*/ 3 w 29"/>
                <a:gd name="T27" fmla="*/ 1 h 28"/>
                <a:gd name="T28" fmla="*/ 5 w 29"/>
                <a:gd name="T29" fmla="*/ 1 h 28"/>
                <a:gd name="T30" fmla="*/ 6 w 29"/>
                <a:gd name="T31" fmla="*/ 0 h 28"/>
                <a:gd name="T32" fmla="*/ 7 w 29"/>
                <a:gd name="T33" fmla="*/ 0 h 28"/>
                <a:gd name="T34" fmla="*/ 9 w 29"/>
                <a:gd name="T35" fmla="*/ 0 h 28"/>
                <a:gd name="T36" fmla="*/ 10 w 29"/>
                <a:gd name="T37" fmla="*/ 1 h 28"/>
                <a:gd name="T38" fmla="*/ 11 w 29"/>
                <a:gd name="T39" fmla="*/ 1 h 28"/>
                <a:gd name="T40" fmla="*/ 13 w 29"/>
                <a:gd name="T41" fmla="*/ 2 h 28"/>
                <a:gd name="T42" fmla="*/ 13 w 29"/>
                <a:gd name="T43" fmla="*/ 4 h 28"/>
                <a:gd name="T44" fmla="*/ 14 w 29"/>
                <a:gd name="T45" fmla="*/ 5 h 28"/>
                <a:gd name="T46" fmla="*/ 14 w 29"/>
                <a:gd name="T47" fmla="*/ 6 h 28"/>
                <a:gd name="T48" fmla="*/ 14 w 29"/>
                <a:gd name="T49" fmla="*/ 8 h 28"/>
                <a:gd name="T50" fmla="*/ 14 w 29"/>
                <a:gd name="T51" fmla="*/ 11 h 28"/>
                <a:gd name="T52" fmla="*/ 13 w 29"/>
                <a:gd name="T53" fmla="*/ 13 h 28"/>
                <a:gd name="T54" fmla="*/ 10 w 29"/>
                <a:gd name="T55" fmla="*/ 14 h 28"/>
                <a:gd name="T56" fmla="*/ 7 w 29"/>
                <a:gd name="T57" fmla="*/ 15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6" name="Freeform 435">
              <a:extLst>
                <a:ext uri="{FF2B5EF4-FFF2-40B4-BE49-F238E27FC236}">
                  <a16:creationId xmlns:a16="http://schemas.microsoft.com/office/drawing/2014/main" id="{63FE517D-53FF-4082-A799-EA577349F0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10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7" name="Freeform 436">
              <a:extLst>
                <a:ext uri="{FF2B5EF4-FFF2-40B4-BE49-F238E27FC236}">
                  <a16:creationId xmlns:a16="http://schemas.microsoft.com/office/drawing/2014/main" id="{C11C7BD3-0C55-4584-94DD-087FFF7FF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0 h 30"/>
                <a:gd name="T52" fmla="*/ 13 w 30"/>
                <a:gd name="T53" fmla="*/ 13 h 30"/>
                <a:gd name="T54" fmla="*/ 11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8" name="Freeform 437">
              <a:extLst>
                <a:ext uri="{FF2B5EF4-FFF2-40B4-BE49-F238E27FC236}">
                  <a16:creationId xmlns:a16="http://schemas.microsoft.com/office/drawing/2014/main" id="{38E58EE4-7555-4F63-ABC4-6849BB7B4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2 h 60"/>
                <a:gd name="T20" fmla="*/ 5 w 60"/>
                <a:gd name="T21" fmla="*/ 5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4 w 60"/>
                <a:gd name="T33" fmla="*/ 26 h 60"/>
                <a:gd name="T34" fmla="*/ 7 w 60"/>
                <a:gd name="T35" fmla="*/ 28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39" name="Freeform 438">
              <a:extLst>
                <a:ext uri="{FF2B5EF4-FFF2-40B4-BE49-F238E27FC236}">
                  <a16:creationId xmlns:a16="http://schemas.microsoft.com/office/drawing/2014/main" id="{D85C8306-F86C-4B1E-96AB-4A780291F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0" name="Freeform 439">
              <a:extLst>
                <a:ext uri="{FF2B5EF4-FFF2-40B4-BE49-F238E27FC236}">
                  <a16:creationId xmlns:a16="http://schemas.microsoft.com/office/drawing/2014/main" id="{7E7B5D5A-2BEB-4F0C-A99C-9DE08EAFF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30 w 58"/>
                <a:gd name="T1" fmla="*/ 15 h 59"/>
                <a:gd name="T2" fmla="*/ 30 w 58"/>
                <a:gd name="T3" fmla="*/ 12 h 59"/>
                <a:gd name="T4" fmla="*/ 29 w 58"/>
                <a:gd name="T5" fmla="*/ 10 h 59"/>
                <a:gd name="T6" fmla="*/ 28 w 58"/>
                <a:gd name="T7" fmla="*/ 7 h 59"/>
                <a:gd name="T8" fmla="*/ 26 w 58"/>
                <a:gd name="T9" fmla="*/ 5 h 59"/>
                <a:gd name="T10" fmla="*/ 24 w 58"/>
                <a:gd name="T11" fmla="*/ 3 h 59"/>
                <a:gd name="T12" fmla="*/ 21 w 58"/>
                <a:gd name="T13" fmla="*/ 2 h 59"/>
                <a:gd name="T14" fmla="*/ 18 w 58"/>
                <a:gd name="T15" fmla="*/ 0 h 59"/>
                <a:gd name="T16" fmla="*/ 14 w 58"/>
                <a:gd name="T17" fmla="*/ 0 h 59"/>
                <a:gd name="T18" fmla="*/ 9 w 58"/>
                <a:gd name="T19" fmla="*/ 2 h 59"/>
                <a:gd name="T20" fmla="*/ 4 w 58"/>
                <a:gd name="T21" fmla="*/ 5 h 59"/>
                <a:gd name="T22" fmla="*/ 1 w 58"/>
                <a:gd name="T23" fmla="*/ 9 h 59"/>
                <a:gd name="T24" fmla="*/ 0 w 58"/>
                <a:gd name="T25" fmla="*/ 15 h 59"/>
                <a:gd name="T26" fmla="*/ 0 w 58"/>
                <a:gd name="T27" fmla="*/ 18 h 59"/>
                <a:gd name="T28" fmla="*/ 1 w 58"/>
                <a:gd name="T29" fmla="*/ 21 h 59"/>
                <a:gd name="T30" fmla="*/ 2 w 58"/>
                <a:gd name="T31" fmla="*/ 24 h 59"/>
                <a:gd name="T32" fmla="*/ 4 w 58"/>
                <a:gd name="T33" fmla="*/ 26 h 59"/>
                <a:gd name="T34" fmla="*/ 6 w 58"/>
                <a:gd name="T35" fmla="*/ 28 h 59"/>
                <a:gd name="T36" fmla="*/ 9 w 58"/>
                <a:gd name="T37" fmla="*/ 29 h 59"/>
                <a:gd name="T38" fmla="*/ 12 w 58"/>
                <a:gd name="T39" fmla="*/ 30 h 59"/>
                <a:gd name="T40" fmla="*/ 14 w 58"/>
                <a:gd name="T41" fmla="*/ 30 h 59"/>
                <a:gd name="T42" fmla="*/ 18 w 58"/>
                <a:gd name="T43" fmla="*/ 30 h 59"/>
                <a:gd name="T44" fmla="*/ 21 w 58"/>
                <a:gd name="T45" fmla="*/ 29 h 59"/>
                <a:gd name="T46" fmla="*/ 24 w 58"/>
                <a:gd name="T47" fmla="*/ 28 h 59"/>
                <a:gd name="T48" fmla="*/ 26 w 58"/>
                <a:gd name="T49" fmla="*/ 26 h 59"/>
                <a:gd name="T50" fmla="*/ 28 w 58"/>
                <a:gd name="T51" fmla="*/ 24 h 59"/>
                <a:gd name="T52" fmla="*/ 29 w 58"/>
                <a:gd name="T53" fmla="*/ 21 h 59"/>
                <a:gd name="T54" fmla="*/ 30 w 58"/>
                <a:gd name="T55" fmla="*/ 18 h 59"/>
                <a:gd name="T56" fmla="*/ 30 w 58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1" name="Freeform 440">
              <a:extLst>
                <a:ext uri="{FF2B5EF4-FFF2-40B4-BE49-F238E27FC236}">
                  <a16:creationId xmlns:a16="http://schemas.microsoft.com/office/drawing/2014/main" id="{6B2A50E8-A674-4C22-B389-DB5BF919B8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7 w 28"/>
                <a:gd name="T1" fmla="*/ 14 h 29"/>
                <a:gd name="T2" fmla="*/ 6 w 28"/>
                <a:gd name="T3" fmla="*/ 14 h 29"/>
                <a:gd name="T4" fmla="*/ 5 w 28"/>
                <a:gd name="T5" fmla="*/ 14 h 29"/>
                <a:gd name="T6" fmla="*/ 3 w 28"/>
                <a:gd name="T7" fmla="*/ 13 h 29"/>
                <a:gd name="T8" fmla="*/ 2 w 28"/>
                <a:gd name="T9" fmla="*/ 12 h 29"/>
                <a:gd name="T10" fmla="*/ 1 w 28"/>
                <a:gd name="T11" fmla="*/ 11 h 29"/>
                <a:gd name="T12" fmla="*/ 1 w 28"/>
                <a:gd name="T13" fmla="*/ 10 h 29"/>
                <a:gd name="T14" fmla="*/ 0 w 28"/>
                <a:gd name="T15" fmla="*/ 9 h 29"/>
                <a:gd name="T16" fmla="*/ 0 w 28"/>
                <a:gd name="T17" fmla="*/ 7 h 29"/>
                <a:gd name="T18" fmla="*/ 0 w 28"/>
                <a:gd name="T19" fmla="*/ 6 h 29"/>
                <a:gd name="T20" fmla="*/ 1 w 28"/>
                <a:gd name="T21" fmla="*/ 4 h 29"/>
                <a:gd name="T22" fmla="*/ 1 w 28"/>
                <a:gd name="T23" fmla="*/ 3 h 29"/>
                <a:gd name="T24" fmla="*/ 2 w 28"/>
                <a:gd name="T25" fmla="*/ 2 h 29"/>
                <a:gd name="T26" fmla="*/ 3 w 28"/>
                <a:gd name="T27" fmla="*/ 1 h 29"/>
                <a:gd name="T28" fmla="*/ 5 w 28"/>
                <a:gd name="T29" fmla="*/ 1 h 29"/>
                <a:gd name="T30" fmla="*/ 6 w 28"/>
                <a:gd name="T31" fmla="*/ 0 h 29"/>
                <a:gd name="T32" fmla="*/ 7 w 28"/>
                <a:gd name="T33" fmla="*/ 0 h 29"/>
                <a:gd name="T34" fmla="*/ 9 w 28"/>
                <a:gd name="T35" fmla="*/ 0 h 29"/>
                <a:gd name="T36" fmla="*/ 10 w 28"/>
                <a:gd name="T37" fmla="*/ 1 h 29"/>
                <a:gd name="T38" fmla="*/ 12 w 28"/>
                <a:gd name="T39" fmla="*/ 1 h 29"/>
                <a:gd name="T40" fmla="*/ 13 w 28"/>
                <a:gd name="T41" fmla="*/ 2 h 29"/>
                <a:gd name="T42" fmla="*/ 13 w 28"/>
                <a:gd name="T43" fmla="*/ 3 h 29"/>
                <a:gd name="T44" fmla="*/ 14 w 28"/>
                <a:gd name="T45" fmla="*/ 4 h 29"/>
                <a:gd name="T46" fmla="*/ 14 w 28"/>
                <a:gd name="T47" fmla="*/ 6 h 29"/>
                <a:gd name="T48" fmla="*/ 14 w 28"/>
                <a:gd name="T49" fmla="*/ 7 h 29"/>
                <a:gd name="T50" fmla="*/ 14 w 28"/>
                <a:gd name="T51" fmla="*/ 10 h 29"/>
                <a:gd name="T52" fmla="*/ 13 w 28"/>
                <a:gd name="T53" fmla="*/ 12 h 29"/>
                <a:gd name="T54" fmla="*/ 10 w 28"/>
                <a:gd name="T55" fmla="*/ 14 h 29"/>
                <a:gd name="T56" fmla="*/ 7 w 28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2" name="Freeform 441">
              <a:extLst>
                <a:ext uri="{FF2B5EF4-FFF2-40B4-BE49-F238E27FC236}">
                  <a16:creationId xmlns:a16="http://schemas.microsoft.com/office/drawing/2014/main" id="{3578A541-6BA8-4856-8B66-C028A1C35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30 w 60"/>
                <a:gd name="T1" fmla="*/ 16 h 58"/>
                <a:gd name="T2" fmla="*/ 30 w 60"/>
                <a:gd name="T3" fmla="*/ 12 h 58"/>
                <a:gd name="T4" fmla="*/ 29 w 60"/>
                <a:gd name="T5" fmla="*/ 9 h 58"/>
                <a:gd name="T6" fmla="*/ 27 w 60"/>
                <a:gd name="T7" fmla="*/ 6 h 58"/>
                <a:gd name="T8" fmla="*/ 26 w 60"/>
                <a:gd name="T9" fmla="*/ 4 h 58"/>
                <a:gd name="T10" fmla="*/ 23 w 60"/>
                <a:gd name="T11" fmla="*/ 2 h 58"/>
                <a:gd name="T12" fmla="*/ 21 w 60"/>
                <a:gd name="T13" fmla="*/ 1 h 58"/>
                <a:gd name="T14" fmla="*/ 18 w 60"/>
                <a:gd name="T15" fmla="*/ 0 h 58"/>
                <a:gd name="T16" fmla="*/ 15 w 60"/>
                <a:gd name="T17" fmla="*/ 0 h 58"/>
                <a:gd name="T18" fmla="*/ 9 w 60"/>
                <a:gd name="T19" fmla="*/ 1 h 58"/>
                <a:gd name="T20" fmla="*/ 4 w 60"/>
                <a:gd name="T21" fmla="*/ 4 h 58"/>
                <a:gd name="T22" fmla="*/ 1 w 60"/>
                <a:gd name="T23" fmla="*/ 9 h 58"/>
                <a:gd name="T24" fmla="*/ 0 w 60"/>
                <a:gd name="T25" fmla="*/ 16 h 58"/>
                <a:gd name="T26" fmla="*/ 1 w 60"/>
                <a:gd name="T27" fmla="*/ 18 h 58"/>
                <a:gd name="T28" fmla="*/ 1 w 60"/>
                <a:gd name="T29" fmla="*/ 21 h 58"/>
                <a:gd name="T30" fmla="*/ 2 w 60"/>
                <a:gd name="T31" fmla="*/ 24 h 58"/>
                <a:gd name="T32" fmla="*/ 4 w 60"/>
                <a:gd name="T33" fmla="*/ 26 h 58"/>
                <a:gd name="T34" fmla="*/ 6 w 60"/>
                <a:gd name="T35" fmla="*/ 28 h 58"/>
                <a:gd name="T36" fmla="*/ 9 w 60"/>
                <a:gd name="T37" fmla="*/ 29 h 58"/>
                <a:gd name="T38" fmla="*/ 12 w 60"/>
                <a:gd name="T39" fmla="*/ 30 h 58"/>
                <a:gd name="T40" fmla="*/ 15 w 60"/>
                <a:gd name="T41" fmla="*/ 30 h 58"/>
                <a:gd name="T42" fmla="*/ 18 w 60"/>
                <a:gd name="T43" fmla="*/ 30 h 58"/>
                <a:gd name="T44" fmla="*/ 21 w 60"/>
                <a:gd name="T45" fmla="*/ 29 h 58"/>
                <a:gd name="T46" fmla="*/ 23 w 60"/>
                <a:gd name="T47" fmla="*/ 28 h 58"/>
                <a:gd name="T48" fmla="*/ 26 w 60"/>
                <a:gd name="T49" fmla="*/ 26 h 58"/>
                <a:gd name="T50" fmla="*/ 27 w 60"/>
                <a:gd name="T51" fmla="*/ 24 h 58"/>
                <a:gd name="T52" fmla="*/ 29 w 60"/>
                <a:gd name="T53" fmla="*/ 21 h 58"/>
                <a:gd name="T54" fmla="*/ 30 w 60"/>
                <a:gd name="T55" fmla="*/ 18 h 58"/>
                <a:gd name="T56" fmla="*/ 30 w 60"/>
                <a:gd name="T57" fmla="*/ 16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3" name="Freeform 442">
              <a:extLst>
                <a:ext uri="{FF2B5EF4-FFF2-40B4-BE49-F238E27FC236}">
                  <a16:creationId xmlns:a16="http://schemas.microsoft.com/office/drawing/2014/main" id="{B44FBEFE-8984-4A4F-9EF0-AD80936D9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8 w 30"/>
                <a:gd name="T1" fmla="*/ 14 h 28"/>
                <a:gd name="T2" fmla="*/ 6 w 30"/>
                <a:gd name="T3" fmla="*/ 14 h 28"/>
                <a:gd name="T4" fmla="*/ 5 w 30"/>
                <a:gd name="T5" fmla="*/ 14 h 28"/>
                <a:gd name="T6" fmla="*/ 4 w 30"/>
                <a:gd name="T7" fmla="*/ 13 h 28"/>
                <a:gd name="T8" fmla="*/ 2 w 30"/>
                <a:gd name="T9" fmla="*/ 13 h 28"/>
                <a:gd name="T10" fmla="*/ 1 w 30"/>
                <a:gd name="T11" fmla="*/ 12 h 28"/>
                <a:gd name="T12" fmla="*/ 1 w 30"/>
                <a:gd name="T13" fmla="*/ 10 h 28"/>
                <a:gd name="T14" fmla="*/ 0 w 30"/>
                <a:gd name="T15" fmla="*/ 9 h 28"/>
                <a:gd name="T16" fmla="*/ 0 w 30"/>
                <a:gd name="T17" fmla="*/ 8 h 28"/>
                <a:gd name="T18" fmla="*/ 0 w 30"/>
                <a:gd name="T19" fmla="*/ 6 h 28"/>
                <a:gd name="T20" fmla="*/ 1 w 30"/>
                <a:gd name="T21" fmla="*/ 5 h 28"/>
                <a:gd name="T22" fmla="*/ 1 w 30"/>
                <a:gd name="T23" fmla="*/ 3 h 28"/>
                <a:gd name="T24" fmla="*/ 2 w 30"/>
                <a:gd name="T25" fmla="*/ 2 h 28"/>
                <a:gd name="T26" fmla="*/ 4 w 30"/>
                <a:gd name="T27" fmla="*/ 1 h 28"/>
                <a:gd name="T28" fmla="*/ 5 w 30"/>
                <a:gd name="T29" fmla="*/ 1 h 28"/>
                <a:gd name="T30" fmla="*/ 6 w 30"/>
                <a:gd name="T31" fmla="*/ 0 h 28"/>
                <a:gd name="T32" fmla="*/ 8 w 30"/>
                <a:gd name="T33" fmla="*/ 0 h 28"/>
                <a:gd name="T34" fmla="*/ 9 w 30"/>
                <a:gd name="T35" fmla="*/ 0 h 28"/>
                <a:gd name="T36" fmla="*/ 11 w 30"/>
                <a:gd name="T37" fmla="*/ 1 h 28"/>
                <a:gd name="T38" fmla="*/ 12 w 30"/>
                <a:gd name="T39" fmla="*/ 1 h 28"/>
                <a:gd name="T40" fmla="*/ 13 w 30"/>
                <a:gd name="T41" fmla="*/ 2 h 28"/>
                <a:gd name="T42" fmla="*/ 13 w 30"/>
                <a:gd name="T43" fmla="*/ 3 h 28"/>
                <a:gd name="T44" fmla="*/ 15 w 30"/>
                <a:gd name="T45" fmla="*/ 5 h 28"/>
                <a:gd name="T46" fmla="*/ 15 w 30"/>
                <a:gd name="T47" fmla="*/ 6 h 28"/>
                <a:gd name="T48" fmla="*/ 15 w 30"/>
                <a:gd name="T49" fmla="*/ 8 h 28"/>
                <a:gd name="T50" fmla="*/ 15 w 30"/>
                <a:gd name="T51" fmla="*/ 10 h 28"/>
                <a:gd name="T52" fmla="*/ 13 w 30"/>
                <a:gd name="T53" fmla="*/ 13 h 28"/>
                <a:gd name="T54" fmla="*/ 11 w 30"/>
                <a:gd name="T55" fmla="*/ 14 h 28"/>
                <a:gd name="T56" fmla="*/ 8 w 30"/>
                <a:gd name="T57" fmla="*/ 1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4" name="Freeform 443">
              <a:extLst>
                <a:ext uri="{FF2B5EF4-FFF2-40B4-BE49-F238E27FC236}">
                  <a16:creationId xmlns:a16="http://schemas.microsoft.com/office/drawing/2014/main" id="{7538D597-BAD4-4B03-9609-D75B26060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10 h 59"/>
                <a:gd name="T6" fmla="*/ 27 w 60"/>
                <a:gd name="T7" fmla="*/ 7 h 59"/>
                <a:gd name="T8" fmla="*/ 25 w 60"/>
                <a:gd name="T9" fmla="*/ 5 h 59"/>
                <a:gd name="T10" fmla="*/ 23 w 60"/>
                <a:gd name="T11" fmla="*/ 3 h 59"/>
                <a:gd name="T12" fmla="*/ 21 w 60"/>
                <a:gd name="T13" fmla="*/ 2 h 59"/>
                <a:gd name="T14" fmla="*/ 18 w 60"/>
                <a:gd name="T15" fmla="*/ 0 h 59"/>
                <a:gd name="T16" fmla="*/ 15 w 60"/>
                <a:gd name="T17" fmla="*/ 0 h 59"/>
                <a:gd name="T18" fmla="*/ 9 w 60"/>
                <a:gd name="T19" fmla="*/ 2 h 59"/>
                <a:gd name="T20" fmla="*/ 5 w 60"/>
                <a:gd name="T21" fmla="*/ 5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3 w 60"/>
                <a:gd name="T31" fmla="*/ 24 h 59"/>
                <a:gd name="T32" fmla="*/ 5 w 60"/>
                <a:gd name="T33" fmla="*/ 26 h 59"/>
                <a:gd name="T34" fmla="*/ 7 w 60"/>
                <a:gd name="T35" fmla="*/ 28 h 59"/>
                <a:gd name="T36" fmla="*/ 9 w 60"/>
                <a:gd name="T37" fmla="*/ 29 h 59"/>
                <a:gd name="T38" fmla="*/ 12 w 60"/>
                <a:gd name="T39" fmla="*/ 30 h 59"/>
                <a:gd name="T40" fmla="*/ 15 w 60"/>
                <a:gd name="T41" fmla="*/ 30 h 59"/>
                <a:gd name="T42" fmla="*/ 18 w 60"/>
                <a:gd name="T43" fmla="*/ 30 h 59"/>
                <a:gd name="T44" fmla="*/ 21 w 60"/>
                <a:gd name="T45" fmla="*/ 29 h 59"/>
                <a:gd name="T46" fmla="*/ 23 w 60"/>
                <a:gd name="T47" fmla="*/ 28 h 59"/>
                <a:gd name="T48" fmla="*/ 25 w 60"/>
                <a:gd name="T49" fmla="*/ 26 h 59"/>
                <a:gd name="T50" fmla="*/ 27 w 60"/>
                <a:gd name="T51" fmla="*/ 24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5" name="Freeform 444">
              <a:extLst>
                <a:ext uri="{FF2B5EF4-FFF2-40B4-BE49-F238E27FC236}">
                  <a16:creationId xmlns:a16="http://schemas.microsoft.com/office/drawing/2014/main" id="{3B469B78-9936-4073-BDDE-220C9D042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8 w 30"/>
                <a:gd name="T1" fmla="*/ 14 h 29"/>
                <a:gd name="T2" fmla="*/ 6 w 30"/>
                <a:gd name="T3" fmla="*/ 14 h 29"/>
                <a:gd name="T4" fmla="*/ 5 w 30"/>
                <a:gd name="T5" fmla="*/ 14 h 29"/>
                <a:gd name="T6" fmla="*/ 4 w 30"/>
                <a:gd name="T7" fmla="*/ 13 h 29"/>
                <a:gd name="T8" fmla="*/ 2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7 h 29"/>
                <a:gd name="T18" fmla="*/ 0 w 30"/>
                <a:gd name="T19" fmla="*/ 6 h 29"/>
                <a:gd name="T20" fmla="*/ 1 w 30"/>
                <a:gd name="T21" fmla="*/ 4 h 29"/>
                <a:gd name="T22" fmla="*/ 2 w 30"/>
                <a:gd name="T23" fmla="*/ 3 h 29"/>
                <a:gd name="T24" fmla="*/ 2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3 w 30"/>
                <a:gd name="T43" fmla="*/ 3 h 29"/>
                <a:gd name="T44" fmla="*/ 15 w 30"/>
                <a:gd name="T45" fmla="*/ 4 h 29"/>
                <a:gd name="T46" fmla="*/ 15 w 30"/>
                <a:gd name="T47" fmla="*/ 6 h 29"/>
                <a:gd name="T48" fmla="*/ 15 w 30"/>
                <a:gd name="T49" fmla="*/ 7 h 29"/>
                <a:gd name="T50" fmla="*/ 15 w 30"/>
                <a:gd name="T51" fmla="*/ 10 h 29"/>
                <a:gd name="T52" fmla="*/ 13 w 30"/>
                <a:gd name="T53" fmla="*/ 12 h 29"/>
                <a:gd name="T54" fmla="*/ 11 w 30"/>
                <a:gd name="T55" fmla="*/ 14 h 29"/>
                <a:gd name="T56" fmla="*/ 8 w 30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6" name="Freeform 445">
              <a:extLst>
                <a:ext uri="{FF2B5EF4-FFF2-40B4-BE49-F238E27FC236}">
                  <a16:creationId xmlns:a16="http://schemas.microsoft.com/office/drawing/2014/main" id="{BCDB79AD-6E0C-43D3-A398-4AD82505C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5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8 h 60"/>
                <a:gd name="T48" fmla="*/ 25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7" name="Freeform 446">
              <a:extLst>
                <a:ext uri="{FF2B5EF4-FFF2-40B4-BE49-F238E27FC236}">
                  <a16:creationId xmlns:a16="http://schemas.microsoft.com/office/drawing/2014/main" id="{12C64D2E-6B95-4F29-A2EB-C5437FCEF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2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2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0 h 30"/>
                <a:gd name="T52" fmla="*/ 13 w 30"/>
                <a:gd name="T53" fmla="*/ 13 h 30"/>
                <a:gd name="T54" fmla="*/ 11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8" name="Freeform 447">
              <a:extLst>
                <a:ext uri="{FF2B5EF4-FFF2-40B4-BE49-F238E27FC236}">
                  <a16:creationId xmlns:a16="http://schemas.microsoft.com/office/drawing/2014/main" id="{53D3C6A1-21A2-47AF-8FF2-26A23C6FC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29 w 58"/>
                <a:gd name="T1" fmla="*/ 15 h 59"/>
                <a:gd name="T2" fmla="*/ 29 w 58"/>
                <a:gd name="T3" fmla="*/ 12 h 59"/>
                <a:gd name="T4" fmla="*/ 28 w 58"/>
                <a:gd name="T5" fmla="*/ 10 h 59"/>
                <a:gd name="T6" fmla="*/ 27 w 58"/>
                <a:gd name="T7" fmla="*/ 7 h 59"/>
                <a:gd name="T8" fmla="*/ 25 w 58"/>
                <a:gd name="T9" fmla="*/ 5 h 59"/>
                <a:gd name="T10" fmla="*/ 23 w 58"/>
                <a:gd name="T11" fmla="*/ 3 h 59"/>
                <a:gd name="T12" fmla="*/ 20 w 58"/>
                <a:gd name="T13" fmla="*/ 2 h 59"/>
                <a:gd name="T14" fmla="*/ 17 w 58"/>
                <a:gd name="T15" fmla="*/ 0 h 59"/>
                <a:gd name="T16" fmla="*/ 14 w 58"/>
                <a:gd name="T17" fmla="*/ 0 h 59"/>
                <a:gd name="T18" fmla="*/ 9 w 58"/>
                <a:gd name="T19" fmla="*/ 2 h 59"/>
                <a:gd name="T20" fmla="*/ 4 w 58"/>
                <a:gd name="T21" fmla="*/ 5 h 59"/>
                <a:gd name="T22" fmla="*/ 1 w 58"/>
                <a:gd name="T23" fmla="*/ 9 h 59"/>
                <a:gd name="T24" fmla="*/ 0 w 58"/>
                <a:gd name="T25" fmla="*/ 15 h 59"/>
                <a:gd name="T26" fmla="*/ 0 w 58"/>
                <a:gd name="T27" fmla="*/ 18 h 59"/>
                <a:gd name="T28" fmla="*/ 1 w 58"/>
                <a:gd name="T29" fmla="*/ 21 h 59"/>
                <a:gd name="T30" fmla="*/ 2 w 58"/>
                <a:gd name="T31" fmla="*/ 24 h 59"/>
                <a:gd name="T32" fmla="*/ 4 w 58"/>
                <a:gd name="T33" fmla="*/ 26 h 59"/>
                <a:gd name="T34" fmla="*/ 6 w 58"/>
                <a:gd name="T35" fmla="*/ 28 h 59"/>
                <a:gd name="T36" fmla="*/ 9 w 58"/>
                <a:gd name="T37" fmla="*/ 29 h 59"/>
                <a:gd name="T38" fmla="*/ 12 w 58"/>
                <a:gd name="T39" fmla="*/ 30 h 59"/>
                <a:gd name="T40" fmla="*/ 14 w 58"/>
                <a:gd name="T41" fmla="*/ 30 h 59"/>
                <a:gd name="T42" fmla="*/ 17 w 58"/>
                <a:gd name="T43" fmla="*/ 30 h 59"/>
                <a:gd name="T44" fmla="*/ 20 w 58"/>
                <a:gd name="T45" fmla="*/ 29 h 59"/>
                <a:gd name="T46" fmla="*/ 23 w 58"/>
                <a:gd name="T47" fmla="*/ 28 h 59"/>
                <a:gd name="T48" fmla="*/ 25 w 58"/>
                <a:gd name="T49" fmla="*/ 26 h 59"/>
                <a:gd name="T50" fmla="*/ 27 w 58"/>
                <a:gd name="T51" fmla="*/ 24 h 59"/>
                <a:gd name="T52" fmla="*/ 28 w 58"/>
                <a:gd name="T53" fmla="*/ 21 h 59"/>
                <a:gd name="T54" fmla="*/ 29 w 58"/>
                <a:gd name="T55" fmla="*/ 18 h 59"/>
                <a:gd name="T56" fmla="*/ 29 w 58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49" name="Freeform 448">
              <a:extLst>
                <a:ext uri="{FF2B5EF4-FFF2-40B4-BE49-F238E27FC236}">
                  <a16:creationId xmlns:a16="http://schemas.microsoft.com/office/drawing/2014/main" id="{7D39D824-76A9-46F5-B4CA-7D13C4B3E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7 w 29"/>
                <a:gd name="T1" fmla="*/ 14 h 29"/>
                <a:gd name="T2" fmla="*/ 6 w 29"/>
                <a:gd name="T3" fmla="*/ 14 h 29"/>
                <a:gd name="T4" fmla="*/ 5 w 29"/>
                <a:gd name="T5" fmla="*/ 14 h 29"/>
                <a:gd name="T6" fmla="*/ 3 w 29"/>
                <a:gd name="T7" fmla="*/ 13 h 29"/>
                <a:gd name="T8" fmla="*/ 2 w 29"/>
                <a:gd name="T9" fmla="*/ 12 h 29"/>
                <a:gd name="T10" fmla="*/ 2 w 29"/>
                <a:gd name="T11" fmla="*/ 11 h 29"/>
                <a:gd name="T12" fmla="*/ 1 w 29"/>
                <a:gd name="T13" fmla="*/ 10 h 29"/>
                <a:gd name="T14" fmla="*/ 0 w 29"/>
                <a:gd name="T15" fmla="*/ 9 h 29"/>
                <a:gd name="T16" fmla="*/ 0 w 29"/>
                <a:gd name="T17" fmla="*/ 7 h 29"/>
                <a:gd name="T18" fmla="*/ 0 w 29"/>
                <a:gd name="T19" fmla="*/ 6 h 29"/>
                <a:gd name="T20" fmla="*/ 1 w 29"/>
                <a:gd name="T21" fmla="*/ 4 h 29"/>
                <a:gd name="T22" fmla="*/ 2 w 29"/>
                <a:gd name="T23" fmla="*/ 3 h 29"/>
                <a:gd name="T24" fmla="*/ 2 w 29"/>
                <a:gd name="T25" fmla="*/ 2 h 29"/>
                <a:gd name="T26" fmla="*/ 3 w 29"/>
                <a:gd name="T27" fmla="*/ 1 h 29"/>
                <a:gd name="T28" fmla="*/ 5 w 29"/>
                <a:gd name="T29" fmla="*/ 1 h 29"/>
                <a:gd name="T30" fmla="*/ 6 w 29"/>
                <a:gd name="T31" fmla="*/ 0 h 29"/>
                <a:gd name="T32" fmla="*/ 7 w 29"/>
                <a:gd name="T33" fmla="*/ 0 h 29"/>
                <a:gd name="T34" fmla="*/ 9 w 29"/>
                <a:gd name="T35" fmla="*/ 0 h 29"/>
                <a:gd name="T36" fmla="*/ 10 w 29"/>
                <a:gd name="T37" fmla="*/ 1 h 29"/>
                <a:gd name="T38" fmla="*/ 11 w 29"/>
                <a:gd name="T39" fmla="*/ 1 h 29"/>
                <a:gd name="T40" fmla="*/ 13 w 29"/>
                <a:gd name="T41" fmla="*/ 2 h 29"/>
                <a:gd name="T42" fmla="*/ 14 w 29"/>
                <a:gd name="T43" fmla="*/ 3 h 29"/>
                <a:gd name="T44" fmla="*/ 14 w 29"/>
                <a:gd name="T45" fmla="*/ 4 h 29"/>
                <a:gd name="T46" fmla="*/ 15 w 29"/>
                <a:gd name="T47" fmla="*/ 6 h 29"/>
                <a:gd name="T48" fmla="*/ 15 w 29"/>
                <a:gd name="T49" fmla="*/ 7 h 29"/>
                <a:gd name="T50" fmla="*/ 14 w 29"/>
                <a:gd name="T51" fmla="*/ 10 h 29"/>
                <a:gd name="T52" fmla="*/ 13 w 29"/>
                <a:gd name="T53" fmla="*/ 12 h 29"/>
                <a:gd name="T54" fmla="*/ 10 w 29"/>
                <a:gd name="T55" fmla="*/ 14 h 29"/>
                <a:gd name="T56" fmla="*/ 7 w 29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50" name="Freeform 449">
              <a:extLst>
                <a:ext uri="{FF2B5EF4-FFF2-40B4-BE49-F238E27FC236}">
                  <a16:creationId xmlns:a16="http://schemas.microsoft.com/office/drawing/2014/main" id="{597C5BA2-C159-4FB5-B76F-C67D62E48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4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0 h 60"/>
                <a:gd name="T16" fmla="*/ 15 w 60"/>
                <a:gd name="T17" fmla="*/ 0 h 60"/>
                <a:gd name="T18" fmla="*/ 9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451" name="Freeform 450">
              <a:extLst>
                <a:ext uri="{FF2B5EF4-FFF2-40B4-BE49-F238E27FC236}">
                  <a16:creationId xmlns:a16="http://schemas.microsoft.com/office/drawing/2014/main" id="{EA974837-4A6A-4686-AAAA-55E05C8FBF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72" name="Group 591">
            <a:extLst>
              <a:ext uri="{FF2B5EF4-FFF2-40B4-BE49-F238E27FC236}">
                <a16:creationId xmlns:a16="http://schemas.microsoft.com/office/drawing/2014/main" id="{1F19B0E8-D135-4761-B9D2-62A5CCEA5771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9525000" y="76201"/>
            <a:ext cx="1028700" cy="1103313"/>
            <a:chOff x="2332" y="1554"/>
            <a:chExt cx="1105" cy="1218"/>
          </a:xfrm>
        </p:grpSpPr>
        <p:sp>
          <p:nvSpPr>
            <p:cNvPr id="4174" name="Freeform 592">
              <a:extLst>
                <a:ext uri="{FF2B5EF4-FFF2-40B4-BE49-F238E27FC236}">
                  <a16:creationId xmlns:a16="http://schemas.microsoft.com/office/drawing/2014/main" id="{554983B4-0E03-41CA-8B33-7D29480DA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15 w 61"/>
                <a:gd name="T1" fmla="*/ 30 h 60"/>
                <a:gd name="T2" fmla="*/ 9 w 61"/>
                <a:gd name="T3" fmla="*/ 29 h 60"/>
                <a:gd name="T4" fmla="*/ 4 w 61"/>
                <a:gd name="T5" fmla="*/ 25 h 60"/>
                <a:gd name="T6" fmla="*/ 1 w 61"/>
                <a:gd name="T7" fmla="*/ 21 h 60"/>
                <a:gd name="T8" fmla="*/ 0 w 61"/>
                <a:gd name="T9" fmla="*/ 15 h 60"/>
                <a:gd name="T10" fmla="*/ 1 w 61"/>
                <a:gd name="T11" fmla="*/ 9 h 60"/>
                <a:gd name="T12" fmla="*/ 4 w 61"/>
                <a:gd name="T13" fmla="*/ 4 h 60"/>
                <a:gd name="T14" fmla="*/ 9 w 61"/>
                <a:gd name="T15" fmla="*/ 1 h 60"/>
                <a:gd name="T16" fmla="*/ 15 w 61"/>
                <a:gd name="T17" fmla="*/ 0 h 60"/>
                <a:gd name="T18" fmla="*/ 21 w 61"/>
                <a:gd name="T19" fmla="*/ 1 h 60"/>
                <a:gd name="T20" fmla="*/ 26 w 61"/>
                <a:gd name="T21" fmla="*/ 4 h 60"/>
                <a:gd name="T22" fmla="*/ 29 w 61"/>
                <a:gd name="T23" fmla="*/ 9 h 60"/>
                <a:gd name="T24" fmla="*/ 30 w 61"/>
                <a:gd name="T25" fmla="*/ 15 h 60"/>
                <a:gd name="T26" fmla="*/ 29 w 61"/>
                <a:gd name="T27" fmla="*/ 21 h 60"/>
                <a:gd name="T28" fmla="*/ 26 w 61"/>
                <a:gd name="T29" fmla="*/ 25 h 60"/>
                <a:gd name="T30" fmla="*/ 21 w 61"/>
                <a:gd name="T31" fmla="*/ 29 h 60"/>
                <a:gd name="T32" fmla="*/ 15 w 61"/>
                <a:gd name="T33" fmla="*/ 30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5" name="Freeform 593">
              <a:extLst>
                <a:ext uri="{FF2B5EF4-FFF2-40B4-BE49-F238E27FC236}">
                  <a16:creationId xmlns:a16="http://schemas.microsoft.com/office/drawing/2014/main" id="{533F4CB4-8B83-4465-9705-BC6602F3C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25 w 132"/>
                <a:gd name="T1" fmla="*/ 91 h 182"/>
                <a:gd name="T2" fmla="*/ 41 w 132"/>
                <a:gd name="T3" fmla="*/ 91 h 182"/>
                <a:gd name="T4" fmla="*/ 43 w 132"/>
                <a:gd name="T5" fmla="*/ 87 h 182"/>
                <a:gd name="T6" fmla="*/ 50 w 132"/>
                <a:gd name="T7" fmla="*/ 77 h 182"/>
                <a:gd name="T8" fmla="*/ 57 w 132"/>
                <a:gd name="T9" fmla="*/ 63 h 182"/>
                <a:gd name="T10" fmla="*/ 63 w 132"/>
                <a:gd name="T11" fmla="*/ 46 h 182"/>
                <a:gd name="T12" fmla="*/ 67 w 132"/>
                <a:gd name="T13" fmla="*/ 29 h 182"/>
                <a:gd name="T14" fmla="*/ 65 w 132"/>
                <a:gd name="T15" fmla="*/ 15 h 182"/>
                <a:gd name="T16" fmla="*/ 54 w 132"/>
                <a:gd name="T17" fmla="*/ 5 h 182"/>
                <a:gd name="T18" fmla="*/ 34 w 132"/>
                <a:gd name="T19" fmla="*/ 0 h 182"/>
                <a:gd name="T20" fmla="*/ 13 w 132"/>
                <a:gd name="T21" fmla="*/ 5 h 182"/>
                <a:gd name="T22" fmla="*/ 2 w 132"/>
                <a:gd name="T23" fmla="*/ 15 h 182"/>
                <a:gd name="T24" fmla="*/ 0 w 132"/>
                <a:gd name="T25" fmla="*/ 29 h 182"/>
                <a:gd name="T26" fmla="*/ 3 w 132"/>
                <a:gd name="T27" fmla="*/ 46 h 182"/>
                <a:gd name="T28" fmla="*/ 9 w 132"/>
                <a:gd name="T29" fmla="*/ 63 h 182"/>
                <a:gd name="T30" fmla="*/ 17 w 132"/>
                <a:gd name="T31" fmla="*/ 77 h 182"/>
                <a:gd name="T32" fmla="*/ 23 w 132"/>
                <a:gd name="T33" fmla="*/ 87 h 182"/>
                <a:gd name="T34" fmla="*/ 25 w 132"/>
                <a:gd name="T35" fmla="*/ 9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6" name="Freeform 594">
              <a:extLst>
                <a:ext uri="{FF2B5EF4-FFF2-40B4-BE49-F238E27FC236}">
                  <a16:creationId xmlns:a16="http://schemas.microsoft.com/office/drawing/2014/main" id="{69EEF314-73C2-43EA-81D3-FEEFFAED0E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25 w 132"/>
                <a:gd name="T1" fmla="*/ 91 h 182"/>
                <a:gd name="T2" fmla="*/ 41 w 132"/>
                <a:gd name="T3" fmla="*/ 91 h 182"/>
                <a:gd name="T4" fmla="*/ 43 w 132"/>
                <a:gd name="T5" fmla="*/ 87 h 182"/>
                <a:gd name="T6" fmla="*/ 50 w 132"/>
                <a:gd name="T7" fmla="*/ 77 h 182"/>
                <a:gd name="T8" fmla="*/ 57 w 132"/>
                <a:gd name="T9" fmla="*/ 63 h 182"/>
                <a:gd name="T10" fmla="*/ 63 w 132"/>
                <a:gd name="T11" fmla="*/ 46 h 182"/>
                <a:gd name="T12" fmla="*/ 67 w 132"/>
                <a:gd name="T13" fmla="*/ 29 h 182"/>
                <a:gd name="T14" fmla="*/ 65 w 132"/>
                <a:gd name="T15" fmla="*/ 15 h 182"/>
                <a:gd name="T16" fmla="*/ 54 w 132"/>
                <a:gd name="T17" fmla="*/ 5 h 182"/>
                <a:gd name="T18" fmla="*/ 34 w 132"/>
                <a:gd name="T19" fmla="*/ 0 h 182"/>
                <a:gd name="T20" fmla="*/ 13 w 132"/>
                <a:gd name="T21" fmla="*/ 5 h 182"/>
                <a:gd name="T22" fmla="*/ 2 w 132"/>
                <a:gd name="T23" fmla="*/ 15 h 182"/>
                <a:gd name="T24" fmla="*/ 0 w 132"/>
                <a:gd name="T25" fmla="*/ 29 h 182"/>
                <a:gd name="T26" fmla="*/ 3 w 132"/>
                <a:gd name="T27" fmla="*/ 46 h 182"/>
                <a:gd name="T28" fmla="*/ 9 w 132"/>
                <a:gd name="T29" fmla="*/ 63 h 182"/>
                <a:gd name="T30" fmla="*/ 17 w 132"/>
                <a:gd name="T31" fmla="*/ 77 h 182"/>
                <a:gd name="T32" fmla="*/ 23 w 132"/>
                <a:gd name="T33" fmla="*/ 87 h 182"/>
                <a:gd name="T34" fmla="*/ 25 w 132"/>
                <a:gd name="T35" fmla="*/ 9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7" name="Freeform 595">
              <a:extLst>
                <a:ext uri="{FF2B5EF4-FFF2-40B4-BE49-F238E27FC236}">
                  <a16:creationId xmlns:a16="http://schemas.microsoft.com/office/drawing/2014/main" id="{C30BC617-A5DD-46A5-A4C8-9CC7A8FDA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82 w 177"/>
                <a:gd name="T1" fmla="*/ 72 h 146"/>
                <a:gd name="T2" fmla="*/ 89 w 177"/>
                <a:gd name="T3" fmla="*/ 59 h 146"/>
                <a:gd name="T4" fmla="*/ 86 w 177"/>
                <a:gd name="T5" fmla="*/ 55 h 146"/>
                <a:gd name="T6" fmla="*/ 81 w 177"/>
                <a:gd name="T7" fmla="*/ 45 h 146"/>
                <a:gd name="T8" fmla="*/ 72 w 177"/>
                <a:gd name="T9" fmla="*/ 31 h 146"/>
                <a:gd name="T10" fmla="*/ 61 w 177"/>
                <a:gd name="T11" fmla="*/ 17 h 146"/>
                <a:gd name="T12" fmla="*/ 48 w 177"/>
                <a:gd name="T13" fmla="*/ 6 h 146"/>
                <a:gd name="T14" fmla="*/ 35 w 177"/>
                <a:gd name="T15" fmla="*/ 0 h 146"/>
                <a:gd name="T16" fmla="*/ 20 w 177"/>
                <a:gd name="T17" fmla="*/ 4 h 146"/>
                <a:gd name="T18" fmla="*/ 7 w 177"/>
                <a:gd name="T19" fmla="*/ 19 h 146"/>
                <a:gd name="T20" fmla="*/ 2 w 177"/>
                <a:gd name="T21" fmla="*/ 30 h 146"/>
                <a:gd name="T22" fmla="*/ 0 w 177"/>
                <a:gd name="T23" fmla="*/ 39 h 146"/>
                <a:gd name="T24" fmla="*/ 1 w 177"/>
                <a:gd name="T25" fmla="*/ 47 h 146"/>
                <a:gd name="T26" fmla="*/ 4 w 177"/>
                <a:gd name="T27" fmla="*/ 53 h 146"/>
                <a:gd name="T28" fmla="*/ 9 w 177"/>
                <a:gd name="T29" fmla="*/ 59 h 146"/>
                <a:gd name="T30" fmla="*/ 15 w 177"/>
                <a:gd name="T31" fmla="*/ 63 h 146"/>
                <a:gd name="T32" fmla="*/ 23 w 177"/>
                <a:gd name="T33" fmla="*/ 66 h 146"/>
                <a:gd name="T34" fmla="*/ 31 w 177"/>
                <a:gd name="T35" fmla="*/ 69 h 146"/>
                <a:gd name="T36" fmla="*/ 40 w 177"/>
                <a:gd name="T37" fmla="*/ 71 h 146"/>
                <a:gd name="T38" fmla="*/ 49 w 177"/>
                <a:gd name="T39" fmla="*/ 72 h 146"/>
                <a:gd name="T40" fmla="*/ 58 w 177"/>
                <a:gd name="T41" fmla="*/ 72 h 146"/>
                <a:gd name="T42" fmla="*/ 65 w 177"/>
                <a:gd name="T43" fmla="*/ 73 h 146"/>
                <a:gd name="T44" fmla="*/ 72 w 177"/>
                <a:gd name="T45" fmla="*/ 73 h 146"/>
                <a:gd name="T46" fmla="*/ 77 w 177"/>
                <a:gd name="T47" fmla="*/ 72 h 146"/>
                <a:gd name="T48" fmla="*/ 81 w 177"/>
                <a:gd name="T49" fmla="*/ 72 h 146"/>
                <a:gd name="T50" fmla="*/ 82 w 177"/>
                <a:gd name="T51" fmla="*/ 72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8" name="Freeform 596">
              <a:extLst>
                <a:ext uri="{FF2B5EF4-FFF2-40B4-BE49-F238E27FC236}">
                  <a16:creationId xmlns:a16="http://schemas.microsoft.com/office/drawing/2014/main" id="{58DF2013-67FD-4CC3-A056-CDC67B45F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89 w 178"/>
                <a:gd name="T1" fmla="*/ 13 h 143"/>
                <a:gd name="T2" fmla="*/ 82 w 178"/>
                <a:gd name="T3" fmla="*/ 0 h 143"/>
                <a:gd name="T4" fmla="*/ 81 w 178"/>
                <a:gd name="T5" fmla="*/ 0 h 143"/>
                <a:gd name="T6" fmla="*/ 78 w 178"/>
                <a:gd name="T7" fmla="*/ 0 h 143"/>
                <a:gd name="T8" fmla="*/ 73 w 178"/>
                <a:gd name="T9" fmla="*/ 0 h 143"/>
                <a:gd name="T10" fmla="*/ 66 w 178"/>
                <a:gd name="T11" fmla="*/ 0 h 143"/>
                <a:gd name="T12" fmla="*/ 58 w 178"/>
                <a:gd name="T13" fmla="*/ 0 h 143"/>
                <a:gd name="T14" fmla="*/ 50 w 178"/>
                <a:gd name="T15" fmla="*/ 1 h 143"/>
                <a:gd name="T16" fmla="*/ 40 w 178"/>
                <a:gd name="T17" fmla="*/ 2 h 143"/>
                <a:gd name="T18" fmla="*/ 32 w 178"/>
                <a:gd name="T19" fmla="*/ 3 h 143"/>
                <a:gd name="T20" fmla="*/ 23 w 178"/>
                <a:gd name="T21" fmla="*/ 6 h 143"/>
                <a:gd name="T22" fmla="*/ 16 w 178"/>
                <a:gd name="T23" fmla="*/ 9 h 143"/>
                <a:gd name="T24" fmla="*/ 9 w 178"/>
                <a:gd name="T25" fmla="*/ 13 h 143"/>
                <a:gd name="T26" fmla="*/ 4 w 178"/>
                <a:gd name="T27" fmla="*/ 18 h 143"/>
                <a:gd name="T28" fmla="*/ 1 w 178"/>
                <a:gd name="T29" fmla="*/ 25 h 143"/>
                <a:gd name="T30" fmla="*/ 0 w 178"/>
                <a:gd name="T31" fmla="*/ 32 h 143"/>
                <a:gd name="T32" fmla="*/ 2 w 178"/>
                <a:gd name="T33" fmla="*/ 41 h 143"/>
                <a:gd name="T34" fmla="*/ 7 w 178"/>
                <a:gd name="T35" fmla="*/ 52 h 143"/>
                <a:gd name="T36" fmla="*/ 21 w 178"/>
                <a:gd name="T37" fmla="*/ 67 h 143"/>
                <a:gd name="T38" fmla="*/ 35 w 178"/>
                <a:gd name="T39" fmla="*/ 71 h 143"/>
                <a:gd name="T40" fmla="*/ 48 w 178"/>
                <a:gd name="T41" fmla="*/ 66 h 143"/>
                <a:gd name="T42" fmla="*/ 61 w 178"/>
                <a:gd name="T43" fmla="*/ 55 h 143"/>
                <a:gd name="T44" fmla="*/ 73 w 178"/>
                <a:gd name="T45" fmla="*/ 41 h 143"/>
                <a:gd name="T46" fmla="*/ 81 w 178"/>
                <a:gd name="T47" fmla="*/ 27 h 143"/>
                <a:gd name="T48" fmla="*/ 87 w 178"/>
                <a:gd name="T49" fmla="*/ 17 h 143"/>
                <a:gd name="T50" fmla="*/ 89 w 178"/>
                <a:gd name="T51" fmla="*/ 13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9" name="Freeform 597">
              <a:extLst>
                <a:ext uri="{FF2B5EF4-FFF2-40B4-BE49-F238E27FC236}">
                  <a16:creationId xmlns:a16="http://schemas.microsoft.com/office/drawing/2014/main" id="{70E4F46B-8429-4BF2-9FAF-63DB20BEAA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41 w 132"/>
                <a:gd name="T1" fmla="*/ 0 h 181"/>
                <a:gd name="T2" fmla="*/ 26 w 132"/>
                <a:gd name="T3" fmla="*/ 0 h 181"/>
                <a:gd name="T4" fmla="*/ 24 w 132"/>
                <a:gd name="T5" fmla="*/ 4 h 181"/>
                <a:gd name="T6" fmla="*/ 18 w 132"/>
                <a:gd name="T7" fmla="*/ 14 h 181"/>
                <a:gd name="T8" fmla="*/ 10 w 132"/>
                <a:gd name="T9" fmla="*/ 28 h 181"/>
                <a:gd name="T10" fmla="*/ 4 w 132"/>
                <a:gd name="T11" fmla="*/ 45 h 181"/>
                <a:gd name="T12" fmla="*/ 0 w 132"/>
                <a:gd name="T13" fmla="*/ 61 h 181"/>
                <a:gd name="T14" fmla="*/ 3 w 132"/>
                <a:gd name="T15" fmla="*/ 76 h 181"/>
                <a:gd name="T16" fmla="*/ 12 w 132"/>
                <a:gd name="T17" fmla="*/ 86 h 181"/>
                <a:gd name="T18" fmla="*/ 32 w 132"/>
                <a:gd name="T19" fmla="*/ 90 h 181"/>
                <a:gd name="T20" fmla="*/ 53 w 132"/>
                <a:gd name="T21" fmla="*/ 86 h 181"/>
                <a:gd name="T22" fmla="*/ 64 w 132"/>
                <a:gd name="T23" fmla="*/ 76 h 181"/>
                <a:gd name="T24" fmla="*/ 66 w 132"/>
                <a:gd name="T25" fmla="*/ 61 h 181"/>
                <a:gd name="T26" fmla="*/ 64 w 132"/>
                <a:gd name="T27" fmla="*/ 45 h 181"/>
                <a:gd name="T28" fmla="*/ 57 w 132"/>
                <a:gd name="T29" fmla="*/ 28 h 181"/>
                <a:gd name="T30" fmla="*/ 50 w 132"/>
                <a:gd name="T31" fmla="*/ 14 h 181"/>
                <a:gd name="T32" fmla="*/ 43 w 132"/>
                <a:gd name="T33" fmla="*/ 4 h 181"/>
                <a:gd name="T34" fmla="*/ 4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0" name="Freeform 598">
              <a:extLst>
                <a:ext uri="{FF2B5EF4-FFF2-40B4-BE49-F238E27FC236}">
                  <a16:creationId xmlns:a16="http://schemas.microsoft.com/office/drawing/2014/main" id="{CF53973F-D975-46F1-8568-8C95188E8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7 w 177"/>
                <a:gd name="T1" fmla="*/ 1 h 144"/>
                <a:gd name="T2" fmla="*/ 0 w 177"/>
                <a:gd name="T3" fmla="*/ 13 h 144"/>
                <a:gd name="T4" fmla="*/ 2 w 177"/>
                <a:gd name="T5" fmla="*/ 17 h 144"/>
                <a:gd name="T6" fmla="*/ 8 w 177"/>
                <a:gd name="T7" fmla="*/ 28 h 144"/>
                <a:gd name="T8" fmla="*/ 16 w 177"/>
                <a:gd name="T9" fmla="*/ 42 h 144"/>
                <a:gd name="T10" fmla="*/ 28 w 177"/>
                <a:gd name="T11" fmla="*/ 55 h 144"/>
                <a:gd name="T12" fmla="*/ 41 w 177"/>
                <a:gd name="T13" fmla="*/ 66 h 144"/>
                <a:gd name="T14" fmla="*/ 54 w 177"/>
                <a:gd name="T15" fmla="*/ 72 h 144"/>
                <a:gd name="T16" fmla="*/ 68 w 177"/>
                <a:gd name="T17" fmla="*/ 69 h 144"/>
                <a:gd name="T18" fmla="*/ 82 w 177"/>
                <a:gd name="T19" fmla="*/ 53 h 144"/>
                <a:gd name="T20" fmla="*/ 87 w 177"/>
                <a:gd name="T21" fmla="*/ 43 h 144"/>
                <a:gd name="T22" fmla="*/ 88 w 177"/>
                <a:gd name="T23" fmla="*/ 34 h 144"/>
                <a:gd name="T24" fmla="*/ 88 w 177"/>
                <a:gd name="T25" fmla="*/ 25 h 144"/>
                <a:gd name="T26" fmla="*/ 85 w 177"/>
                <a:gd name="T27" fmla="*/ 19 h 144"/>
                <a:gd name="T28" fmla="*/ 80 w 177"/>
                <a:gd name="T29" fmla="*/ 14 h 144"/>
                <a:gd name="T30" fmla="*/ 73 w 177"/>
                <a:gd name="T31" fmla="*/ 10 h 144"/>
                <a:gd name="T32" fmla="*/ 66 w 177"/>
                <a:gd name="T33" fmla="*/ 6 h 144"/>
                <a:gd name="T34" fmla="*/ 58 w 177"/>
                <a:gd name="T35" fmla="*/ 4 h 144"/>
                <a:gd name="T36" fmla="*/ 49 w 177"/>
                <a:gd name="T37" fmla="*/ 2 h 144"/>
                <a:gd name="T38" fmla="*/ 40 w 177"/>
                <a:gd name="T39" fmla="*/ 1 h 144"/>
                <a:gd name="T40" fmla="*/ 31 w 177"/>
                <a:gd name="T41" fmla="*/ 1 h 144"/>
                <a:gd name="T42" fmla="*/ 24 w 177"/>
                <a:gd name="T43" fmla="*/ 0 h 144"/>
                <a:gd name="T44" fmla="*/ 17 w 177"/>
                <a:gd name="T45" fmla="*/ 0 h 144"/>
                <a:gd name="T46" fmla="*/ 12 w 177"/>
                <a:gd name="T47" fmla="*/ 1 h 144"/>
                <a:gd name="T48" fmla="*/ 8 w 177"/>
                <a:gd name="T49" fmla="*/ 1 h 144"/>
                <a:gd name="T50" fmla="*/ 7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1" name="Freeform 599">
              <a:extLst>
                <a:ext uri="{FF2B5EF4-FFF2-40B4-BE49-F238E27FC236}">
                  <a16:creationId xmlns:a16="http://schemas.microsoft.com/office/drawing/2014/main" id="{FE3116B1-E4C8-4C3B-81A5-50910EA7C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58 h 143"/>
                <a:gd name="T2" fmla="*/ 8 w 180"/>
                <a:gd name="T3" fmla="*/ 71 h 143"/>
                <a:gd name="T4" fmla="*/ 9 w 180"/>
                <a:gd name="T5" fmla="*/ 71 h 143"/>
                <a:gd name="T6" fmla="*/ 12 w 180"/>
                <a:gd name="T7" fmla="*/ 71 h 143"/>
                <a:gd name="T8" fmla="*/ 17 w 180"/>
                <a:gd name="T9" fmla="*/ 72 h 143"/>
                <a:gd name="T10" fmla="*/ 24 w 180"/>
                <a:gd name="T11" fmla="*/ 72 h 143"/>
                <a:gd name="T12" fmla="*/ 32 w 180"/>
                <a:gd name="T13" fmla="*/ 71 h 143"/>
                <a:gd name="T14" fmla="*/ 40 w 180"/>
                <a:gd name="T15" fmla="*/ 71 h 143"/>
                <a:gd name="T16" fmla="*/ 50 w 180"/>
                <a:gd name="T17" fmla="*/ 70 h 143"/>
                <a:gd name="T18" fmla="*/ 58 w 180"/>
                <a:gd name="T19" fmla="*/ 68 h 143"/>
                <a:gd name="T20" fmla="*/ 67 w 180"/>
                <a:gd name="T21" fmla="*/ 66 h 143"/>
                <a:gd name="T22" fmla="*/ 74 w 180"/>
                <a:gd name="T23" fmla="*/ 63 h 143"/>
                <a:gd name="T24" fmla="*/ 81 w 180"/>
                <a:gd name="T25" fmla="*/ 59 h 143"/>
                <a:gd name="T26" fmla="*/ 86 w 180"/>
                <a:gd name="T27" fmla="*/ 53 h 143"/>
                <a:gd name="T28" fmla="*/ 89 w 180"/>
                <a:gd name="T29" fmla="*/ 47 h 143"/>
                <a:gd name="T30" fmla="*/ 90 w 180"/>
                <a:gd name="T31" fmla="*/ 40 h 143"/>
                <a:gd name="T32" fmla="*/ 88 w 180"/>
                <a:gd name="T33" fmla="*/ 30 h 143"/>
                <a:gd name="T34" fmla="*/ 83 w 180"/>
                <a:gd name="T35" fmla="*/ 20 h 143"/>
                <a:gd name="T36" fmla="*/ 69 w 180"/>
                <a:gd name="T37" fmla="*/ 4 h 143"/>
                <a:gd name="T38" fmla="*/ 55 w 180"/>
                <a:gd name="T39" fmla="*/ 0 h 143"/>
                <a:gd name="T40" fmla="*/ 41 w 180"/>
                <a:gd name="T41" fmla="*/ 5 h 143"/>
                <a:gd name="T42" fmla="*/ 28 w 180"/>
                <a:gd name="T43" fmla="*/ 16 h 143"/>
                <a:gd name="T44" fmla="*/ 17 w 180"/>
                <a:gd name="T45" fmla="*/ 30 h 143"/>
                <a:gd name="T46" fmla="*/ 8 w 180"/>
                <a:gd name="T47" fmla="*/ 44 h 143"/>
                <a:gd name="T48" fmla="*/ 2 w 180"/>
                <a:gd name="T49" fmla="*/ 54 h 143"/>
                <a:gd name="T50" fmla="*/ 0 w 180"/>
                <a:gd name="T51" fmla="*/ 58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2" name="Freeform 600">
              <a:extLst>
                <a:ext uri="{FF2B5EF4-FFF2-40B4-BE49-F238E27FC236}">
                  <a16:creationId xmlns:a16="http://schemas.microsoft.com/office/drawing/2014/main" id="{B8882986-DBC2-47CD-961D-ADEC8101EB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6 w 24"/>
                <a:gd name="T1" fmla="*/ 12 h 24"/>
                <a:gd name="T2" fmla="*/ 4 w 24"/>
                <a:gd name="T3" fmla="*/ 12 h 24"/>
                <a:gd name="T4" fmla="*/ 2 w 24"/>
                <a:gd name="T5" fmla="*/ 11 h 24"/>
                <a:gd name="T6" fmla="*/ 1 w 24"/>
                <a:gd name="T7" fmla="*/ 8 h 24"/>
                <a:gd name="T8" fmla="*/ 0 w 24"/>
                <a:gd name="T9" fmla="*/ 6 h 24"/>
                <a:gd name="T10" fmla="*/ 1 w 24"/>
                <a:gd name="T11" fmla="*/ 4 h 24"/>
                <a:gd name="T12" fmla="*/ 2 w 24"/>
                <a:gd name="T13" fmla="*/ 2 h 24"/>
                <a:gd name="T14" fmla="*/ 4 w 24"/>
                <a:gd name="T15" fmla="*/ 1 h 24"/>
                <a:gd name="T16" fmla="*/ 6 w 24"/>
                <a:gd name="T17" fmla="*/ 0 h 24"/>
                <a:gd name="T18" fmla="*/ 9 w 24"/>
                <a:gd name="T19" fmla="*/ 1 h 24"/>
                <a:gd name="T20" fmla="*/ 10 w 24"/>
                <a:gd name="T21" fmla="*/ 2 h 24"/>
                <a:gd name="T22" fmla="*/ 12 w 24"/>
                <a:gd name="T23" fmla="*/ 4 h 24"/>
                <a:gd name="T24" fmla="*/ 12 w 24"/>
                <a:gd name="T25" fmla="*/ 6 h 24"/>
                <a:gd name="T26" fmla="*/ 12 w 24"/>
                <a:gd name="T27" fmla="*/ 8 h 24"/>
                <a:gd name="T28" fmla="*/ 10 w 24"/>
                <a:gd name="T29" fmla="*/ 11 h 24"/>
                <a:gd name="T30" fmla="*/ 9 w 24"/>
                <a:gd name="T31" fmla="*/ 12 h 24"/>
                <a:gd name="T32" fmla="*/ 6 w 24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3" name="Freeform 601">
              <a:extLst>
                <a:ext uri="{FF2B5EF4-FFF2-40B4-BE49-F238E27FC236}">
                  <a16:creationId xmlns:a16="http://schemas.microsoft.com/office/drawing/2014/main" id="{CE77FADC-0694-468D-95B8-5887F3864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0 w 52"/>
                <a:gd name="T1" fmla="*/ 37 h 73"/>
                <a:gd name="T2" fmla="*/ 16 w 52"/>
                <a:gd name="T3" fmla="*/ 37 h 73"/>
                <a:gd name="T4" fmla="*/ 17 w 52"/>
                <a:gd name="T5" fmla="*/ 35 h 73"/>
                <a:gd name="T6" fmla="*/ 19 w 52"/>
                <a:gd name="T7" fmla="*/ 31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2 h 73"/>
                <a:gd name="T14" fmla="*/ 25 w 52"/>
                <a:gd name="T15" fmla="*/ 6 h 73"/>
                <a:gd name="T16" fmla="*/ 21 w 52"/>
                <a:gd name="T17" fmla="*/ 2 h 73"/>
                <a:gd name="T18" fmla="*/ 13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2 h 73"/>
                <a:gd name="T26" fmla="*/ 1 w 52"/>
                <a:gd name="T27" fmla="*/ 18 h 73"/>
                <a:gd name="T28" fmla="*/ 4 w 52"/>
                <a:gd name="T29" fmla="*/ 25 h 73"/>
                <a:gd name="T30" fmla="*/ 6 w 52"/>
                <a:gd name="T31" fmla="*/ 31 h 73"/>
                <a:gd name="T32" fmla="*/ 9 w 52"/>
                <a:gd name="T33" fmla="*/ 35 h 73"/>
                <a:gd name="T34" fmla="*/ 10 w 52"/>
                <a:gd name="T35" fmla="*/ 37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4" name="Freeform 602">
              <a:extLst>
                <a:ext uri="{FF2B5EF4-FFF2-40B4-BE49-F238E27FC236}">
                  <a16:creationId xmlns:a16="http://schemas.microsoft.com/office/drawing/2014/main" id="{988E8F49-9CB2-46D3-B426-8A3762FB1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0 w 52"/>
                <a:gd name="T1" fmla="*/ 37 h 73"/>
                <a:gd name="T2" fmla="*/ 16 w 52"/>
                <a:gd name="T3" fmla="*/ 37 h 73"/>
                <a:gd name="T4" fmla="*/ 17 w 52"/>
                <a:gd name="T5" fmla="*/ 35 h 73"/>
                <a:gd name="T6" fmla="*/ 19 w 52"/>
                <a:gd name="T7" fmla="*/ 31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2 h 73"/>
                <a:gd name="T14" fmla="*/ 25 w 52"/>
                <a:gd name="T15" fmla="*/ 6 h 73"/>
                <a:gd name="T16" fmla="*/ 21 w 52"/>
                <a:gd name="T17" fmla="*/ 2 h 73"/>
                <a:gd name="T18" fmla="*/ 13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2 h 73"/>
                <a:gd name="T26" fmla="*/ 1 w 52"/>
                <a:gd name="T27" fmla="*/ 18 h 73"/>
                <a:gd name="T28" fmla="*/ 4 w 52"/>
                <a:gd name="T29" fmla="*/ 25 h 73"/>
                <a:gd name="T30" fmla="*/ 6 w 52"/>
                <a:gd name="T31" fmla="*/ 31 h 73"/>
                <a:gd name="T32" fmla="*/ 9 w 52"/>
                <a:gd name="T33" fmla="*/ 35 h 73"/>
                <a:gd name="T34" fmla="*/ 10 w 52"/>
                <a:gd name="T35" fmla="*/ 37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5" name="Freeform 603">
              <a:extLst>
                <a:ext uri="{FF2B5EF4-FFF2-40B4-BE49-F238E27FC236}">
                  <a16:creationId xmlns:a16="http://schemas.microsoft.com/office/drawing/2014/main" id="{A269F496-03EB-4FF4-9188-3E6DE41CA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33 w 71"/>
                <a:gd name="T1" fmla="*/ 29 h 58"/>
                <a:gd name="T2" fmla="*/ 36 w 71"/>
                <a:gd name="T3" fmla="*/ 24 h 58"/>
                <a:gd name="T4" fmla="*/ 35 w 71"/>
                <a:gd name="T5" fmla="*/ 22 h 58"/>
                <a:gd name="T6" fmla="*/ 32 w 71"/>
                <a:gd name="T7" fmla="*/ 18 h 58"/>
                <a:gd name="T8" fmla="*/ 29 w 71"/>
                <a:gd name="T9" fmla="*/ 13 h 58"/>
                <a:gd name="T10" fmla="*/ 25 w 71"/>
                <a:gd name="T11" fmla="*/ 7 h 58"/>
                <a:gd name="T12" fmla="*/ 20 w 71"/>
                <a:gd name="T13" fmla="*/ 3 h 58"/>
                <a:gd name="T14" fmla="*/ 14 w 71"/>
                <a:gd name="T15" fmla="*/ 0 h 58"/>
                <a:gd name="T16" fmla="*/ 8 w 71"/>
                <a:gd name="T17" fmla="*/ 2 h 58"/>
                <a:gd name="T18" fmla="*/ 3 w 71"/>
                <a:gd name="T19" fmla="*/ 9 h 58"/>
                <a:gd name="T20" fmla="*/ 0 w 71"/>
                <a:gd name="T21" fmla="*/ 17 h 58"/>
                <a:gd name="T22" fmla="*/ 2 w 71"/>
                <a:gd name="T23" fmla="*/ 22 h 58"/>
                <a:gd name="T24" fmla="*/ 6 w 71"/>
                <a:gd name="T25" fmla="*/ 26 h 58"/>
                <a:gd name="T26" fmla="*/ 13 w 71"/>
                <a:gd name="T27" fmla="*/ 28 h 58"/>
                <a:gd name="T28" fmla="*/ 20 w 71"/>
                <a:gd name="T29" fmla="*/ 29 h 58"/>
                <a:gd name="T30" fmla="*/ 26 w 71"/>
                <a:gd name="T31" fmla="*/ 29 h 58"/>
                <a:gd name="T32" fmla="*/ 31 w 71"/>
                <a:gd name="T33" fmla="*/ 29 h 58"/>
                <a:gd name="T34" fmla="*/ 33 w 71"/>
                <a:gd name="T35" fmla="*/ 29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6" name="Freeform 604">
              <a:extLst>
                <a:ext uri="{FF2B5EF4-FFF2-40B4-BE49-F238E27FC236}">
                  <a16:creationId xmlns:a16="http://schemas.microsoft.com/office/drawing/2014/main" id="{AB378C50-C068-49B8-817D-F1C068FA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36 w 71"/>
                <a:gd name="T1" fmla="*/ 5 h 57"/>
                <a:gd name="T2" fmla="*/ 33 w 71"/>
                <a:gd name="T3" fmla="*/ 0 h 57"/>
                <a:gd name="T4" fmla="*/ 31 w 71"/>
                <a:gd name="T5" fmla="*/ 0 h 57"/>
                <a:gd name="T6" fmla="*/ 27 w 71"/>
                <a:gd name="T7" fmla="*/ 0 h 57"/>
                <a:gd name="T8" fmla="*/ 20 w 71"/>
                <a:gd name="T9" fmla="*/ 0 h 57"/>
                <a:gd name="T10" fmla="*/ 13 w 71"/>
                <a:gd name="T11" fmla="*/ 1 h 57"/>
                <a:gd name="T12" fmla="*/ 7 w 71"/>
                <a:gd name="T13" fmla="*/ 3 h 57"/>
                <a:gd name="T14" fmla="*/ 2 w 71"/>
                <a:gd name="T15" fmla="*/ 7 h 57"/>
                <a:gd name="T16" fmla="*/ 0 w 71"/>
                <a:gd name="T17" fmla="*/ 12 h 57"/>
                <a:gd name="T18" fmla="*/ 3 w 71"/>
                <a:gd name="T19" fmla="*/ 21 h 57"/>
                <a:gd name="T20" fmla="*/ 8 w 71"/>
                <a:gd name="T21" fmla="*/ 27 h 57"/>
                <a:gd name="T22" fmla="*/ 14 w 71"/>
                <a:gd name="T23" fmla="*/ 28 h 57"/>
                <a:gd name="T24" fmla="*/ 20 w 71"/>
                <a:gd name="T25" fmla="*/ 26 h 57"/>
                <a:gd name="T26" fmla="*/ 25 w 71"/>
                <a:gd name="T27" fmla="*/ 22 h 57"/>
                <a:gd name="T28" fmla="*/ 29 w 71"/>
                <a:gd name="T29" fmla="*/ 16 h 57"/>
                <a:gd name="T30" fmla="*/ 32 w 71"/>
                <a:gd name="T31" fmla="*/ 11 h 57"/>
                <a:gd name="T32" fmla="*/ 35 w 71"/>
                <a:gd name="T33" fmla="*/ 7 h 57"/>
                <a:gd name="T34" fmla="*/ 36 w 71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7" name="Freeform 605">
              <a:extLst>
                <a:ext uri="{FF2B5EF4-FFF2-40B4-BE49-F238E27FC236}">
                  <a16:creationId xmlns:a16="http://schemas.microsoft.com/office/drawing/2014/main" id="{A2971EEF-402E-48A4-823A-8F7BB99356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6 w 52"/>
                <a:gd name="T1" fmla="*/ 0 h 73"/>
                <a:gd name="T2" fmla="*/ 10 w 52"/>
                <a:gd name="T3" fmla="*/ 0 h 73"/>
                <a:gd name="T4" fmla="*/ 9 w 52"/>
                <a:gd name="T5" fmla="*/ 2 h 73"/>
                <a:gd name="T6" fmla="*/ 7 w 52"/>
                <a:gd name="T7" fmla="*/ 6 h 73"/>
                <a:gd name="T8" fmla="*/ 4 w 52"/>
                <a:gd name="T9" fmla="*/ 11 h 73"/>
                <a:gd name="T10" fmla="*/ 1 w 52"/>
                <a:gd name="T11" fmla="*/ 18 h 73"/>
                <a:gd name="T12" fmla="*/ 0 w 52"/>
                <a:gd name="T13" fmla="*/ 25 h 73"/>
                <a:gd name="T14" fmla="*/ 1 w 52"/>
                <a:gd name="T15" fmla="*/ 30 h 73"/>
                <a:gd name="T16" fmla="*/ 5 w 52"/>
                <a:gd name="T17" fmla="*/ 34 h 73"/>
                <a:gd name="T18" fmla="*/ 13 w 52"/>
                <a:gd name="T19" fmla="*/ 36 h 73"/>
                <a:gd name="T20" fmla="*/ 21 w 52"/>
                <a:gd name="T21" fmla="*/ 34 h 73"/>
                <a:gd name="T22" fmla="*/ 25 w 52"/>
                <a:gd name="T23" fmla="*/ 30 h 73"/>
                <a:gd name="T24" fmla="*/ 26 w 52"/>
                <a:gd name="T25" fmla="*/ 25 h 73"/>
                <a:gd name="T26" fmla="*/ 25 w 52"/>
                <a:gd name="T27" fmla="*/ 18 h 73"/>
                <a:gd name="T28" fmla="*/ 23 w 52"/>
                <a:gd name="T29" fmla="*/ 11 h 73"/>
                <a:gd name="T30" fmla="*/ 20 w 52"/>
                <a:gd name="T31" fmla="*/ 6 h 73"/>
                <a:gd name="T32" fmla="*/ 17 w 52"/>
                <a:gd name="T33" fmla="*/ 2 h 73"/>
                <a:gd name="T34" fmla="*/ 16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8" name="Freeform 606">
              <a:extLst>
                <a:ext uri="{FF2B5EF4-FFF2-40B4-BE49-F238E27FC236}">
                  <a16:creationId xmlns:a16="http://schemas.microsoft.com/office/drawing/2014/main" id="{637B8D6A-A51F-427E-A4ED-76D0C52749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3 w 71"/>
                <a:gd name="T1" fmla="*/ 0 h 57"/>
                <a:gd name="T2" fmla="*/ 0 w 71"/>
                <a:gd name="T3" fmla="*/ 5 h 57"/>
                <a:gd name="T4" fmla="*/ 1 w 71"/>
                <a:gd name="T5" fmla="*/ 7 h 57"/>
                <a:gd name="T6" fmla="*/ 4 w 71"/>
                <a:gd name="T7" fmla="*/ 11 h 57"/>
                <a:gd name="T8" fmla="*/ 7 w 71"/>
                <a:gd name="T9" fmla="*/ 16 h 57"/>
                <a:gd name="T10" fmla="*/ 12 w 71"/>
                <a:gd name="T11" fmla="*/ 22 h 57"/>
                <a:gd name="T12" fmla="*/ 16 w 71"/>
                <a:gd name="T13" fmla="*/ 26 h 57"/>
                <a:gd name="T14" fmla="*/ 22 w 71"/>
                <a:gd name="T15" fmla="*/ 28 h 57"/>
                <a:gd name="T16" fmla="*/ 28 w 71"/>
                <a:gd name="T17" fmla="*/ 27 h 57"/>
                <a:gd name="T18" fmla="*/ 33 w 71"/>
                <a:gd name="T19" fmla="*/ 21 h 57"/>
                <a:gd name="T20" fmla="*/ 36 w 71"/>
                <a:gd name="T21" fmla="*/ 12 h 57"/>
                <a:gd name="T22" fmla="*/ 34 w 71"/>
                <a:gd name="T23" fmla="*/ 7 h 57"/>
                <a:gd name="T24" fmla="*/ 30 w 71"/>
                <a:gd name="T25" fmla="*/ 3 h 57"/>
                <a:gd name="T26" fmla="*/ 23 w 71"/>
                <a:gd name="T27" fmla="*/ 1 h 57"/>
                <a:gd name="T28" fmla="*/ 16 w 71"/>
                <a:gd name="T29" fmla="*/ 0 h 57"/>
                <a:gd name="T30" fmla="*/ 10 w 71"/>
                <a:gd name="T31" fmla="*/ 0 h 57"/>
                <a:gd name="T32" fmla="*/ 5 w 71"/>
                <a:gd name="T33" fmla="*/ 0 h 57"/>
                <a:gd name="T34" fmla="*/ 3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9" name="Freeform 607">
              <a:extLst>
                <a:ext uri="{FF2B5EF4-FFF2-40B4-BE49-F238E27FC236}">
                  <a16:creationId xmlns:a16="http://schemas.microsoft.com/office/drawing/2014/main" id="{6E399383-DA4D-4BAA-A7C2-0B2DD7C16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23 h 57"/>
                <a:gd name="T2" fmla="*/ 3 w 71"/>
                <a:gd name="T3" fmla="*/ 28 h 57"/>
                <a:gd name="T4" fmla="*/ 5 w 71"/>
                <a:gd name="T5" fmla="*/ 28 h 57"/>
                <a:gd name="T6" fmla="*/ 10 w 71"/>
                <a:gd name="T7" fmla="*/ 28 h 57"/>
                <a:gd name="T8" fmla="*/ 16 w 71"/>
                <a:gd name="T9" fmla="*/ 28 h 57"/>
                <a:gd name="T10" fmla="*/ 23 w 71"/>
                <a:gd name="T11" fmla="*/ 27 h 57"/>
                <a:gd name="T12" fmla="*/ 30 w 71"/>
                <a:gd name="T13" fmla="*/ 25 h 57"/>
                <a:gd name="T14" fmla="*/ 34 w 71"/>
                <a:gd name="T15" fmla="*/ 21 h 57"/>
                <a:gd name="T16" fmla="*/ 36 w 71"/>
                <a:gd name="T17" fmla="*/ 16 h 57"/>
                <a:gd name="T18" fmla="*/ 33 w 71"/>
                <a:gd name="T19" fmla="*/ 8 h 57"/>
                <a:gd name="T20" fmla="*/ 28 w 71"/>
                <a:gd name="T21" fmla="*/ 2 h 57"/>
                <a:gd name="T22" fmla="*/ 22 w 71"/>
                <a:gd name="T23" fmla="*/ 0 h 57"/>
                <a:gd name="T24" fmla="*/ 16 w 71"/>
                <a:gd name="T25" fmla="*/ 2 h 57"/>
                <a:gd name="T26" fmla="*/ 12 w 71"/>
                <a:gd name="T27" fmla="*/ 6 h 57"/>
                <a:gd name="T28" fmla="*/ 7 w 71"/>
                <a:gd name="T29" fmla="*/ 11 h 57"/>
                <a:gd name="T30" fmla="*/ 4 w 71"/>
                <a:gd name="T31" fmla="*/ 17 h 57"/>
                <a:gd name="T32" fmla="*/ 1 w 71"/>
                <a:gd name="T33" fmla="*/ 21 h 57"/>
                <a:gd name="T34" fmla="*/ 0 w 71"/>
                <a:gd name="T35" fmla="*/ 23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0" name="Freeform 608">
              <a:extLst>
                <a:ext uri="{FF2B5EF4-FFF2-40B4-BE49-F238E27FC236}">
                  <a16:creationId xmlns:a16="http://schemas.microsoft.com/office/drawing/2014/main" id="{EF8E9DF4-17E9-4A17-8DD9-B3045A78F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6 w 24"/>
                <a:gd name="T1" fmla="*/ 12 h 24"/>
                <a:gd name="T2" fmla="*/ 4 w 24"/>
                <a:gd name="T3" fmla="*/ 12 h 24"/>
                <a:gd name="T4" fmla="*/ 2 w 24"/>
                <a:gd name="T5" fmla="*/ 10 h 24"/>
                <a:gd name="T6" fmla="*/ 1 w 24"/>
                <a:gd name="T7" fmla="*/ 8 h 24"/>
                <a:gd name="T8" fmla="*/ 0 w 24"/>
                <a:gd name="T9" fmla="*/ 6 h 24"/>
                <a:gd name="T10" fmla="*/ 1 w 24"/>
                <a:gd name="T11" fmla="*/ 4 h 24"/>
                <a:gd name="T12" fmla="*/ 2 w 24"/>
                <a:gd name="T13" fmla="*/ 2 h 24"/>
                <a:gd name="T14" fmla="*/ 4 w 24"/>
                <a:gd name="T15" fmla="*/ 1 h 24"/>
                <a:gd name="T16" fmla="*/ 6 w 24"/>
                <a:gd name="T17" fmla="*/ 0 h 24"/>
                <a:gd name="T18" fmla="*/ 8 w 24"/>
                <a:gd name="T19" fmla="*/ 1 h 24"/>
                <a:gd name="T20" fmla="*/ 10 w 24"/>
                <a:gd name="T21" fmla="*/ 2 h 24"/>
                <a:gd name="T22" fmla="*/ 12 w 24"/>
                <a:gd name="T23" fmla="*/ 4 h 24"/>
                <a:gd name="T24" fmla="*/ 12 w 24"/>
                <a:gd name="T25" fmla="*/ 6 h 24"/>
                <a:gd name="T26" fmla="*/ 12 w 24"/>
                <a:gd name="T27" fmla="*/ 8 h 24"/>
                <a:gd name="T28" fmla="*/ 10 w 24"/>
                <a:gd name="T29" fmla="*/ 10 h 24"/>
                <a:gd name="T30" fmla="*/ 8 w 24"/>
                <a:gd name="T31" fmla="*/ 12 h 24"/>
                <a:gd name="T32" fmla="*/ 6 w 24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1" name="Freeform 609">
              <a:extLst>
                <a:ext uri="{FF2B5EF4-FFF2-40B4-BE49-F238E27FC236}">
                  <a16:creationId xmlns:a16="http://schemas.microsoft.com/office/drawing/2014/main" id="{375D55C2-01E4-485D-9332-E7807645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9 w 53"/>
                <a:gd name="T1" fmla="*/ 36 h 73"/>
                <a:gd name="T2" fmla="*/ 16 w 53"/>
                <a:gd name="T3" fmla="*/ 36 h 73"/>
                <a:gd name="T4" fmla="*/ 17 w 53"/>
                <a:gd name="T5" fmla="*/ 34 h 73"/>
                <a:gd name="T6" fmla="*/ 19 w 53"/>
                <a:gd name="T7" fmla="*/ 30 h 73"/>
                <a:gd name="T8" fmla="*/ 22 w 53"/>
                <a:gd name="T9" fmla="*/ 25 h 73"/>
                <a:gd name="T10" fmla="*/ 25 w 53"/>
                <a:gd name="T11" fmla="*/ 18 h 73"/>
                <a:gd name="T12" fmla="*/ 26 w 53"/>
                <a:gd name="T13" fmla="*/ 11 h 73"/>
                <a:gd name="T14" fmla="*/ 25 w 53"/>
                <a:gd name="T15" fmla="*/ 6 h 73"/>
                <a:gd name="T16" fmla="*/ 21 w 53"/>
                <a:gd name="T17" fmla="*/ 2 h 73"/>
                <a:gd name="T18" fmla="*/ 13 w 53"/>
                <a:gd name="T19" fmla="*/ 0 h 73"/>
                <a:gd name="T20" fmla="*/ 5 w 53"/>
                <a:gd name="T21" fmla="*/ 2 h 73"/>
                <a:gd name="T22" fmla="*/ 0 w 53"/>
                <a:gd name="T23" fmla="*/ 6 h 73"/>
                <a:gd name="T24" fmla="*/ 0 w 53"/>
                <a:gd name="T25" fmla="*/ 11 h 73"/>
                <a:gd name="T26" fmla="*/ 1 w 53"/>
                <a:gd name="T27" fmla="*/ 18 h 73"/>
                <a:gd name="T28" fmla="*/ 3 w 53"/>
                <a:gd name="T29" fmla="*/ 25 h 73"/>
                <a:gd name="T30" fmla="*/ 6 w 53"/>
                <a:gd name="T31" fmla="*/ 30 h 73"/>
                <a:gd name="T32" fmla="*/ 8 w 53"/>
                <a:gd name="T33" fmla="*/ 34 h 73"/>
                <a:gd name="T34" fmla="*/ 9 w 53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2" name="Freeform 610">
              <a:extLst>
                <a:ext uri="{FF2B5EF4-FFF2-40B4-BE49-F238E27FC236}">
                  <a16:creationId xmlns:a16="http://schemas.microsoft.com/office/drawing/2014/main" id="{9894ACB1-22C5-4786-9335-324A7C825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9 w 53"/>
                <a:gd name="T1" fmla="*/ 36 h 73"/>
                <a:gd name="T2" fmla="*/ 16 w 53"/>
                <a:gd name="T3" fmla="*/ 36 h 73"/>
                <a:gd name="T4" fmla="*/ 17 w 53"/>
                <a:gd name="T5" fmla="*/ 34 h 73"/>
                <a:gd name="T6" fmla="*/ 19 w 53"/>
                <a:gd name="T7" fmla="*/ 30 h 73"/>
                <a:gd name="T8" fmla="*/ 22 w 53"/>
                <a:gd name="T9" fmla="*/ 25 h 73"/>
                <a:gd name="T10" fmla="*/ 25 w 53"/>
                <a:gd name="T11" fmla="*/ 18 h 73"/>
                <a:gd name="T12" fmla="*/ 26 w 53"/>
                <a:gd name="T13" fmla="*/ 11 h 73"/>
                <a:gd name="T14" fmla="*/ 25 w 53"/>
                <a:gd name="T15" fmla="*/ 6 h 73"/>
                <a:gd name="T16" fmla="*/ 21 w 53"/>
                <a:gd name="T17" fmla="*/ 2 h 73"/>
                <a:gd name="T18" fmla="*/ 13 w 53"/>
                <a:gd name="T19" fmla="*/ 0 h 73"/>
                <a:gd name="T20" fmla="*/ 5 w 53"/>
                <a:gd name="T21" fmla="*/ 2 h 73"/>
                <a:gd name="T22" fmla="*/ 0 w 53"/>
                <a:gd name="T23" fmla="*/ 6 h 73"/>
                <a:gd name="T24" fmla="*/ 0 w 53"/>
                <a:gd name="T25" fmla="*/ 11 h 73"/>
                <a:gd name="T26" fmla="*/ 1 w 53"/>
                <a:gd name="T27" fmla="*/ 18 h 73"/>
                <a:gd name="T28" fmla="*/ 3 w 53"/>
                <a:gd name="T29" fmla="*/ 25 h 73"/>
                <a:gd name="T30" fmla="*/ 6 w 53"/>
                <a:gd name="T31" fmla="*/ 30 h 73"/>
                <a:gd name="T32" fmla="*/ 8 w 53"/>
                <a:gd name="T33" fmla="*/ 34 h 73"/>
                <a:gd name="T34" fmla="*/ 9 w 53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3" name="Freeform 611">
              <a:extLst>
                <a:ext uri="{FF2B5EF4-FFF2-40B4-BE49-F238E27FC236}">
                  <a16:creationId xmlns:a16="http://schemas.microsoft.com/office/drawing/2014/main" id="{065C7006-EBFE-4507-A25E-D456CE5226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33 w 71"/>
                <a:gd name="T1" fmla="*/ 29 h 58"/>
                <a:gd name="T2" fmla="*/ 36 w 71"/>
                <a:gd name="T3" fmla="*/ 24 h 58"/>
                <a:gd name="T4" fmla="*/ 35 w 71"/>
                <a:gd name="T5" fmla="*/ 22 h 58"/>
                <a:gd name="T6" fmla="*/ 32 w 71"/>
                <a:gd name="T7" fmla="*/ 18 h 58"/>
                <a:gd name="T8" fmla="*/ 29 w 71"/>
                <a:gd name="T9" fmla="*/ 12 h 58"/>
                <a:gd name="T10" fmla="*/ 25 w 71"/>
                <a:gd name="T11" fmla="*/ 7 h 58"/>
                <a:gd name="T12" fmla="*/ 20 w 71"/>
                <a:gd name="T13" fmla="*/ 3 h 58"/>
                <a:gd name="T14" fmla="*/ 14 w 71"/>
                <a:gd name="T15" fmla="*/ 0 h 58"/>
                <a:gd name="T16" fmla="*/ 8 w 71"/>
                <a:gd name="T17" fmla="*/ 2 h 58"/>
                <a:gd name="T18" fmla="*/ 3 w 71"/>
                <a:gd name="T19" fmla="*/ 8 h 58"/>
                <a:gd name="T20" fmla="*/ 0 w 71"/>
                <a:gd name="T21" fmla="*/ 16 h 58"/>
                <a:gd name="T22" fmla="*/ 2 w 71"/>
                <a:gd name="T23" fmla="*/ 22 h 58"/>
                <a:gd name="T24" fmla="*/ 7 w 71"/>
                <a:gd name="T25" fmla="*/ 26 h 58"/>
                <a:gd name="T26" fmla="*/ 13 w 71"/>
                <a:gd name="T27" fmla="*/ 28 h 58"/>
                <a:gd name="T28" fmla="*/ 20 w 71"/>
                <a:gd name="T29" fmla="*/ 29 h 58"/>
                <a:gd name="T30" fmla="*/ 27 w 71"/>
                <a:gd name="T31" fmla="*/ 29 h 58"/>
                <a:gd name="T32" fmla="*/ 31 w 71"/>
                <a:gd name="T33" fmla="*/ 29 h 58"/>
                <a:gd name="T34" fmla="*/ 33 w 71"/>
                <a:gd name="T35" fmla="*/ 29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4" name="Freeform 612">
              <a:extLst>
                <a:ext uri="{FF2B5EF4-FFF2-40B4-BE49-F238E27FC236}">
                  <a16:creationId xmlns:a16="http://schemas.microsoft.com/office/drawing/2014/main" id="{2807329F-F40A-421D-A7DD-340525C2F3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37 w 72"/>
                <a:gd name="T1" fmla="*/ 5 h 56"/>
                <a:gd name="T2" fmla="*/ 34 w 72"/>
                <a:gd name="T3" fmla="*/ 0 h 56"/>
                <a:gd name="T4" fmla="*/ 32 w 72"/>
                <a:gd name="T5" fmla="*/ 0 h 56"/>
                <a:gd name="T6" fmla="*/ 27 w 72"/>
                <a:gd name="T7" fmla="*/ 0 h 56"/>
                <a:gd name="T8" fmla="*/ 21 w 72"/>
                <a:gd name="T9" fmla="*/ 0 h 56"/>
                <a:gd name="T10" fmla="*/ 13 w 72"/>
                <a:gd name="T11" fmla="*/ 1 h 56"/>
                <a:gd name="T12" fmla="*/ 7 w 72"/>
                <a:gd name="T13" fmla="*/ 4 h 56"/>
                <a:gd name="T14" fmla="*/ 2 w 72"/>
                <a:gd name="T15" fmla="*/ 8 h 56"/>
                <a:gd name="T16" fmla="*/ 0 w 72"/>
                <a:gd name="T17" fmla="*/ 13 h 56"/>
                <a:gd name="T18" fmla="*/ 3 w 72"/>
                <a:gd name="T19" fmla="*/ 21 h 56"/>
                <a:gd name="T20" fmla="*/ 9 w 72"/>
                <a:gd name="T21" fmla="*/ 27 h 56"/>
                <a:gd name="T22" fmla="*/ 15 w 72"/>
                <a:gd name="T23" fmla="*/ 28 h 56"/>
                <a:gd name="T24" fmla="*/ 20 w 72"/>
                <a:gd name="T25" fmla="*/ 27 h 56"/>
                <a:gd name="T26" fmla="*/ 25 w 72"/>
                <a:gd name="T27" fmla="*/ 22 h 56"/>
                <a:gd name="T28" fmla="*/ 30 w 72"/>
                <a:gd name="T29" fmla="*/ 17 h 56"/>
                <a:gd name="T30" fmla="*/ 34 w 72"/>
                <a:gd name="T31" fmla="*/ 11 h 56"/>
                <a:gd name="T32" fmla="*/ 36 w 72"/>
                <a:gd name="T33" fmla="*/ 7 h 56"/>
                <a:gd name="T34" fmla="*/ 37 w 72"/>
                <a:gd name="T35" fmla="*/ 5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5" name="Freeform 613">
              <a:extLst>
                <a:ext uri="{FF2B5EF4-FFF2-40B4-BE49-F238E27FC236}">
                  <a16:creationId xmlns:a16="http://schemas.microsoft.com/office/drawing/2014/main" id="{0889397E-B785-42D6-9785-53220A7EBC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16 w 53"/>
                <a:gd name="T1" fmla="*/ 0 h 72"/>
                <a:gd name="T2" fmla="*/ 10 w 53"/>
                <a:gd name="T3" fmla="*/ 0 h 72"/>
                <a:gd name="T4" fmla="*/ 9 w 53"/>
                <a:gd name="T5" fmla="*/ 2 h 72"/>
                <a:gd name="T6" fmla="*/ 6 w 53"/>
                <a:gd name="T7" fmla="*/ 6 h 72"/>
                <a:gd name="T8" fmla="*/ 4 w 53"/>
                <a:gd name="T9" fmla="*/ 12 h 72"/>
                <a:gd name="T10" fmla="*/ 1 w 53"/>
                <a:gd name="T11" fmla="*/ 18 h 72"/>
                <a:gd name="T12" fmla="*/ 0 w 53"/>
                <a:gd name="T13" fmla="*/ 25 h 72"/>
                <a:gd name="T14" fmla="*/ 1 w 53"/>
                <a:gd name="T15" fmla="*/ 31 h 72"/>
                <a:gd name="T16" fmla="*/ 5 w 53"/>
                <a:gd name="T17" fmla="*/ 35 h 72"/>
                <a:gd name="T18" fmla="*/ 13 w 53"/>
                <a:gd name="T19" fmla="*/ 37 h 72"/>
                <a:gd name="T20" fmla="*/ 21 w 53"/>
                <a:gd name="T21" fmla="*/ 35 h 72"/>
                <a:gd name="T22" fmla="*/ 25 w 53"/>
                <a:gd name="T23" fmla="*/ 31 h 72"/>
                <a:gd name="T24" fmla="*/ 26 w 53"/>
                <a:gd name="T25" fmla="*/ 25 h 72"/>
                <a:gd name="T26" fmla="*/ 25 w 53"/>
                <a:gd name="T27" fmla="*/ 18 h 72"/>
                <a:gd name="T28" fmla="*/ 23 w 53"/>
                <a:gd name="T29" fmla="*/ 12 h 72"/>
                <a:gd name="T30" fmla="*/ 20 w 53"/>
                <a:gd name="T31" fmla="*/ 6 h 72"/>
                <a:gd name="T32" fmla="*/ 17 w 53"/>
                <a:gd name="T33" fmla="*/ 2 h 72"/>
                <a:gd name="T34" fmla="*/ 16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6" name="Freeform 614">
              <a:extLst>
                <a:ext uri="{FF2B5EF4-FFF2-40B4-BE49-F238E27FC236}">
                  <a16:creationId xmlns:a16="http://schemas.microsoft.com/office/drawing/2014/main" id="{30398483-2D83-40E8-ADD8-241DA84FB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3 w 71"/>
                <a:gd name="T1" fmla="*/ 0 h 56"/>
                <a:gd name="T2" fmla="*/ 0 w 71"/>
                <a:gd name="T3" fmla="*/ 5 h 56"/>
                <a:gd name="T4" fmla="*/ 1 w 71"/>
                <a:gd name="T5" fmla="*/ 7 h 56"/>
                <a:gd name="T6" fmla="*/ 4 w 71"/>
                <a:gd name="T7" fmla="*/ 11 h 56"/>
                <a:gd name="T8" fmla="*/ 7 w 71"/>
                <a:gd name="T9" fmla="*/ 17 h 56"/>
                <a:gd name="T10" fmla="*/ 12 w 71"/>
                <a:gd name="T11" fmla="*/ 22 h 56"/>
                <a:gd name="T12" fmla="*/ 16 w 71"/>
                <a:gd name="T13" fmla="*/ 27 h 56"/>
                <a:gd name="T14" fmla="*/ 22 w 71"/>
                <a:gd name="T15" fmla="*/ 28 h 56"/>
                <a:gd name="T16" fmla="*/ 28 w 71"/>
                <a:gd name="T17" fmla="*/ 27 h 56"/>
                <a:gd name="T18" fmla="*/ 33 w 71"/>
                <a:gd name="T19" fmla="*/ 21 h 56"/>
                <a:gd name="T20" fmla="*/ 36 w 71"/>
                <a:gd name="T21" fmla="*/ 13 h 56"/>
                <a:gd name="T22" fmla="*/ 34 w 71"/>
                <a:gd name="T23" fmla="*/ 8 h 56"/>
                <a:gd name="T24" fmla="*/ 30 w 71"/>
                <a:gd name="T25" fmla="*/ 4 h 56"/>
                <a:gd name="T26" fmla="*/ 23 w 71"/>
                <a:gd name="T27" fmla="*/ 1 h 56"/>
                <a:gd name="T28" fmla="*/ 16 w 71"/>
                <a:gd name="T29" fmla="*/ 0 h 56"/>
                <a:gd name="T30" fmla="*/ 10 w 71"/>
                <a:gd name="T31" fmla="*/ 0 h 56"/>
                <a:gd name="T32" fmla="*/ 5 w 71"/>
                <a:gd name="T33" fmla="*/ 0 h 56"/>
                <a:gd name="T34" fmla="*/ 3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7" name="Freeform 615">
              <a:extLst>
                <a:ext uri="{FF2B5EF4-FFF2-40B4-BE49-F238E27FC236}">
                  <a16:creationId xmlns:a16="http://schemas.microsoft.com/office/drawing/2014/main" id="{599B244E-2FF4-4D23-A738-67A669863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23 h 57"/>
                <a:gd name="T2" fmla="*/ 3 w 72"/>
                <a:gd name="T3" fmla="*/ 28 h 57"/>
                <a:gd name="T4" fmla="*/ 5 w 72"/>
                <a:gd name="T5" fmla="*/ 28 h 57"/>
                <a:gd name="T6" fmla="*/ 10 w 72"/>
                <a:gd name="T7" fmla="*/ 28 h 57"/>
                <a:gd name="T8" fmla="*/ 16 w 72"/>
                <a:gd name="T9" fmla="*/ 28 h 57"/>
                <a:gd name="T10" fmla="*/ 24 w 72"/>
                <a:gd name="T11" fmla="*/ 27 h 57"/>
                <a:gd name="T12" fmla="*/ 31 w 72"/>
                <a:gd name="T13" fmla="*/ 25 h 57"/>
                <a:gd name="T14" fmla="*/ 35 w 72"/>
                <a:gd name="T15" fmla="*/ 21 h 57"/>
                <a:gd name="T16" fmla="*/ 37 w 72"/>
                <a:gd name="T17" fmla="*/ 15 h 57"/>
                <a:gd name="T18" fmla="*/ 34 w 72"/>
                <a:gd name="T19" fmla="*/ 8 h 57"/>
                <a:gd name="T20" fmla="*/ 28 w 72"/>
                <a:gd name="T21" fmla="*/ 2 h 57"/>
                <a:gd name="T22" fmla="*/ 23 w 72"/>
                <a:gd name="T23" fmla="*/ 0 h 57"/>
                <a:gd name="T24" fmla="*/ 17 w 72"/>
                <a:gd name="T25" fmla="*/ 2 h 57"/>
                <a:gd name="T26" fmla="*/ 12 w 72"/>
                <a:gd name="T27" fmla="*/ 6 h 57"/>
                <a:gd name="T28" fmla="*/ 7 w 72"/>
                <a:gd name="T29" fmla="*/ 11 h 57"/>
                <a:gd name="T30" fmla="*/ 4 w 72"/>
                <a:gd name="T31" fmla="*/ 17 h 57"/>
                <a:gd name="T32" fmla="*/ 1 w 72"/>
                <a:gd name="T33" fmla="*/ 21 h 57"/>
                <a:gd name="T34" fmla="*/ 0 w 72"/>
                <a:gd name="T35" fmla="*/ 23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8" name="Freeform 616">
              <a:extLst>
                <a:ext uri="{FF2B5EF4-FFF2-40B4-BE49-F238E27FC236}">
                  <a16:creationId xmlns:a16="http://schemas.microsoft.com/office/drawing/2014/main" id="{4C9422AF-4710-4AB0-BFA0-870098807C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6 w 23"/>
                <a:gd name="T1" fmla="*/ 12 h 24"/>
                <a:gd name="T2" fmla="*/ 3 w 23"/>
                <a:gd name="T3" fmla="*/ 12 h 24"/>
                <a:gd name="T4" fmla="*/ 2 w 23"/>
                <a:gd name="T5" fmla="*/ 10 h 24"/>
                <a:gd name="T6" fmla="*/ 0 w 23"/>
                <a:gd name="T7" fmla="*/ 9 h 24"/>
                <a:gd name="T8" fmla="*/ 0 w 23"/>
                <a:gd name="T9" fmla="*/ 6 h 24"/>
                <a:gd name="T10" fmla="*/ 0 w 23"/>
                <a:gd name="T11" fmla="*/ 4 h 24"/>
                <a:gd name="T12" fmla="*/ 2 w 23"/>
                <a:gd name="T13" fmla="*/ 2 h 24"/>
                <a:gd name="T14" fmla="*/ 3 w 23"/>
                <a:gd name="T15" fmla="*/ 1 h 24"/>
                <a:gd name="T16" fmla="*/ 6 w 23"/>
                <a:gd name="T17" fmla="*/ 0 h 24"/>
                <a:gd name="T18" fmla="*/ 8 w 23"/>
                <a:gd name="T19" fmla="*/ 1 h 24"/>
                <a:gd name="T20" fmla="*/ 10 w 23"/>
                <a:gd name="T21" fmla="*/ 2 h 24"/>
                <a:gd name="T22" fmla="*/ 11 w 23"/>
                <a:gd name="T23" fmla="*/ 4 h 24"/>
                <a:gd name="T24" fmla="*/ 11 w 23"/>
                <a:gd name="T25" fmla="*/ 6 h 24"/>
                <a:gd name="T26" fmla="*/ 11 w 23"/>
                <a:gd name="T27" fmla="*/ 9 h 24"/>
                <a:gd name="T28" fmla="*/ 10 w 23"/>
                <a:gd name="T29" fmla="*/ 10 h 24"/>
                <a:gd name="T30" fmla="*/ 8 w 23"/>
                <a:gd name="T31" fmla="*/ 12 h 24"/>
                <a:gd name="T32" fmla="*/ 6 w 23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" name="Freeform 617">
              <a:extLst>
                <a:ext uri="{FF2B5EF4-FFF2-40B4-BE49-F238E27FC236}">
                  <a16:creationId xmlns:a16="http://schemas.microsoft.com/office/drawing/2014/main" id="{554479C9-7616-4B15-8FCB-9AFAF6D65D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0 w 52"/>
                <a:gd name="T1" fmla="*/ 36 h 73"/>
                <a:gd name="T2" fmla="*/ 16 w 52"/>
                <a:gd name="T3" fmla="*/ 36 h 73"/>
                <a:gd name="T4" fmla="*/ 17 w 52"/>
                <a:gd name="T5" fmla="*/ 34 h 73"/>
                <a:gd name="T6" fmla="*/ 19 w 52"/>
                <a:gd name="T7" fmla="*/ 30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1 h 73"/>
                <a:gd name="T14" fmla="*/ 26 w 52"/>
                <a:gd name="T15" fmla="*/ 6 h 73"/>
                <a:gd name="T16" fmla="*/ 22 w 52"/>
                <a:gd name="T17" fmla="*/ 2 h 73"/>
                <a:gd name="T18" fmla="*/ 14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1 h 73"/>
                <a:gd name="T26" fmla="*/ 1 w 52"/>
                <a:gd name="T27" fmla="*/ 18 h 73"/>
                <a:gd name="T28" fmla="*/ 4 w 52"/>
                <a:gd name="T29" fmla="*/ 25 h 73"/>
                <a:gd name="T30" fmla="*/ 7 w 52"/>
                <a:gd name="T31" fmla="*/ 30 h 73"/>
                <a:gd name="T32" fmla="*/ 9 w 52"/>
                <a:gd name="T33" fmla="*/ 34 h 73"/>
                <a:gd name="T34" fmla="*/ 10 w 52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" name="Freeform 618">
              <a:extLst>
                <a:ext uri="{FF2B5EF4-FFF2-40B4-BE49-F238E27FC236}">
                  <a16:creationId xmlns:a16="http://schemas.microsoft.com/office/drawing/2014/main" id="{6B57A15E-AD8F-404A-9D1A-7B4B78E4D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0 w 52"/>
                <a:gd name="T1" fmla="*/ 36 h 73"/>
                <a:gd name="T2" fmla="*/ 16 w 52"/>
                <a:gd name="T3" fmla="*/ 36 h 73"/>
                <a:gd name="T4" fmla="*/ 17 w 52"/>
                <a:gd name="T5" fmla="*/ 34 h 73"/>
                <a:gd name="T6" fmla="*/ 19 w 52"/>
                <a:gd name="T7" fmla="*/ 30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1 h 73"/>
                <a:gd name="T14" fmla="*/ 26 w 52"/>
                <a:gd name="T15" fmla="*/ 6 h 73"/>
                <a:gd name="T16" fmla="*/ 22 w 52"/>
                <a:gd name="T17" fmla="*/ 2 h 73"/>
                <a:gd name="T18" fmla="*/ 14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1 h 73"/>
                <a:gd name="T26" fmla="*/ 1 w 52"/>
                <a:gd name="T27" fmla="*/ 18 h 73"/>
                <a:gd name="T28" fmla="*/ 4 w 52"/>
                <a:gd name="T29" fmla="*/ 25 h 73"/>
                <a:gd name="T30" fmla="*/ 7 w 52"/>
                <a:gd name="T31" fmla="*/ 30 h 73"/>
                <a:gd name="T32" fmla="*/ 9 w 52"/>
                <a:gd name="T33" fmla="*/ 34 h 73"/>
                <a:gd name="T34" fmla="*/ 10 w 52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1" name="Freeform 619">
              <a:extLst>
                <a:ext uri="{FF2B5EF4-FFF2-40B4-BE49-F238E27FC236}">
                  <a16:creationId xmlns:a16="http://schemas.microsoft.com/office/drawing/2014/main" id="{7549C3F2-5D37-4EAC-B736-C555EC4A8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32 w 72"/>
                <a:gd name="T1" fmla="*/ 28 h 58"/>
                <a:gd name="T2" fmla="*/ 35 w 72"/>
                <a:gd name="T3" fmla="*/ 23 h 58"/>
                <a:gd name="T4" fmla="*/ 35 w 72"/>
                <a:gd name="T5" fmla="*/ 21 h 58"/>
                <a:gd name="T6" fmla="*/ 32 w 72"/>
                <a:gd name="T7" fmla="*/ 17 h 58"/>
                <a:gd name="T8" fmla="*/ 28 w 72"/>
                <a:gd name="T9" fmla="*/ 12 h 58"/>
                <a:gd name="T10" fmla="*/ 24 w 72"/>
                <a:gd name="T11" fmla="*/ 7 h 58"/>
                <a:gd name="T12" fmla="*/ 19 w 72"/>
                <a:gd name="T13" fmla="*/ 2 h 58"/>
                <a:gd name="T14" fmla="*/ 14 w 72"/>
                <a:gd name="T15" fmla="*/ 0 h 58"/>
                <a:gd name="T16" fmla="*/ 8 w 72"/>
                <a:gd name="T17" fmla="*/ 1 h 58"/>
                <a:gd name="T18" fmla="*/ 3 w 72"/>
                <a:gd name="T19" fmla="*/ 7 h 58"/>
                <a:gd name="T20" fmla="*/ 0 w 72"/>
                <a:gd name="T21" fmla="*/ 15 h 58"/>
                <a:gd name="T22" fmla="*/ 2 w 72"/>
                <a:gd name="T23" fmla="*/ 21 h 58"/>
                <a:gd name="T24" fmla="*/ 6 w 72"/>
                <a:gd name="T25" fmla="*/ 25 h 58"/>
                <a:gd name="T26" fmla="*/ 13 w 72"/>
                <a:gd name="T27" fmla="*/ 27 h 58"/>
                <a:gd name="T28" fmla="*/ 19 w 72"/>
                <a:gd name="T29" fmla="*/ 28 h 58"/>
                <a:gd name="T30" fmla="*/ 25 w 72"/>
                <a:gd name="T31" fmla="*/ 28 h 58"/>
                <a:gd name="T32" fmla="*/ 31 w 72"/>
                <a:gd name="T33" fmla="*/ 28 h 58"/>
                <a:gd name="T34" fmla="*/ 32 w 72"/>
                <a:gd name="T35" fmla="*/ 28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2" name="Freeform 620">
              <a:extLst>
                <a:ext uri="{FF2B5EF4-FFF2-40B4-BE49-F238E27FC236}">
                  <a16:creationId xmlns:a16="http://schemas.microsoft.com/office/drawing/2014/main" id="{7A6E0FBE-DBD5-4133-BF4B-2E94AF3A3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35 w 72"/>
                <a:gd name="T1" fmla="*/ 5 h 56"/>
                <a:gd name="T2" fmla="*/ 32 w 72"/>
                <a:gd name="T3" fmla="*/ 0 h 56"/>
                <a:gd name="T4" fmla="*/ 31 w 72"/>
                <a:gd name="T5" fmla="*/ 0 h 56"/>
                <a:gd name="T6" fmla="*/ 26 w 72"/>
                <a:gd name="T7" fmla="*/ 0 h 56"/>
                <a:gd name="T8" fmla="*/ 19 w 72"/>
                <a:gd name="T9" fmla="*/ 0 h 56"/>
                <a:gd name="T10" fmla="*/ 13 w 72"/>
                <a:gd name="T11" fmla="*/ 1 h 56"/>
                <a:gd name="T12" fmla="*/ 6 w 72"/>
                <a:gd name="T13" fmla="*/ 4 h 56"/>
                <a:gd name="T14" fmla="*/ 2 w 72"/>
                <a:gd name="T15" fmla="*/ 7 h 56"/>
                <a:gd name="T16" fmla="*/ 0 w 72"/>
                <a:gd name="T17" fmla="*/ 13 h 56"/>
                <a:gd name="T18" fmla="*/ 3 w 72"/>
                <a:gd name="T19" fmla="*/ 21 h 56"/>
                <a:gd name="T20" fmla="*/ 8 w 72"/>
                <a:gd name="T21" fmla="*/ 27 h 56"/>
                <a:gd name="T22" fmla="*/ 14 w 72"/>
                <a:gd name="T23" fmla="*/ 29 h 56"/>
                <a:gd name="T24" fmla="*/ 19 w 72"/>
                <a:gd name="T25" fmla="*/ 27 h 56"/>
                <a:gd name="T26" fmla="*/ 24 w 72"/>
                <a:gd name="T27" fmla="*/ 23 h 56"/>
                <a:gd name="T28" fmla="*/ 28 w 72"/>
                <a:gd name="T29" fmla="*/ 17 h 56"/>
                <a:gd name="T30" fmla="*/ 32 w 72"/>
                <a:gd name="T31" fmla="*/ 11 h 56"/>
                <a:gd name="T32" fmla="*/ 35 w 72"/>
                <a:gd name="T33" fmla="*/ 7 h 56"/>
                <a:gd name="T34" fmla="*/ 35 w 72"/>
                <a:gd name="T35" fmla="*/ 5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3" name="Freeform 621">
              <a:extLst>
                <a:ext uri="{FF2B5EF4-FFF2-40B4-BE49-F238E27FC236}">
                  <a16:creationId xmlns:a16="http://schemas.microsoft.com/office/drawing/2014/main" id="{B1D7BE6E-C9CC-4E1B-8A36-36F95EF70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6 w 53"/>
                <a:gd name="T1" fmla="*/ 0 h 72"/>
                <a:gd name="T2" fmla="*/ 11 w 53"/>
                <a:gd name="T3" fmla="*/ 0 h 72"/>
                <a:gd name="T4" fmla="*/ 10 w 53"/>
                <a:gd name="T5" fmla="*/ 2 h 72"/>
                <a:gd name="T6" fmla="*/ 7 w 53"/>
                <a:gd name="T7" fmla="*/ 6 h 72"/>
                <a:gd name="T8" fmla="*/ 4 w 53"/>
                <a:gd name="T9" fmla="*/ 12 h 72"/>
                <a:gd name="T10" fmla="*/ 1 w 53"/>
                <a:gd name="T11" fmla="*/ 18 h 72"/>
                <a:gd name="T12" fmla="*/ 0 w 53"/>
                <a:gd name="T13" fmla="*/ 25 h 72"/>
                <a:gd name="T14" fmla="*/ 1 w 53"/>
                <a:gd name="T15" fmla="*/ 31 h 72"/>
                <a:gd name="T16" fmla="*/ 5 w 53"/>
                <a:gd name="T17" fmla="*/ 35 h 72"/>
                <a:gd name="T18" fmla="*/ 14 w 53"/>
                <a:gd name="T19" fmla="*/ 37 h 72"/>
                <a:gd name="T20" fmla="*/ 22 w 53"/>
                <a:gd name="T21" fmla="*/ 35 h 72"/>
                <a:gd name="T22" fmla="*/ 26 w 53"/>
                <a:gd name="T23" fmla="*/ 31 h 72"/>
                <a:gd name="T24" fmla="*/ 27 w 53"/>
                <a:gd name="T25" fmla="*/ 25 h 72"/>
                <a:gd name="T26" fmla="*/ 26 w 53"/>
                <a:gd name="T27" fmla="*/ 18 h 72"/>
                <a:gd name="T28" fmla="*/ 23 w 53"/>
                <a:gd name="T29" fmla="*/ 12 h 72"/>
                <a:gd name="T30" fmla="*/ 20 w 53"/>
                <a:gd name="T31" fmla="*/ 6 h 72"/>
                <a:gd name="T32" fmla="*/ 18 w 53"/>
                <a:gd name="T33" fmla="*/ 2 h 72"/>
                <a:gd name="T34" fmla="*/ 16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4" name="Freeform 622">
              <a:extLst>
                <a:ext uri="{FF2B5EF4-FFF2-40B4-BE49-F238E27FC236}">
                  <a16:creationId xmlns:a16="http://schemas.microsoft.com/office/drawing/2014/main" id="{97A37E0B-CE00-465F-A0BE-E104346CA6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3 w 72"/>
                <a:gd name="T1" fmla="*/ 0 h 57"/>
                <a:gd name="T2" fmla="*/ 0 w 72"/>
                <a:gd name="T3" fmla="*/ 5 h 57"/>
                <a:gd name="T4" fmla="*/ 0 w 72"/>
                <a:gd name="T5" fmla="*/ 7 h 57"/>
                <a:gd name="T6" fmla="*/ 3 w 72"/>
                <a:gd name="T7" fmla="*/ 11 h 57"/>
                <a:gd name="T8" fmla="*/ 7 w 72"/>
                <a:gd name="T9" fmla="*/ 17 h 57"/>
                <a:gd name="T10" fmla="*/ 11 w 72"/>
                <a:gd name="T11" fmla="*/ 22 h 57"/>
                <a:gd name="T12" fmla="*/ 16 w 72"/>
                <a:gd name="T13" fmla="*/ 27 h 57"/>
                <a:gd name="T14" fmla="*/ 21 w 72"/>
                <a:gd name="T15" fmla="*/ 29 h 57"/>
                <a:gd name="T16" fmla="*/ 27 w 72"/>
                <a:gd name="T17" fmla="*/ 28 h 57"/>
                <a:gd name="T18" fmla="*/ 32 w 72"/>
                <a:gd name="T19" fmla="*/ 21 h 57"/>
                <a:gd name="T20" fmla="*/ 35 w 72"/>
                <a:gd name="T21" fmla="*/ 13 h 57"/>
                <a:gd name="T22" fmla="*/ 33 w 72"/>
                <a:gd name="T23" fmla="*/ 8 h 57"/>
                <a:gd name="T24" fmla="*/ 29 w 72"/>
                <a:gd name="T25" fmla="*/ 4 h 57"/>
                <a:gd name="T26" fmla="*/ 22 w 72"/>
                <a:gd name="T27" fmla="*/ 1 h 57"/>
                <a:gd name="T28" fmla="*/ 16 w 72"/>
                <a:gd name="T29" fmla="*/ 0 h 57"/>
                <a:gd name="T30" fmla="*/ 10 w 72"/>
                <a:gd name="T31" fmla="*/ 0 h 57"/>
                <a:gd name="T32" fmla="*/ 4 w 72"/>
                <a:gd name="T33" fmla="*/ 0 h 57"/>
                <a:gd name="T34" fmla="*/ 3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5" name="Freeform 623">
              <a:extLst>
                <a:ext uri="{FF2B5EF4-FFF2-40B4-BE49-F238E27FC236}">
                  <a16:creationId xmlns:a16="http://schemas.microsoft.com/office/drawing/2014/main" id="{CD85B1D9-67E1-46BD-B1F1-28738D9E85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24 h 58"/>
                <a:gd name="T2" fmla="*/ 3 w 72"/>
                <a:gd name="T3" fmla="*/ 29 h 58"/>
                <a:gd name="T4" fmla="*/ 4 w 72"/>
                <a:gd name="T5" fmla="*/ 29 h 58"/>
                <a:gd name="T6" fmla="*/ 10 w 72"/>
                <a:gd name="T7" fmla="*/ 29 h 58"/>
                <a:gd name="T8" fmla="*/ 16 w 72"/>
                <a:gd name="T9" fmla="*/ 29 h 58"/>
                <a:gd name="T10" fmla="*/ 22 w 72"/>
                <a:gd name="T11" fmla="*/ 28 h 58"/>
                <a:gd name="T12" fmla="*/ 29 w 72"/>
                <a:gd name="T13" fmla="*/ 26 h 58"/>
                <a:gd name="T14" fmla="*/ 33 w 72"/>
                <a:gd name="T15" fmla="*/ 22 h 58"/>
                <a:gd name="T16" fmla="*/ 35 w 72"/>
                <a:gd name="T17" fmla="*/ 16 h 58"/>
                <a:gd name="T18" fmla="*/ 32 w 72"/>
                <a:gd name="T19" fmla="*/ 8 h 58"/>
                <a:gd name="T20" fmla="*/ 27 w 72"/>
                <a:gd name="T21" fmla="*/ 2 h 58"/>
                <a:gd name="T22" fmla="*/ 21 w 72"/>
                <a:gd name="T23" fmla="*/ 0 h 58"/>
                <a:gd name="T24" fmla="*/ 16 w 72"/>
                <a:gd name="T25" fmla="*/ 3 h 58"/>
                <a:gd name="T26" fmla="*/ 11 w 72"/>
                <a:gd name="T27" fmla="*/ 7 h 58"/>
                <a:gd name="T28" fmla="*/ 7 w 72"/>
                <a:gd name="T29" fmla="*/ 12 h 58"/>
                <a:gd name="T30" fmla="*/ 3 w 72"/>
                <a:gd name="T31" fmla="*/ 18 h 58"/>
                <a:gd name="T32" fmla="*/ 0 w 72"/>
                <a:gd name="T33" fmla="*/ 22 h 58"/>
                <a:gd name="T34" fmla="*/ 0 w 72"/>
                <a:gd name="T35" fmla="*/ 2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6" name="Freeform 624">
              <a:extLst>
                <a:ext uri="{FF2B5EF4-FFF2-40B4-BE49-F238E27FC236}">
                  <a16:creationId xmlns:a16="http://schemas.microsoft.com/office/drawing/2014/main" id="{25D85755-9A70-4B7B-979A-933D8DA0D3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72 w 144"/>
                <a:gd name="T1" fmla="*/ 0 h 167"/>
                <a:gd name="T2" fmla="*/ 72 w 144"/>
                <a:gd name="T3" fmla="*/ 14 h 167"/>
                <a:gd name="T4" fmla="*/ 69 w 144"/>
                <a:gd name="T5" fmla="*/ 29 h 167"/>
                <a:gd name="T6" fmla="*/ 65 w 144"/>
                <a:gd name="T7" fmla="*/ 42 h 167"/>
                <a:gd name="T8" fmla="*/ 58 w 144"/>
                <a:gd name="T9" fmla="*/ 56 h 167"/>
                <a:gd name="T10" fmla="*/ 50 w 144"/>
                <a:gd name="T11" fmla="*/ 68 h 167"/>
                <a:gd name="T12" fmla="*/ 41 w 144"/>
                <a:gd name="T13" fmla="*/ 76 h 167"/>
                <a:gd name="T14" fmla="*/ 30 w 144"/>
                <a:gd name="T15" fmla="*/ 82 h 167"/>
                <a:gd name="T16" fmla="*/ 18 w 144"/>
                <a:gd name="T17" fmla="*/ 84 h 167"/>
                <a:gd name="T18" fmla="*/ 8 w 144"/>
                <a:gd name="T19" fmla="*/ 82 h 167"/>
                <a:gd name="T20" fmla="*/ 3 w 144"/>
                <a:gd name="T21" fmla="*/ 76 h 167"/>
                <a:gd name="T22" fmla="*/ 0 w 144"/>
                <a:gd name="T23" fmla="*/ 70 h 167"/>
                <a:gd name="T24" fmla="*/ 1 w 144"/>
                <a:gd name="T25" fmla="*/ 62 h 167"/>
                <a:gd name="T26" fmla="*/ 6 w 144"/>
                <a:gd name="T27" fmla="*/ 55 h 167"/>
                <a:gd name="T28" fmla="*/ 12 w 144"/>
                <a:gd name="T29" fmla="*/ 48 h 167"/>
                <a:gd name="T30" fmla="*/ 21 w 144"/>
                <a:gd name="T31" fmla="*/ 43 h 167"/>
                <a:gd name="T32" fmla="*/ 31 w 144"/>
                <a:gd name="T33" fmla="*/ 41 h 167"/>
                <a:gd name="T34" fmla="*/ 40 w 144"/>
                <a:gd name="T35" fmla="*/ 40 h 167"/>
                <a:gd name="T36" fmla="*/ 48 w 144"/>
                <a:gd name="T37" fmla="*/ 35 h 167"/>
                <a:gd name="T38" fmla="*/ 54 w 144"/>
                <a:gd name="T39" fmla="*/ 29 h 167"/>
                <a:gd name="T40" fmla="*/ 61 w 144"/>
                <a:gd name="T41" fmla="*/ 21 h 167"/>
                <a:gd name="T42" fmla="*/ 65 w 144"/>
                <a:gd name="T43" fmla="*/ 13 h 167"/>
                <a:gd name="T44" fmla="*/ 69 w 144"/>
                <a:gd name="T45" fmla="*/ 7 h 167"/>
                <a:gd name="T46" fmla="*/ 72 w 144"/>
                <a:gd name="T47" fmla="*/ 2 h 167"/>
                <a:gd name="T48" fmla="*/ 72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7" name="Freeform 625">
              <a:extLst>
                <a:ext uri="{FF2B5EF4-FFF2-40B4-BE49-F238E27FC236}">
                  <a16:creationId xmlns:a16="http://schemas.microsoft.com/office/drawing/2014/main" id="{1AC99000-C62F-41B3-81AF-AFDEB2A8F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02 w 204"/>
                <a:gd name="T1" fmla="*/ 0 h 82"/>
                <a:gd name="T2" fmla="*/ 98 w 204"/>
                <a:gd name="T3" fmla="*/ 5 h 82"/>
                <a:gd name="T4" fmla="*/ 94 w 204"/>
                <a:gd name="T5" fmla="*/ 10 h 82"/>
                <a:gd name="T6" fmla="*/ 88 w 204"/>
                <a:gd name="T7" fmla="*/ 15 h 82"/>
                <a:gd name="T8" fmla="*/ 83 w 204"/>
                <a:gd name="T9" fmla="*/ 20 h 82"/>
                <a:gd name="T10" fmla="*/ 76 w 204"/>
                <a:gd name="T11" fmla="*/ 24 h 82"/>
                <a:gd name="T12" fmla="*/ 70 w 204"/>
                <a:gd name="T13" fmla="*/ 28 h 82"/>
                <a:gd name="T14" fmla="*/ 64 w 204"/>
                <a:gd name="T15" fmla="*/ 32 h 82"/>
                <a:gd name="T16" fmla="*/ 57 w 204"/>
                <a:gd name="T17" fmla="*/ 34 h 82"/>
                <a:gd name="T18" fmla="*/ 50 w 204"/>
                <a:gd name="T19" fmla="*/ 37 h 82"/>
                <a:gd name="T20" fmla="*/ 44 w 204"/>
                <a:gd name="T21" fmla="*/ 39 h 82"/>
                <a:gd name="T22" fmla="*/ 37 w 204"/>
                <a:gd name="T23" fmla="*/ 40 h 82"/>
                <a:gd name="T24" fmla="*/ 31 w 204"/>
                <a:gd name="T25" fmla="*/ 40 h 82"/>
                <a:gd name="T26" fmla="*/ 24 w 204"/>
                <a:gd name="T27" fmla="*/ 40 h 82"/>
                <a:gd name="T28" fmla="*/ 19 w 204"/>
                <a:gd name="T29" fmla="*/ 38 h 82"/>
                <a:gd name="T30" fmla="*/ 13 w 204"/>
                <a:gd name="T31" fmla="*/ 35 h 82"/>
                <a:gd name="T32" fmla="*/ 8 w 204"/>
                <a:gd name="T33" fmla="*/ 32 h 82"/>
                <a:gd name="T34" fmla="*/ 1 w 204"/>
                <a:gd name="T35" fmla="*/ 23 h 82"/>
                <a:gd name="T36" fmla="*/ 0 w 204"/>
                <a:gd name="T37" fmla="*/ 16 h 82"/>
                <a:gd name="T38" fmla="*/ 3 w 204"/>
                <a:gd name="T39" fmla="*/ 10 h 82"/>
                <a:gd name="T40" fmla="*/ 9 w 204"/>
                <a:gd name="T41" fmla="*/ 5 h 82"/>
                <a:gd name="T42" fmla="*/ 17 w 204"/>
                <a:gd name="T43" fmla="*/ 1 h 82"/>
                <a:gd name="T44" fmla="*/ 26 w 204"/>
                <a:gd name="T45" fmla="*/ 0 h 82"/>
                <a:gd name="T46" fmla="*/ 36 w 204"/>
                <a:gd name="T47" fmla="*/ 2 h 82"/>
                <a:gd name="T48" fmla="*/ 45 w 204"/>
                <a:gd name="T49" fmla="*/ 7 h 82"/>
                <a:gd name="T50" fmla="*/ 53 w 204"/>
                <a:gd name="T51" fmla="*/ 11 h 82"/>
                <a:gd name="T52" fmla="*/ 62 w 204"/>
                <a:gd name="T53" fmla="*/ 12 h 82"/>
                <a:gd name="T54" fmla="*/ 71 w 204"/>
                <a:gd name="T55" fmla="*/ 11 h 82"/>
                <a:gd name="T56" fmla="*/ 80 w 204"/>
                <a:gd name="T57" fmla="*/ 8 h 82"/>
                <a:gd name="T58" fmla="*/ 89 w 204"/>
                <a:gd name="T59" fmla="*/ 6 h 82"/>
                <a:gd name="T60" fmla="*/ 96 w 204"/>
                <a:gd name="T61" fmla="*/ 3 h 82"/>
                <a:gd name="T62" fmla="*/ 100 w 204"/>
                <a:gd name="T63" fmla="*/ 1 h 82"/>
                <a:gd name="T64" fmla="*/ 102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8" name="Freeform 626">
              <a:extLst>
                <a:ext uri="{FF2B5EF4-FFF2-40B4-BE49-F238E27FC236}">
                  <a16:creationId xmlns:a16="http://schemas.microsoft.com/office/drawing/2014/main" id="{5145A789-48BE-4518-B464-5B4A5139D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2 w 84"/>
                <a:gd name="T1" fmla="*/ 0 h 208"/>
                <a:gd name="T2" fmla="*/ 21 w 84"/>
                <a:gd name="T3" fmla="*/ 11 h 208"/>
                <a:gd name="T4" fmla="*/ 30 w 84"/>
                <a:gd name="T5" fmla="*/ 23 h 208"/>
                <a:gd name="T6" fmla="*/ 36 w 84"/>
                <a:gd name="T7" fmla="*/ 37 h 208"/>
                <a:gd name="T8" fmla="*/ 40 w 84"/>
                <a:gd name="T9" fmla="*/ 50 h 208"/>
                <a:gd name="T10" fmla="*/ 42 w 84"/>
                <a:gd name="T11" fmla="*/ 64 h 208"/>
                <a:gd name="T12" fmla="*/ 41 w 84"/>
                <a:gd name="T13" fmla="*/ 78 h 208"/>
                <a:gd name="T14" fmla="*/ 37 w 84"/>
                <a:gd name="T15" fmla="*/ 89 h 208"/>
                <a:gd name="T16" fmla="*/ 29 w 84"/>
                <a:gd name="T17" fmla="*/ 99 h 208"/>
                <a:gd name="T18" fmla="*/ 20 w 84"/>
                <a:gd name="T19" fmla="*/ 104 h 208"/>
                <a:gd name="T20" fmla="*/ 13 w 84"/>
                <a:gd name="T21" fmla="*/ 104 h 208"/>
                <a:gd name="T22" fmla="*/ 6 w 84"/>
                <a:gd name="T23" fmla="*/ 101 h 208"/>
                <a:gd name="T24" fmla="*/ 2 w 84"/>
                <a:gd name="T25" fmla="*/ 94 h 208"/>
                <a:gd name="T26" fmla="*/ 0 w 84"/>
                <a:gd name="T27" fmla="*/ 85 h 208"/>
                <a:gd name="T28" fmla="*/ 1 w 84"/>
                <a:gd name="T29" fmla="*/ 76 h 208"/>
                <a:gd name="T30" fmla="*/ 4 w 84"/>
                <a:gd name="T31" fmla="*/ 67 h 208"/>
                <a:gd name="T32" fmla="*/ 10 w 84"/>
                <a:gd name="T33" fmla="*/ 58 h 208"/>
                <a:gd name="T34" fmla="*/ 17 w 84"/>
                <a:gd name="T35" fmla="*/ 42 h 208"/>
                <a:gd name="T36" fmla="*/ 17 w 84"/>
                <a:gd name="T37" fmla="*/ 23 h 208"/>
                <a:gd name="T38" fmla="*/ 14 w 84"/>
                <a:gd name="T39" fmla="*/ 7 h 208"/>
                <a:gd name="T40" fmla="*/ 12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9" name="Freeform 627">
              <a:extLst>
                <a:ext uri="{FF2B5EF4-FFF2-40B4-BE49-F238E27FC236}">
                  <a16:creationId xmlns:a16="http://schemas.microsoft.com/office/drawing/2014/main" id="{32F8F590-8770-427C-B917-E0BC81C0D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4 w 144"/>
                <a:gd name="T3" fmla="*/ 3 h 170"/>
                <a:gd name="T4" fmla="*/ 27 w 144"/>
                <a:gd name="T5" fmla="*/ 9 h 170"/>
                <a:gd name="T6" fmla="*/ 41 w 144"/>
                <a:gd name="T7" fmla="*/ 16 h 170"/>
                <a:gd name="T8" fmla="*/ 52 w 144"/>
                <a:gd name="T9" fmla="*/ 25 h 170"/>
                <a:gd name="T10" fmla="*/ 62 w 144"/>
                <a:gd name="T11" fmla="*/ 35 h 170"/>
                <a:gd name="T12" fmla="*/ 69 w 144"/>
                <a:gd name="T13" fmla="*/ 45 h 170"/>
                <a:gd name="T14" fmla="*/ 72 w 144"/>
                <a:gd name="T15" fmla="*/ 58 h 170"/>
                <a:gd name="T16" fmla="*/ 71 w 144"/>
                <a:gd name="T17" fmla="*/ 70 h 170"/>
                <a:gd name="T18" fmla="*/ 67 w 144"/>
                <a:gd name="T19" fmla="*/ 79 h 170"/>
                <a:gd name="T20" fmla="*/ 61 w 144"/>
                <a:gd name="T21" fmla="*/ 83 h 170"/>
                <a:gd name="T22" fmla="*/ 54 w 144"/>
                <a:gd name="T23" fmla="*/ 84 h 170"/>
                <a:gd name="T24" fmla="*/ 47 w 144"/>
                <a:gd name="T25" fmla="*/ 81 h 170"/>
                <a:gd name="T26" fmla="*/ 40 w 144"/>
                <a:gd name="T27" fmla="*/ 75 h 170"/>
                <a:gd name="T28" fmla="*/ 35 w 144"/>
                <a:gd name="T29" fmla="*/ 67 h 170"/>
                <a:gd name="T30" fmla="*/ 32 w 144"/>
                <a:gd name="T31" fmla="*/ 58 h 170"/>
                <a:gd name="T32" fmla="*/ 33 w 144"/>
                <a:gd name="T33" fmla="*/ 48 h 170"/>
                <a:gd name="T34" fmla="*/ 33 w 144"/>
                <a:gd name="T35" fmla="*/ 40 h 170"/>
                <a:gd name="T36" fmla="*/ 30 w 144"/>
                <a:gd name="T37" fmla="*/ 31 h 170"/>
                <a:gd name="T38" fmla="*/ 25 w 144"/>
                <a:gd name="T39" fmla="*/ 23 h 170"/>
                <a:gd name="T40" fmla="*/ 18 w 144"/>
                <a:gd name="T41" fmla="*/ 15 h 170"/>
                <a:gd name="T42" fmla="*/ 12 w 144"/>
                <a:gd name="T43" fmla="*/ 9 h 170"/>
                <a:gd name="T44" fmla="*/ 6 w 144"/>
                <a:gd name="T45" fmla="*/ 5 h 170"/>
                <a:gd name="T46" fmla="*/ 2 w 144"/>
                <a:gd name="T47" fmla="*/ 1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0" name="Freeform 628">
              <a:extLst>
                <a:ext uri="{FF2B5EF4-FFF2-40B4-BE49-F238E27FC236}">
                  <a16:creationId xmlns:a16="http://schemas.microsoft.com/office/drawing/2014/main" id="{1499EBDD-26DA-4246-B6EC-4749EC2361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9 h 103"/>
                <a:gd name="T2" fmla="*/ 6 w 199"/>
                <a:gd name="T3" fmla="*/ 6 h 103"/>
                <a:gd name="T4" fmla="*/ 13 w 199"/>
                <a:gd name="T5" fmla="*/ 4 h 103"/>
                <a:gd name="T6" fmla="*/ 20 w 199"/>
                <a:gd name="T7" fmla="*/ 2 h 103"/>
                <a:gd name="T8" fmla="*/ 27 w 199"/>
                <a:gd name="T9" fmla="*/ 1 h 103"/>
                <a:gd name="T10" fmla="*/ 34 w 199"/>
                <a:gd name="T11" fmla="*/ 0 h 103"/>
                <a:gd name="T12" fmla="*/ 42 w 199"/>
                <a:gd name="T13" fmla="*/ 0 h 103"/>
                <a:gd name="T14" fmla="*/ 49 w 199"/>
                <a:gd name="T15" fmla="*/ 0 h 103"/>
                <a:gd name="T16" fmla="*/ 57 w 199"/>
                <a:gd name="T17" fmla="*/ 0 h 103"/>
                <a:gd name="T18" fmla="*/ 64 w 199"/>
                <a:gd name="T19" fmla="*/ 2 h 103"/>
                <a:gd name="T20" fmla="*/ 70 w 199"/>
                <a:gd name="T21" fmla="*/ 4 h 103"/>
                <a:gd name="T22" fmla="*/ 76 w 199"/>
                <a:gd name="T23" fmla="*/ 6 h 103"/>
                <a:gd name="T24" fmla="*/ 82 w 199"/>
                <a:gd name="T25" fmla="*/ 9 h 103"/>
                <a:gd name="T26" fmla="*/ 87 w 199"/>
                <a:gd name="T27" fmla="*/ 13 h 103"/>
                <a:gd name="T28" fmla="*/ 91 w 199"/>
                <a:gd name="T29" fmla="*/ 17 h 103"/>
                <a:gd name="T30" fmla="*/ 95 w 199"/>
                <a:gd name="T31" fmla="*/ 22 h 103"/>
                <a:gd name="T32" fmla="*/ 98 w 199"/>
                <a:gd name="T33" fmla="*/ 28 h 103"/>
                <a:gd name="T34" fmla="*/ 99 w 199"/>
                <a:gd name="T35" fmla="*/ 38 h 103"/>
                <a:gd name="T36" fmla="*/ 97 w 199"/>
                <a:gd name="T37" fmla="*/ 45 h 103"/>
                <a:gd name="T38" fmla="*/ 91 w 199"/>
                <a:gd name="T39" fmla="*/ 49 h 103"/>
                <a:gd name="T40" fmla="*/ 83 w 199"/>
                <a:gd name="T41" fmla="*/ 51 h 103"/>
                <a:gd name="T42" fmla="*/ 75 w 199"/>
                <a:gd name="T43" fmla="*/ 50 h 103"/>
                <a:gd name="T44" fmla="*/ 66 w 199"/>
                <a:gd name="T45" fmla="*/ 46 h 103"/>
                <a:gd name="T46" fmla="*/ 59 w 199"/>
                <a:gd name="T47" fmla="*/ 40 h 103"/>
                <a:gd name="T48" fmla="*/ 53 w 199"/>
                <a:gd name="T49" fmla="*/ 31 h 103"/>
                <a:gd name="T50" fmla="*/ 48 w 199"/>
                <a:gd name="T51" fmla="*/ 24 h 103"/>
                <a:gd name="T52" fmla="*/ 41 w 199"/>
                <a:gd name="T53" fmla="*/ 18 h 103"/>
                <a:gd name="T54" fmla="*/ 32 w 199"/>
                <a:gd name="T55" fmla="*/ 14 h 103"/>
                <a:gd name="T56" fmla="*/ 23 w 199"/>
                <a:gd name="T57" fmla="*/ 12 h 103"/>
                <a:gd name="T58" fmla="*/ 14 w 199"/>
                <a:gd name="T59" fmla="*/ 10 h 103"/>
                <a:gd name="T60" fmla="*/ 7 w 199"/>
                <a:gd name="T61" fmla="*/ 9 h 103"/>
                <a:gd name="T62" fmla="*/ 2 w 199"/>
                <a:gd name="T63" fmla="*/ 9 h 103"/>
                <a:gd name="T64" fmla="*/ 0 w 199"/>
                <a:gd name="T65" fmla="*/ 9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1" name="Freeform 629">
              <a:extLst>
                <a:ext uri="{FF2B5EF4-FFF2-40B4-BE49-F238E27FC236}">
                  <a16:creationId xmlns:a16="http://schemas.microsoft.com/office/drawing/2014/main" id="{0D676A06-AB0C-46EB-AA10-9DDD02C34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47 w 107"/>
                <a:gd name="T1" fmla="*/ 0 h 195"/>
                <a:gd name="T2" fmla="*/ 51 w 107"/>
                <a:gd name="T3" fmla="*/ 13 h 195"/>
                <a:gd name="T4" fmla="*/ 53 w 107"/>
                <a:gd name="T5" fmla="*/ 28 h 195"/>
                <a:gd name="T6" fmla="*/ 53 w 107"/>
                <a:gd name="T7" fmla="*/ 43 h 195"/>
                <a:gd name="T8" fmla="*/ 52 w 107"/>
                <a:gd name="T9" fmla="*/ 57 h 195"/>
                <a:gd name="T10" fmla="*/ 48 w 107"/>
                <a:gd name="T11" fmla="*/ 71 h 195"/>
                <a:gd name="T12" fmla="*/ 41 w 107"/>
                <a:gd name="T13" fmla="*/ 82 h 195"/>
                <a:gd name="T14" fmla="*/ 33 w 107"/>
                <a:gd name="T15" fmla="*/ 92 h 195"/>
                <a:gd name="T16" fmla="*/ 22 w 107"/>
                <a:gd name="T17" fmla="*/ 97 h 195"/>
                <a:gd name="T18" fmla="*/ 12 w 107"/>
                <a:gd name="T19" fmla="*/ 98 h 195"/>
                <a:gd name="T20" fmla="*/ 5 w 107"/>
                <a:gd name="T21" fmla="*/ 95 h 195"/>
                <a:gd name="T22" fmla="*/ 1 w 107"/>
                <a:gd name="T23" fmla="*/ 89 h 195"/>
                <a:gd name="T24" fmla="*/ 0 w 107"/>
                <a:gd name="T25" fmla="*/ 81 h 195"/>
                <a:gd name="T26" fmla="*/ 1 w 107"/>
                <a:gd name="T27" fmla="*/ 73 h 195"/>
                <a:gd name="T28" fmla="*/ 6 w 107"/>
                <a:gd name="T29" fmla="*/ 64 h 195"/>
                <a:gd name="T30" fmla="*/ 12 w 107"/>
                <a:gd name="T31" fmla="*/ 57 h 195"/>
                <a:gd name="T32" fmla="*/ 21 w 107"/>
                <a:gd name="T33" fmla="*/ 52 h 195"/>
                <a:gd name="T34" fmla="*/ 29 w 107"/>
                <a:gd name="T35" fmla="*/ 47 h 195"/>
                <a:gd name="T36" fmla="*/ 34 w 107"/>
                <a:gd name="T37" fmla="*/ 40 h 195"/>
                <a:gd name="T38" fmla="*/ 39 w 107"/>
                <a:gd name="T39" fmla="*/ 32 h 195"/>
                <a:gd name="T40" fmla="*/ 43 w 107"/>
                <a:gd name="T41" fmla="*/ 23 h 195"/>
                <a:gd name="T42" fmla="*/ 45 w 107"/>
                <a:gd name="T43" fmla="*/ 14 h 195"/>
                <a:gd name="T44" fmla="*/ 46 w 107"/>
                <a:gd name="T45" fmla="*/ 7 h 195"/>
                <a:gd name="T46" fmla="*/ 47 w 107"/>
                <a:gd name="T47" fmla="*/ 2 h 195"/>
                <a:gd name="T48" fmla="*/ 47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2" name="Freeform 630">
              <a:extLst>
                <a:ext uri="{FF2B5EF4-FFF2-40B4-BE49-F238E27FC236}">
                  <a16:creationId xmlns:a16="http://schemas.microsoft.com/office/drawing/2014/main" id="{E23FA882-8540-4488-AD0A-F9AFE01E6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91 w 183"/>
                <a:gd name="T1" fmla="*/ 0 h 126"/>
                <a:gd name="T2" fmla="*/ 86 w 183"/>
                <a:gd name="T3" fmla="*/ 13 h 126"/>
                <a:gd name="T4" fmla="*/ 79 w 183"/>
                <a:gd name="T5" fmla="*/ 26 h 126"/>
                <a:gd name="T6" fmla="*/ 70 w 183"/>
                <a:gd name="T7" fmla="*/ 37 h 126"/>
                <a:gd name="T8" fmla="*/ 60 w 183"/>
                <a:gd name="T9" fmla="*/ 47 h 126"/>
                <a:gd name="T10" fmla="*/ 48 w 183"/>
                <a:gd name="T11" fmla="*/ 56 h 126"/>
                <a:gd name="T12" fmla="*/ 36 w 183"/>
                <a:gd name="T13" fmla="*/ 61 h 126"/>
                <a:gd name="T14" fmla="*/ 24 w 183"/>
                <a:gd name="T15" fmla="*/ 63 h 126"/>
                <a:gd name="T16" fmla="*/ 12 w 183"/>
                <a:gd name="T17" fmla="*/ 60 h 126"/>
                <a:gd name="T18" fmla="*/ 3 w 183"/>
                <a:gd name="T19" fmla="*/ 55 h 126"/>
                <a:gd name="T20" fmla="*/ 0 w 183"/>
                <a:gd name="T21" fmla="*/ 48 h 126"/>
                <a:gd name="T22" fmla="*/ 0 w 183"/>
                <a:gd name="T23" fmla="*/ 41 h 126"/>
                <a:gd name="T24" fmla="*/ 4 w 183"/>
                <a:gd name="T25" fmla="*/ 35 h 126"/>
                <a:gd name="T26" fmla="*/ 11 w 183"/>
                <a:gd name="T27" fmla="*/ 29 h 126"/>
                <a:gd name="T28" fmla="*/ 19 w 183"/>
                <a:gd name="T29" fmla="*/ 25 h 126"/>
                <a:gd name="T30" fmla="*/ 29 w 183"/>
                <a:gd name="T31" fmla="*/ 23 h 126"/>
                <a:gd name="T32" fmla="*/ 39 w 183"/>
                <a:gd name="T33" fmla="*/ 25 h 126"/>
                <a:gd name="T34" fmla="*/ 48 w 183"/>
                <a:gd name="T35" fmla="*/ 26 h 126"/>
                <a:gd name="T36" fmla="*/ 56 w 183"/>
                <a:gd name="T37" fmla="*/ 24 h 126"/>
                <a:gd name="T38" fmla="*/ 65 w 183"/>
                <a:gd name="T39" fmla="*/ 20 h 126"/>
                <a:gd name="T40" fmla="*/ 74 w 183"/>
                <a:gd name="T41" fmla="*/ 15 h 126"/>
                <a:gd name="T42" fmla="*/ 80 w 183"/>
                <a:gd name="T43" fmla="*/ 10 h 126"/>
                <a:gd name="T44" fmla="*/ 86 w 183"/>
                <a:gd name="T45" fmla="*/ 5 h 126"/>
                <a:gd name="T46" fmla="*/ 90 w 183"/>
                <a:gd name="T47" fmla="*/ 1 h 126"/>
                <a:gd name="T48" fmla="*/ 91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3" name="Freeform 631">
              <a:extLst>
                <a:ext uri="{FF2B5EF4-FFF2-40B4-BE49-F238E27FC236}">
                  <a16:creationId xmlns:a16="http://schemas.microsoft.com/office/drawing/2014/main" id="{45A686BB-0A7F-4441-B2A7-0CCA2C650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2 w 102"/>
                <a:gd name="T3" fmla="*/ 7 h 197"/>
                <a:gd name="T4" fmla="*/ 23 w 102"/>
                <a:gd name="T5" fmla="*/ 16 h 197"/>
                <a:gd name="T6" fmla="*/ 34 w 102"/>
                <a:gd name="T7" fmla="*/ 27 h 197"/>
                <a:gd name="T8" fmla="*/ 42 w 102"/>
                <a:gd name="T9" fmla="*/ 38 h 197"/>
                <a:gd name="T10" fmla="*/ 48 w 102"/>
                <a:gd name="T11" fmla="*/ 51 h 197"/>
                <a:gd name="T12" fmla="*/ 52 w 102"/>
                <a:gd name="T13" fmla="*/ 64 h 197"/>
                <a:gd name="T14" fmla="*/ 52 w 102"/>
                <a:gd name="T15" fmla="*/ 76 h 197"/>
                <a:gd name="T16" fmla="*/ 47 w 102"/>
                <a:gd name="T17" fmla="*/ 88 h 197"/>
                <a:gd name="T18" fmla="*/ 40 w 102"/>
                <a:gd name="T19" fmla="*/ 95 h 197"/>
                <a:gd name="T20" fmla="*/ 33 w 102"/>
                <a:gd name="T21" fmla="*/ 98 h 197"/>
                <a:gd name="T22" fmla="*/ 26 w 102"/>
                <a:gd name="T23" fmla="*/ 97 h 197"/>
                <a:gd name="T24" fmla="*/ 20 w 102"/>
                <a:gd name="T25" fmla="*/ 91 h 197"/>
                <a:gd name="T26" fmla="*/ 15 w 102"/>
                <a:gd name="T27" fmla="*/ 85 h 197"/>
                <a:gd name="T28" fmla="*/ 13 w 102"/>
                <a:gd name="T29" fmla="*/ 75 h 197"/>
                <a:gd name="T30" fmla="*/ 13 w 102"/>
                <a:gd name="T31" fmla="*/ 66 h 197"/>
                <a:gd name="T32" fmla="*/ 16 w 102"/>
                <a:gd name="T33" fmla="*/ 56 h 197"/>
                <a:gd name="T34" fmla="*/ 19 w 102"/>
                <a:gd name="T35" fmla="*/ 48 h 197"/>
                <a:gd name="T36" fmla="*/ 18 w 102"/>
                <a:gd name="T37" fmla="*/ 38 h 197"/>
                <a:gd name="T38" fmla="*/ 16 w 102"/>
                <a:gd name="T39" fmla="*/ 29 h 197"/>
                <a:gd name="T40" fmla="*/ 12 w 102"/>
                <a:gd name="T41" fmla="*/ 20 h 197"/>
                <a:gd name="T42" fmla="*/ 8 w 102"/>
                <a:gd name="T43" fmla="*/ 12 h 197"/>
                <a:gd name="T44" fmla="*/ 4 w 102"/>
                <a:gd name="T45" fmla="*/ 6 h 197"/>
                <a:gd name="T46" fmla="*/ 1 w 102"/>
                <a:gd name="T47" fmla="*/ 2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4" name="Freeform 632">
              <a:extLst>
                <a:ext uri="{FF2B5EF4-FFF2-40B4-BE49-F238E27FC236}">
                  <a16:creationId xmlns:a16="http://schemas.microsoft.com/office/drawing/2014/main" id="{F5EE5714-66ED-42CB-B4F0-21B469FA3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1 h 129"/>
                <a:gd name="T2" fmla="*/ 14 w 180"/>
                <a:gd name="T3" fmla="*/ 0 h 129"/>
                <a:gd name="T4" fmla="*/ 29 w 180"/>
                <a:gd name="T5" fmla="*/ 0 h 129"/>
                <a:gd name="T6" fmla="*/ 44 w 180"/>
                <a:gd name="T7" fmla="*/ 3 h 129"/>
                <a:gd name="T8" fmla="*/ 57 w 180"/>
                <a:gd name="T9" fmla="*/ 8 h 129"/>
                <a:gd name="T10" fmla="*/ 70 w 180"/>
                <a:gd name="T11" fmla="*/ 15 h 129"/>
                <a:gd name="T12" fmla="*/ 80 w 180"/>
                <a:gd name="T13" fmla="*/ 23 h 129"/>
                <a:gd name="T14" fmla="*/ 87 w 180"/>
                <a:gd name="T15" fmla="*/ 33 h 129"/>
                <a:gd name="T16" fmla="*/ 90 w 180"/>
                <a:gd name="T17" fmla="*/ 45 h 129"/>
                <a:gd name="T18" fmla="*/ 89 w 180"/>
                <a:gd name="T19" fmla="*/ 55 h 129"/>
                <a:gd name="T20" fmla="*/ 85 w 180"/>
                <a:gd name="T21" fmla="*/ 61 h 129"/>
                <a:gd name="T22" fmla="*/ 78 w 180"/>
                <a:gd name="T23" fmla="*/ 64 h 129"/>
                <a:gd name="T24" fmla="*/ 71 w 180"/>
                <a:gd name="T25" fmla="*/ 64 h 129"/>
                <a:gd name="T26" fmla="*/ 63 w 180"/>
                <a:gd name="T27" fmla="*/ 60 h 129"/>
                <a:gd name="T28" fmla="*/ 55 w 180"/>
                <a:gd name="T29" fmla="*/ 54 h 129"/>
                <a:gd name="T30" fmla="*/ 49 w 180"/>
                <a:gd name="T31" fmla="*/ 46 h 129"/>
                <a:gd name="T32" fmla="*/ 47 w 180"/>
                <a:gd name="T33" fmla="*/ 36 h 129"/>
                <a:gd name="T34" fmla="*/ 44 w 180"/>
                <a:gd name="T35" fmla="*/ 28 h 129"/>
                <a:gd name="T36" fmla="*/ 38 w 180"/>
                <a:gd name="T37" fmla="*/ 22 h 129"/>
                <a:gd name="T38" fmla="*/ 30 w 180"/>
                <a:gd name="T39" fmla="*/ 15 h 129"/>
                <a:gd name="T40" fmla="*/ 22 w 180"/>
                <a:gd name="T41" fmla="*/ 10 h 129"/>
                <a:gd name="T42" fmla="*/ 14 w 180"/>
                <a:gd name="T43" fmla="*/ 6 h 129"/>
                <a:gd name="T44" fmla="*/ 7 w 180"/>
                <a:gd name="T45" fmla="*/ 3 h 129"/>
                <a:gd name="T46" fmla="*/ 2 w 180"/>
                <a:gd name="T47" fmla="*/ 1 h 129"/>
                <a:gd name="T48" fmla="*/ 0 w 180"/>
                <a:gd name="T49" fmla="*/ 1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5" name="Freeform 633">
              <a:extLst>
                <a:ext uri="{FF2B5EF4-FFF2-40B4-BE49-F238E27FC236}">
                  <a16:creationId xmlns:a16="http://schemas.microsoft.com/office/drawing/2014/main" id="{3DC7EE3A-E6A2-47F1-9D1F-B7FB36376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27 h 85"/>
                <a:gd name="T2" fmla="*/ 6 w 206"/>
                <a:gd name="T3" fmla="*/ 22 h 85"/>
                <a:gd name="T4" fmla="*/ 11 w 206"/>
                <a:gd name="T5" fmla="*/ 18 h 85"/>
                <a:gd name="T6" fmla="*/ 17 w 206"/>
                <a:gd name="T7" fmla="*/ 15 h 85"/>
                <a:gd name="T8" fmla="*/ 23 w 206"/>
                <a:gd name="T9" fmla="*/ 11 h 85"/>
                <a:gd name="T10" fmla="*/ 30 w 206"/>
                <a:gd name="T11" fmla="*/ 8 h 85"/>
                <a:gd name="T12" fmla="*/ 37 w 206"/>
                <a:gd name="T13" fmla="*/ 5 h 85"/>
                <a:gd name="T14" fmla="*/ 44 w 206"/>
                <a:gd name="T15" fmla="*/ 3 h 85"/>
                <a:gd name="T16" fmla="*/ 52 w 206"/>
                <a:gd name="T17" fmla="*/ 1 h 85"/>
                <a:gd name="T18" fmla="*/ 59 w 206"/>
                <a:gd name="T19" fmla="*/ 0 h 85"/>
                <a:gd name="T20" fmla="*/ 65 w 206"/>
                <a:gd name="T21" fmla="*/ 0 h 85"/>
                <a:gd name="T22" fmla="*/ 72 w 206"/>
                <a:gd name="T23" fmla="*/ 0 h 85"/>
                <a:gd name="T24" fmla="*/ 78 w 206"/>
                <a:gd name="T25" fmla="*/ 1 h 85"/>
                <a:gd name="T26" fmla="*/ 84 w 206"/>
                <a:gd name="T27" fmla="*/ 3 h 85"/>
                <a:gd name="T28" fmla="*/ 90 w 206"/>
                <a:gd name="T29" fmla="*/ 6 h 85"/>
                <a:gd name="T30" fmla="*/ 95 w 206"/>
                <a:gd name="T31" fmla="*/ 9 h 85"/>
                <a:gd name="T32" fmla="*/ 99 w 206"/>
                <a:gd name="T33" fmla="*/ 14 h 85"/>
                <a:gd name="T34" fmla="*/ 103 w 206"/>
                <a:gd name="T35" fmla="*/ 23 h 85"/>
                <a:gd name="T36" fmla="*/ 103 w 206"/>
                <a:gd name="T37" fmla="*/ 31 h 85"/>
                <a:gd name="T38" fmla="*/ 99 w 206"/>
                <a:gd name="T39" fmla="*/ 36 h 85"/>
                <a:gd name="T40" fmla="*/ 93 w 206"/>
                <a:gd name="T41" fmla="*/ 41 h 85"/>
                <a:gd name="T42" fmla="*/ 84 w 206"/>
                <a:gd name="T43" fmla="*/ 42 h 85"/>
                <a:gd name="T44" fmla="*/ 75 w 206"/>
                <a:gd name="T45" fmla="*/ 42 h 85"/>
                <a:gd name="T46" fmla="*/ 66 w 206"/>
                <a:gd name="T47" fmla="*/ 38 h 85"/>
                <a:gd name="T48" fmla="*/ 58 w 206"/>
                <a:gd name="T49" fmla="*/ 31 h 85"/>
                <a:gd name="T50" fmla="*/ 51 w 206"/>
                <a:gd name="T51" fmla="*/ 26 h 85"/>
                <a:gd name="T52" fmla="*/ 42 w 206"/>
                <a:gd name="T53" fmla="*/ 23 h 85"/>
                <a:gd name="T54" fmla="*/ 33 w 206"/>
                <a:gd name="T55" fmla="*/ 22 h 85"/>
                <a:gd name="T56" fmla="*/ 23 w 206"/>
                <a:gd name="T57" fmla="*/ 23 h 85"/>
                <a:gd name="T58" fmla="*/ 15 w 206"/>
                <a:gd name="T59" fmla="*/ 24 h 85"/>
                <a:gd name="T60" fmla="*/ 7 w 206"/>
                <a:gd name="T61" fmla="*/ 25 h 85"/>
                <a:gd name="T62" fmla="*/ 2 w 206"/>
                <a:gd name="T63" fmla="*/ 26 h 85"/>
                <a:gd name="T64" fmla="*/ 0 w 206"/>
                <a:gd name="T65" fmla="*/ 27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6" name="Freeform 634">
              <a:extLst>
                <a:ext uri="{FF2B5EF4-FFF2-40B4-BE49-F238E27FC236}">
                  <a16:creationId xmlns:a16="http://schemas.microsoft.com/office/drawing/2014/main" id="{519B3C5F-59BC-452A-8892-A63DF0B1A7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2 h 95"/>
                <a:gd name="T2" fmla="*/ 11 w 147"/>
                <a:gd name="T3" fmla="*/ 1 h 95"/>
                <a:gd name="T4" fmla="*/ 23 w 147"/>
                <a:gd name="T5" fmla="*/ 0 h 95"/>
                <a:gd name="T6" fmla="*/ 34 w 147"/>
                <a:gd name="T7" fmla="*/ 1 h 95"/>
                <a:gd name="T8" fmla="*/ 46 w 147"/>
                <a:gd name="T9" fmla="*/ 4 h 95"/>
                <a:gd name="T10" fmla="*/ 56 w 147"/>
                <a:gd name="T11" fmla="*/ 8 h 95"/>
                <a:gd name="T12" fmla="*/ 64 w 147"/>
                <a:gd name="T13" fmla="*/ 14 h 95"/>
                <a:gd name="T14" fmla="*/ 71 w 147"/>
                <a:gd name="T15" fmla="*/ 22 h 95"/>
                <a:gd name="T16" fmla="*/ 74 w 147"/>
                <a:gd name="T17" fmla="*/ 31 h 95"/>
                <a:gd name="T18" fmla="*/ 73 w 147"/>
                <a:gd name="T19" fmla="*/ 39 h 95"/>
                <a:gd name="T20" fmla="*/ 71 w 147"/>
                <a:gd name="T21" fmla="*/ 44 h 95"/>
                <a:gd name="T22" fmla="*/ 65 w 147"/>
                <a:gd name="T23" fmla="*/ 47 h 95"/>
                <a:gd name="T24" fmla="*/ 60 w 147"/>
                <a:gd name="T25" fmla="*/ 47 h 95"/>
                <a:gd name="T26" fmla="*/ 53 w 147"/>
                <a:gd name="T27" fmla="*/ 45 h 95"/>
                <a:gd name="T28" fmla="*/ 47 w 147"/>
                <a:gd name="T29" fmla="*/ 41 h 95"/>
                <a:gd name="T30" fmla="*/ 42 w 147"/>
                <a:gd name="T31" fmla="*/ 35 h 95"/>
                <a:gd name="T32" fmla="*/ 39 w 147"/>
                <a:gd name="T33" fmla="*/ 27 h 95"/>
                <a:gd name="T34" fmla="*/ 36 w 147"/>
                <a:gd name="T35" fmla="*/ 21 h 95"/>
                <a:gd name="T36" fmla="*/ 31 w 147"/>
                <a:gd name="T37" fmla="*/ 16 h 95"/>
                <a:gd name="T38" fmla="*/ 25 w 147"/>
                <a:gd name="T39" fmla="*/ 11 h 95"/>
                <a:gd name="T40" fmla="*/ 18 w 147"/>
                <a:gd name="T41" fmla="*/ 8 h 95"/>
                <a:gd name="T42" fmla="*/ 11 w 147"/>
                <a:gd name="T43" fmla="*/ 6 h 95"/>
                <a:gd name="T44" fmla="*/ 5 w 147"/>
                <a:gd name="T45" fmla="*/ 3 h 95"/>
                <a:gd name="T46" fmla="*/ 2 w 147"/>
                <a:gd name="T47" fmla="*/ 3 h 95"/>
                <a:gd name="T48" fmla="*/ 0 w 147"/>
                <a:gd name="T49" fmla="*/ 2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7" name="Freeform 635">
              <a:extLst>
                <a:ext uri="{FF2B5EF4-FFF2-40B4-BE49-F238E27FC236}">
                  <a16:creationId xmlns:a16="http://schemas.microsoft.com/office/drawing/2014/main" id="{F7540441-EC82-4CA1-8382-8B32CBCF19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10 w 87"/>
                <a:gd name="T3" fmla="*/ 5 h 154"/>
                <a:gd name="T4" fmla="*/ 19 w 87"/>
                <a:gd name="T5" fmla="*/ 12 h 154"/>
                <a:gd name="T6" fmla="*/ 28 w 87"/>
                <a:gd name="T7" fmla="*/ 20 h 154"/>
                <a:gd name="T8" fmla="*/ 34 w 87"/>
                <a:gd name="T9" fmla="*/ 30 h 154"/>
                <a:gd name="T10" fmla="*/ 40 w 87"/>
                <a:gd name="T11" fmla="*/ 39 h 154"/>
                <a:gd name="T12" fmla="*/ 43 w 87"/>
                <a:gd name="T13" fmla="*/ 49 h 154"/>
                <a:gd name="T14" fmla="*/ 43 w 87"/>
                <a:gd name="T15" fmla="*/ 60 h 154"/>
                <a:gd name="T16" fmla="*/ 40 w 87"/>
                <a:gd name="T17" fmla="*/ 69 h 154"/>
                <a:gd name="T18" fmla="*/ 35 w 87"/>
                <a:gd name="T19" fmla="*/ 75 h 154"/>
                <a:gd name="T20" fmla="*/ 29 w 87"/>
                <a:gd name="T21" fmla="*/ 77 h 154"/>
                <a:gd name="T22" fmla="*/ 24 w 87"/>
                <a:gd name="T23" fmla="*/ 76 h 154"/>
                <a:gd name="T24" fmla="*/ 19 w 87"/>
                <a:gd name="T25" fmla="*/ 72 h 154"/>
                <a:gd name="T26" fmla="*/ 15 w 87"/>
                <a:gd name="T27" fmla="*/ 67 h 154"/>
                <a:gd name="T28" fmla="*/ 13 w 87"/>
                <a:gd name="T29" fmla="*/ 60 h 154"/>
                <a:gd name="T30" fmla="*/ 13 w 87"/>
                <a:gd name="T31" fmla="*/ 52 h 154"/>
                <a:gd name="T32" fmla="*/ 15 w 87"/>
                <a:gd name="T33" fmla="*/ 44 h 154"/>
                <a:gd name="T34" fmla="*/ 17 w 87"/>
                <a:gd name="T35" fmla="*/ 37 h 154"/>
                <a:gd name="T36" fmla="*/ 15 w 87"/>
                <a:gd name="T37" fmla="*/ 30 h 154"/>
                <a:gd name="T38" fmla="*/ 13 w 87"/>
                <a:gd name="T39" fmla="*/ 23 h 154"/>
                <a:gd name="T40" fmla="*/ 10 w 87"/>
                <a:gd name="T41" fmla="*/ 16 h 154"/>
                <a:gd name="T42" fmla="*/ 7 w 87"/>
                <a:gd name="T43" fmla="*/ 10 h 154"/>
                <a:gd name="T44" fmla="*/ 3 w 87"/>
                <a:gd name="T45" fmla="*/ 5 h 154"/>
                <a:gd name="T46" fmla="*/ 1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8" name="Freeform 636">
              <a:extLst>
                <a:ext uri="{FF2B5EF4-FFF2-40B4-BE49-F238E27FC236}">
                  <a16:creationId xmlns:a16="http://schemas.microsoft.com/office/drawing/2014/main" id="{AB68684E-1E2B-4188-A4A0-2E121614FE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34 h 69"/>
                <a:gd name="T2" fmla="*/ 7 w 161"/>
                <a:gd name="T3" fmla="*/ 26 h 69"/>
                <a:gd name="T4" fmla="*/ 15 w 161"/>
                <a:gd name="T5" fmla="*/ 18 h 69"/>
                <a:gd name="T6" fmla="*/ 25 w 161"/>
                <a:gd name="T7" fmla="*/ 11 h 69"/>
                <a:gd name="T8" fmla="*/ 35 w 161"/>
                <a:gd name="T9" fmla="*/ 5 h 69"/>
                <a:gd name="T10" fmla="*/ 45 w 161"/>
                <a:gd name="T11" fmla="*/ 2 h 69"/>
                <a:gd name="T12" fmla="*/ 55 w 161"/>
                <a:gd name="T13" fmla="*/ 0 h 69"/>
                <a:gd name="T14" fmla="*/ 65 w 161"/>
                <a:gd name="T15" fmla="*/ 2 h 69"/>
                <a:gd name="T16" fmla="*/ 74 w 161"/>
                <a:gd name="T17" fmla="*/ 6 h 69"/>
                <a:gd name="T18" fmla="*/ 79 w 161"/>
                <a:gd name="T19" fmla="*/ 12 h 69"/>
                <a:gd name="T20" fmla="*/ 81 w 161"/>
                <a:gd name="T21" fmla="*/ 18 h 69"/>
                <a:gd name="T22" fmla="*/ 78 w 161"/>
                <a:gd name="T23" fmla="*/ 23 h 69"/>
                <a:gd name="T24" fmla="*/ 74 w 161"/>
                <a:gd name="T25" fmla="*/ 27 h 69"/>
                <a:gd name="T26" fmla="*/ 68 w 161"/>
                <a:gd name="T27" fmla="*/ 30 h 69"/>
                <a:gd name="T28" fmla="*/ 61 w 161"/>
                <a:gd name="T29" fmla="*/ 32 h 69"/>
                <a:gd name="T30" fmla="*/ 53 w 161"/>
                <a:gd name="T31" fmla="*/ 30 h 69"/>
                <a:gd name="T32" fmla="*/ 45 w 161"/>
                <a:gd name="T33" fmla="*/ 27 h 69"/>
                <a:gd name="T34" fmla="*/ 39 w 161"/>
                <a:gd name="T35" fmla="*/ 24 h 69"/>
                <a:gd name="T36" fmla="*/ 32 w 161"/>
                <a:gd name="T37" fmla="*/ 23 h 69"/>
                <a:gd name="T38" fmla="*/ 24 w 161"/>
                <a:gd name="T39" fmla="*/ 25 h 69"/>
                <a:gd name="T40" fmla="*/ 17 w 161"/>
                <a:gd name="T41" fmla="*/ 27 h 69"/>
                <a:gd name="T42" fmla="*/ 11 w 161"/>
                <a:gd name="T43" fmla="*/ 29 h 69"/>
                <a:gd name="T44" fmla="*/ 5 w 161"/>
                <a:gd name="T45" fmla="*/ 32 h 69"/>
                <a:gd name="T46" fmla="*/ 1 w 161"/>
                <a:gd name="T47" fmla="*/ 34 h 69"/>
                <a:gd name="T48" fmla="*/ 0 w 161"/>
                <a:gd name="T49" fmla="*/ 34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9" name="Freeform 637">
              <a:extLst>
                <a:ext uri="{FF2B5EF4-FFF2-40B4-BE49-F238E27FC236}">
                  <a16:creationId xmlns:a16="http://schemas.microsoft.com/office/drawing/2014/main" id="{1C9546DC-ADC1-4E02-B900-AABB94A43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66 h 133"/>
                <a:gd name="T2" fmla="*/ 1 w 114"/>
                <a:gd name="T3" fmla="*/ 55 h 133"/>
                <a:gd name="T4" fmla="*/ 3 w 114"/>
                <a:gd name="T5" fmla="*/ 44 h 133"/>
                <a:gd name="T6" fmla="*/ 6 w 114"/>
                <a:gd name="T7" fmla="*/ 32 h 133"/>
                <a:gd name="T8" fmla="*/ 11 w 114"/>
                <a:gd name="T9" fmla="*/ 22 h 133"/>
                <a:gd name="T10" fmla="*/ 18 w 114"/>
                <a:gd name="T11" fmla="*/ 12 h 133"/>
                <a:gd name="T12" fmla="*/ 25 w 114"/>
                <a:gd name="T13" fmla="*/ 6 h 133"/>
                <a:gd name="T14" fmla="*/ 34 w 114"/>
                <a:gd name="T15" fmla="*/ 1 h 133"/>
                <a:gd name="T16" fmla="*/ 43 w 114"/>
                <a:gd name="T17" fmla="*/ 0 h 133"/>
                <a:gd name="T18" fmla="*/ 51 w 114"/>
                <a:gd name="T19" fmla="*/ 2 h 133"/>
                <a:gd name="T20" fmla="*/ 56 w 114"/>
                <a:gd name="T21" fmla="*/ 6 h 133"/>
                <a:gd name="T22" fmla="*/ 57 w 114"/>
                <a:gd name="T23" fmla="*/ 11 h 133"/>
                <a:gd name="T24" fmla="*/ 56 w 114"/>
                <a:gd name="T25" fmla="*/ 17 h 133"/>
                <a:gd name="T26" fmla="*/ 53 w 114"/>
                <a:gd name="T27" fmla="*/ 23 h 133"/>
                <a:gd name="T28" fmla="*/ 47 w 114"/>
                <a:gd name="T29" fmla="*/ 28 h 133"/>
                <a:gd name="T30" fmla="*/ 41 w 114"/>
                <a:gd name="T31" fmla="*/ 32 h 133"/>
                <a:gd name="T32" fmla="*/ 32 w 114"/>
                <a:gd name="T33" fmla="*/ 33 h 133"/>
                <a:gd name="T34" fmla="*/ 26 w 114"/>
                <a:gd name="T35" fmla="*/ 34 h 133"/>
                <a:gd name="T36" fmla="*/ 20 w 114"/>
                <a:gd name="T37" fmla="*/ 38 h 133"/>
                <a:gd name="T38" fmla="*/ 15 w 114"/>
                <a:gd name="T39" fmla="*/ 44 h 133"/>
                <a:gd name="T40" fmla="*/ 9 w 114"/>
                <a:gd name="T41" fmla="*/ 49 h 133"/>
                <a:gd name="T42" fmla="*/ 6 w 114"/>
                <a:gd name="T43" fmla="*/ 56 h 133"/>
                <a:gd name="T44" fmla="*/ 3 w 114"/>
                <a:gd name="T45" fmla="*/ 61 h 133"/>
                <a:gd name="T46" fmla="*/ 1 w 114"/>
                <a:gd name="T47" fmla="*/ 65 h 133"/>
                <a:gd name="T48" fmla="*/ 0 w 114"/>
                <a:gd name="T49" fmla="*/ 66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0" name="Freeform 638">
              <a:extLst>
                <a:ext uri="{FF2B5EF4-FFF2-40B4-BE49-F238E27FC236}">
                  <a16:creationId xmlns:a16="http://schemas.microsoft.com/office/drawing/2014/main" id="{AD053E45-AB28-4706-9A57-66F57E851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5 w 70"/>
                <a:gd name="T1" fmla="*/ 82 h 163"/>
                <a:gd name="T2" fmla="*/ 9 w 70"/>
                <a:gd name="T3" fmla="*/ 73 h 163"/>
                <a:gd name="T4" fmla="*/ 5 w 70"/>
                <a:gd name="T5" fmla="*/ 62 h 163"/>
                <a:gd name="T6" fmla="*/ 2 w 70"/>
                <a:gd name="T7" fmla="*/ 51 h 163"/>
                <a:gd name="T8" fmla="*/ 0 w 70"/>
                <a:gd name="T9" fmla="*/ 39 h 163"/>
                <a:gd name="T10" fmla="*/ 0 w 70"/>
                <a:gd name="T11" fmla="*/ 28 h 163"/>
                <a:gd name="T12" fmla="*/ 2 w 70"/>
                <a:gd name="T13" fmla="*/ 18 h 163"/>
                <a:gd name="T14" fmla="*/ 7 w 70"/>
                <a:gd name="T15" fmla="*/ 9 h 163"/>
                <a:gd name="T16" fmla="*/ 14 w 70"/>
                <a:gd name="T17" fmla="*/ 3 h 163"/>
                <a:gd name="T18" fmla="*/ 22 w 70"/>
                <a:gd name="T19" fmla="*/ 0 h 163"/>
                <a:gd name="T20" fmla="*/ 28 w 70"/>
                <a:gd name="T21" fmla="*/ 1 h 163"/>
                <a:gd name="T22" fmla="*/ 32 w 70"/>
                <a:gd name="T23" fmla="*/ 5 h 163"/>
                <a:gd name="T24" fmla="*/ 35 w 70"/>
                <a:gd name="T25" fmla="*/ 11 h 163"/>
                <a:gd name="T26" fmla="*/ 35 w 70"/>
                <a:gd name="T27" fmla="*/ 17 h 163"/>
                <a:gd name="T28" fmla="*/ 34 w 70"/>
                <a:gd name="T29" fmla="*/ 24 h 163"/>
                <a:gd name="T30" fmla="*/ 30 w 70"/>
                <a:gd name="T31" fmla="*/ 31 h 163"/>
                <a:gd name="T32" fmla="*/ 24 w 70"/>
                <a:gd name="T33" fmla="*/ 37 h 163"/>
                <a:gd name="T34" fmla="*/ 17 w 70"/>
                <a:gd name="T35" fmla="*/ 49 h 163"/>
                <a:gd name="T36" fmla="*/ 14 w 70"/>
                <a:gd name="T37" fmla="*/ 64 h 163"/>
                <a:gd name="T38" fmla="*/ 14 w 70"/>
                <a:gd name="T39" fmla="*/ 76 h 163"/>
                <a:gd name="T40" fmla="*/ 15 w 70"/>
                <a:gd name="T41" fmla="*/ 82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1" name="Freeform 639">
              <a:extLst>
                <a:ext uri="{FF2B5EF4-FFF2-40B4-BE49-F238E27FC236}">
                  <a16:creationId xmlns:a16="http://schemas.microsoft.com/office/drawing/2014/main" id="{E445F479-E7DE-4F6B-9EF4-B245DD0EF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4 w 361"/>
                <a:gd name="T1" fmla="*/ 3 h 348"/>
                <a:gd name="T2" fmla="*/ 0 w 361"/>
                <a:gd name="T3" fmla="*/ 1 h 348"/>
                <a:gd name="T4" fmla="*/ 0 w 361"/>
                <a:gd name="T5" fmla="*/ 0 h 348"/>
                <a:gd name="T6" fmla="*/ 4 w 361"/>
                <a:gd name="T7" fmla="*/ 0 h 348"/>
                <a:gd name="T8" fmla="*/ 11 w 361"/>
                <a:gd name="T9" fmla="*/ 2 h 348"/>
                <a:gd name="T10" fmla="*/ 22 w 361"/>
                <a:gd name="T11" fmla="*/ 4 h 348"/>
                <a:gd name="T12" fmla="*/ 34 w 361"/>
                <a:gd name="T13" fmla="*/ 8 h 348"/>
                <a:gd name="T14" fmla="*/ 49 w 361"/>
                <a:gd name="T15" fmla="*/ 14 h 348"/>
                <a:gd name="T16" fmla="*/ 64 w 361"/>
                <a:gd name="T17" fmla="*/ 20 h 348"/>
                <a:gd name="T18" fmla="*/ 81 w 361"/>
                <a:gd name="T19" fmla="*/ 28 h 348"/>
                <a:gd name="T20" fmla="*/ 98 w 361"/>
                <a:gd name="T21" fmla="*/ 37 h 348"/>
                <a:gd name="T22" fmla="*/ 114 w 361"/>
                <a:gd name="T23" fmla="*/ 48 h 348"/>
                <a:gd name="T24" fmla="*/ 131 w 361"/>
                <a:gd name="T25" fmla="*/ 60 h 348"/>
                <a:gd name="T26" fmla="*/ 145 w 361"/>
                <a:gd name="T27" fmla="*/ 73 h 348"/>
                <a:gd name="T28" fmla="*/ 158 w 361"/>
                <a:gd name="T29" fmla="*/ 89 h 348"/>
                <a:gd name="T30" fmla="*/ 170 w 361"/>
                <a:gd name="T31" fmla="*/ 105 h 348"/>
                <a:gd name="T32" fmla="*/ 178 w 361"/>
                <a:gd name="T33" fmla="*/ 124 h 348"/>
                <a:gd name="T34" fmla="*/ 180 w 361"/>
                <a:gd name="T35" fmla="*/ 134 h 348"/>
                <a:gd name="T36" fmla="*/ 179 w 361"/>
                <a:gd name="T37" fmla="*/ 144 h 348"/>
                <a:gd name="T38" fmla="*/ 177 w 361"/>
                <a:gd name="T39" fmla="*/ 152 h 348"/>
                <a:gd name="T40" fmla="*/ 173 w 361"/>
                <a:gd name="T41" fmla="*/ 160 h 348"/>
                <a:gd name="T42" fmla="*/ 168 w 361"/>
                <a:gd name="T43" fmla="*/ 166 h 348"/>
                <a:gd name="T44" fmla="*/ 164 w 361"/>
                <a:gd name="T45" fmla="*/ 170 h 348"/>
                <a:gd name="T46" fmla="*/ 161 w 361"/>
                <a:gd name="T47" fmla="*/ 173 h 348"/>
                <a:gd name="T48" fmla="*/ 160 w 361"/>
                <a:gd name="T49" fmla="*/ 174 h 348"/>
                <a:gd name="T50" fmla="*/ 160 w 361"/>
                <a:gd name="T51" fmla="*/ 173 h 348"/>
                <a:gd name="T52" fmla="*/ 163 w 361"/>
                <a:gd name="T53" fmla="*/ 171 h 348"/>
                <a:gd name="T54" fmla="*/ 165 w 361"/>
                <a:gd name="T55" fmla="*/ 166 h 348"/>
                <a:gd name="T56" fmla="*/ 168 w 361"/>
                <a:gd name="T57" fmla="*/ 160 h 348"/>
                <a:gd name="T58" fmla="*/ 170 w 361"/>
                <a:gd name="T59" fmla="*/ 153 h 348"/>
                <a:gd name="T60" fmla="*/ 171 w 361"/>
                <a:gd name="T61" fmla="*/ 144 h 348"/>
                <a:gd name="T62" fmla="*/ 170 w 361"/>
                <a:gd name="T63" fmla="*/ 134 h 348"/>
                <a:gd name="T64" fmla="*/ 168 w 361"/>
                <a:gd name="T65" fmla="*/ 122 h 348"/>
                <a:gd name="T66" fmla="*/ 163 w 361"/>
                <a:gd name="T67" fmla="*/ 110 h 348"/>
                <a:gd name="T68" fmla="*/ 154 w 361"/>
                <a:gd name="T69" fmla="*/ 97 h 348"/>
                <a:gd name="T70" fmla="*/ 141 w 361"/>
                <a:gd name="T71" fmla="*/ 83 h 348"/>
                <a:gd name="T72" fmla="*/ 125 w 361"/>
                <a:gd name="T73" fmla="*/ 68 h 348"/>
                <a:gd name="T74" fmla="*/ 103 w 361"/>
                <a:gd name="T75" fmla="*/ 53 h 348"/>
                <a:gd name="T76" fmla="*/ 76 w 361"/>
                <a:gd name="T77" fmla="*/ 37 h 348"/>
                <a:gd name="T78" fmla="*/ 44 w 361"/>
                <a:gd name="T79" fmla="*/ 20 h 348"/>
                <a:gd name="T80" fmla="*/ 4 w 361"/>
                <a:gd name="T81" fmla="*/ 3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2" name="Freeform 640">
              <a:extLst>
                <a:ext uri="{FF2B5EF4-FFF2-40B4-BE49-F238E27FC236}">
                  <a16:creationId xmlns:a16="http://schemas.microsoft.com/office/drawing/2014/main" id="{843CE9D5-23F7-4296-BD18-1104782B8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3 w 126"/>
                <a:gd name="T1" fmla="*/ 0 h 343"/>
                <a:gd name="T2" fmla="*/ 5 w 126"/>
                <a:gd name="T3" fmla="*/ 15 h 343"/>
                <a:gd name="T4" fmla="*/ 1 w 126"/>
                <a:gd name="T5" fmla="*/ 35 h 343"/>
                <a:gd name="T6" fmla="*/ 0 w 126"/>
                <a:gd name="T7" fmla="*/ 60 h 343"/>
                <a:gd name="T8" fmla="*/ 3 w 126"/>
                <a:gd name="T9" fmla="*/ 87 h 343"/>
                <a:gd name="T10" fmla="*/ 10 w 126"/>
                <a:gd name="T11" fmla="*/ 114 h 343"/>
                <a:gd name="T12" fmla="*/ 22 w 126"/>
                <a:gd name="T13" fmla="*/ 138 h 343"/>
                <a:gd name="T14" fmla="*/ 40 w 126"/>
                <a:gd name="T15" fmla="*/ 158 h 343"/>
                <a:gd name="T16" fmla="*/ 63 w 126"/>
                <a:gd name="T17" fmla="*/ 171 h 343"/>
                <a:gd name="T18" fmla="*/ 62 w 126"/>
                <a:gd name="T19" fmla="*/ 170 h 343"/>
                <a:gd name="T20" fmla="*/ 58 w 126"/>
                <a:gd name="T21" fmla="*/ 166 h 343"/>
                <a:gd name="T22" fmla="*/ 51 w 126"/>
                <a:gd name="T23" fmla="*/ 160 h 343"/>
                <a:gd name="T24" fmla="*/ 44 w 126"/>
                <a:gd name="T25" fmla="*/ 153 h 343"/>
                <a:gd name="T26" fmla="*/ 36 w 126"/>
                <a:gd name="T27" fmla="*/ 144 h 343"/>
                <a:gd name="T28" fmla="*/ 28 w 126"/>
                <a:gd name="T29" fmla="*/ 133 h 343"/>
                <a:gd name="T30" fmla="*/ 21 w 126"/>
                <a:gd name="T31" fmla="*/ 122 h 343"/>
                <a:gd name="T32" fmla="*/ 15 w 126"/>
                <a:gd name="T33" fmla="*/ 110 h 343"/>
                <a:gd name="T34" fmla="*/ 10 w 126"/>
                <a:gd name="T35" fmla="*/ 91 h 343"/>
                <a:gd name="T36" fmla="*/ 7 w 126"/>
                <a:gd name="T37" fmla="*/ 72 h 343"/>
                <a:gd name="T38" fmla="*/ 6 w 126"/>
                <a:gd name="T39" fmla="*/ 54 h 343"/>
                <a:gd name="T40" fmla="*/ 7 w 126"/>
                <a:gd name="T41" fmla="*/ 36 h 343"/>
                <a:gd name="T42" fmla="*/ 9 w 126"/>
                <a:gd name="T43" fmla="*/ 21 h 343"/>
                <a:gd name="T44" fmla="*/ 10 w 126"/>
                <a:gd name="T45" fmla="*/ 10 h 343"/>
                <a:gd name="T46" fmla="*/ 12 w 126"/>
                <a:gd name="T47" fmla="*/ 2 h 343"/>
                <a:gd name="T48" fmla="*/ 13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3" name="Freeform 641">
              <a:extLst>
                <a:ext uri="{FF2B5EF4-FFF2-40B4-BE49-F238E27FC236}">
                  <a16:creationId xmlns:a16="http://schemas.microsoft.com/office/drawing/2014/main" id="{ED606AA1-2863-408C-803D-F9F5613F4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165 w 332"/>
                <a:gd name="T1" fmla="*/ 80 h 160"/>
                <a:gd name="T2" fmla="*/ 162 w 332"/>
                <a:gd name="T3" fmla="*/ 73 h 160"/>
                <a:gd name="T4" fmla="*/ 158 w 332"/>
                <a:gd name="T5" fmla="*/ 65 h 160"/>
                <a:gd name="T6" fmla="*/ 152 w 332"/>
                <a:gd name="T7" fmla="*/ 57 h 160"/>
                <a:gd name="T8" fmla="*/ 144 w 332"/>
                <a:gd name="T9" fmla="*/ 48 h 160"/>
                <a:gd name="T10" fmla="*/ 136 w 332"/>
                <a:gd name="T11" fmla="*/ 40 h 160"/>
                <a:gd name="T12" fmla="*/ 126 w 332"/>
                <a:gd name="T13" fmla="*/ 32 h 160"/>
                <a:gd name="T14" fmla="*/ 115 w 332"/>
                <a:gd name="T15" fmla="*/ 24 h 160"/>
                <a:gd name="T16" fmla="*/ 103 w 332"/>
                <a:gd name="T17" fmla="*/ 17 h 160"/>
                <a:gd name="T18" fmla="*/ 91 w 332"/>
                <a:gd name="T19" fmla="*/ 11 h 160"/>
                <a:gd name="T20" fmla="*/ 79 w 332"/>
                <a:gd name="T21" fmla="*/ 6 h 160"/>
                <a:gd name="T22" fmla="*/ 66 w 332"/>
                <a:gd name="T23" fmla="*/ 2 h 160"/>
                <a:gd name="T24" fmla="*/ 52 w 332"/>
                <a:gd name="T25" fmla="*/ 0 h 160"/>
                <a:gd name="T26" fmla="*/ 38 w 332"/>
                <a:gd name="T27" fmla="*/ 0 h 160"/>
                <a:gd name="T28" fmla="*/ 25 w 332"/>
                <a:gd name="T29" fmla="*/ 1 h 160"/>
                <a:gd name="T30" fmla="*/ 13 w 332"/>
                <a:gd name="T31" fmla="*/ 5 h 160"/>
                <a:gd name="T32" fmla="*/ 0 w 332"/>
                <a:gd name="T33" fmla="*/ 12 h 160"/>
                <a:gd name="T34" fmla="*/ 2 w 332"/>
                <a:gd name="T35" fmla="*/ 11 h 160"/>
                <a:gd name="T36" fmla="*/ 7 w 332"/>
                <a:gd name="T37" fmla="*/ 10 h 160"/>
                <a:gd name="T38" fmla="*/ 16 w 332"/>
                <a:gd name="T39" fmla="*/ 9 h 160"/>
                <a:gd name="T40" fmla="*/ 27 w 332"/>
                <a:gd name="T41" fmla="*/ 8 h 160"/>
                <a:gd name="T42" fmla="*/ 39 w 332"/>
                <a:gd name="T43" fmla="*/ 7 h 160"/>
                <a:gd name="T44" fmla="*/ 52 w 332"/>
                <a:gd name="T45" fmla="*/ 8 h 160"/>
                <a:gd name="T46" fmla="*/ 66 w 332"/>
                <a:gd name="T47" fmla="*/ 9 h 160"/>
                <a:gd name="T48" fmla="*/ 78 w 332"/>
                <a:gd name="T49" fmla="*/ 12 h 160"/>
                <a:gd name="T50" fmla="*/ 96 w 332"/>
                <a:gd name="T51" fmla="*/ 20 h 160"/>
                <a:gd name="T52" fmla="*/ 112 w 332"/>
                <a:gd name="T53" fmla="*/ 30 h 160"/>
                <a:gd name="T54" fmla="*/ 127 w 332"/>
                <a:gd name="T55" fmla="*/ 41 h 160"/>
                <a:gd name="T56" fmla="*/ 140 w 332"/>
                <a:gd name="T57" fmla="*/ 52 h 160"/>
                <a:gd name="T58" fmla="*/ 151 w 332"/>
                <a:gd name="T59" fmla="*/ 63 h 160"/>
                <a:gd name="T60" fmla="*/ 158 w 332"/>
                <a:gd name="T61" fmla="*/ 72 h 160"/>
                <a:gd name="T62" fmla="*/ 164 w 332"/>
                <a:gd name="T63" fmla="*/ 78 h 160"/>
                <a:gd name="T64" fmla="*/ 165 w 332"/>
                <a:gd name="T65" fmla="*/ 8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4" name="Freeform 642">
              <a:extLst>
                <a:ext uri="{FF2B5EF4-FFF2-40B4-BE49-F238E27FC236}">
                  <a16:creationId xmlns:a16="http://schemas.microsoft.com/office/drawing/2014/main" id="{CA22DE9A-1D8C-4719-9430-8A1DDB75A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165 w 373"/>
                <a:gd name="T1" fmla="*/ 667 h 1340"/>
                <a:gd name="T2" fmla="*/ 121 w 373"/>
                <a:gd name="T3" fmla="*/ 662 h 1340"/>
                <a:gd name="T4" fmla="*/ 81 w 373"/>
                <a:gd name="T5" fmla="*/ 652 h 1340"/>
                <a:gd name="T6" fmla="*/ 48 w 373"/>
                <a:gd name="T7" fmla="*/ 634 h 1340"/>
                <a:gd name="T8" fmla="*/ 26 w 373"/>
                <a:gd name="T9" fmla="*/ 606 h 1340"/>
                <a:gd name="T10" fmla="*/ 21 w 373"/>
                <a:gd name="T11" fmla="*/ 565 h 1340"/>
                <a:gd name="T12" fmla="*/ 34 w 373"/>
                <a:gd name="T13" fmla="*/ 509 h 1340"/>
                <a:gd name="T14" fmla="*/ 71 w 373"/>
                <a:gd name="T15" fmla="*/ 434 h 1340"/>
                <a:gd name="T16" fmla="*/ 124 w 373"/>
                <a:gd name="T17" fmla="*/ 350 h 1340"/>
                <a:gd name="T18" fmla="*/ 159 w 373"/>
                <a:gd name="T19" fmla="*/ 278 h 1340"/>
                <a:gd name="T20" fmla="*/ 178 w 373"/>
                <a:gd name="T21" fmla="*/ 213 h 1340"/>
                <a:gd name="T22" fmla="*/ 184 w 373"/>
                <a:gd name="T23" fmla="*/ 155 h 1340"/>
                <a:gd name="T24" fmla="*/ 177 w 373"/>
                <a:gd name="T25" fmla="*/ 105 h 1340"/>
                <a:gd name="T26" fmla="*/ 161 w 373"/>
                <a:gd name="T27" fmla="*/ 65 h 1340"/>
                <a:gd name="T28" fmla="*/ 138 w 373"/>
                <a:gd name="T29" fmla="*/ 33 h 1340"/>
                <a:gd name="T30" fmla="*/ 109 w 373"/>
                <a:gd name="T31" fmla="*/ 11 h 1340"/>
                <a:gd name="T32" fmla="*/ 81 w 373"/>
                <a:gd name="T33" fmla="*/ 1 h 1340"/>
                <a:gd name="T34" fmla="*/ 59 w 373"/>
                <a:gd name="T35" fmla="*/ 1 h 1340"/>
                <a:gd name="T36" fmla="*/ 42 w 373"/>
                <a:gd name="T37" fmla="*/ 8 h 1340"/>
                <a:gd name="T38" fmla="*/ 28 w 373"/>
                <a:gd name="T39" fmla="*/ 18 h 1340"/>
                <a:gd name="T40" fmla="*/ 16 w 373"/>
                <a:gd name="T41" fmla="*/ 31 h 1340"/>
                <a:gd name="T42" fmla="*/ 8 w 373"/>
                <a:gd name="T43" fmla="*/ 44 h 1340"/>
                <a:gd name="T44" fmla="*/ 3 w 373"/>
                <a:gd name="T45" fmla="*/ 54 h 1340"/>
                <a:gd name="T46" fmla="*/ 0 w 373"/>
                <a:gd name="T47" fmla="*/ 61 h 1340"/>
                <a:gd name="T48" fmla="*/ 0 w 373"/>
                <a:gd name="T49" fmla="*/ 61 h 1340"/>
                <a:gd name="T50" fmla="*/ 4 w 373"/>
                <a:gd name="T51" fmla="*/ 56 h 1340"/>
                <a:gd name="T52" fmla="*/ 11 w 373"/>
                <a:gd name="T53" fmla="*/ 47 h 1340"/>
                <a:gd name="T54" fmla="*/ 22 w 373"/>
                <a:gd name="T55" fmla="*/ 38 h 1340"/>
                <a:gd name="T56" fmla="*/ 34 w 373"/>
                <a:gd name="T57" fmla="*/ 27 h 1340"/>
                <a:gd name="T58" fmla="*/ 49 w 373"/>
                <a:gd name="T59" fmla="*/ 19 h 1340"/>
                <a:gd name="T60" fmla="*/ 66 w 373"/>
                <a:gd name="T61" fmla="*/ 14 h 1340"/>
                <a:gd name="T62" fmla="*/ 85 w 373"/>
                <a:gd name="T63" fmla="*/ 14 h 1340"/>
                <a:gd name="T64" fmla="*/ 105 w 373"/>
                <a:gd name="T65" fmla="*/ 21 h 1340"/>
                <a:gd name="T66" fmla="*/ 126 w 373"/>
                <a:gd name="T67" fmla="*/ 36 h 1340"/>
                <a:gd name="T68" fmla="*/ 146 w 373"/>
                <a:gd name="T69" fmla="*/ 57 h 1340"/>
                <a:gd name="T70" fmla="*/ 163 w 373"/>
                <a:gd name="T71" fmla="*/ 85 h 1340"/>
                <a:gd name="T72" fmla="*/ 175 w 373"/>
                <a:gd name="T73" fmla="*/ 118 h 1340"/>
                <a:gd name="T74" fmla="*/ 180 w 373"/>
                <a:gd name="T75" fmla="*/ 157 h 1340"/>
                <a:gd name="T76" fmla="*/ 176 w 373"/>
                <a:gd name="T77" fmla="*/ 201 h 1340"/>
                <a:gd name="T78" fmla="*/ 161 w 373"/>
                <a:gd name="T79" fmla="*/ 251 h 1340"/>
                <a:gd name="T80" fmla="*/ 134 w 373"/>
                <a:gd name="T81" fmla="*/ 305 h 1340"/>
                <a:gd name="T82" fmla="*/ 102 w 373"/>
                <a:gd name="T83" fmla="*/ 358 h 1340"/>
                <a:gd name="T84" fmla="*/ 72 w 373"/>
                <a:gd name="T85" fmla="*/ 407 h 1340"/>
                <a:gd name="T86" fmla="*/ 46 w 373"/>
                <a:gd name="T87" fmla="*/ 451 h 1340"/>
                <a:gd name="T88" fmla="*/ 24 w 373"/>
                <a:gd name="T89" fmla="*/ 492 h 1340"/>
                <a:gd name="T90" fmla="*/ 9 w 373"/>
                <a:gd name="T91" fmla="*/ 530 h 1340"/>
                <a:gd name="T92" fmla="*/ 3 w 373"/>
                <a:gd name="T93" fmla="*/ 565 h 1340"/>
                <a:gd name="T94" fmla="*/ 9 w 373"/>
                <a:gd name="T95" fmla="*/ 597 h 1340"/>
                <a:gd name="T96" fmla="*/ 28 w 373"/>
                <a:gd name="T97" fmla="*/ 625 h 1340"/>
                <a:gd name="T98" fmla="*/ 52 w 373"/>
                <a:gd name="T99" fmla="*/ 645 h 1340"/>
                <a:gd name="T100" fmla="*/ 79 w 373"/>
                <a:gd name="T101" fmla="*/ 659 h 1340"/>
                <a:gd name="T102" fmla="*/ 107 w 373"/>
                <a:gd name="T103" fmla="*/ 666 h 1340"/>
                <a:gd name="T104" fmla="*/ 134 w 373"/>
                <a:gd name="T105" fmla="*/ 670 h 1340"/>
                <a:gd name="T106" fmla="*/ 158 w 373"/>
                <a:gd name="T107" fmla="*/ 670 h 1340"/>
                <a:gd name="T108" fmla="*/ 175 w 373"/>
                <a:gd name="T109" fmla="*/ 669 h 1340"/>
                <a:gd name="T110" fmla="*/ 185 w 373"/>
                <a:gd name="T111" fmla="*/ 668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5" name="Freeform 643">
              <a:extLst>
                <a:ext uri="{FF2B5EF4-FFF2-40B4-BE49-F238E27FC236}">
                  <a16:creationId xmlns:a16="http://schemas.microsoft.com/office/drawing/2014/main" id="{B7C1E875-5E76-48ED-B82E-D88E8F642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50 w 110"/>
                <a:gd name="T1" fmla="*/ 31 h 123"/>
                <a:gd name="T2" fmla="*/ 53 w 110"/>
                <a:gd name="T3" fmla="*/ 28 h 123"/>
                <a:gd name="T4" fmla="*/ 55 w 110"/>
                <a:gd name="T5" fmla="*/ 24 h 123"/>
                <a:gd name="T6" fmla="*/ 55 w 110"/>
                <a:gd name="T7" fmla="*/ 20 h 123"/>
                <a:gd name="T8" fmla="*/ 54 w 110"/>
                <a:gd name="T9" fmla="*/ 16 h 123"/>
                <a:gd name="T10" fmla="*/ 51 w 110"/>
                <a:gd name="T11" fmla="*/ 13 h 123"/>
                <a:gd name="T12" fmla="*/ 47 w 110"/>
                <a:gd name="T13" fmla="*/ 11 h 123"/>
                <a:gd name="T14" fmla="*/ 43 w 110"/>
                <a:gd name="T15" fmla="*/ 10 h 123"/>
                <a:gd name="T16" fmla="*/ 39 w 110"/>
                <a:gd name="T17" fmla="*/ 12 h 123"/>
                <a:gd name="T18" fmla="*/ 37 w 110"/>
                <a:gd name="T19" fmla="*/ 7 h 123"/>
                <a:gd name="T20" fmla="*/ 35 w 110"/>
                <a:gd name="T21" fmla="*/ 3 h 123"/>
                <a:gd name="T22" fmla="*/ 32 w 110"/>
                <a:gd name="T23" fmla="*/ 1 h 123"/>
                <a:gd name="T24" fmla="*/ 28 w 110"/>
                <a:gd name="T25" fmla="*/ 0 h 123"/>
                <a:gd name="T26" fmla="*/ 24 w 110"/>
                <a:gd name="T27" fmla="*/ 1 h 123"/>
                <a:gd name="T28" fmla="*/ 21 w 110"/>
                <a:gd name="T29" fmla="*/ 3 h 123"/>
                <a:gd name="T30" fmla="*/ 18 w 110"/>
                <a:gd name="T31" fmla="*/ 7 h 123"/>
                <a:gd name="T32" fmla="*/ 17 w 110"/>
                <a:gd name="T33" fmla="*/ 12 h 123"/>
                <a:gd name="T34" fmla="*/ 13 w 110"/>
                <a:gd name="T35" fmla="*/ 10 h 123"/>
                <a:gd name="T36" fmla="*/ 9 w 110"/>
                <a:gd name="T37" fmla="*/ 10 h 123"/>
                <a:gd name="T38" fmla="*/ 5 w 110"/>
                <a:gd name="T39" fmla="*/ 12 h 123"/>
                <a:gd name="T40" fmla="*/ 2 w 110"/>
                <a:gd name="T41" fmla="*/ 16 h 123"/>
                <a:gd name="T42" fmla="*/ 1 w 110"/>
                <a:gd name="T43" fmla="*/ 20 h 123"/>
                <a:gd name="T44" fmla="*/ 1 w 110"/>
                <a:gd name="T45" fmla="*/ 24 h 123"/>
                <a:gd name="T46" fmla="*/ 2 w 110"/>
                <a:gd name="T47" fmla="*/ 28 h 123"/>
                <a:gd name="T48" fmla="*/ 6 w 110"/>
                <a:gd name="T49" fmla="*/ 31 h 123"/>
                <a:gd name="T50" fmla="*/ 2 w 110"/>
                <a:gd name="T51" fmla="*/ 33 h 123"/>
                <a:gd name="T52" fmla="*/ 0 w 110"/>
                <a:gd name="T53" fmla="*/ 37 h 123"/>
                <a:gd name="T54" fmla="*/ 0 w 110"/>
                <a:gd name="T55" fmla="*/ 42 h 123"/>
                <a:gd name="T56" fmla="*/ 1 w 110"/>
                <a:gd name="T57" fmla="*/ 46 h 123"/>
                <a:gd name="T58" fmla="*/ 4 w 110"/>
                <a:gd name="T59" fmla="*/ 49 h 123"/>
                <a:gd name="T60" fmla="*/ 8 w 110"/>
                <a:gd name="T61" fmla="*/ 51 h 123"/>
                <a:gd name="T62" fmla="*/ 12 w 110"/>
                <a:gd name="T63" fmla="*/ 51 h 123"/>
                <a:gd name="T64" fmla="*/ 17 w 110"/>
                <a:gd name="T65" fmla="*/ 50 h 123"/>
                <a:gd name="T66" fmla="*/ 18 w 110"/>
                <a:gd name="T67" fmla="*/ 55 h 123"/>
                <a:gd name="T68" fmla="*/ 20 w 110"/>
                <a:gd name="T69" fmla="*/ 58 h 123"/>
                <a:gd name="T70" fmla="*/ 23 w 110"/>
                <a:gd name="T71" fmla="*/ 61 h 123"/>
                <a:gd name="T72" fmla="*/ 27 w 110"/>
                <a:gd name="T73" fmla="*/ 62 h 123"/>
                <a:gd name="T74" fmla="*/ 31 w 110"/>
                <a:gd name="T75" fmla="*/ 61 h 123"/>
                <a:gd name="T76" fmla="*/ 35 w 110"/>
                <a:gd name="T77" fmla="*/ 58 h 123"/>
                <a:gd name="T78" fmla="*/ 37 w 110"/>
                <a:gd name="T79" fmla="*/ 55 h 123"/>
                <a:gd name="T80" fmla="*/ 38 w 110"/>
                <a:gd name="T81" fmla="*/ 51 h 123"/>
                <a:gd name="T82" fmla="*/ 43 w 110"/>
                <a:gd name="T83" fmla="*/ 52 h 123"/>
                <a:gd name="T84" fmla="*/ 47 w 110"/>
                <a:gd name="T85" fmla="*/ 51 h 123"/>
                <a:gd name="T86" fmla="*/ 51 w 110"/>
                <a:gd name="T87" fmla="*/ 50 h 123"/>
                <a:gd name="T88" fmla="*/ 54 w 110"/>
                <a:gd name="T89" fmla="*/ 47 h 123"/>
                <a:gd name="T90" fmla="*/ 55 w 110"/>
                <a:gd name="T91" fmla="*/ 43 h 123"/>
                <a:gd name="T92" fmla="*/ 55 w 110"/>
                <a:gd name="T93" fmla="*/ 39 h 123"/>
                <a:gd name="T94" fmla="*/ 53 w 110"/>
                <a:gd name="T95" fmla="*/ 35 h 123"/>
                <a:gd name="T96" fmla="*/ 50 w 110"/>
                <a:gd name="T97" fmla="*/ 3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6" name="Freeform 644">
              <a:extLst>
                <a:ext uri="{FF2B5EF4-FFF2-40B4-BE49-F238E27FC236}">
                  <a16:creationId xmlns:a16="http://schemas.microsoft.com/office/drawing/2014/main" id="{DF9E5653-730E-4B03-A7C8-459FCD483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8 w 31"/>
                <a:gd name="T1" fmla="*/ 16 h 33"/>
                <a:gd name="T2" fmla="*/ 5 w 31"/>
                <a:gd name="T3" fmla="*/ 16 h 33"/>
                <a:gd name="T4" fmla="*/ 2 w 31"/>
                <a:gd name="T5" fmla="*/ 14 h 33"/>
                <a:gd name="T6" fmla="*/ 1 w 31"/>
                <a:gd name="T7" fmla="*/ 12 h 33"/>
                <a:gd name="T8" fmla="*/ 0 w 31"/>
                <a:gd name="T9" fmla="*/ 8 h 33"/>
                <a:gd name="T10" fmla="*/ 1 w 31"/>
                <a:gd name="T11" fmla="*/ 5 h 33"/>
                <a:gd name="T12" fmla="*/ 2 w 31"/>
                <a:gd name="T13" fmla="*/ 2 h 33"/>
                <a:gd name="T14" fmla="*/ 5 w 31"/>
                <a:gd name="T15" fmla="*/ 1 h 33"/>
                <a:gd name="T16" fmla="*/ 8 w 31"/>
                <a:gd name="T17" fmla="*/ 0 h 33"/>
                <a:gd name="T18" fmla="*/ 11 w 31"/>
                <a:gd name="T19" fmla="*/ 1 h 33"/>
                <a:gd name="T20" fmla="*/ 13 w 31"/>
                <a:gd name="T21" fmla="*/ 2 h 33"/>
                <a:gd name="T22" fmla="*/ 15 w 31"/>
                <a:gd name="T23" fmla="*/ 5 h 33"/>
                <a:gd name="T24" fmla="*/ 16 w 31"/>
                <a:gd name="T25" fmla="*/ 8 h 33"/>
                <a:gd name="T26" fmla="*/ 15 w 31"/>
                <a:gd name="T27" fmla="*/ 12 h 33"/>
                <a:gd name="T28" fmla="*/ 13 w 31"/>
                <a:gd name="T29" fmla="*/ 14 h 33"/>
                <a:gd name="T30" fmla="*/ 11 w 31"/>
                <a:gd name="T31" fmla="*/ 16 h 33"/>
                <a:gd name="T32" fmla="*/ 8 w 31"/>
                <a:gd name="T33" fmla="*/ 16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7" name="Freeform 645">
              <a:extLst>
                <a:ext uri="{FF2B5EF4-FFF2-40B4-BE49-F238E27FC236}">
                  <a16:creationId xmlns:a16="http://schemas.microsoft.com/office/drawing/2014/main" id="{C51E4105-A2C8-4999-B036-E9FB1152B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51 w 111"/>
                <a:gd name="T1" fmla="*/ 31 h 122"/>
                <a:gd name="T2" fmla="*/ 54 w 111"/>
                <a:gd name="T3" fmla="*/ 28 h 122"/>
                <a:gd name="T4" fmla="*/ 56 w 111"/>
                <a:gd name="T5" fmla="*/ 24 h 122"/>
                <a:gd name="T6" fmla="*/ 56 w 111"/>
                <a:gd name="T7" fmla="*/ 20 h 122"/>
                <a:gd name="T8" fmla="*/ 55 w 111"/>
                <a:gd name="T9" fmla="*/ 16 h 122"/>
                <a:gd name="T10" fmla="*/ 52 w 111"/>
                <a:gd name="T11" fmla="*/ 12 h 122"/>
                <a:gd name="T12" fmla="*/ 48 w 111"/>
                <a:gd name="T13" fmla="*/ 11 h 122"/>
                <a:gd name="T14" fmla="*/ 44 w 111"/>
                <a:gd name="T15" fmla="*/ 10 h 122"/>
                <a:gd name="T16" fmla="*/ 40 w 111"/>
                <a:gd name="T17" fmla="*/ 11 h 122"/>
                <a:gd name="T18" fmla="*/ 39 w 111"/>
                <a:gd name="T19" fmla="*/ 7 h 122"/>
                <a:gd name="T20" fmla="*/ 36 w 111"/>
                <a:gd name="T21" fmla="*/ 3 h 122"/>
                <a:gd name="T22" fmla="*/ 32 w 111"/>
                <a:gd name="T23" fmla="*/ 1 h 122"/>
                <a:gd name="T24" fmla="*/ 28 w 111"/>
                <a:gd name="T25" fmla="*/ 0 h 122"/>
                <a:gd name="T26" fmla="*/ 24 w 111"/>
                <a:gd name="T27" fmla="*/ 1 h 122"/>
                <a:gd name="T28" fmla="*/ 21 w 111"/>
                <a:gd name="T29" fmla="*/ 3 h 122"/>
                <a:gd name="T30" fmla="*/ 18 w 111"/>
                <a:gd name="T31" fmla="*/ 7 h 122"/>
                <a:gd name="T32" fmla="*/ 17 w 111"/>
                <a:gd name="T33" fmla="*/ 11 h 122"/>
                <a:gd name="T34" fmla="*/ 13 w 111"/>
                <a:gd name="T35" fmla="*/ 10 h 122"/>
                <a:gd name="T36" fmla="*/ 9 w 111"/>
                <a:gd name="T37" fmla="*/ 10 h 122"/>
                <a:gd name="T38" fmla="*/ 5 w 111"/>
                <a:gd name="T39" fmla="*/ 12 h 122"/>
                <a:gd name="T40" fmla="*/ 2 w 111"/>
                <a:gd name="T41" fmla="*/ 15 h 122"/>
                <a:gd name="T42" fmla="*/ 1 w 111"/>
                <a:gd name="T43" fmla="*/ 19 h 122"/>
                <a:gd name="T44" fmla="*/ 1 w 111"/>
                <a:gd name="T45" fmla="*/ 23 h 122"/>
                <a:gd name="T46" fmla="*/ 2 w 111"/>
                <a:gd name="T47" fmla="*/ 27 h 122"/>
                <a:gd name="T48" fmla="*/ 6 w 111"/>
                <a:gd name="T49" fmla="*/ 30 h 122"/>
                <a:gd name="T50" fmla="*/ 2 w 111"/>
                <a:gd name="T51" fmla="*/ 33 h 122"/>
                <a:gd name="T52" fmla="*/ 1 w 111"/>
                <a:gd name="T53" fmla="*/ 37 h 122"/>
                <a:gd name="T54" fmla="*/ 0 w 111"/>
                <a:gd name="T55" fmla="*/ 42 h 122"/>
                <a:gd name="T56" fmla="*/ 1 w 111"/>
                <a:gd name="T57" fmla="*/ 46 h 122"/>
                <a:gd name="T58" fmla="*/ 4 w 111"/>
                <a:gd name="T59" fmla="*/ 49 h 122"/>
                <a:gd name="T60" fmla="*/ 8 w 111"/>
                <a:gd name="T61" fmla="*/ 51 h 122"/>
                <a:gd name="T62" fmla="*/ 12 w 111"/>
                <a:gd name="T63" fmla="*/ 51 h 122"/>
                <a:gd name="T64" fmla="*/ 17 w 111"/>
                <a:gd name="T65" fmla="*/ 50 h 122"/>
                <a:gd name="T66" fmla="*/ 18 w 111"/>
                <a:gd name="T67" fmla="*/ 54 h 122"/>
                <a:gd name="T68" fmla="*/ 20 w 111"/>
                <a:gd name="T69" fmla="*/ 58 h 122"/>
                <a:gd name="T70" fmla="*/ 24 w 111"/>
                <a:gd name="T71" fmla="*/ 60 h 122"/>
                <a:gd name="T72" fmla="*/ 28 w 111"/>
                <a:gd name="T73" fmla="*/ 61 h 122"/>
                <a:gd name="T74" fmla="*/ 32 w 111"/>
                <a:gd name="T75" fmla="*/ 60 h 122"/>
                <a:gd name="T76" fmla="*/ 35 w 111"/>
                <a:gd name="T77" fmla="*/ 58 h 122"/>
                <a:gd name="T78" fmla="*/ 38 w 111"/>
                <a:gd name="T79" fmla="*/ 54 h 122"/>
                <a:gd name="T80" fmla="*/ 39 w 111"/>
                <a:gd name="T81" fmla="*/ 50 h 122"/>
                <a:gd name="T82" fmla="*/ 44 w 111"/>
                <a:gd name="T83" fmla="*/ 52 h 122"/>
                <a:gd name="T84" fmla="*/ 48 w 111"/>
                <a:gd name="T85" fmla="*/ 51 h 122"/>
                <a:gd name="T86" fmla="*/ 52 w 111"/>
                <a:gd name="T87" fmla="*/ 49 h 122"/>
                <a:gd name="T88" fmla="*/ 55 w 111"/>
                <a:gd name="T89" fmla="*/ 46 h 122"/>
                <a:gd name="T90" fmla="*/ 56 w 111"/>
                <a:gd name="T91" fmla="*/ 42 h 122"/>
                <a:gd name="T92" fmla="*/ 55 w 111"/>
                <a:gd name="T93" fmla="*/ 38 h 122"/>
                <a:gd name="T94" fmla="*/ 54 w 111"/>
                <a:gd name="T95" fmla="*/ 34 h 122"/>
                <a:gd name="T96" fmla="*/ 51 w 111"/>
                <a:gd name="T97" fmla="*/ 3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8" name="Freeform 646">
              <a:extLst>
                <a:ext uri="{FF2B5EF4-FFF2-40B4-BE49-F238E27FC236}">
                  <a16:creationId xmlns:a16="http://schemas.microsoft.com/office/drawing/2014/main" id="{BE99E850-618C-4D78-AE2F-6B1D22011F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8 w 32"/>
                <a:gd name="T1" fmla="*/ 16 h 32"/>
                <a:gd name="T2" fmla="*/ 5 w 32"/>
                <a:gd name="T3" fmla="*/ 16 h 32"/>
                <a:gd name="T4" fmla="*/ 2 w 32"/>
                <a:gd name="T5" fmla="*/ 14 h 32"/>
                <a:gd name="T6" fmla="*/ 1 w 32"/>
                <a:gd name="T7" fmla="*/ 12 h 32"/>
                <a:gd name="T8" fmla="*/ 0 w 32"/>
                <a:gd name="T9" fmla="*/ 8 h 32"/>
                <a:gd name="T10" fmla="*/ 1 w 32"/>
                <a:gd name="T11" fmla="*/ 5 h 32"/>
                <a:gd name="T12" fmla="*/ 2 w 32"/>
                <a:gd name="T13" fmla="*/ 3 h 32"/>
                <a:gd name="T14" fmla="*/ 5 w 32"/>
                <a:gd name="T15" fmla="*/ 1 h 32"/>
                <a:gd name="T16" fmla="*/ 8 w 32"/>
                <a:gd name="T17" fmla="*/ 0 h 32"/>
                <a:gd name="T18" fmla="*/ 12 w 32"/>
                <a:gd name="T19" fmla="*/ 1 h 32"/>
                <a:gd name="T20" fmla="*/ 14 w 32"/>
                <a:gd name="T21" fmla="*/ 3 h 32"/>
                <a:gd name="T22" fmla="*/ 16 w 32"/>
                <a:gd name="T23" fmla="*/ 5 h 32"/>
                <a:gd name="T24" fmla="*/ 16 w 32"/>
                <a:gd name="T25" fmla="*/ 8 h 32"/>
                <a:gd name="T26" fmla="*/ 16 w 32"/>
                <a:gd name="T27" fmla="*/ 12 h 32"/>
                <a:gd name="T28" fmla="*/ 14 w 32"/>
                <a:gd name="T29" fmla="*/ 14 h 32"/>
                <a:gd name="T30" fmla="*/ 12 w 32"/>
                <a:gd name="T31" fmla="*/ 16 h 32"/>
                <a:gd name="T32" fmla="*/ 8 w 32"/>
                <a:gd name="T33" fmla="*/ 16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29" name="Freeform 647">
              <a:extLst>
                <a:ext uri="{FF2B5EF4-FFF2-40B4-BE49-F238E27FC236}">
                  <a16:creationId xmlns:a16="http://schemas.microsoft.com/office/drawing/2014/main" id="{C3D6B57F-B3FA-4DBC-8C26-B32953FAC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66 w 136"/>
                <a:gd name="T1" fmla="*/ 33 h 149"/>
                <a:gd name="T2" fmla="*/ 68 w 136"/>
                <a:gd name="T3" fmla="*/ 23 h 149"/>
                <a:gd name="T4" fmla="*/ 65 w 136"/>
                <a:gd name="T5" fmla="*/ 17 h 149"/>
                <a:gd name="T6" fmla="*/ 61 w 136"/>
                <a:gd name="T7" fmla="*/ 14 h 149"/>
                <a:gd name="T8" fmla="*/ 56 w 136"/>
                <a:gd name="T9" fmla="*/ 13 h 149"/>
                <a:gd name="T10" fmla="*/ 51 w 136"/>
                <a:gd name="T11" fmla="*/ 13 h 149"/>
                <a:gd name="T12" fmla="*/ 47 w 136"/>
                <a:gd name="T13" fmla="*/ 9 h 149"/>
                <a:gd name="T14" fmla="*/ 40 w 136"/>
                <a:gd name="T15" fmla="*/ 1 h 149"/>
                <a:gd name="T16" fmla="*/ 29 w 136"/>
                <a:gd name="T17" fmla="*/ 1 h 149"/>
                <a:gd name="T18" fmla="*/ 22 w 136"/>
                <a:gd name="T19" fmla="*/ 8 h 149"/>
                <a:gd name="T20" fmla="*/ 18 w 136"/>
                <a:gd name="T21" fmla="*/ 12 h 149"/>
                <a:gd name="T22" fmla="*/ 13 w 136"/>
                <a:gd name="T23" fmla="*/ 12 h 149"/>
                <a:gd name="T24" fmla="*/ 8 w 136"/>
                <a:gd name="T25" fmla="*/ 13 h 149"/>
                <a:gd name="T26" fmla="*/ 4 w 136"/>
                <a:gd name="T27" fmla="*/ 16 h 149"/>
                <a:gd name="T28" fmla="*/ 0 w 136"/>
                <a:gd name="T29" fmla="*/ 23 h 149"/>
                <a:gd name="T30" fmla="*/ 3 w 136"/>
                <a:gd name="T31" fmla="*/ 33 h 149"/>
                <a:gd name="T32" fmla="*/ 3 w 136"/>
                <a:gd name="T33" fmla="*/ 40 h 149"/>
                <a:gd name="T34" fmla="*/ 0 w 136"/>
                <a:gd name="T35" fmla="*/ 50 h 149"/>
                <a:gd name="T36" fmla="*/ 4 w 136"/>
                <a:gd name="T37" fmla="*/ 57 h 149"/>
                <a:gd name="T38" fmla="*/ 7 w 136"/>
                <a:gd name="T39" fmla="*/ 60 h 149"/>
                <a:gd name="T40" fmla="*/ 13 w 136"/>
                <a:gd name="T41" fmla="*/ 61 h 149"/>
                <a:gd name="T42" fmla="*/ 17 w 136"/>
                <a:gd name="T43" fmla="*/ 61 h 149"/>
                <a:gd name="T44" fmla="*/ 21 w 136"/>
                <a:gd name="T45" fmla="*/ 66 h 149"/>
                <a:gd name="T46" fmla="*/ 29 w 136"/>
                <a:gd name="T47" fmla="*/ 73 h 149"/>
                <a:gd name="T48" fmla="*/ 39 w 136"/>
                <a:gd name="T49" fmla="*/ 73 h 149"/>
                <a:gd name="T50" fmla="*/ 46 w 136"/>
                <a:gd name="T51" fmla="*/ 66 h 149"/>
                <a:gd name="T52" fmla="*/ 50 w 136"/>
                <a:gd name="T53" fmla="*/ 61 h 149"/>
                <a:gd name="T54" fmla="*/ 56 w 136"/>
                <a:gd name="T55" fmla="*/ 62 h 149"/>
                <a:gd name="T56" fmla="*/ 60 w 136"/>
                <a:gd name="T57" fmla="*/ 61 h 149"/>
                <a:gd name="T58" fmla="*/ 64 w 136"/>
                <a:gd name="T59" fmla="*/ 58 h 149"/>
                <a:gd name="T60" fmla="*/ 68 w 136"/>
                <a:gd name="T61" fmla="*/ 51 h 149"/>
                <a:gd name="T62" fmla="*/ 65 w 136"/>
                <a:gd name="T63" fmla="*/ 41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0" name="Freeform 648">
              <a:extLst>
                <a:ext uri="{FF2B5EF4-FFF2-40B4-BE49-F238E27FC236}">
                  <a16:creationId xmlns:a16="http://schemas.microsoft.com/office/drawing/2014/main" id="{CB88294C-96F4-4A7B-B399-6CBA0EF9C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0 w 39"/>
                <a:gd name="T1" fmla="*/ 20 h 40"/>
                <a:gd name="T2" fmla="*/ 6 w 39"/>
                <a:gd name="T3" fmla="*/ 19 h 40"/>
                <a:gd name="T4" fmla="*/ 3 w 39"/>
                <a:gd name="T5" fmla="*/ 17 h 40"/>
                <a:gd name="T6" fmla="*/ 1 w 39"/>
                <a:gd name="T7" fmla="*/ 14 h 40"/>
                <a:gd name="T8" fmla="*/ 0 w 39"/>
                <a:gd name="T9" fmla="*/ 10 h 40"/>
                <a:gd name="T10" fmla="*/ 1 w 39"/>
                <a:gd name="T11" fmla="*/ 6 h 40"/>
                <a:gd name="T12" fmla="*/ 3 w 39"/>
                <a:gd name="T13" fmla="*/ 3 h 40"/>
                <a:gd name="T14" fmla="*/ 6 w 39"/>
                <a:gd name="T15" fmla="*/ 1 h 40"/>
                <a:gd name="T16" fmla="*/ 10 w 39"/>
                <a:gd name="T17" fmla="*/ 0 h 40"/>
                <a:gd name="T18" fmla="*/ 13 w 39"/>
                <a:gd name="T19" fmla="*/ 1 h 40"/>
                <a:gd name="T20" fmla="*/ 17 w 39"/>
                <a:gd name="T21" fmla="*/ 3 h 40"/>
                <a:gd name="T22" fmla="*/ 19 w 39"/>
                <a:gd name="T23" fmla="*/ 6 h 40"/>
                <a:gd name="T24" fmla="*/ 20 w 39"/>
                <a:gd name="T25" fmla="*/ 10 h 40"/>
                <a:gd name="T26" fmla="*/ 19 w 39"/>
                <a:gd name="T27" fmla="*/ 14 h 40"/>
                <a:gd name="T28" fmla="*/ 17 w 39"/>
                <a:gd name="T29" fmla="*/ 17 h 40"/>
                <a:gd name="T30" fmla="*/ 13 w 39"/>
                <a:gd name="T31" fmla="*/ 19 h 40"/>
                <a:gd name="T32" fmla="*/ 10 w 39"/>
                <a:gd name="T33" fmla="*/ 2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1" name="Freeform 649">
              <a:extLst>
                <a:ext uri="{FF2B5EF4-FFF2-40B4-BE49-F238E27FC236}">
                  <a16:creationId xmlns:a16="http://schemas.microsoft.com/office/drawing/2014/main" id="{D6250FC8-6314-45EF-900C-D6B1FD409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90 h 181"/>
                <a:gd name="T2" fmla="*/ 12 w 129"/>
                <a:gd name="T3" fmla="*/ 86 h 181"/>
                <a:gd name="T4" fmla="*/ 26 w 129"/>
                <a:gd name="T5" fmla="*/ 79 h 181"/>
                <a:gd name="T6" fmla="*/ 38 w 129"/>
                <a:gd name="T7" fmla="*/ 70 h 181"/>
                <a:gd name="T8" fmla="*/ 48 w 129"/>
                <a:gd name="T9" fmla="*/ 60 h 181"/>
                <a:gd name="T10" fmla="*/ 57 w 129"/>
                <a:gd name="T11" fmla="*/ 49 h 181"/>
                <a:gd name="T12" fmla="*/ 62 w 129"/>
                <a:gd name="T13" fmla="*/ 37 h 181"/>
                <a:gd name="T14" fmla="*/ 64 w 129"/>
                <a:gd name="T15" fmla="*/ 25 h 181"/>
                <a:gd name="T16" fmla="*/ 62 w 129"/>
                <a:gd name="T17" fmla="*/ 13 h 181"/>
                <a:gd name="T18" fmla="*/ 57 w 129"/>
                <a:gd name="T19" fmla="*/ 4 h 181"/>
                <a:gd name="T20" fmla="*/ 50 w 129"/>
                <a:gd name="T21" fmla="*/ 0 h 181"/>
                <a:gd name="T22" fmla="*/ 43 w 129"/>
                <a:gd name="T23" fmla="*/ 0 h 181"/>
                <a:gd name="T24" fmla="*/ 36 w 129"/>
                <a:gd name="T25" fmla="*/ 4 h 181"/>
                <a:gd name="T26" fmla="*/ 30 w 129"/>
                <a:gd name="T27" fmla="*/ 10 h 181"/>
                <a:gd name="T28" fmla="*/ 26 w 129"/>
                <a:gd name="T29" fmla="*/ 19 h 181"/>
                <a:gd name="T30" fmla="*/ 24 w 129"/>
                <a:gd name="T31" fmla="*/ 29 h 181"/>
                <a:gd name="T32" fmla="*/ 26 w 129"/>
                <a:gd name="T33" fmla="*/ 39 h 181"/>
                <a:gd name="T34" fmla="*/ 27 w 129"/>
                <a:gd name="T35" fmla="*/ 47 h 181"/>
                <a:gd name="T36" fmla="*/ 24 w 129"/>
                <a:gd name="T37" fmla="*/ 56 h 181"/>
                <a:gd name="T38" fmla="*/ 20 w 129"/>
                <a:gd name="T39" fmla="*/ 64 h 181"/>
                <a:gd name="T40" fmla="*/ 15 w 129"/>
                <a:gd name="T41" fmla="*/ 72 h 181"/>
                <a:gd name="T42" fmla="*/ 9 w 129"/>
                <a:gd name="T43" fmla="*/ 80 h 181"/>
                <a:gd name="T44" fmla="*/ 5 w 129"/>
                <a:gd name="T45" fmla="*/ 85 h 181"/>
                <a:gd name="T46" fmla="*/ 1 w 129"/>
                <a:gd name="T47" fmla="*/ 89 h 181"/>
                <a:gd name="T48" fmla="*/ 0 w 129"/>
                <a:gd name="T49" fmla="*/ 9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2" name="Freeform 650">
              <a:extLst>
                <a:ext uri="{FF2B5EF4-FFF2-40B4-BE49-F238E27FC236}">
                  <a16:creationId xmlns:a16="http://schemas.microsoft.com/office/drawing/2014/main" id="{1C5F349C-1592-4B62-95C4-639958793E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25 w 90"/>
                <a:gd name="T1" fmla="*/ 103 h 206"/>
                <a:gd name="T2" fmla="*/ 33 w 90"/>
                <a:gd name="T3" fmla="*/ 92 h 206"/>
                <a:gd name="T4" fmla="*/ 39 w 90"/>
                <a:gd name="T5" fmla="*/ 79 h 206"/>
                <a:gd name="T6" fmla="*/ 43 w 90"/>
                <a:gd name="T7" fmla="*/ 64 h 206"/>
                <a:gd name="T8" fmla="*/ 45 w 90"/>
                <a:gd name="T9" fmla="*/ 50 h 206"/>
                <a:gd name="T10" fmla="*/ 44 w 90"/>
                <a:gd name="T11" fmla="*/ 35 h 206"/>
                <a:gd name="T12" fmla="*/ 42 w 90"/>
                <a:gd name="T13" fmla="*/ 23 h 206"/>
                <a:gd name="T14" fmla="*/ 35 w 90"/>
                <a:gd name="T15" fmla="*/ 12 h 206"/>
                <a:gd name="T16" fmla="*/ 26 w 90"/>
                <a:gd name="T17" fmla="*/ 4 h 206"/>
                <a:gd name="T18" fmla="*/ 17 w 90"/>
                <a:gd name="T19" fmla="*/ 0 h 206"/>
                <a:gd name="T20" fmla="*/ 9 w 90"/>
                <a:gd name="T21" fmla="*/ 1 h 206"/>
                <a:gd name="T22" fmla="*/ 4 w 90"/>
                <a:gd name="T23" fmla="*/ 6 h 206"/>
                <a:gd name="T24" fmla="*/ 1 w 90"/>
                <a:gd name="T25" fmla="*/ 13 h 206"/>
                <a:gd name="T26" fmla="*/ 0 w 90"/>
                <a:gd name="T27" fmla="*/ 22 h 206"/>
                <a:gd name="T28" fmla="*/ 2 w 90"/>
                <a:gd name="T29" fmla="*/ 31 h 206"/>
                <a:gd name="T30" fmla="*/ 6 w 90"/>
                <a:gd name="T31" fmla="*/ 40 h 206"/>
                <a:gd name="T32" fmla="*/ 14 w 90"/>
                <a:gd name="T33" fmla="*/ 47 h 206"/>
                <a:gd name="T34" fmla="*/ 20 w 90"/>
                <a:gd name="T35" fmla="*/ 53 h 206"/>
                <a:gd name="T36" fmla="*/ 24 w 90"/>
                <a:gd name="T37" fmla="*/ 61 h 206"/>
                <a:gd name="T38" fmla="*/ 26 w 90"/>
                <a:gd name="T39" fmla="*/ 71 h 206"/>
                <a:gd name="T40" fmla="*/ 27 w 90"/>
                <a:gd name="T41" fmla="*/ 80 h 206"/>
                <a:gd name="T42" fmla="*/ 27 w 90"/>
                <a:gd name="T43" fmla="*/ 89 h 206"/>
                <a:gd name="T44" fmla="*/ 27 w 90"/>
                <a:gd name="T45" fmla="*/ 97 h 206"/>
                <a:gd name="T46" fmla="*/ 25 w 90"/>
                <a:gd name="T47" fmla="*/ 102 h 206"/>
                <a:gd name="T48" fmla="*/ 25 w 90"/>
                <a:gd name="T49" fmla="*/ 103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3" name="Freeform 651">
              <a:extLst>
                <a:ext uri="{FF2B5EF4-FFF2-40B4-BE49-F238E27FC236}">
                  <a16:creationId xmlns:a16="http://schemas.microsoft.com/office/drawing/2014/main" id="{09F03540-4B48-42EE-989A-3943CF77D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39 h 99"/>
                <a:gd name="T2" fmla="*/ 6 w 201"/>
                <a:gd name="T3" fmla="*/ 42 h 99"/>
                <a:gd name="T4" fmla="*/ 13 w 201"/>
                <a:gd name="T5" fmla="*/ 44 h 99"/>
                <a:gd name="T6" fmla="*/ 19 w 201"/>
                <a:gd name="T7" fmla="*/ 46 h 99"/>
                <a:gd name="T8" fmla="*/ 26 w 201"/>
                <a:gd name="T9" fmla="*/ 48 h 99"/>
                <a:gd name="T10" fmla="*/ 34 w 201"/>
                <a:gd name="T11" fmla="*/ 49 h 99"/>
                <a:gd name="T12" fmla="*/ 41 w 201"/>
                <a:gd name="T13" fmla="*/ 50 h 99"/>
                <a:gd name="T14" fmla="*/ 49 w 201"/>
                <a:gd name="T15" fmla="*/ 50 h 99"/>
                <a:gd name="T16" fmla="*/ 56 w 201"/>
                <a:gd name="T17" fmla="*/ 50 h 99"/>
                <a:gd name="T18" fmla="*/ 63 w 201"/>
                <a:gd name="T19" fmla="*/ 48 h 99"/>
                <a:gd name="T20" fmla="*/ 70 w 201"/>
                <a:gd name="T21" fmla="*/ 47 h 99"/>
                <a:gd name="T22" fmla="*/ 76 w 201"/>
                <a:gd name="T23" fmla="*/ 45 h 99"/>
                <a:gd name="T24" fmla="*/ 82 w 201"/>
                <a:gd name="T25" fmla="*/ 42 h 99"/>
                <a:gd name="T26" fmla="*/ 87 w 201"/>
                <a:gd name="T27" fmla="*/ 39 h 99"/>
                <a:gd name="T28" fmla="*/ 92 w 201"/>
                <a:gd name="T29" fmla="*/ 34 h 99"/>
                <a:gd name="T30" fmla="*/ 95 w 201"/>
                <a:gd name="T31" fmla="*/ 29 h 99"/>
                <a:gd name="T32" fmla="*/ 98 w 201"/>
                <a:gd name="T33" fmla="*/ 24 h 99"/>
                <a:gd name="T34" fmla="*/ 100 w 201"/>
                <a:gd name="T35" fmla="*/ 14 h 99"/>
                <a:gd name="T36" fmla="*/ 98 w 201"/>
                <a:gd name="T37" fmla="*/ 6 h 99"/>
                <a:gd name="T38" fmla="*/ 93 w 201"/>
                <a:gd name="T39" fmla="*/ 2 h 99"/>
                <a:gd name="T40" fmla="*/ 85 w 201"/>
                <a:gd name="T41" fmla="*/ 0 h 99"/>
                <a:gd name="T42" fmla="*/ 76 w 201"/>
                <a:gd name="T43" fmla="*/ 1 h 99"/>
                <a:gd name="T44" fmla="*/ 68 w 201"/>
                <a:gd name="T45" fmla="*/ 5 h 99"/>
                <a:gd name="T46" fmla="*/ 60 w 201"/>
                <a:gd name="T47" fmla="*/ 10 h 99"/>
                <a:gd name="T48" fmla="*/ 54 w 201"/>
                <a:gd name="T49" fmla="*/ 19 h 99"/>
                <a:gd name="T50" fmla="*/ 49 w 201"/>
                <a:gd name="T51" fmla="*/ 26 h 99"/>
                <a:gd name="T52" fmla="*/ 41 w 201"/>
                <a:gd name="T53" fmla="*/ 31 h 99"/>
                <a:gd name="T54" fmla="*/ 33 w 201"/>
                <a:gd name="T55" fmla="*/ 35 h 99"/>
                <a:gd name="T56" fmla="*/ 23 w 201"/>
                <a:gd name="T57" fmla="*/ 37 h 99"/>
                <a:gd name="T58" fmla="*/ 14 w 201"/>
                <a:gd name="T59" fmla="*/ 38 h 99"/>
                <a:gd name="T60" fmla="*/ 7 w 201"/>
                <a:gd name="T61" fmla="*/ 39 h 99"/>
                <a:gd name="T62" fmla="*/ 2 w 201"/>
                <a:gd name="T63" fmla="*/ 39 h 99"/>
                <a:gd name="T64" fmla="*/ 0 w 201"/>
                <a:gd name="T65" fmla="*/ 39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4" name="Freeform 652">
              <a:extLst>
                <a:ext uri="{FF2B5EF4-FFF2-40B4-BE49-F238E27FC236}">
                  <a16:creationId xmlns:a16="http://schemas.microsoft.com/office/drawing/2014/main" id="{EB0DC6A4-028B-4903-9E6F-FA8896D02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8 w 198"/>
                <a:gd name="T3" fmla="*/ 12 h 100"/>
                <a:gd name="T4" fmla="*/ 17 w 198"/>
                <a:gd name="T5" fmla="*/ 22 h 100"/>
                <a:gd name="T6" fmla="*/ 28 w 198"/>
                <a:gd name="T7" fmla="*/ 33 h 100"/>
                <a:gd name="T8" fmla="*/ 40 w 198"/>
                <a:gd name="T9" fmla="*/ 41 h 100"/>
                <a:gd name="T10" fmla="*/ 53 w 198"/>
                <a:gd name="T11" fmla="*/ 47 h 100"/>
                <a:gd name="T12" fmla="*/ 65 w 198"/>
                <a:gd name="T13" fmla="*/ 50 h 100"/>
                <a:gd name="T14" fmla="*/ 77 w 198"/>
                <a:gd name="T15" fmla="*/ 50 h 100"/>
                <a:gd name="T16" fmla="*/ 89 w 198"/>
                <a:gd name="T17" fmla="*/ 45 h 100"/>
                <a:gd name="T18" fmla="*/ 96 w 198"/>
                <a:gd name="T19" fmla="*/ 38 h 100"/>
                <a:gd name="T20" fmla="*/ 99 w 198"/>
                <a:gd name="T21" fmla="*/ 31 h 100"/>
                <a:gd name="T22" fmla="*/ 97 w 198"/>
                <a:gd name="T23" fmla="*/ 24 h 100"/>
                <a:gd name="T24" fmla="*/ 92 w 198"/>
                <a:gd name="T25" fmla="*/ 18 h 100"/>
                <a:gd name="T26" fmla="*/ 85 w 198"/>
                <a:gd name="T27" fmla="*/ 13 h 100"/>
                <a:gd name="T28" fmla="*/ 76 w 198"/>
                <a:gd name="T29" fmla="*/ 11 h 100"/>
                <a:gd name="T30" fmla="*/ 66 w 198"/>
                <a:gd name="T31" fmla="*/ 12 h 100"/>
                <a:gd name="T32" fmla="*/ 56 w 198"/>
                <a:gd name="T33" fmla="*/ 15 h 100"/>
                <a:gd name="T34" fmla="*/ 48 w 198"/>
                <a:gd name="T35" fmla="*/ 17 h 100"/>
                <a:gd name="T36" fmla="*/ 39 w 198"/>
                <a:gd name="T37" fmla="*/ 17 h 100"/>
                <a:gd name="T38" fmla="*/ 29 w 198"/>
                <a:gd name="T39" fmla="*/ 15 h 100"/>
                <a:gd name="T40" fmla="*/ 21 w 198"/>
                <a:gd name="T41" fmla="*/ 12 h 100"/>
                <a:gd name="T42" fmla="*/ 13 w 198"/>
                <a:gd name="T43" fmla="*/ 8 h 100"/>
                <a:gd name="T44" fmla="*/ 6 w 198"/>
                <a:gd name="T45" fmla="*/ 4 h 100"/>
                <a:gd name="T46" fmla="*/ 2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5" name="Freeform 653">
              <a:extLst>
                <a:ext uri="{FF2B5EF4-FFF2-40B4-BE49-F238E27FC236}">
                  <a16:creationId xmlns:a16="http://schemas.microsoft.com/office/drawing/2014/main" id="{F826037D-0340-42BB-A1FA-A8C4E6393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4 h 174"/>
                <a:gd name="T4" fmla="*/ 1 w 136"/>
                <a:gd name="T5" fmla="*/ 28 h 174"/>
                <a:gd name="T6" fmla="*/ 5 w 136"/>
                <a:gd name="T7" fmla="*/ 43 h 174"/>
                <a:gd name="T8" fmla="*/ 10 w 136"/>
                <a:gd name="T9" fmla="*/ 57 h 174"/>
                <a:gd name="T10" fmla="*/ 18 w 136"/>
                <a:gd name="T11" fmla="*/ 69 h 174"/>
                <a:gd name="T12" fmla="*/ 27 w 136"/>
                <a:gd name="T13" fmla="*/ 79 h 174"/>
                <a:gd name="T14" fmla="*/ 37 w 136"/>
                <a:gd name="T15" fmla="*/ 85 h 174"/>
                <a:gd name="T16" fmla="*/ 50 w 136"/>
                <a:gd name="T17" fmla="*/ 87 h 174"/>
                <a:gd name="T18" fmla="*/ 59 w 136"/>
                <a:gd name="T19" fmla="*/ 85 h 174"/>
                <a:gd name="T20" fmla="*/ 66 w 136"/>
                <a:gd name="T21" fmla="*/ 81 h 174"/>
                <a:gd name="T22" fmla="*/ 68 w 136"/>
                <a:gd name="T23" fmla="*/ 74 h 174"/>
                <a:gd name="T24" fmla="*/ 67 w 136"/>
                <a:gd name="T25" fmla="*/ 66 h 174"/>
                <a:gd name="T26" fmla="*/ 63 w 136"/>
                <a:gd name="T27" fmla="*/ 58 h 174"/>
                <a:gd name="T28" fmla="*/ 57 w 136"/>
                <a:gd name="T29" fmla="*/ 51 h 174"/>
                <a:gd name="T30" fmla="*/ 48 w 136"/>
                <a:gd name="T31" fmla="*/ 46 h 174"/>
                <a:gd name="T32" fmla="*/ 39 w 136"/>
                <a:gd name="T33" fmla="*/ 44 h 174"/>
                <a:gd name="T34" fmla="*/ 31 w 136"/>
                <a:gd name="T35" fmla="*/ 42 h 174"/>
                <a:gd name="T36" fmla="*/ 23 w 136"/>
                <a:gd name="T37" fmla="*/ 37 h 174"/>
                <a:gd name="T38" fmla="*/ 16 w 136"/>
                <a:gd name="T39" fmla="*/ 30 h 174"/>
                <a:gd name="T40" fmla="*/ 11 w 136"/>
                <a:gd name="T41" fmla="*/ 22 h 174"/>
                <a:gd name="T42" fmla="*/ 6 w 136"/>
                <a:gd name="T43" fmla="*/ 13 h 174"/>
                <a:gd name="T44" fmla="*/ 3 w 136"/>
                <a:gd name="T45" fmla="*/ 7 h 174"/>
                <a:gd name="T46" fmla="*/ 1 w 136"/>
                <a:gd name="T47" fmla="*/ 2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6" name="Freeform 654">
              <a:extLst>
                <a:ext uri="{FF2B5EF4-FFF2-40B4-BE49-F238E27FC236}">
                  <a16:creationId xmlns:a16="http://schemas.microsoft.com/office/drawing/2014/main" id="{03AA2786-256B-4DE1-9AEE-C20885142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4 w 469"/>
                <a:gd name="T1" fmla="*/ 2 h 163"/>
                <a:gd name="T2" fmla="*/ 0 w 469"/>
                <a:gd name="T3" fmla="*/ 0 h 163"/>
                <a:gd name="T4" fmla="*/ 0 w 469"/>
                <a:gd name="T5" fmla="*/ 1 h 163"/>
                <a:gd name="T6" fmla="*/ 3 w 469"/>
                <a:gd name="T7" fmla="*/ 4 h 163"/>
                <a:gd name="T8" fmla="*/ 8 w 469"/>
                <a:gd name="T9" fmla="*/ 9 h 163"/>
                <a:gd name="T10" fmla="*/ 16 w 469"/>
                <a:gd name="T11" fmla="*/ 17 h 163"/>
                <a:gd name="T12" fmla="*/ 26 w 469"/>
                <a:gd name="T13" fmla="*/ 25 h 163"/>
                <a:gd name="T14" fmla="*/ 39 w 469"/>
                <a:gd name="T15" fmla="*/ 33 h 163"/>
                <a:gd name="T16" fmla="*/ 53 w 469"/>
                <a:gd name="T17" fmla="*/ 42 h 163"/>
                <a:gd name="T18" fmla="*/ 69 w 469"/>
                <a:gd name="T19" fmla="*/ 52 h 163"/>
                <a:gd name="T20" fmla="*/ 86 w 469"/>
                <a:gd name="T21" fmla="*/ 60 h 163"/>
                <a:gd name="T22" fmla="*/ 105 w 469"/>
                <a:gd name="T23" fmla="*/ 68 h 163"/>
                <a:gd name="T24" fmla="*/ 124 w 469"/>
                <a:gd name="T25" fmla="*/ 74 h 163"/>
                <a:gd name="T26" fmla="*/ 143 w 469"/>
                <a:gd name="T27" fmla="*/ 79 h 163"/>
                <a:gd name="T28" fmla="*/ 163 w 469"/>
                <a:gd name="T29" fmla="*/ 81 h 163"/>
                <a:gd name="T30" fmla="*/ 183 w 469"/>
                <a:gd name="T31" fmla="*/ 80 h 163"/>
                <a:gd name="T32" fmla="*/ 202 w 469"/>
                <a:gd name="T33" fmla="*/ 77 h 163"/>
                <a:gd name="T34" fmla="*/ 212 w 469"/>
                <a:gd name="T35" fmla="*/ 73 h 163"/>
                <a:gd name="T36" fmla="*/ 220 w 469"/>
                <a:gd name="T37" fmla="*/ 67 h 163"/>
                <a:gd name="T38" fmla="*/ 225 w 469"/>
                <a:gd name="T39" fmla="*/ 60 h 163"/>
                <a:gd name="T40" fmla="*/ 230 w 469"/>
                <a:gd name="T41" fmla="*/ 53 h 163"/>
                <a:gd name="T42" fmla="*/ 232 w 469"/>
                <a:gd name="T43" fmla="*/ 45 h 163"/>
                <a:gd name="T44" fmla="*/ 234 w 469"/>
                <a:gd name="T45" fmla="*/ 40 h 163"/>
                <a:gd name="T46" fmla="*/ 234 w 469"/>
                <a:gd name="T47" fmla="*/ 36 h 163"/>
                <a:gd name="T48" fmla="*/ 234 w 469"/>
                <a:gd name="T49" fmla="*/ 34 h 163"/>
                <a:gd name="T50" fmla="*/ 234 w 469"/>
                <a:gd name="T51" fmla="*/ 35 h 163"/>
                <a:gd name="T52" fmla="*/ 232 w 469"/>
                <a:gd name="T53" fmla="*/ 38 h 163"/>
                <a:gd name="T54" fmla="*/ 231 w 469"/>
                <a:gd name="T55" fmla="*/ 42 h 163"/>
                <a:gd name="T56" fmla="*/ 227 w 469"/>
                <a:gd name="T57" fmla="*/ 48 h 163"/>
                <a:gd name="T58" fmla="*/ 222 w 469"/>
                <a:gd name="T59" fmla="*/ 54 h 163"/>
                <a:gd name="T60" fmla="*/ 216 w 469"/>
                <a:gd name="T61" fmla="*/ 60 h 163"/>
                <a:gd name="T62" fmla="*/ 207 w 469"/>
                <a:gd name="T63" fmla="*/ 65 h 163"/>
                <a:gd name="T64" fmla="*/ 196 w 469"/>
                <a:gd name="T65" fmla="*/ 69 h 163"/>
                <a:gd name="T66" fmla="*/ 183 w 469"/>
                <a:gd name="T67" fmla="*/ 72 h 163"/>
                <a:gd name="T68" fmla="*/ 167 w 469"/>
                <a:gd name="T69" fmla="*/ 72 h 163"/>
                <a:gd name="T70" fmla="*/ 148 w 469"/>
                <a:gd name="T71" fmla="*/ 71 h 163"/>
                <a:gd name="T72" fmla="*/ 127 w 469"/>
                <a:gd name="T73" fmla="*/ 65 h 163"/>
                <a:gd name="T74" fmla="*/ 102 w 469"/>
                <a:gd name="T75" fmla="*/ 56 h 163"/>
                <a:gd name="T76" fmla="*/ 73 w 469"/>
                <a:gd name="T77" fmla="*/ 43 h 163"/>
                <a:gd name="T78" fmla="*/ 41 w 469"/>
                <a:gd name="T79" fmla="*/ 25 h 163"/>
                <a:gd name="T80" fmla="*/ 4 w 469"/>
                <a:gd name="T81" fmla="*/ 2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7" name="Freeform 655">
              <a:extLst>
                <a:ext uri="{FF2B5EF4-FFF2-40B4-BE49-F238E27FC236}">
                  <a16:creationId xmlns:a16="http://schemas.microsoft.com/office/drawing/2014/main" id="{C1EDB0CE-A7B5-472B-8EFE-A1B9F71B3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43 w 142"/>
                <a:gd name="T1" fmla="*/ 67 h 145"/>
                <a:gd name="T2" fmla="*/ 34 w 142"/>
                <a:gd name="T3" fmla="*/ 73 h 145"/>
                <a:gd name="T4" fmla="*/ 24 w 142"/>
                <a:gd name="T5" fmla="*/ 70 h 145"/>
                <a:gd name="T6" fmla="*/ 19 w 142"/>
                <a:gd name="T7" fmla="*/ 62 h 145"/>
                <a:gd name="T8" fmla="*/ 15 w 142"/>
                <a:gd name="T9" fmla="*/ 57 h 145"/>
                <a:gd name="T10" fmla="*/ 10 w 142"/>
                <a:gd name="T11" fmla="*/ 57 h 145"/>
                <a:gd name="T12" fmla="*/ 6 w 142"/>
                <a:gd name="T13" fmla="*/ 54 h 145"/>
                <a:gd name="T14" fmla="*/ 2 w 142"/>
                <a:gd name="T15" fmla="*/ 51 h 145"/>
                <a:gd name="T16" fmla="*/ 0 w 142"/>
                <a:gd name="T17" fmla="*/ 43 h 145"/>
                <a:gd name="T18" fmla="*/ 5 w 142"/>
                <a:gd name="T19" fmla="*/ 34 h 145"/>
                <a:gd name="T20" fmla="*/ 6 w 142"/>
                <a:gd name="T21" fmla="*/ 27 h 145"/>
                <a:gd name="T22" fmla="*/ 6 w 142"/>
                <a:gd name="T23" fmla="*/ 16 h 145"/>
                <a:gd name="T24" fmla="*/ 10 w 142"/>
                <a:gd name="T25" fmla="*/ 10 h 145"/>
                <a:gd name="T26" fmla="*/ 14 w 142"/>
                <a:gd name="T27" fmla="*/ 8 h 145"/>
                <a:gd name="T28" fmla="*/ 19 w 142"/>
                <a:gd name="T29" fmla="*/ 8 h 145"/>
                <a:gd name="T30" fmla="*/ 25 w 142"/>
                <a:gd name="T31" fmla="*/ 9 h 145"/>
                <a:gd name="T32" fmla="*/ 29 w 142"/>
                <a:gd name="T33" fmla="*/ 5 h 145"/>
                <a:gd name="T34" fmla="*/ 38 w 142"/>
                <a:gd name="T35" fmla="*/ 0 h 145"/>
                <a:gd name="T36" fmla="*/ 48 w 142"/>
                <a:gd name="T37" fmla="*/ 2 h 145"/>
                <a:gd name="T38" fmla="*/ 53 w 142"/>
                <a:gd name="T39" fmla="*/ 11 h 145"/>
                <a:gd name="T40" fmla="*/ 56 w 142"/>
                <a:gd name="T41" fmla="*/ 15 h 145"/>
                <a:gd name="T42" fmla="*/ 62 w 142"/>
                <a:gd name="T43" fmla="*/ 16 h 145"/>
                <a:gd name="T44" fmla="*/ 67 w 142"/>
                <a:gd name="T45" fmla="*/ 18 h 145"/>
                <a:gd name="T46" fmla="*/ 70 w 142"/>
                <a:gd name="T47" fmla="*/ 22 h 145"/>
                <a:gd name="T48" fmla="*/ 71 w 142"/>
                <a:gd name="T49" fmla="*/ 29 h 145"/>
                <a:gd name="T50" fmla="*/ 67 w 142"/>
                <a:gd name="T51" fmla="*/ 38 h 145"/>
                <a:gd name="T52" fmla="*/ 66 w 142"/>
                <a:gd name="T53" fmla="*/ 46 h 145"/>
                <a:gd name="T54" fmla="*/ 66 w 142"/>
                <a:gd name="T55" fmla="*/ 56 h 145"/>
                <a:gd name="T56" fmla="*/ 62 w 142"/>
                <a:gd name="T57" fmla="*/ 62 h 145"/>
                <a:gd name="T58" fmla="*/ 57 w 142"/>
                <a:gd name="T59" fmla="*/ 65 h 145"/>
                <a:gd name="T60" fmla="*/ 52 w 142"/>
                <a:gd name="T61" fmla="*/ 65 h 145"/>
                <a:gd name="T62" fmla="*/ 47 w 142"/>
                <a:gd name="T63" fmla="*/ 64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8" name="Freeform 656">
              <a:extLst>
                <a:ext uri="{FF2B5EF4-FFF2-40B4-BE49-F238E27FC236}">
                  <a16:creationId xmlns:a16="http://schemas.microsoft.com/office/drawing/2014/main" id="{ECE2BF05-85AC-45DD-B5C7-DFDE34DCEA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20 w 40"/>
                <a:gd name="T1" fmla="*/ 7 h 39"/>
                <a:gd name="T2" fmla="*/ 19 w 40"/>
                <a:gd name="T3" fmla="*/ 4 h 39"/>
                <a:gd name="T4" fmla="*/ 15 w 40"/>
                <a:gd name="T5" fmla="*/ 1 h 39"/>
                <a:gd name="T6" fmla="*/ 12 w 40"/>
                <a:gd name="T7" fmla="*/ 0 h 39"/>
                <a:gd name="T8" fmla="*/ 7 w 40"/>
                <a:gd name="T9" fmla="*/ 1 h 39"/>
                <a:gd name="T10" fmla="*/ 4 w 40"/>
                <a:gd name="T11" fmla="*/ 2 h 39"/>
                <a:gd name="T12" fmla="*/ 1 w 40"/>
                <a:gd name="T13" fmla="*/ 6 h 39"/>
                <a:gd name="T14" fmla="*/ 0 w 40"/>
                <a:gd name="T15" fmla="*/ 9 h 39"/>
                <a:gd name="T16" fmla="*/ 1 w 40"/>
                <a:gd name="T17" fmla="*/ 13 h 39"/>
                <a:gd name="T18" fmla="*/ 3 w 40"/>
                <a:gd name="T19" fmla="*/ 16 h 39"/>
                <a:gd name="T20" fmla="*/ 6 w 40"/>
                <a:gd name="T21" fmla="*/ 19 h 39"/>
                <a:gd name="T22" fmla="*/ 9 w 40"/>
                <a:gd name="T23" fmla="*/ 20 h 39"/>
                <a:gd name="T24" fmla="*/ 14 w 40"/>
                <a:gd name="T25" fmla="*/ 19 h 39"/>
                <a:gd name="T26" fmla="*/ 17 w 40"/>
                <a:gd name="T27" fmla="*/ 17 h 39"/>
                <a:gd name="T28" fmla="*/ 20 w 40"/>
                <a:gd name="T29" fmla="*/ 15 h 39"/>
                <a:gd name="T30" fmla="*/ 21 w 40"/>
                <a:gd name="T31" fmla="*/ 11 h 39"/>
                <a:gd name="T32" fmla="*/ 20 w 40"/>
                <a:gd name="T33" fmla="*/ 7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39" name="Freeform 657">
              <a:extLst>
                <a:ext uri="{FF2B5EF4-FFF2-40B4-BE49-F238E27FC236}">
                  <a16:creationId xmlns:a16="http://schemas.microsoft.com/office/drawing/2014/main" id="{CBE3B4A2-AF9A-45C2-BC49-DC126E59D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3 w 52"/>
                <a:gd name="T1" fmla="*/ 26 h 50"/>
                <a:gd name="T2" fmla="*/ 19 w 52"/>
                <a:gd name="T3" fmla="*/ 25 h 50"/>
                <a:gd name="T4" fmla="*/ 23 w 52"/>
                <a:gd name="T5" fmla="*/ 22 h 50"/>
                <a:gd name="T6" fmla="*/ 25 w 52"/>
                <a:gd name="T7" fmla="*/ 18 h 50"/>
                <a:gd name="T8" fmla="*/ 26 w 52"/>
                <a:gd name="T9" fmla="*/ 13 h 50"/>
                <a:gd name="T10" fmla="*/ 25 w 52"/>
                <a:gd name="T11" fmla="*/ 8 h 50"/>
                <a:gd name="T12" fmla="*/ 23 w 52"/>
                <a:gd name="T13" fmla="*/ 3 h 50"/>
                <a:gd name="T14" fmla="*/ 19 w 52"/>
                <a:gd name="T15" fmla="*/ 1 h 50"/>
                <a:gd name="T16" fmla="*/ 13 w 52"/>
                <a:gd name="T17" fmla="*/ 0 h 50"/>
                <a:gd name="T18" fmla="*/ 8 w 52"/>
                <a:gd name="T19" fmla="*/ 1 h 50"/>
                <a:gd name="T20" fmla="*/ 4 w 52"/>
                <a:gd name="T21" fmla="*/ 3 h 50"/>
                <a:gd name="T22" fmla="*/ 1 w 52"/>
                <a:gd name="T23" fmla="*/ 8 h 50"/>
                <a:gd name="T24" fmla="*/ 0 w 52"/>
                <a:gd name="T25" fmla="*/ 13 h 50"/>
                <a:gd name="T26" fmla="*/ 1 w 52"/>
                <a:gd name="T27" fmla="*/ 18 h 50"/>
                <a:gd name="T28" fmla="*/ 4 w 52"/>
                <a:gd name="T29" fmla="*/ 22 h 50"/>
                <a:gd name="T30" fmla="*/ 8 w 52"/>
                <a:gd name="T31" fmla="*/ 25 h 50"/>
                <a:gd name="T32" fmla="*/ 13 w 52"/>
                <a:gd name="T33" fmla="*/ 26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0" name="Freeform 658">
              <a:extLst>
                <a:ext uri="{FF2B5EF4-FFF2-40B4-BE49-F238E27FC236}">
                  <a16:creationId xmlns:a16="http://schemas.microsoft.com/office/drawing/2014/main" id="{310FC978-816D-4DC7-8A8E-89CD1A559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34 w 113"/>
                <a:gd name="T1" fmla="*/ 78 h 156"/>
                <a:gd name="T2" fmla="*/ 22 w 113"/>
                <a:gd name="T3" fmla="*/ 78 h 156"/>
                <a:gd name="T4" fmla="*/ 19 w 113"/>
                <a:gd name="T5" fmla="*/ 75 h 156"/>
                <a:gd name="T6" fmla="*/ 14 w 113"/>
                <a:gd name="T7" fmla="*/ 66 h 156"/>
                <a:gd name="T8" fmla="*/ 8 w 113"/>
                <a:gd name="T9" fmla="*/ 53 h 156"/>
                <a:gd name="T10" fmla="*/ 3 w 113"/>
                <a:gd name="T11" fmla="*/ 39 h 156"/>
                <a:gd name="T12" fmla="*/ 0 w 113"/>
                <a:gd name="T13" fmla="*/ 25 h 156"/>
                <a:gd name="T14" fmla="*/ 2 w 113"/>
                <a:gd name="T15" fmla="*/ 12 h 156"/>
                <a:gd name="T16" fmla="*/ 11 w 113"/>
                <a:gd name="T17" fmla="*/ 4 h 156"/>
                <a:gd name="T18" fmla="*/ 27 w 113"/>
                <a:gd name="T19" fmla="*/ 0 h 156"/>
                <a:gd name="T20" fmla="*/ 45 w 113"/>
                <a:gd name="T21" fmla="*/ 4 h 156"/>
                <a:gd name="T22" fmla="*/ 54 w 113"/>
                <a:gd name="T23" fmla="*/ 12 h 156"/>
                <a:gd name="T24" fmla="*/ 56 w 113"/>
                <a:gd name="T25" fmla="*/ 25 h 156"/>
                <a:gd name="T26" fmla="*/ 53 w 113"/>
                <a:gd name="T27" fmla="*/ 39 h 156"/>
                <a:gd name="T28" fmla="*/ 48 w 113"/>
                <a:gd name="T29" fmla="*/ 53 h 156"/>
                <a:gd name="T30" fmla="*/ 42 w 113"/>
                <a:gd name="T31" fmla="*/ 66 h 156"/>
                <a:gd name="T32" fmla="*/ 37 w 113"/>
                <a:gd name="T33" fmla="*/ 75 h 156"/>
                <a:gd name="T34" fmla="*/ 34 w 113"/>
                <a:gd name="T35" fmla="*/ 78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1" name="Freeform 659">
              <a:extLst>
                <a:ext uri="{FF2B5EF4-FFF2-40B4-BE49-F238E27FC236}">
                  <a16:creationId xmlns:a16="http://schemas.microsoft.com/office/drawing/2014/main" id="{B5E5EF78-EE6E-48BC-8B27-7AF1B6266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34 w 113"/>
                <a:gd name="T1" fmla="*/ 78 h 156"/>
                <a:gd name="T2" fmla="*/ 22 w 113"/>
                <a:gd name="T3" fmla="*/ 78 h 156"/>
                <a:gd name="T4" fmla="*/ 19 w 113"/>
                <a:gd name="T5" fmla="*/ 75 h 156"/>
                <a:gd name="T6" fmla="*/ 14 w 113"/>
                <a:gd name="T7" fmla="*/ 66 h 156"/>
                <a:gd name="T8" fmla="*/ 8 w 113"/>
                <a:gd name="T9" fmla="*/ 53 h 156"/>
                <a:gd name="T10" fmla="*/ 3 w 113"/>
                <a:gd name="T11" fmla="*/ 39 h 156"/>
                <a:gd name="T12" fmla="*/ 0 w 113"/>
                <a:gd name="T13" fmla="*/ 25 h 156"/>
                <a:gd name="T14" fmla="*/ 2 w 113"/>
                <a:gd name="T15" fmla="*/ 12 h 156"/>
                <a:gd name="T16" fmla="*/ 11 w 113"/>
                <a:gd name="T17" fmla="*/ 4 h 156"/>
                <a:gd name="T18" fmla="*/ 27 w 113"/>
                <a:gd name="T19" fmla="*/ 0 h 156"/>
                <a:gd name="T20" fmla="*/ 45 w 113"/>
                <a:gd name="T21" fmla="*/ 4 h 156"/>
                <a:gd name="T22" fmla="*/ 54 w 113"/>
                <a:gd name="T23" fmla="*/ 12 h 156"/>
                <a:gd name="T24" fmla="*/ 56 w 113"/>
                <a:gd name="T25" fmla="*/ 25 h 156"/>
                <a:gd name="T26" fmla="*/ 53 w 113"/>
                <a:gd name="T27" fmla="*/ 39 h 156"/>
                <a:gd name="T28" fmla="*/ 48 w 113"/>
                <a:gd name="T29" fmla="*/ 53 h 156"/>
                <a:gd name="T30" fmla="*/ 42 w 113"/>
                <a:gd name="T31" fmla="*/ 66 h 156"/>
                <a:gd name="T32" fmla="*/ 37 w 113"/>
                <a:gd name="T33" fmla="*/ 75 h 156"/>
                <a:gd name="T34" fmla="*/ 34 w 113"/>
                <a:gd name="T35" fmla="*/ 78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2" name="Freeform 660">
              <a:extLst>
                <a:ext uri="{FF2B5EF4-FFF2-40B4-BE49-F238E27FC236}">
                  <a16:creationId xmlns:a16="http://schemas.microsoft.com/office/drawing/2014/main" id="{64F66994-8097-460D-AED2-8CB3D921B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7 w 152"/>
                <a:gd name="T1" fmla="*/ 61 h 123"/>
                <a:gd name="T2" fmla="*/ 0 w 152"/>
                <a:gd name="T3" fmla="*/ 50 h 123"/>
                <a:gd name="T4" fmla="*/ 2 w 152"/>
                <a:gd name="T5" fmla="*/ 46 h 123"/>
                <a:gd name="T6" fmla="*/ 7 w 152"/>
                <a:gd name="T7" fmla="*/ 37 h 123"/>
                <a:gd name="T8" fmla="*/ 15 w 152"/>
                <a:gd name="T9" fmla="*/ 26 h 123"/>
                <a:gd name="T10" fmla="*/ 24 w 152"/>
                <a:gd name="T11" fmla="*/ 13 h 123"/>
                <a:gd name="T12" fmla="*/ 35 w 152"/>
                <a:gd name="T13" fmla="*/ 4 h 123"/>
                <a:gd name="T14" fmla="*/ 47 w 152"/>
                <a:gd name="T15" fmla="*/ 0 h 123"/>
                <a:gd name="T16" fmla="*/ 59 w 152"/>
                <a:gd name="T17" fmla="*/ 2 h 123"/>
                <a:gd name="T18" fmla="*/ 71 w 152"/>
                <a:gd name="T19" fmla="*/ 16 h 123"/>
                <a:gd name="T20" fmla="*/ 75 w 152"/>
                <a:gd name="T21" fmla="*/ 25 h 123"/>
                <a:gd name="T22" fmla="*/ 76 w 152"/>
                <a:gd name="T23" fmla="*/ 32 h 123"/>
                <a:gd name="T24" fmla="*/ 76 w 152"/>
                <a:gd name="T25" fmla="*/ 39 h 123"/>
                <a:gd name="T26" fmla="*/ 73 w 152"/>
                <a:gd name="T27" fmla="*/ 45 h 123"/>
                <a:gd name="T28" fmla="*/ 69 w 152"/>
                <a:gd name="T29" fmla="*/ 49 h 123"/>
                <a:gd name="T30" fmla="*/ 64 w 152"/>
                <a:gd name="T31" fmla="*/ 53 h 123"/>
                <a:gd name="T32" fmla="*/ 57 w 152"/>
                <a:gd name="T33" fmla="*/ 56 h 123"/>
                <a:gd name="T34" fmla="*/ 50 w 152"/>
                <a:gd name="T35" fmla="*/ 58 h 123"/>
                <a:gd name="T36" fmla="*/ 42 w 152"/>
                <a:gd name="T37" fmla="*/ 60 h 123"/>
                <a:gd name="T38" fmla="*/ 35 w 152"/>
                <a:gd name="T39" fmla="*/ 60 h 123"/>
                <a:gd name="T40" fmla="*/ 27 w 152"/>
                <a:gd name="T41" fmla="*/ 61 h 123"/>
                <a:gd name="T42" fmla="*/ 21 w 152"/>
                <a:gd name="T43" fmla="*/ 61 h 123"/>
                <a:gd name="T44" fmla="*/ 15 w 152"/>
                <a:gd name="T45" fmla="*/ 61 h 123"/>
                <a:gd name="T46" fmla="*/ 11 w 152"/>
                <a:gd name="T47" fmla="*/ 61 h 123"/>
                <a:gd name="T48" fmla="*/ 8 w 152"/>
                <a:gd name="T49" fmla="*/ 61 h 123"/>
                <a:gd name="T50" fmla="*/ 7 w 152"/>
                <a:gd name="T51" fmla="*/ 6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3" name="Freeform 661">
              <a:extLst>
                <a:ext uri="{FF2B5EF4-FFF2-40B4-BE49-F238E27FC236}">
                  <a16:creationId xmlns:a16="http://schemas.microsoft.com/office/drawing/2014/main" id="{5B34615E-303A-4990-9810-CE14B5CA83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2 h 122"/>
                <a:gd name="T2" fmla="*/ 6 w 153"/>
                <a:gd name="T3" fmla="*/ 1 h 122"/>
                <a:gd name="T4" fmla="*/ 7 w 153"/>
                <a:gd name="T5" fmla="*/ 1 h 122"/>
                <a:gd name="T6" fmla="*/ 10 w 153"/>
                <a:gd name="T7" fmla="*/ 1 h 122"/>
                <a:gd name="T8" fmla="*/ 15 w 153"/>
                <a:gd name="T9" fmla="*/ 0 h 122"/>
                <a:gd name="T10" fmla="*/ 21 w 153"/>
                <a:gd name="T11" fmla="*/ 0 h 122"/>
                <a:gd name="T12" fmla="*/ 27 w 153"/>
                <a:gd name="T13" fmla="*/ 1 h 122"/>
                <a:gd name="T14" fmla="*/ 34 w 153"/>
                <a:gd name="T15" fmla="*/ 1 h 122"/>
                <a:gd name="T16" fmla="*/ 42 w 153"/>
                <a:gd name="T17" fmla="*/ 2 h 122"/>
                <a:gd name="T18" fmla="*/ 49 w 153"/>
                <a:gd name="T19" fmla="*/ 4 h 122"/>
                <a:gd name="T20" fmla="*/ 57 w 153"/>
                <a:gd name="T21" fmla="*/ 5 h 122"/>
                <a:gd name="T22" fmla="*/ 63 w 153"/>
                <a:gd name="T23" fmla="*/ 8 h 122"/>
                <a:gd name="T24" fmla="*/ 69 w 153"/>
                <a:gd name="T25" fmla="*/ 12 h 122"/>
                <a:gd name="T26" fmla="*/ 73 w 153"/>
                <a:gd name="T27" fmla="*/ 16 h 122"/>
                <a:gd name="T28" fmla="*/ 76 w 153"/>
                <a:gd name="T29" fmla="*/ 22 h 122"/>
                <a:gd name="T30" fmla="*/ 76 w 153"/>
                <a:gd name="T31" fmla="*/ 28 h 122"/>
                <a:gd name="T32" fmla="*/ 75 w 153"/>
                <a:gd name="T33" fmla="*/ 35 h 122"/>
                <a:gd name="T34" fmla="*/ 71 w 153"/>
                <a:gd name="T35" fmla="*/ 45 h 122"/>
                <a:gd name="T36" fmla="*/ 59 w 153"/>
                <a:gd name="T37" fmla="*/ 58 h 122"/>
                <a:gd name="T38" fmla="*/ 46 w 153"/>
                <a:gd name="T39" fmla="*/ 61 h 122"/>
                <a:gd name="T40" fmla="*/ 35 w 153"/>
                <a:gd name="T41" fmla="*/ 57 h 122"/>
                <a:gd name="T42" fmla="*/ 24 w 153"/>
                <a:gd name="T43" fmla="*/ 48 h 122"/>
                <a:gd name="T44" fmla="*/ 14 w 153"/>
                <a:gd name="T45" fmla="*/ 36 h 122"/>
                <a:gd name="T46" fmla="*/ 7 w 153"/>
                <a:gd name="T47" fmla="*/ 24 h 122"/>
                <a:gd name="T48" fmla="*/ 2 w 153"/>
                <a:gd name="T49" fmla="*/ 15 h 122"/>
                <a:gd name="T50" fmla="*/ 0 w 153"/>
                <a:gd name="T51" fmla="*/ 12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4" name="Freeform 662">
              <a:extLst>
                <a:ext uri="{FF2B5EF4-FFF2-40B4-BE49-F238E27FC236}">
                  <a16:creationId xmlns:a16="http://schemas.microsoft.com/office/drawing/2014/main" id="{1224A212-F4CF-424B-B28C-0D563545C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21 w 112"/>
                <a:gd name="T1" fmla="*/ 0 h 156"/>
                <a:gd name="T2" fmla="*/ 33 w 112"/>
                <a:gd name="T3" fmla="*/ 0 h 156"/>
                <a:gd name="T4" fmla="*/ 36 w 112"/>
                <a:gd name="T5" fmla="*/ 4 h 156"/>
                <a:gd name="T6" fmla="*/ 41 w 112"/>
                <a:gd name="T7" fmla="*/ 12 h 156"/>
                <a:gd name="T8" fmla="*/ 47 w 112"/>
                <a:gd name="T9" fmla="*/ 25 h 156"/>
                <a:gd name="T10" fmla="*/ 52 w 112"/>
                <a:gd name="T11" fmla="*/ 39 h 156"/>
                <a:gd name="T12" fmla="*/ 55 w 112"/>
                <a:gd name="T13" fmla="*/ 53 h 156"/>
                <a:gd name="T14" fmla="*/ 53 w 112"/>
                <a:gd name="T15" fmla="*/ 66 h 156"/>
                <a:gd name="T16" fmla="*/ 45 w 112"/>
                <a:gd name="T17" fmla="*/ 75 h 156"/>
                <a:gd name="T18" fmla="*/ 28 w 112"/>
                <a:gd name="T19" fmla="*/ 78 h 156"/>
                <a:gd name="T20" fmla="*/ 11 w 112"/>
                <a:gd name="T21" fmla="*/ 75 h 156"/>
                <a:gd name="T22" fmla="*/ 2 w 112"/>
                <a:gd name="T23" fmla="*/ 66 h 156"/>
                <a:gd name="T24" fmla="*/ 0 w 112"/>
                <a:gd name="T25" fmla="*/ 53 h 156"/>
                <a:gd name="T26" fmla="*/ 2 w 112"/>
                <a:gd name="T27" fmla="*/ 39 h 156"/>
                <a:gd name="T28" fmla="*/ 7 w 112"/>
                <a:gd name="T29" fmla="*/ 25 h 156"/>
                <a:gd name="T30" fmla="*/ 14 w 112"/>
                <a:gd name="T31" fmla="*/ 12 h 156"/>
                <a:gd name="T32" fmla="*/ 19 w 112"/>
                <a:gd name="T33" fmla="*/ 4 h 156"/>
                <a:gd name="T34" fmla="*/ 21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5" name="Freeform 663">
              <a:extLst>
                <a:ext uri="{FF2B5EF4-FFF2-40B4-BE49-F238E27FC236}">
                  <a16:creationId xmlns:a16="http://schemas.microsoft.com/office/drawing/2014/main" id="{4CFA72EA-5112-4406-9965-E8E5F51CF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69 w 151"/>
                <a:gd name="T1" fmla="*/ 1 h 123"/>
                <a:gd name="T2" fmla="*/ 75 w 151"/>
                <a:gd name="T3" fmla="*/ 12 h 123"/>
                <a:gd name="T4" fmla="*/ 73 w 151"/>
                <a:gd name="T5" fmla="*/ 15 h 123"/>
                <a:gd name="T6" fmla="*/ 68 w 151"/>
                <a:gd name="T7" fmla="*/ 24 h 123"/>
                <a:gd name="T8" fmla="*/ 61 w 151"/>
                <a:gd name="T9" fmla="*/ 36 h 123"/>
                <a:gd name="T10" fmla="*/ 51 w 151"/>
                <a:gd name="T11" fmla="*/ 48 h 123"/>
                <a:gd name="T12" fmla="*/ 41 w 151"/>
                <a:gd name="T13" fmla="*/ 57 h 123"/>
                <a:gd name="T14" fmla="*/ 28 w 151"/>
                <a:gd name="T15" fmla="*/ 62 h 123"/>
                <a:gd name="T16" fmla="*/ 17 w 151"/>
                <a:gd name="T17" fmla="*/ 59 h 123"/>
                <a:gd name="T18" fmla="*/ 5 w 151"/>
                <a:gd name="T19" fmla="*/ 46 h 123"/>
                <a:gd name="T20" fmla="*/ 1 w 151"/>
                <a:gd name="T21" fmla="*/ 36 h 123"/>
                <a:gd name="T22" fmla="*/ 0 w 151"/>
                <a:gd name="T23" fmla="*/ 29 h 123"/>
                <a:gd name="T24" fmla="*/ 0 w 151"/>
                <a:gd name="T25" fmla="*/ 22 h 123"/>
                <a:gd name="T26" fmla="*/ 3 w 151"/>
                <a:gd name="T27" fmla="*/ 16 h 123"/>
                <a:gd name="T28" fmla="*/ 7 w 151"/>
                <a:gd name="T29" fmla="*/ 12 h 123"/>
                <a:gd name="T30" fmla="*/ 12 w 151"/>
                <a:gd name="T31" fmla="*/ 8 h 123"/>
                <a:gd name="T32" fmla="*/ 19 w 151"/>
                <a:gd name="T33" fmla="*/ 5 h 123"/>
                <a:gd name="T34" fmla="*/ 26 w 151"/>
                <a:gd name="T35" fmla="*/ 4 h 123"/>
                <a:gd name="T36" fmla="*/ 33 w 151"/>
                <a:gd name="T37" fmla="*/ 2 h 123"/>
                <a:gd name="T38" fmla="*/ 41 w 151"/>
                <a:gd name="T39" fmla="*/ 1 h 123"/>
                <a:gd name="T40" fmla="*/ 48 w 151"/>
                <a:gd name="T41" fmla="*/ 1 h 123"/>
                <a:gd name="T42" fmla="*/ 54 w 151"/>
                <a:gd name="T43" fmla="*/ 0 h 123"/>
                <a:gd name="T44" fmla="*/ 60 w 151"/>
                <a:gd name="T45" fmla="*/ 0 h 123"/>
                <a:gd name="T46" fmla="*/ 65 w 151"/>
                <a:gd name="T47" fmla="*/ 1 h 123"/>
                <a:gd name="T48" fmla="*/ 68 w 151"/>
                <a:gd name="T49" fmla="*/ 1 h 123"/>
                <a:gd name="T50" fmla="*/ 69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6" name="Freeform 664">
              <a:extLst>
                <a:ext uri="{FF2B5EF4-FFF2-40B4-BE49-F238E27FC236}">
                  <a16:creationId xmlns:a16="http://schemas.microsoft.com/office/drawing/2014/main" id="{B8CF7C05-CC4F-4AF1-B7F7-BAC014B08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76 w 152"/>
                <a:gd name="T1" fmla="*/ 50 h 123"/>
                <a:gd name="T2" fmla="*/ 70 w 152"/>
                <a:gd name="T3" fmla="*/ 61 h 123"/>
                <a:gd name="T4" fmla="*/ 69 w 152"/>
                <a:gd name="T5" fmla="*/ 61 h 123"/>
                <a:gd name="T6" fmla="*/ 66 w 152"/>
                <a:gd name="T7" fmla="*/ 61 h 123"/>
                <a:gd name="T8" fmla="*/ 61 w 152"/>
                <a:gd name="T9" fmla="*/ 62 h 123"/>
                <a:gd name="T10" fmla="*/ 55 w 152"/>
                <a:gd name="T11" fmla="*/ 61 h 123"/>
                <a:gd name="T12" fmla="*/ 49 w 152"/>
                <a:gd name="T13" fmla="*/ 61 h 123"/>
                <a:gd name="T14" fmla="*/ 42 w 152"/>
                <a:gd name="T15" fmla="*/ 61 h 123"/>
                <a:gd name="T16" fmla="*/ 34 w 152"/>
                <a:gd name="T17" fmla="*/ 59 h 123"/>
                <a:gd name="T18" fmla="*/ 27 w 152"/>
                <a:gd name="T19" fmla="*/ 58 h 123"/>
                <a:gd name="T20" fmla="*/ 20 w 152"/>
                <a:gd name="T21" fmla="*/ 56 h 123"/>
                <a:gd name="T22" fmla="*/ 13 w 152"/>
                <a:gd name="T23" fmla="*/ 53 h 123"/>
                <a:gd name="T24" fmla="*/ 8 w 152"/>
                <a:gd name="T25" fmla="*/ 50 h 123"/>
                <a:gd name="T26" fmla="*/ 4 w 152"/>
                <a:gd name="T27" fmla="*/ 46 h 123"/>
                <a:gd name="T28" fmla="*/ 1 w 152"/>
                <a:gd name="T29" fmla="*/ 40 h 123"/>
                <a:gd name="T30" fmla="*/ 0 w 152"/>
                <a:gd name="T31" fmla="*/ 33 h 123"/>
                <a:gd name="T32" fmla="*/ 2 w 152"/>
                <a:gd name="T33" fmla="*/ 26 h 123"/>
                <a:gd name="T34" fmla="*/ 6 w 152"/>
                <a:gd name="T35" fmla="*/ 17 h 123"/>
                <a:gd name="T36" fmla="*/ 17 w 152"/>
                <a:gd name="T37" fmla="*/ 3 h 123"/>
                <a:gd name="T38" fmla="*/ 29 w 152"/>
                <a:gd name="T39" fmla="*/ 0 h 123"/>
                <a:gd name="T40" fmla="*/ 42 w 152"/>
                <a:gd name="T41" fmla="*/ 4 h 123"/>
                <a:gd name="T42" fmla="*/ 52 w 152"/>
                <a:gd name="T43" fmla="*/ 14 h 123"/>
                <a:gd name="T44" fmla="*/ 62 w 152"/>
                <a:gd name="T45" fmla="*/ 25 h 123"/>
                <a:gd name="T46" fmla="*/ 69 w 152"/>
                <a:gd name="T47" fmla="*/ 37 h 123"/>
                <a:gd name="T48" fmla="*/ 74 w 152"/>
                <a:gd name="T49" fmla="*/ 46 h 123"/>
                <a:gd name="T50" fmla="*/ 76 w 152"/>
                <a:gd name="T51" fmla="*/ 5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7" name="Freeform 665">
              <a:extLst>
                <a:ext uri="{FF2B5EF4-FFF2-40B4-BE49-F238E27FC236}">
                  <a16:creationId xmlns:a16="http://schemas.microsoft.com/office/drawing/2014/main" id="{B65C2E40-0A59-4877-9826-7A3A37673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3 w 136"/>
                <a:gd name="T1" fmla="*/ 34 h 148"/>
                <a:gd name="T2" fmla="*/ 0 w 136"/>
                <a:gd name="T3" fmla="*/ 24 h 148"/>
                <a:gd name="T4" fmla="*/ 4 w 136"/>
                <a:gd name="T5" fmla="*/ 17 h 148"/>
                <a:gd name="T6" fmla="*/ 8 w 136"/>
                <a:gd name="T7" fmla="*/ 14 h 148"/>
                <a:gd name="T8" fmla="*/ 12 w 136"/>
                <a:gd name="T9" fmla="*/ 13 h 148"/>
                <a:gd name="T10" fmla="*/ 18 w 136"/>
                <a:gd name="T11" fmla="*/ 13 h 148"/>
                <a:gd name="T12" fmla="*/ 22 w 136"/>
                <a:gd name="T13" fmla="*/ 8 h 148"/>
                <a:gd name="T14" fmla="*/ 29 w 136"/>
                <a:gd name="T15" fmla="*/ 1 h 148"/>
                <a:gd name="T16" fmla="*/ 40 w 136"/>
                <a:gd name="T17" fmla="*/ 1 h 148"/>
                <a:gd name="T18" fmla="*/ 46 w 136"/>
                <a:gd name="T19" fmla="*/ 8 h 148"/>
                <a:gd name="T20" fmla="*/ 50 w 136"/>
                <a:gd name="T21" fmla="*/ 12 h 148"/>
                <a:gd name="T22" fmla="*/ 56 w 136"/>
                <a:gd name="T23" fmla="*/ 12 h 148"/>
                <a:gd name="T24" fmla="*/ 61 w 136"/>
                <a:gd name="T25" fmla="*/ 13 h 148"/>
                <a:gd name="T26" fmla="*/ 65 w 136"/>
                <a:gd name="T27" fmla="*/ 16 h 148"/>
                <a:gd name="T28" fmla="*/ 68 w 136"/>
                <a:gd name="T29" fmla="*/ 23 h 148"/>
                <a:gd name="T30" fmla="*/ 65 w 136"/>
                <a:gd name="T31" fmla="*/ 33 h 148"/>
                <a:gd name="T32" fmla="*/ 65 w 136"/>
                <a:gd name="T33" fmla="*/ 40 h 148"/>
                <a:gd name="T34" fmla="*/ 68 w 136"/>
                <a:gd name="T35" fmla="*/ 50 h 148"/>
                <a:gd name="T36" fmla="*/ 65 w 136"/>
                <a:gd name="T37" fmla="*/ 58 h 148"/>
                <a:gd name="T38" fmla="*/ 61 w 136"/>
                <a:gd name="T39" fmla="*/ 61 h 148"/>
                <a:gd name="T40" fmla="*/ 56 w 136"/>
                <a:gd name="T41" fmla="*/ 62 h 148"/>
                <a:gd name="T42" fmla="*/ 51 w 136"/>
                <a:gd name="T43" fmla="*/ 61 h 148"/>
                <a:gd name="T44" fmla="*/ 47 w 136"/>
                <a:gd name="T45" fmla="*/ 66 h 148"/>
                <a:gd name="T46" fmla="*/ 40 w 136"/>
                <a:gd name="T47" fmla="*/ 73 h 148"/>
                <a:gd name="T48" fmla="*/ 30 w 136"/>
                <a:gd name="T49" fmla="*/ 73 h 148"/>
                <a:gd name="T50" fmla="*/ 23 w 136"/>
                <a:gd name="T51" fmla="*/ 66 h 148"/>
                <a:gd name="T52" fmla="*/ 18 w 136"/>
                <a:gd name="T53" fmla="*/ 62 h 148"/>
                <a:gd name="T54" fmla="*/ 13 w 136"/>
                <a:gd name="T55" fmla="*/ 62 h 148"/>
                <a:gd name="T56" fmla="*/ 8 w 136"/>
                <a:gd name="T57" fmla="*/ 61 h 148"/>
                <a:gd name="T58" fmla="*/ 4 w 136"/>
                <a:gd name="T59" fmla="*/ 58 h 148"/>
                <a:gd name="T60" fmla="*/ 1 w 136"/>
                <a:gd name="T61" fmla="*/ 51 h 148"/>
                <a:gd name="T62" fmla="*/ 4 w 136"/>
                <a:gd name="T63" fmla="*/ 42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8" name="Freeform 666">
              <a:extLst>
                <a:ext uri="{FF2B5EF4-FFF2-40B4-BE49-F238E27FC236}">
                  <a16:creationId xmlns:a16="http://schemas.microsoft.com/office/drawing/2014/main" id="{951E74AF-5440-469F-B729-B74DFD9D0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0 w 39"/>
                <a:gd name="T1" fmla="*/ 21 h 40"/>
                <a:gd name="T2" fmla="*/ 14 w 39"/>
                <a:gd name="T3" fmla="*/ 20 h 40"/>
                <a:gd name="T4" fmla="*/ 17 w 39"/>
                <a:gd name="T5" fmla="*/ 18 h 40"/>
                <a:gd name="T6" fmla="*/ 19 w 39"/>
                <a:gd name="T7" fmla="*/ 14 h 40"/>
                <a:gd name="T8" fmla="*/ 20 w 39"/>
                <a:gd name="T9" fmla="*/ 11 h 40"/>
                <a:gd name="T10" fmla="*/ 19 w 39"/>
                <a:gd name="T11" fmla="*/ 6 h 40"/>
                <a:gd name="T12" fmla="*/ 17 w 39"/>
                <a:gd name="T13" fmla="*/ 3 h 40"/>
                <a:gd name="T14" fmla="*/ 14 w 39"/>
                <a:gd name="T15" fmla="*/ 1 h 40"/>
                <a:gd name="T16" fmla="*/ 10 w 39"/>
                <a:gd name="T17" fmla="*/ 0 h 40"/>
                <a:gd name="T18" fmla="*/ 6 w 39"/>
                <a:gd name="T19" fmla="*/ 1 h 40"/>
                <a:gd name="T20" fmla="*/ 3 w 39"/>
                <a:gd name="T21" fmla="*/ 3 h 40"/>
                <a:gd name="T22" fmla="*/ 1 w 39"/>
                <a:gd name="T23" fmla="*/ 6 h 40"/>
                <a:gd name="T24" fmla="*/ 0 w 39"/>
                <a:gd name="T25" fmla="*/ 11 h 40"/>
                <a:gd name="T26" fmla="*/ 1 w 39"/>
                <a:gd name="T27" fmla="*/ 14 h 40"/>
                <a:gd name="T28" fmla="*/ 3 w 39"/>
                <a:gd name="T29" fmla="*/ 18 h 40"/>
                <a:gd name="T30" fmla="*/ 6 w 39"/>
                <a:gd name="T31" fmla="*/ 20 h 40"/>
                <a:gd name="T32" fmla="*/ 10 w 39"/>
                <a:gd name="T33" fmla="*/ 2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49" name="Freeform 667">
              <a:extLst>
                <a:ext uri="{FF2B5EF4-FFF2-40B4-BE49-F238E27FC236}">
                  <a16:creationId xmlns:a16="http://schemas.microsoft.com/office/drawing/2014/main" id="{A8758B76-7235-47EB-A28D-8484491AA0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3 w 136"/>
                <a:gd name="T1" fmla="*/ 33 h 147"/>
                <a:gd name="T2" fmla="*/ 0 w 136"/>
                <a:gd name="T3" fmla="*/ 24 h 147"/>
                <a:gd name="T4" fmla="*/ 4 w 136"/>
                <a:gd name="T5" fmla="*/ 17 h 147"/>
                <a:gd name="T6" fmla="*/ 8 w 136"/>
                <a:gd name="T7" fmla="*/ 13 h 147"/>
                <a:gd name="T8" fmla="*/ 13 w 136"/>
                <a:gd name="T9" fmla="*/ 12 h 147"/>
                <a:gd name="T10" fmla="*/ 18 w 136"/>
                <a:gd name="T11" fmla="*/ 13 h 147"/>
                <a:gd name="T12" fmla="*/ 22 w 136"/>
                <a:gd name="T13" fmla="*/ 8 h 147"/>
                <a:gd name="T14" fmla="*/ 29 w 136"/>
                <a:gd name="T15" fmla="*/ 1 h 147"/>
                <a:gd name="T16" fmla="*/ 40 w 136"/>
                <a:gd name="T17" fmla="*/ 1 h 147"/>
                <a:gd name="T18" fmla="*/ 46 w 136"/>
                <a:gd name="T19" fmla="*/ 8 h 147"/>
                <a:gd name="T20" fmla="*/ 51 w 136"/>
                <a:gd name="T21" fmla="*/ 12 h 147"/>
                <a:gd name="T22" fmla="*/ 56 w 136"/>
                <a:gd name="T23" fmla="*/ 12 h 147"/>
                <a:gd name="T24" fmla="*/ 61 w 136"/>
                <a:gd name="T25" fmla="*/ 13 h 147"/>
                <a:gd name="T26" fmla="*/ 65 w 136"/>
                <a:gd name="T27" fmla="*/ 16 h 147"/>
                <a:gd name="T28" fmla="*/ 68 w 136"/>
                <a:gd name="T29" fmla="*/ 23 h 147"/>
                <a:gd name="T30" fmla="*/ 65 w 136"/>
                <a:gd name="T31" fmla="*/ 33 h 147"/>
                <a:gd name="T32" fmla="*/ 65 w 136"/>
                <a:gd name="T33" fmla="*/ 40 h 147"/>
                <a:gd name="T34" fmla="*/ 68 w 136"/>
                <a:gd name="T35" fmla="*/ 50 h 147"/>
                <a:gd name="T36" fmla="*/ 65 w 136"/>
                <a:gd name="T37" fmla="*/ 57 h 147"/>
                <a:gd name="T38" fmla="*/ 61 w 136"/>
                <a:gd name="T39" fmla="*/ 61 h 147"/>
                <a:gd name="T40" fmla="*/ 56 w 136"/>
                <a:gd name="T41" fmla="*/ 62 h 147"/>
                <a:gd name="T42" fmla="*/ 51 w 136"/>
                <a:gd name="T43" fmla="*/ 61 h 147"/>
                <a:gd name="T44" fmla="*/ 47 w 136"/>
                <a:gd name="T45" fmla="*/ 66 h 147"/>
                <a:gd name="T46" fmla="*/ 40 w 136"/>
                <a:gd name="T47" fmla="*/ 73 h 147"/>
                <a:gd name="T48" fmla="*/ 30 w 136"/>
                <a:gd name="T49" fmla="*/ 73 h 147"/>
                <a:gd name="T50" fmla="*/ 23 w 136"/>
                <a:gd name="T51" fmla="*/ 66 h 147"/>
                <a:gd name="T52" fmla="*/ 18 w 136"/>
                <a:gd name="T53" fmla="*/ 62 h 147"/>
                <a:gd name="T54" fmla="*/ 13 w 136"/>
                <a:gd name="T55" fmla="*/ 62 h 147"/>
                <a:gd name="T56" fmla="*/ 8 w 136"/>
                <a:gd name="T57" fmla="*/ 61 h 147"/>
                <a:gd name="T58" fmla="*/ 4 w 136"/>
                <a:gd name="T59" fmla="*/ 58 h 147"/>
                <a:gd name="T60" fmla="*/ 1 w 136"/>
                <a:gd name="T61" fmla="*/ 51 h 147"/>
                <a:gd name="T62" fmla="*/ 4 w 136"/>
                <a:gd name="T63" fmla="*/ 42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0" name="Freeform 668">
              <a:extLst>
                <a:ext uri="{FF2B5EF4-FFF2-40B4-BE49-F238E27FC236}">
                  <a16:creationId xmlns:a16="http://schemas.microsoft.com/office/drawing/2014/main" id="{BB6039FB-40F4-4EED-B940-108D6C857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0 w 39"/>
                <a:gd name="T1" fmla="*/ 20 h 39"/>
                <a:gd name="T2" fmla="*/ 14 w 39"/>
                <a:gd name="T3" fmla="*/ 19 h 39"/>
                <a:gd name="T4" fmla="*/ 17 w 39"/>
                <a:gd name="T5" fmla="*/ 17 h 39"/>
                <a:gd name="T6" fmla="*/ 19 w 39"/>
                <a:gd name="T7" fmla="*/ 14 h 39"/>
                <a:gd name="T8" fmla="*/ 20 w 39"/>
                <a:gd name="T9" fmla="*/ 10 h 39"/>
                <a:gd name="T10" fmla="*/ 19 w 39"/>
                <a:gd name="T11" fmla="*/ 6 h 39"/>
                <a:gd name="T12" fmla="*/ 17 w 39"/>
                <a:gd name="T13" fmla="*/ 3 h 39"/>
                <a:gd name="T14" fmla="*/ 14 w 39"/>
                <a:gd name="T15" fmla="*/ 1 h 39"/>
                <a:gd name="T16" fmla="*/ 10 w 39"/>
                <a:gd name="T17" fmla="*/ 0 h 39"/>
                <a:gd name="T18" fmla="*/ 7 w 39"/>
                <a:gd name="T19" fmla="*/ 1 h 39"/>
                <a:gd name="T20" fmla="*/ 3 w 39"/>
                <a:gd name="T21" fmla="*/ 3 h 39"/>
                <a:gd name="T22" fmla="*/ 1 w 39"/>
                <a:gd name="T23" fmla="*/ 6 h 39"/>
                <a:gd name="T24" fmla="*/ 0 w 39"/>
                <a:gd name="T25" fmla="*/ 10 h 39"/>
                <a:gd name="T26" fmla="*/ 1 w 39"/>
                <a:gd name="T27" fmla="*/ 14 h 39"/>
                <a:gd name="T28" fmla="*/ 3 w 39"/>
                <a:gd name="T29" fmla="*/ 17 h 39"/>
                <a:gd name="T30" fmla="*/ 7 w 39"/>
                <a:gd name="T31" fmla="*/ 19 h 39"/>
                <a:gd name="T32" fmla="*/ 10 w 39"/>
                <a:gd name="T33" fmla="*/ 2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1" name="Freeform 669">
              <a:extLst>
                <a:ext uri="{FF2B5EF4-FFF2-40B4-BE49-F238E27FC236}">
                  <a16:creationId xmlns:a16="http://schemas.microsoft.com/office/drawing/2014/main" id="{63180761-29CD-4C24-9393-6DA137421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7 h 59"/>
                <a:gd name="T8" fmla="*/ 26 w 60"/>
                <a:gd name="T9" fmla="*/ 5 h 59"/>
                <a:gd name="T10" fmla="*/ 24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5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1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9 h 59"/>
                <a:gd name="T38" fmla="*/ 13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4 w 60"/>
                <a:gd name="T47" fmla="*/ 27 h 59"/>
                <a:gd name="T48" fmla="*/ 26 w 60"/>
                <a:gd name="T49" fmla="*/ 25 h 59"/>
                <a:gd name="T50" fmla="*/ 28 w 60"/>
                <a:gd name="T51" fmla="*/ 23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2" name="Freeform 670">
              <a:extLst>
                <a:ext uri="{FF2B5EF4-FFF2-40B4-BE49-F238E27FC236}">
                  <a16:creationId xmlns:a16="http://schemas.microsoft.com/office/drawing/2014/main" id="{F3622483-709D-4F99-8465-220F89736F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6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6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3" name="Freeform 671">
              <a:extLst>
                <a:ext uri="{FF2B5EF4-FFF2-40B4-BE49-F238E27FC236}">
                  <a16:creationId xmlns:a16="http://schemas.microsoft.com/office/drawing/2014/main" id="{3A936574-2420-44CB-B1EA-78DBE93D4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4 w 60"/>
                <a:gd name="T21" fmla="*/ 5 h 60"/>
                <a:gd name="T22" fmla="*/ 1 w 60"/>
                <a:gd name="T23" fmla="*/ 10 h 60"/>
                <a:gd name="T24" fmla="*/ 0 w 60"/>
                <a:gd name="T25" fmla="*/ 15 h 60"/>
                <a:gd name="T26" fmla="*/ 0 w 60"/>
                <a:gd name="T27" fmla="*/ 18 h 60"/>
                <a:gd name="T28" fmla="*/ 1 w 60"/>
                <a:gd name="T29" fmla="*/ 21 h 60"/>
                <a:gd name="T30" fmla="*/ 2 w 60"/>
                <a:gd name="T31" fmla="*/ 23 h 60"/>
                <a:gd name="T32" fmla="*/ 4 w 60"/>
                <a:gd name="T33" fmla="*/ 26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4" name="Freeform 672">
              <a:extLst>
                <a:ext uri="{FF2B5EF4-FFF2-40B4-BE49-F238E27FC236}">
                  <a16:creationId xmlns:a16="http://schemas.microsoft.com/office/drawing/2014/main" id="{8BBF7494-2327-4E65-9C99-599281816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8 w 29"/>
                <a:gd name="T1" fmla="*/ 15 h 30"/>
                <a:gd name="T2" fmla="*/ 6 w 29"/>
                <a:gd name="T3" fmla="*/ 15 h 30"/>
                <a:gd name="T4" fmla="*/ 5 w 29"/>
                <a:gd name="T5" fmla="*/ 15 h 30"/>
                <a:gd name="T6" fmla="*/ 4 w 29"/>
                <a:gd name="T7" fmla="*/ 14 h 30"/>
                <a:gd name="T8" fmla="*/ 2 w 29"/>
                <a:gd name="T9" fmla="*/ 13 h 30"/>
                <a:gd name="T10" fmla="*/ 1 w 29"/>
                <a:gd name="T11" fmla="*/ 12 h 30"/>
                <a:gd name="T12" fmla="*/ 1 w 29"/>
                <a:gd name="T13" fmla="*/ 11 h 30"/>
                <a:gd name="T14" fmla="*/ 0 w 29"/>
                <a:gd name="T15" fmla="*/ 9 h 30"/>
                <a:gd name="T16" fmla="*/ 0 w 29"/>
                <a:gd name="T17" fmla="*/ 8 h 30"/>
                <a:gd name="T18" fmla="*/ 0 w 29"/>
                <a:gd name="T19" fmla="*/ 7 h 30"/>
                <a:gd name="T20" fmla="*/ 1 w 29"/>
                <a:gd name="T21" fmla="*/ 5 h 30"/>
                <a:gd name="T22" fmla="*/ 1 w 29"/>
                <a:gd name="T23" fmla="*/ 4 h 30"/>
                <a:gd name="T24" fmla="*/ 2 w 29"/>
                <a:gd name="T25" fmla="*/ 3 h 30"/>
                <a:gd name="T26" fmla="*/ 4 w 29"/>
                <a:gd name="T27" fmla="*/ 2 h 30"/>
                <a:gd name="T28" fmla="*/ 5 w 29"/>
                <a:gd name="T29" fmla="*/ 1 h 30"/>
                <a:gd name="T30" fmla="*/ 6 w 29"/>
                <a:gd name="T31" fmla="*/ 0 h 30"/>
                <a:gd name="T32" fmla="*/ 8 w 29"/>
                <a:gd name="T33" fmla="*/ 0 h 30"/>
                <a:gd name="T34" fmla="*/ 9 w 29"/>
                <a:gd name="T35" fmla="*/ 0 h 30"/>
                <a:gd name="T36" fmla="*/ 11 w 29"/>
                <a:gd name="T37" fmla="*/ 1 h 30"/>
                <a:gd name="T38" fmla="*/ 12 w 29"/>
                <a:gd name="T39" fmla="*/ 2 h 30"/>
                <a:gd name="T40" fmla="*/ 13 w 29"/>
                <a:gd name="T41" fmla="*/ 3 h 30"/>
                <a:gd name="T42" fmla="*/ 13 w 29"/>
                <a:gd name="T43" fmla="*/ 4 h 30"/>
                <a:gd name="T44" fmla="*/ 14 w 29"/>
                <a:gd name="T45" fmla="*/ 5 h 30"/>
                <a:gd name="T46" fmla="*/ 15 w 29"/>
                <a:gd name="T47" fmla="*/ 7 h 30"/>
                <a:gd name="T48" fmla="*/ 15 w 29"/>
                <a:gd name="T49" fmla="*/ 8 h 30"/>
                <a:gd name="T50" fmla="*/ 14 w 29"/>
                <a:gd name="T51" fmla="*/ 11 h 30"/>
                <a:gd name="T52" fmla="*/ 13 w 29"/>
                <a:gd name="T53" fmla="*/ 13 h 30"/>
                <a:gd name="T54" fmla="*/ 11 w 29"/>
                <a:gd name="T55" fmla="*/ 15 h 30"/>
                <a:gd name="T56" fmla="*/ 8 w 29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5" name="Freeform 673">
              <a:extLst>
                <a:ext uri="{FF2B5EF4-FFF2-40B4-BE49-F238E27FC236}">
                  <a16:creationId xmlns:a16="http://schemas.microsoft.com/office/drawing/2014/main" id="{6D18D094-1610-4358-B54F-CBC1DB4E3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29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5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4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9 w 60"/>
                <a:gd name="T37" fmla="*/ 28 h 59"/>
                <a:gd name="T38" fmla="*/ 12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3 w 60"/>
                <a:gd name="T47" fmla="*/ 27 h 59"/>
                <a:gd name="T48" fmla="*/ 25 w 60"/>
                <a:gd name="T49" fmla="*/ 25 h 59"/>
                <a:gd name="T50" fmla="*/ 27 w 60"/>
                <a:gd name="T51" fmla="*/ 23 h 59"/>
                <a:gd name="T52" fmla="*/ 29 w 60"/>
                <a:gd name="T53" fmla="*/ 20 h 59"/>
                <a:gd name="T54" fmla="*/ 29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6" name="Freeform 674">
              <a:extLst>
                <a:ext uri="{FF2B5EF4-FFF2-40B4-BE49-F238E27FC236}">
                  <a16:creationId xmlns:a16="http://schemas.microsoft.com/office/drawing/2014/main" id="{3207676D-36E8-4194-B85E-39EEE9FBF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6 w 30"/>
                <a:gd name="T3" fmla="*/ 15 h 29"/>
                <a:gd name="T4" fmla="*/ 5 w 30"/>
                <a:gd name="T5" fmla="*/ 14 h 29"/>
                <a:gd name="T6" fmla="*/ 4 w 30"/>
                <a:gd name="T7" fmla="*/ 14 h 29"/>
                <a:gd name="T8" fmla="*/ 2 w 30"/>
                <a:gd name="T9" fmla="*/ 13 h 29"/>
                <a:gd name="T10" fmla="*/ 1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1 w 30"/>
                <a:gd name="T23" fmla="*/ 3 h 29"/>
                <a:gd name="T24" fmla="*/ 2 w 30"/>
                <a:gd name="T25" fmla="*/ 2 h 29"/>
                <a:gd name="T26" fmla="*/ 4 w 30"/>
                <a:gd name="T27" fmla="*/ 2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0 w 30"/>
                <a:gd name="T37" fmla="*/ 1 h 29"/>
                <a:gd name="T38" fmla="*/ 12 w 30"/>
                <a:gd name="T39" fmla="*/ 2 h 29"/>
                <a:gd name="T40" fmla="*/ 13 w 30"/>
                <a:gd name="T41" fmla="*/ 2 h 29"/>
                <a:gd name="T42" fmla="*/ 13 w 30"/>
                <a:gd name="T43" fmla="*/ 3 h 29"/>
                <a:gd name="T44" fmla="*/ 14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4 w 30"/>
                <a:gd name="T51" fmla="*/ 11 h 29"/>
                <a:gd name="T52" fmla="*/ 13 w 30"/>
                <a:gd name="T53" fmla="*/ 13 h 29"/>
                <a:gd name="T54" fmla="*/ 10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7" name="Freeform 675">
              <a:extLst>
                <a:ext uri="{FF2B5EF4-FFF2-40B4-BE49-F238E27FC236}">
                  <a16:creationId xmlns:a16="http://schemas.microsoft.com/office/drawing/2014/main" id="{D0E84BD3-4138-4968-A348-663A068A1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10 h 60"/>
                <a:gd name="T6" fmla="*/ 28 w 60"/>
                <a:gd name="T7" fmla="*/ 7 h 60"/>
                <a:gd name="T8" fmla="*/ 26 w 60"/>
                <a:gd name="T9" fmla="*/ 4 h 60"/>
                <a:gd name="T10" fmla="*/ 24 w 60"/>
                <a:gd name="T11" fmla="*/ 3 h 60"/>
                <a:gd name="T12" fmla="*/ 21 w 60"/>
                <a:gd name="T13" fmla="*/ 2 h 60"/>
                <a:gd name="T14" fmla="*/ 18 w 60"/>
                <a:gd name="T15" fmla="*/ 0 h 60"/>
                <a:gd name="T16" fmla="*/ 15 w 60"/>
                <a:gd name="T17" fmla="*/ 0 h 60"/>
                <a:gd name="T18" fmla="*/ 10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4 w 60"/>
                <a:gd name="T47" fmla="*/ 27 h 60"/>
                <a:gd name="T48" fmla="*/ 26 w 60"/>
                <a:gd name="T49" fmla="*/ 26 h 60"/>
                <a:gd name="T50" fmla="*/ 28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8" name="Freeform 676">
              <a:extLst>
                <a:ext uri="{FF2B5EF4-FFF2-40B4-BE49-F238E27FC236}">
                  <a16:creationId xmlns:a16="http://schemas.microsoft.com/office/drawing/2014/main" id="{A779532F-BB8F-4AA0-AE2B-312735FA7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6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6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59" name="Freeform 677">
              <a:extLst>
                <a:ext uri="{FF2B5EF4-FFF2-40B4-BE49-F238E27FC236}">
                  <a16:creationId xmlns:a16="http://schemas.microsoft.com/office/drawing/2014/main" id="{FC94D933-14C7-4C18-A062-1368C1AB7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6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4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7 h 59"/>
                <a:gd name="T28" fmla="*/ 2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8 h 59"/>
                <a:gd name="T38" fmla="*/ 12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3 w 60"/>
                <a:gd name="T47" fmla="*/ 27 h 59"/>
                <a:gd name="T48" fmla="*/ 26 w 60"/>
                <a:gd name="T49" fmla="*/ 25 h 59"/>
                <a:gd name="T50" fmla="*/ 27 w 60"/>
                <a:gd name="T51" fmla="*/ 23 h 59"/>
                <a:gd name="T52" fmla="*/ 29 w 60"/>
                <a:gd name="T53" fmla="*/ 20 h 59"/>
                <a:gd name="T54" fmla="*/ 30 w 60"/>
                <a:gd name="T55" fmla="*/ 17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0" name="Freeform 678">
              <a:extLst>
                <a:ext uri="{FF2B5EF4-FFF2-40B4-BE49-F238E27FC236}">
                  <a16:creationId xmlns:a16="http://schemas.microsoft.com/office/drawing/2014/main" id="{700547F8-D0A4-4D82-AB62-B74259BAD5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7 w 30"/>
                <a:gd name="T3" fmla="*/ 15 h 29"/>
                <a:gd name="T4" fmla="*/ 5 w 30"/>
                <a:gd name="T5" fmla="*/ 14 h 29"/>
                <a:gd name="T6" fmla="*/ 4 w 30"/>
                <a:gd name="T7" fmla="*/ 13 h 29"/>
                <a:gd name="T8" fmla="*/ 3 w 30"/>
                <a:gd name="T9" fmla="*/ 13 h 29"/>
                <a:gd name="T10" fmla="*/ 2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7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5 w 30"/>
                <a:gd name="T51" fmla="*/ 10 h 29"/>
                <a:gd name="T52" fmla="*/ 13 w 30"/>
                <a:gd name="T53" fmla="*/ 13 h 29"/>
                <a:gd name="T54" fmla="*/ 11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1" name="Freeform 679">
              <a:extLst>
                <a:ext uri="{FF2B5EF4-FFF2-40B4-BE49-F238E27FC236}">
                  <a16:creationId xmlns:a16="http://schemas.microsoft.com/office/drawing/2014/main" id="{10B62FE5-CC99-41B6-8366-4DDB11ACA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29 w 59"/>
                <a:gd name="T3" fmla="*/ 13 h 60"/>
                <a:gd name="T4" fmla="*/ 29 w 59"/>
                <a:gd name="T5" fmla="*/ 10 h 60"/>
                <a:gd name="T6" fmla="*/ 27 w 59"/>
                <a:gd name="T7" fmla="*/ 7 h 60"/>
                <a:gd name="T8" fmla="*/ 25 w 59"/>
                <a:gd name="T9" fmla="*/ 5 h 60"/>
                <a:gd name="T10" fmla="*/ 23 w 59"/>
                <a:gd name="T11" fmla="*/ 3 h 60"/>
                <a:gd name="T12" fmla="*/ 21 w 59"/>
                <a:gd name="T13" fmla="*/ 2 h 60"/>
                <a:gd name="T14" fmla="*/ 18 w 59"/>
                <a:gd name="T15" fmla="*/ 1 h 60"/>
                <a:gd name="T16" fmla="*/ 15 w 59"/>
                <a:gd name="T17" fmla="*/ 0 h 60"/>
                <a:gd name="T18" fmla="*/ 9 w 59"/>
                <a:gd name="T19" fmla="*/ 2 h 60"/>
                <a:gd name="T20" fmla="*/ 5 w 59"/>
                <a:gd name="T21" fmla="*/ 5 h 60"/>
                <a:gd name="T22" fmla="*/ 1 w 59"/>
                <a:gd name="T23" fmla="*/ 10 h 60"/>
                <a:gd name="T24" fmla="*/ 0 w 59"/>
                <a:gd name="T25" fmla="*/ 15 h 60"/>
                <a:gd name="T26" fmla="*/ 1 w 59"/>
                <a:gd name="T27" fmla="*/ 18 h 60"/>
                <a:gd name="T28" fmla="*/ 1 w 59"/>
                <a:gd name="T29" fmla="*/ 21 h 60"/>
                <a:gd name="T30" fmla="*/ 3 w 59"/>
                <a:gd name="T31" fmla="*/ 24 h 60"/>
                <a:gd name="T32" fmla="*/ 5 w 59"/>
                <a:gd name="T33" fmla="*/ 26 h 60"/>
                <a:gd name="T34" fmla="*/ 7 w 59"/>
                <a:gd name="T35" fmla="*/ 28 h 60"/>
                <a:gd name="T36" fmla="*/ 9 w 59"/>
                <a:gd name="T37" fmla="*/ 29 h 60"/>
                <a:gd name="T38" fmla="*/ 12 w 59"/>
                <a:gd name="T39" fmla="*/ 30 h 60"/>
                <a:gd name="T40" fmla="*/ 15 w 59"/>
                <a:gd name="T41" fmla="*/ 30 h 60"/>
                <a:gd name="T42" fmla="*/ 18 w 59"/>
                <a:gd name="T43" fmla="*/ 30 h 60"/>
                <a:gd name="T44" fmla="*/ 21 w 59"/>
                <a:gd name="T45" fmla="*/ 29 h 60"/>
                <a:gd name="T46" fmla="*/ 23 w 59"/>
                <a:gd name="T47" fmla="*/ 28 h 60"/>
                <a:gd name="T48" fmla="*/ 25 w 59"/>
                <a:gd name="T49" fmla="*/ 26 h 60"/>
                <a:gd name="T50" fmla="*/ 27 w 59"/>
                <a:gd name="T51" fmla="*/ 24 h 60"/>
                <a:gd name="T52" fmla="*/ 29 w 59"/>
                <a:gd name="T53" fmla="*/ 21 h 60"/>
                <a:gd name="T54" fmla="*/ 29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2" name="Freeform 680">
              <a:extLst>
                <a:ext uri="{FF2B5EF4-FFF2-40B4-BE49-F238E27FC236}">
                  <a16:creationId xmlns:a16="http://schemas.microsoft.com/office/drawing/2014/main" id="{F57976D9-FCDC-4364-86BB-9FD84EDABC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3 w 30"/>
                <a:gd name="T7" fmla="*/ 14 h 30"/>
                <a:gd name="T8" fmla="*/ 2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2 w 30"/>
                <a:gd name="T25" fmla="*/ 3 h 30"/>
                <a:gd name="T26" fmla="*/ 3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0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4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4 w 30"/>
                <a:gd name="T51" fmla="*/ 11 h 30"/>
                <a:gd name="T52" fmla="*/ 13 w 30"/>
                <a:gd name="T53" fmla="*/ 13 h 30"/>
                <a:gd name="T54" fmla="*/ 10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3" name="Freeform 681">
              <a:extLst>
                <a:ext uri="{FF2B5EF4-FFF2-40B4-BE49-F238E27FC236}">
                  <a16:creationId xmlns:a16="http://schemas.microsoft.com/office/drawing/2014/main" id="{E3D468E9-0D70-4C4A-8B77-E89D30294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4" name="Freeform 682">
              <a:extLst>
                <a:ext uri="{FF2B5EF4-FFF2-40B4-BE49-F238E27FC236}">
                  <a16:creationId xmlns:a16="http://schemas.microsoft.com/office/drawing/2014/main" id="{EA11C737-6DE1-4230-B455-54D2DF7A24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2 w 30"/>
                <a:gd name="T9" fmla="*/ 13 h 30"/>
                <a:gd name="T10" fmla="*/ 1 w 30"/>
                <a:gd name="T11" fmla="*/ 12 h 30"/>
                <a:gd name="T12" fmla="*/ 1 w 30"/>
                <a:gd name="T13" fmla="*/ 11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7 h 30"/>
                <a:gd name="T20" fmla="*/ 1 w 30"/>
                <a:gd name="T21" fmla="*/ 5 h 30"/>
                <a:gd name="T22" fmla="*/ 1 w 30"/>
                <a:gd name="T23" fmla="*/ 4 h 30"/>
                <a:gd name="T24" fmla="*/ 2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7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5" name="Freeform 683">
              <a:extLst>
                <a:ext uri="{FF2B5EF4-FFF2-40B4-BE49-F238E27FC236}">
                  <a16:creationId xmlns:a16="http://schemas.microsoft.com/office/drawing/2014/main" id="{C0B92232-D163-4116-85A0-1FE2AC712D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30 w 58"/>
                <a:gd name="T1" fmla="*/ 15 h 60"/>
                <a:gd name="T2" fmla="*/ 30 w 58"/>
                <a:gd name="T3" fmla="*/ 12 h 60"/>
                <a:gd name="T4" fmla="*/ 29 w 58"/>
                <a:gd name="T5" fmla="*/ 9 h 60"/>
                <a:gd name="T6" fmla="*/ 28 w 58"/>
                <a:gd name="T7" fmla="*/ 7 h 60"/>
                <a:gd name="T8" fmla="*/ 26 w 58"/>
                <a:gd name="T9" fmla="*/ 4 h 60"/>
                <a:gd name="T10" fmla="*/ 24 w 58"/>
                <a:gd name="T11" fmla="*/ 3 h 60"/>
                <a:gd name="T12" fmla="*/ 21 w 58"/>
                <a:gd name="T13" fmla="*/ 1 h 60"/>
                <a:gd name="T14" fmla="*/ 18 w 58"/>
                <a:gd name="T15" fmla="*/ 0 h 60"/>
                <a:gd name="T16" fmla="*/ 14 w 58"/>
                <a:gd name="T17" fmla="*/ 0 h 60"/>
                <a:gd name="T18" fmla="*/ 9 w 58"/>
                <a:gd name="T19" fmla="*/ 1 h 60"/>
                <a:gd name="T20" fmla="*/ 4 w 58"/>
                <a:gd name="T21" fmla="*/ 4 h 60"/>
                <a:gd name="T22" fmla="*/ 1 w 58"/>
                <a:gd name="T23" fmla="*/ 9 h 60"/>
                <a:gd name="T24" fmla="*/ 0 w 58"/>
                <a:gd name="T25" fmla="*/ 15 h 60"/>
                <a:gd name="T26" fmla="*/ 0 w 58"/>
                <a:gd name="T27" fmla="*/ 17 h 60"/>
                <a:gd name="T28" fmla="*/ 1 w 58"/>
                <a:gd name="T29" fmla="*/ 20 h 60"/>
                <a:gd name="T30" fmla="*/ 2 w 58"/>
                <a:gd name="T31" fmla="*/ 22 h 60"/>
                <a:gd name="T32" fmla="*/ 4 w 58"/>
                <a:gd name="T33" fmla="*/ 25 h 60"/>
                <a:gd name="T34" fmla="*/ 6 w 58"/>
                <a:gd name="T35" fmla="*/ 26 h 60"/>
                <a:gd name="T36" fmla="*/ 9 w 58"/>
                <a:gd name="T37" fmla="*/ 28 h 60"/>
                <a:gd name="T38" fmla="*/ 12 w 58"/>
                <a:gd name="T39" fmla="*/ 29 h 60"/>
                <a:gd name="T40" fmla="*/ 14 w 58"/>
                <a:gd name="T41" fmla="*/ 29 h 60"/>
                <a:gd name="T42" fmla="*/ 18 w 58"/>
                <a:gd name="T43" fmla="*/ 29 h 60"/>
                <a:gd name="T44" fmla="*/ 21 w 58"/>
                <a:gd name="T45" fmla="*/ 28 h 60"/>
                <a:gd name="T46" fmla="*/ 24 w 58"/>
                <a:gd name="T47" fmla="*/ 26 h 60"/>
                <a:gd name="T48" fmla="*/ 26 w 58"/>
                <a:gd name="T49" fmla="*/ 25 h 60"/>
                <a:gd name="T50" fmla="*/ 28 w 58"/>
                <a:gd name="T51" fmla="*/ 22 h 60"/>
                <a:gd name="T52" fmla="*/ 29 w 58"/>
                <a:gd name="T53" fmla="*/ 20 h 60"/>
                <a:gd name="T54" fmla="*/ 30 w 58"/>
                <a:gd name="T55" fmla="*/ 17 h 60"/>
                <a:gd name="T56" fmla="*/ 30 w 58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6" name="Freeform 684">
              <a:extLst>
                <a:ext uri="{FF2B5EF4-FFF2-40B4-BE49-F238E27FC236}">
                  <a16:creationId xmlns:a16="http://schemas.microsoft.com/office/drawing/2014/main" id="{B0330412-7EE0-44F7-AA78-0C626D52C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7 w 28"/>
                <a:gd name="T1" fmla="*/ 15 h 30"/>
                <a:gd name="T2" fmla="*/ 6 w 28"/>
                <a:gd name="T3" fmla="*/ 15 h 30"/>
                <a:gd name="T4" fmla="*/ 5 w 28"/>
                <a:gd name="T5" fmla="*/ 15 h 30"/>
                <a:gd name="T6" fmla="*/ 3 w 28"/>
                <a:gd name="T7" fmla="*/ 14 h 30"/>
                <a:gd name="T8" fmla="*/ 2 w 28"/>
                <a:gd name="T9" fmla="*/ 13 h 30"/>
                <a:gd name="T10" fmla="*/ 1 w 28"/>
                <a:gd name="T11" fmla="*/ 12 h 30"/>
                <a:gd name="T12" fmla="*/ 1 w 28"/>
                <a:gd name="T13" fmla="*/ 11 h 30"/>
                <a:gd name="T14" fmla="*/ 0 w 28"/>
                <a:gd name="T15" fmla="*/ 9 h 30"/>
                <a:gd name="T16" fmla="*/ 0 w 28"/>
                <a:gd name="T17" fmla="*/ 8 h 30"/>
                <a:gd name="T18" fmla="*/ 0 w 28"/>
                <a:gd name="T19" fmla="*/ 7 h 30"/>
                <a:gd name="T20" fmla="*/ 1 w 28"/>
                <a:gd name="T21" fmla="*/ 5 h 30"/>
                <a:gd name="T22" fmla="*/ 1 w 28"/>
                <a:gd name="T23" fmla="*/ 4 h 30"/>
                <a:gd name="T24" fmla="*/ 2 w 28"/>
                <a:gd name="T25" fmla="*/ 3 h 30"/>
                <a:gd name="T26" fmla="*/ 3 w 28"/>
                <a:gd name="T27" fmla="*/ 2 h 30"/>
                <a:gd name="T28" fmla="*/ 5 w 28"/>
                <a:gd name="T29" fmla="*/ 1 h 30"/>
                <a:gd name="T30" fmla="*/ 6 w 28"/>
                <a:gd name="T31" fmla="*/ 0 h 30"/>
                <a:gd name="T32" fmla="*/ 7 w 28"/>
                <a:gd name="T33" fmla="*/ 0 h 30"/>
                <a:gd name="T34" fmla="*/ 9 w 28"/>
                <a:gd name="T35" fmla="*/ 0 h 30"/>
                <a:gd name="T36" fmla="*/ 10 w 28"/>
                <a:gd name="T37" fmla="*/ 1 h 30"/>
                <a:gd name="T38" fmla="*/ 12 w 28"/>
                <a:gd name="T39" fmla="*/ 2 h 30"/>
                <a:gd name="T40" fmla="*/ 13 w 28"/>
                <a:gd name="T41" fmla="*/ 3 h 30"/>
                <a:gd name="T42" fmla="*/ 13 w 28"/>
                <a:gd name="T43" fmla="*/ 4 h 30"/>
                <a:gd name="T44" fmla="*/ 14 w 28"/>
                <a:gd name="T45" fmla="*/ 5 h 30"/>
                <a:gd name="T46" fmla="*/ 14 w 28"/>
                <a:gd name="T47" fmla="*/ 7 h 30"/>
                <a:gd name="T48" fmla="*/ 14 w 28"/>
                <a:gd name="T49" fmla="*/ 8 h 30"/>
                <a:gd name="T50" fmla="*/ 14 w 28"/>
                <a:gd name="T51" fmla="*/ 11 h 30"/>
                <a:gd name="T52" fmla="*/ 13 w 28"/>
                <a:gd name="T53" fmla="*/ 13 h 30"/>
                <a:gd name="T54" fmla="*/ 10 w 28"/>
                <a:gd name="T55" fmla="*/ 15 h 30"/>
                <a:gd name="T56" fmla="*/ 7 w 28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7" name="Freeform 685">
              <a:extLst>
                <a:ext uri="{FF2B5EF4-FFF2-40B4-BE49-F238E27FC236}">
                  <a16:creationId xmlns:a16="http://schemas.microsoft.com/office/drawing/2014/main" id="{AE457C59-8F89-4ADD-B50D-C6EB08935C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29 w 60"/>
                <a:gd name="T1" fmla="*/ 15 h 60"/>
                <a:gd name="T2" fmla="*/ 29 w 60"/>
                <a:gd name="T3" fmla="*/ 12 h 60"/>
                <a:gd name="T4" fmla="*/ 28 w 60"/>
                <a:gd name="T5" fmla="*/ 10 h 60"/>
                <a:gd name="T6" fmla="*/ 26 w 60"/>
                <a:gd name="T7" fmla="*/ 7 h 60"/>
                <a:gd name="T8" fmla="*/ 25 w 60"/>
                <a:gd name="T9" fmla="*/ 4 h 60"/>
                <a:gd name="T10" fmla="*/ 22 w 60"/>
                <a:gd name="T11" fmla="*/ 3 h 60"/>
                <a:gd name="T12" fmla="*/ 20 w 60"/>
                <a:gd name="T13" fmla="*/ 2 h 60"/>
                <a:gd name="T14" fmla="*/ 17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4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0 w 60"/>
                <a:gd name="T27" fmla="*/ 18 h 60"/>
                <a:gd name="T28" fmla="*/ 1 w 60"/>
                <a:gd name="T29" fmla="*/ 21 h 60"/>
                <a:gd name="T30" fmla="*/ 2 w 60"/>
                <a:gd name="T31" fmla="*/ 23 h 60"/>
                <a:gd name="T32" fmla="*/ 4 w 60"/>
                <a:gd name="T33" fmla="*/ 26 h 60"/>
                <a:gd name="T34" fmla="*/ 6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7 w 60"/>
                <a:gd name="T43" fmla="*/ 30 h 60"/>
                <a:gd name="T44" fmla="*/ 20 w 60"/>
                <a:gd name="T45" fmla="*/ 29 h 60"/>
                <a:gd name="T46" fmla="*/ 22 w 60"/>
                <a:gd name="T47" fmla="*/ 27 h 60"/>
                <a:gd name="T48" fmla="*/ 25 w 60"/>
                <a:gd name="T49" fmla="*/ 26 h 60"/>
                <a:gd name="T50" fmla="*/ 26 w 60"/>
                <a:gd name="T51" fmla="*/ 23 h 60"/>
                <a:gd name="T52" fmla="*/ 28 w 60"/>
                <a:gd name="T53" fmla="*/ 21 h 60"/>
                <a:gd name="T54" fmla="*/ 29 w 60"/>
                <a:gd name="T55" fmla="*/ 18 h 60"/>
                <a:gd name="T56" fmla="*/ 29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8" name="Freeform 686">
              <a:extLst>
                <a:ext uri="{FF2B5EF4-FFF2-40B4-BE49-F238E27FC236}">
                  <a16:creationId xmlns:a16="http://schemas.microsoft.com/office/drawing/2014/main" id="{4D5BC53B-6D85-4FCA-8105-6FBD13934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69" name="Freeform 687">
              <a:extLst>
                <a:ext uri="{FF2B5EF4-FFF2-40B4-BE49-F238E27FC236}">
                  <a16:creationId xmlns:a16="http://schemas.microsoft.com/office/drawing/2014/main" id="{5FD8A942-FED8-44D4-A2AE-6F879D363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29 w 60"/>
                <a:gd name="T3" fmla="*/ 12 h 59"/>
                <a:gd name="T4" fmla="*/ 29 w 60"/>
                <a:gd name="T5" fmla="*/ 9 h 59"/>
                <a:gd name="T6" fmla="*/ 27 w 60"/>
                <a:gd name="T7" fmla="*/ 7 h 59"/>
                <a:gd name="T8" fmla="*/ 25 w 60"/>
                <a:gd name="T9" fmla="*/ 5 h 59"/>
                <a:gd name="T10" fmla="*/ 23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5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2 w 60"/>
                <a:gd name="T31" fmla="*/ 24 h 59"/>
                <a:gd name="T32" fmla="*/ 4 w 60"/>
                <a:gd name="T33" fmla="*/ 26 h 59"/>
                <a:gd name="T34" fmla="*/ 6 w 60"/>
                <a:gd name="T35" fmla="*/ 28 h 59"/>
                <a:gd name="T36" fmla="*/ 9 w 60"/>
                <a:gd name="T37" fmla="*/ 29 h 59"/>
                <a:gd name="T38" fmla="*/ 12 w 60"/>
                <a:gd name="T39" fmla="*/ 30 h 59"/>
                <a:gd name="T40" fmla="*/ 15 w 60"/>
                <a:gd name="T41" fmla="*/ 30 h 59"/>
                <a:gd name="T42" fmla="*/ 18 w 60"/>
                <a:gd name="T43" fmla="*/ 30 h 59"/>
                <a:gd name="T44" fmla="*/ 21 w 60"/>
                <a:gd name="T45" fmla="*/ 29 h 59"/>
                <a:gd name="T46" fmla="*/ 23 w 60"/>
                <a:gd name="T47" fmla="*/ 28 h 59"/>
                <a:gd name="T48" fmla="*/ 25 w 60"/>
                <a:gd name="T49" fmla="*/ 26 h 59"/>
                <a:gd name="T50" fmla="*/ 27 w 60"/>
                <a:gd name="T51" fmla="*/ 24 h 59"/>
                <a:gd name="T52" fmla="*/ 29 w 60"/>
                <a:gd name="T53" fmla="*/ 21 h 59"/>
                <a:gd name="T54" fmla="*/ 29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0" name="Freeform 688">
              <a:extLst>
                <a:ext uri="{FF2B5EF4-FFF2-40B4-BE49-F238E27FC236}">
                  <a16:creationId xmlns:a16="http://schemas.microsoft.com/office/drawing/2014/main" id="{6CF1AD2C-BAF7-482C-BCBE-D444C9381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2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3 h 30"/>
                <a:gd name="T24" fmla="*/ 2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0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3 w 30"/>
                <a:gd name="T43" fmla="*/ 3 h 30"/>
                <a:gd name="T44" fmla="*/ 14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4 w 30"/>
                <a:gd name="T51" fmla="*/ 10 h 30"/>
                <a:gd name="T52" fmla="*/ 13 w 30"/>
                <a:gd name="T53" fmla="*/ 13 h 30"/>
                <a:gd name="T54" fmla="*/ 10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1" name="Freeform 689">
              <a:extLst>
                <a:ext uri="{FF2B5EF4-FFF2-40B4-BE49-F238E27FC236}">
                  <a16:creationId xmlns:a16="http://schemas.microsoft.com/office/drawing/2014/main" id="{FFD8EB31-32E6-4292-AFEA-786D76D70C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30 w 60"/>
                <a:gd name="T1" fmla="*/ 14 h 57"/>
                <a:gd name="T2" fmla="*/ 30 w 60"/>
                <a:gd name="T3" fmla="*/ 12 h 57"/>
                <a:gd name="T4" fmla="*/ 29 w 60"/>
                <a:gd name="T5" fmla="*/ 9 h 57"/>
                <a:gd name="T6" fmla="*/ 27 w 60"/>
                <a:gd name="T7" fmla="*/ 6 h 57"/>
                <a:gd name="T8" fmla="*/ 25 w 60"/>
                <a:gd name="T9" fmla="*/ 4 h 57"/>
                <a:gd name="T10" fmla="*/ 23 w 60"/>
                <a:gd name="T11" fmla="*/ 2 h 57"/>
                <a:gd name="T12" fmla="*/ 21 w 60"/>
                <a:gd name="T13" fmla="*/ 1 h 57"/>
                <a:gd name="T14" fmla="*/ 18 w 60"/>
                <a:gd name="T15" fmla="*/ 0 h 57"/>
                <a:gd name="T16" fmla="*/ 15 w 60"/>
                <a:gd name="T17" fmla="*/ 0 h 57"/>
                <a:gd name="T18" fmla="*/ 9 w 60"/>
                <a:gd name="T19" fmla="*/ 1 h 57"/>
                <a:gd name="T20" fmla="*/ 5 w 60"/>
                <a:gd name="T21" fmla="*/ 4 h 57"/>
                <a:gd name="T22" fmla="*/ 1 w 60"/>
                <a:gd name="T23" fmla="*/ 9 h 57"/>
                <a:gd name="T24" fmla="*/ 0 w 60"/>
                <a:gd name="T25" fmla="*/ 14 h 57"/>
                <a:gd name="T26" fmla="*/ 1 w 60"/>
                <a:gd name="T27" fmla="*/ 17 h 57"/>
                <a:gd name="T28" fmla="*/ 1 w 60"/>
                <a:gd name="T29" fmla="*/ 20 h 57"/>
                <a:gd name="T30" fmla="*/ 2 w 60"/>
                <a:gd name="T31" fmla="*/ 23 h 57"/>
                <a:gd name="T32" fmla="*/ 4 w 60"/>
                <a:gd name="T33" fmla="*/ 25 h 57"/>
                <a:gd name="T34" fmla="*/ 6 w 60"/>
                <a:gd name="T35" fmla="*/ 27 h 57"/>
                <a:gd name="T36" fmla="*/ 9 w 60"/>
                <a:gd name="T37" fmla="*/ 28 h 57"/>
                <a:gd name="T38" fmla="*/ 12 w 60"/>
                <a:gd name="T39" fmla="*/ 29 h 57"/>
                <a:gd name="T40" fmla="*/ 15 w 60"/>
                <a:gd name="T41" fmla="*/ 29 h 57"/>
                <a:gd name="T42" fmla="*/ 18 w 60"/>
                <a:gd name="T43" fmla="*/ 29 h 57"/>
                <a:gd name="T44" fmla="*/ 21 w 60"/>
                <a:gd name="T45" fmla="*/ 28 h 57"/>
                <a:gd name="T46" fmla="*/ 23 w 60"/>
                <a:gd name="T47" fmla="*/ 27 h 57"/>
                <a:gd name="T48" fmla="*/ 25 w 60"/>
                <a:gd name="T49" fmla="*/ 25 h 57"/>
                <a:gd name="T50" fmla="*/ 27 w 60"/>
                <a:gd name="T51" fmla="*/ 23 h 57"/>
                <a:gd name="T52" fmla="*/ 29 w 60"/>
                <a:gd name="T53" fmla="*/ 20 h 57"/>
                <a:gd name="T54" fmla="*/ 30 w 60"/>
                <a:gd name="T55" fmla="*/ 17 h 57"/>
                <a:gd name="T56" fmla="*/ 30 w 60"/>
                <a:gd name="T57" fmla="*/ 14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2" name="Freeform 690">
              <a:extLst>
                <a:ext uri="{FF2B5EF4-FFF2-40B4-BE49-F238E27FC236}">
                  <a16:creationId xmlns:a16="http://schemas.microsoft.com/office/drawing/2014/main" id="{4B9A31B4-B17E-4711-9D6D-B352D7E5C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8 w 30"/>
                <a:gd name="T1" fmla="*/ 14 h 27"/>
                <a:gd name="T2" fmla="*/ 6 w 30"/>
                <a:gd name="T3" fmla="*/ 14 h 27"/>
                <a:gd name="T4" fmla="*/ 5 w 30"/>
                <a:gd name="T5" fmla="*/ 13 h 27"/>
                <a:gd name="T6" fmla="*/ 4 w 30"/>
                <a:gd name="T7" fmla="*/ 13 h 27"/>
                <a:gd name="T8" fmla="*/ 2 w 30"/>
                <a:gd name="T9" fmla="*/ 12 h 27"/>
                <a:gd name="T10" fmla="*/ 1 w 30"/>
                <a:gd name="T11" fmla="*/ 11 h 27"/>
                <a:gd name="T12" fmla="*/ 1 w 30"/>
                <a:gd name="T13" fmla="*/ 9 h 27"/>
                <a:gd name="T14" fmla="*/ 0 w 30"/>
                <a:gd name="T15" fmla="*/ 8 h 27"/>
                <a:gd name="T16" fmla="*/ 0 w 30"/>
                <a:gd name="T17" fmla="*/ 6 h 27"/>
                <a:gd name="T18" fmla="*/ 0 w 30"/>
                <a:gd name="T19" fmla="*/ 5 h 27"/>
                <a:gd name="T20" fmla="*/ 1 w 30"/>
                <a:gd name="T21" fmla="*/ 4 h 27"/>
                <a:gd name="T22" fmla="*/ 1 w 30"/>
                <a:gd name="T23" fmla="*/ 2 h 27"/>
                <a:gd name="T24" fmla="*/ 2 w 30"/>
                <a:gd name="T25" fmla="*/ 1 h 27"/>
                <a:gd name="T26" fmla="*/ 4 w 30"/>
                <a:gd name="T27" fmla="*/ 1 h 27"/>
                <a:gd name="T28" fmla="*/ 5 w 30"/>
                <a:gd name="T29" fmla="*/ 0 h 27"/>
                <a:gd name="T30" fmla="*/ 6 w 30"/>
                <a:gd name="T31" fmla="*/ 0 h 27"/>
                <a:gd name="T32" fmla="*/ 8 w 30"/>
                <a:gd name="T33" fmla="*/ 0 h 27"/>
                <a:gd name="T34" fmla="*/ 9 w 30"/>
                <a:gd name="T35" fmla="*/ 0 h 27"/>
                <a:gd name="T36" fmla="*/ 10 w 30"/>
                <a:gd name="T37" fmla="*/ 0 h 27"/>
                <a:gd name="T38" fmla="*/ 12 w 30"/>
                <a:gd name="T39" fmla="*/ 1 h 27"/>
                <a:gd name="T40" fmla="*/ 13 w 30"/>
                <a:gd name="T41" fmla="*/ 1 h 27"/>
                <a:gd name="T42" fmla="*/ 13 w 30"/>
                <a:gd name="T43" fmla="*/ 2 h 27"/>
                <a:gd name="T44" fmla="*/ 15 w 30"/>
                <a:gd name="T45" fmla="*/ 4 h 27"/>
                <a:gd name="T46" fmla="*/ 15 w 30"/>
                <a:gd name="T47" fmla="*/ 5 h 27"/>
                <a:gd name="T48" fmla="*/ 15 w 30"/>
                <a:gd name="T49" fmla="*/ 6 h 27"/>
                <a:gd name="T50" fmla="*/ 15 w 30"/>
                <a:gd name="T51" fmla="*/ 9 h 27"/>
                <a:gd name="T52" fmla="*/ 13 w 30"/>
                <a:gd name="T53" fmla="*/ 12 h 27"/>
                <a:gd name="T54" fmla="*/ 10 w 30"/>
                <a:gd name="T55" fmla="*/ 13 h 27"/>
                <a:gd name="T56" fmla="*/ 8 w 30"/>
                <a:gd name="T57" fmla="*/ 14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3" name="Freeform 691">
              <a:extLst>
                <a:ext uri="{FF2B5EF4-FFF2-40B4-BE49-F238E27FC236}">
                  <a16:creationId xmlns:a16="http://schemas.microsoft.com/office/drawing/2014/main" id="{A9821664-D977-4518-A175-A40C752CF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4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4" name="Freeform 692">
              <a:extLst>
                <a:ext uri="{FF2B5EF4-FFF2-40B4-BE49-F238E27FC236}">
                  <a16:creationId xmlns:a16="http://schemas.microsoft.com/office/drawing/2014/main" id="{A8A2CA33-97FF-49F2-BE69-5CCFCA7FBB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1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1 h 30"/>
                <a:gd name="T40" fmla="*/ 13 w 30"/>
                <a:gd name="T41" fmla="*/ 3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5" name="Freeform 693">
              <a:extLst>
                <a:ext uri="{FF2B5EF4-FFF2-40B4-BE49-F238E27FC236}">
                  <a16:creationId xmlns:a16="http://schemas.microsoft.com/office/drawing/2014/main" id="{C72631F4-5D2F-47F8-878C-B4063F828F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4 w 60"/>
                <a:gd name="T21" fmla="*/ 5 h 60"/>
                <a:gd name="T22" fmla="*/ 2 w 60"/>
                <a:gd name="T23" fmla="*/ 9 h 60"/>
                <a:gd name="T24" fmla="*/ 0 w 60"/>
                <a:gd name="T25" fmla="*/ 15 h 60"/>
                <a:gd name="T26" fmla="*/ 0 w 60"/>
                <a:gd name="T27" fmla="*/ 18 h 60"/>
                <a:gd name="T28" fmla="*/ 2 w 60"/>
                <a:gd name="T29" fmla="*/ 21 h 60"/>
                <a:gd name="T30" fmla="*/ 3 w 60"/>
                <a:gd name="T31" fmla="*/ 23 h 60"/>
                <a:gd name="T32" fmla="*/ 4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6" name="Freeform 694">
              <a:extLst>
                <a:ext uri="{FF2B5EF4-FFF2-40B4-BE49-F238E27FC236}">
                  <a16:creationId xmlns:a16="http://schemas.microsoft.com/office/drawing/2014/main" id="{355BB453-4BEB-485E-9259-59BD5FD8EC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8 w 29"/>
                <a:gd name="T1" fmla="*/ 15 h 30"/>
                <a:gd name="T2" fmla="*/ 6 w 29"/>
                <a:gd name="T3" fmla="*/ 15 h 30"/>
                <a:gd name="T4" fmla="*/ 5 w 29"/>
                <a:gd name="T5" fmla="*/ 15 h 30"/>
                <a:gd name="T6" fmla="*/ 4 w 29"/>
                <a:gd name="T7" fmla="*/ 13 h 30"/>
                <a:gd name="T8" fmla="*/ 3 w 29"/>
                <a:gd name="T9" fmla="*/ 13 h 30"/>
                <a:gd name="T10" fmla="*/ 2 w 29"/>
                <a:gd name="T11" fmla="*/ 12 h 30"/>
                <a:gd name="T12" fmla="*/ 1 w 29"/>
                <a:gd name="T13" fmla="*/ 11 h 30"/>
                <a:gd name="T14" fmla="*/ 0 w 29"/>
                <a:gd name="T15" fmla="*/ 9 h 30"/>
                <a:gd name="T16" fmla="*/ 0 w 29"/>
                <a:gd name="T17" fmla="*/ 8 h 30"/>
                <a:gd name="T18" fmla="*/ 0 w 29"/>
                <a:gd name="T19" fmla="*/ 6 h 30"/>
                <a:gd name="T20" fmla="*/ 1 w 29"/>
                <a:gd name="T21" fmla="*/ 5 h 30"/>
                <a:gd name="T22" fmla="*/ 2 w 29"/>
                <a:gd name="T23" fmla="*/ 4 h 30"/>
                <a:gd name="T24" fmla="*/ 3 w 29"/>
                <a:gd name="T25" fmla="*/ 3 h 30"/>
                <a:gd name="T26" fmla="*/ 4 w 29"/>
                <a:gd name="T27" fmla="*/ 1 h 30"/>
                <a:gd name="T28" fmla="*/ 5 w 29"/>
                <a:gd name="T29" fmla="*/ 1 h 30"/>
                <a:gd name="T30" fmla="*/ 6 w 29"/>
                <a:gd name="T31" fmla="*/ 0 h 30"/>
                <a:gd name="T32" fmla="*/ 8 w 29"/>
                <a:gd name="T33" fmla="*/ 0 h 30"/>
                <a:gd name="T34" fmla="*/ 9 w 29"/>
                <a:gd name="T35" fmla="*/ 0 h 30"/>
                <a:gd name="T36" fmla="*/ 11 w 29"/>
                <a:gd name="T37" fmla="*/ 1 h 30"/>
                <a:gd name="T38" fmla="*/ 12 w 29"/>
                <a:gd name="T39" fmla="*/ 1 h 30"/>
                <a:gd name="T40" fmla="*/ 13 w 29"/>
                <a:gd name="T41" fmla="*/ 3 h 30"/>
                <a:gd name="T42" fmla="*/ 14 w 29"/>
                <a:gd name="T43" fmla="*/ 4 h 30"/>
                <a:gd name="T44" fmla="*/ 14 w 29"/>
                <a:gd name="T45" fmla="*/ 5 h 30"/>
                <a:gd name="T46" fmla="*/ 15 w 29"/>
                <a:gd name="T47" fmla="*/ 6 h 30"/>
                <a:gd name="T48" fmla="*/ 15 w 29"/>
                <a:gd name="T49" fmla="*/ 8 h 30"/>
                <a:gd name="T50" fmla="*/ 14 w 29"/>
                <a:gd name="T51" fmla="*/ 11 h 30"/>
                <a:gd name="T52" fmla="*/ 13 w 29"/>
                <a:gd name="T53" fmla="*/ 13 h 30"/>
                <a:gd name="T54" fmla="*/ 11 w 29"/>
                <a:gd name="T55" fmla="*/ 15 h 30"/>
                <a:gd name="T56" fmla="*/ 8 w 29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7" name="Freeform 695">
              <a:extLst>
                <a:ext uri="{FF2B5EF4-FFF2-40B4-BE49-F238E27FC236}">
                  <a16:creationId xmlns:a16="http://schemas.microsoft.com/office/drawing/2014/main" id="{07E3E8EA-1A5D-40DE-8D61-84FAF6B0F0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30 w 59"/>
                <a:gd name="T1" fmla="*/ 14 h 59"/>
                <a:gd name="T2" fmla="*/ 29 w 59"/>
                <a:gd name="T3" fmla="*/ 11 h 59"/>
                <a:gd name="T4" fmla="*/ 29 w 59"/>
                <a:gd name="T5" fmla="*/ 9 h 59"/>
                <a:gd name="T6" fmla="*/ 27 w 59"/>
                <a:gd name="T7" fmla="*/ 6 h 59"/>
                <a:gd name="T8" fmla="*/ 25 w 59"/>
                <a:gd name="T9" fmla="*/ 4 h 59"/>
                <a:gd name="T10" fmla="*/ 23 w 59"/>
                <a:gd name="T11" fmla="*/ 2 h 59"/>
                <a:gd name="T12" fmla="*/ 21 w 59"/>
                <a:gd name="T13" fmla="*/ 1 h 59"/>
                <a:gd name="T14" fmla="*/ 18 w 59"/>
                <a:gd name="T15" fmla="*/ 0 h 59"/>
                <a:gd name="T16" fmla="*/ 15 w 59"/>
                <a:gd name="T17" fmla="*/ 0 h 59"/>
                <a:gd name="T18" fmla="*/ 9 w 59"/>
                <a:gd name="T19" fmla="*/ 1 h 59"/>
                <a:gd name="T20" fmla="*/ 5 w 59"/>
                <a:gd name="T21" fmla="*/ 4 h 59"/>
                <a:gd name="T22" fmla="*/ 1 w 59"/>
                <a:gd name="T23" fmla="*/ 8 h 59"/>
                <a:gd name="T24" fmla="*/ 0 w 59"/>
                <a:gd name="T25" fmla="*/ 14 h 59"/>
                <a:gd name="T26" fmla="*/ 1 w 59"/>
                <a:gd name="T27" fmla="*/ 17 h 59"/>
                <a:gd name="T28" fmla="*/ 1 w 59"/>
                <a:gd name="T29" fmla="*/ 20 h 59"/>
                <a:gd name="T30" fmla="*/ 3 w 59"/>
                <a:gd name="T31" fmla="*/ 23 h 59"/>
                <a:gd name="T32" fmla="*/ 5 w 59"/>
                <a:gd name="T33" fmla="*/ 25 h 59"/>
                <a:gd name="T34" fmla="*/ 7 w 59"/>
                <a:gd name="T35" fmla="*/ 27 h 59"/>
                <a:gd name="T36" fmla="*/ 9 w 59"/>
                <a:gd name="T37" fmla="*/ 28 h 59"/>
                <a:gd name="T38" fmla="*/ 12 w 59"/>
                <a:gd name="T39" fmla="*/ 29 h 59"/>
                <a:gd name="T40" fmla="*/ 15 w 59"/>
                <a:gd name="T41" fmla="*/ 29 h 59"/>
                <a:gd name="T42" fmla="*/ 18 w 59"/>
                <a:gd name="T43" fmla="*/ 29 h 59"/>
                <a:gd name="T44" fmla="*/ 21 w 59"/>
                <a:gd name="T45" fmla="*/ 28 h 59"/>
                <a:gd name="T46" fmla="*/ 23 w 59"/>
                <a:gd name="T47" fmla="*/ 27 h 59"/>
                <a:gd name="T48" fmla="*/ 25 w 59"/>
                <a:gd name="T49" fmla="*/ 25 h 59"/>
                <a:gd name="T50" fmla="*/ 27 w 59"/>
                <a:gd name="T51" fmla="*/ 23 h 59"/>
                <a:gd name="T52" fmla="*/ 29 w 59"/>
                <a:gd name="T53" fmla="*/ 20 h 59"/>
                <a:gd name="T54" fmla="*/ 29 w 59"/>
                <a:gd name="T55" fmla="*/ 17 h 59"/>
                <a:gd name="T56" fmla="*/ 30 w 59"/>
                <a:gd name="T57" fmla="*/ 1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8" name="Freeform 696">
              <a:extLst>
                <a:ext uri="{FF2B5EF4-FFF2-40B4-BE49-F238E27FC236}">
                  <a16:creationId xmlns:a16="http://schemas.microsoft.com/office/drawing/2014/main" id="{26E801A7-4B27-495B-A33D-8CF4A34E0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8 w 29"/>
                <a:gd name="T1" fmla="*/ 14 h 29"/>
                <a:gd name="T2" fmla="*/ 6 w 29"/>
                <a:gd name="T3" fmla="*/ 14 h 29"/>
                <a:gd name="T4" fmla="*/ 5 w 29"/>
                <a:gd name="T5" fmla="*/ 14 h 29"/>
                <a:gd name="T6" fmla="*/ 3 w 29"/>
                <a:gd name="T7" fmla="*/ 13 h 29"/>
                <a:gd name="T8" fmla="*/ 2 w 29"/>
                <a:gd name="T9" fmla="*/ 12 h 29"/>
                <a:gd name="T10" fmla="*/ 1 w 29"/>
                <a:gd name="T11" fmla="*/ 11 h 29"/>
                <a:gd name="T12" fmla="*/ 1 w 29"/>
                <a:gd name="T13" fmla="*/ 10 h 29"/>
                <a:gd name="T14" fmla="*/ 0 w 29"/>
                <a:gd name="T15" fmla="*/ 8 h 29"/>
                <a:gd name="T16" fmla="*/ 0 w 29"/>
                <a:gd name="T17" fmla="*/ 7 h 29"/>
                <a:gd name="T18" fmla="*/ 0 w 29"/>
                <a:gd name="T19" fmla="*/ 6 h 29"/>
                <a:gd name="T20" fmla="*/ 1 w 29"/>
                <a:gd name="T21" fmla="*/ 4 h 29"/>
                <a:gd name="T22" fmla="*/ 1 w 29"/>
                <a:gd name="T23" fmla="*/ 3 h 29"/>
                <a:gd name="T24" fmla="*/ 2 w 29"/>
                <a:gd name="T25" fmla="*/ 2 h 29"/>
                <a:gd name="T26" fmla="*/ 3 w 29"/>
                <a:gd name="T27" fmla="*/ 1 h 29"/>
                <a:gd name="T28" fmla="*/ 5 w 29"/>
                <a:gd name="T29" fmla="*/ 0 h 29"/>
                <a:gd name="T30" fmla="*/ 6 w 29"/>
                <a:gd name="T31" fmla="*/ 0 h 29"/>
                <a:gd name="T32" fmla="*/ 8 w 29"/>
                <a:gd name="T33" fmla="*/ 0 h 29"/>
                <a:gd name="T34" fmla="*/ 9 w 29"/>
                <a:gd name="T35" fmla="*/ 0 h 29"/>
                <a:gd name="T36" fmla="*/ 10 w 29"/>
                <a:gd name="T37" fmla="*/ 0 h 29"/>
                <a:gd name="T38" fmla="*/ 12 w 29"/>
                <a:gd name="T39" fmla="*/ 1 h 29"/>
                <a:gd name="T40" fmla="*/ 13 w 29"/>
                <a:gd name="T41" fmla="*/ 2 h 29"/>
                <a:gd name="T42" fmla="*/ 13 w 29"/>
                <a:gd name="T43" fmla="*/ 3 h 29"/>
                <a:gd name="T44" fmla="*/ 14 w 29"/>
                <a:gd name="T45" fmla="*/ 4 h 29"/>
                <a:gd name="T46" fmla="*/ 15 w 29"/>
                <a:gd name="T47" fmla="*/ 6 h 29"/>
                <a:gd name="T48" fmla="*/ 15 w 29"/>
                <a:gd name="T49" fmla="*/ 7 h 29"/>
                <a:gd name="T50" fmla="*/ 14 w 29"/>
                <a:gd name="T51" fmla="*/ 10 h 29"/>
                <a:gd name="T52" fmla="*/ 13 w 29"/>
                <a:gd name="T53" fmla="*/ 12 h 29"/>
                <a:gd name="T54" fmla="*/ 10 w 29"/>
                <a:gd name="T55" fmla="*/ 14 h 29"/>
                <a:gd name="T56" fmla="*/ 8 w 29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79" name="Freeform 697">
              <a:extLst>
                <a:ext uri="{FF2B5EF4-FFF2-40B4-BE49-F238E27FC236}">
                  <a16:creationId xmlns:a16="http://schemas.microsoft.com/office/drawing/2014/main" id="{909247D2-7DBE-4BD4-8B28-EB82CE91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6 h 59"/>
                <a:gd name="T8" fmla="*/ 26 w 60"/>
                <a:gd name="T9" fmla="*/ 4 h 59"/>
                <a:gd name="T10" fmla="*/ 24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4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8 h 59"/>
                <a:gd name="T38" fmla="*/ 13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4 w 60"/>
                <a:gd name="T47" fmla="*/ 27 h 59"/>
                <a:gd name="T48" fmla="*/ 26 w 60"/>
                <a:gd name="T49" fmla="*/ 25 h 59"/>
                <a:gd name="T50" fmla="*/ 28 w 60"/>
                <a:gd name="T51" fmla="*/ 23 h 59"/>
                <a:gd name="T52" fmla="*/ 29 w 60"/>
                <a:gd name="T53" fmla="*/ 20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0" name="Freeform 698">
              <a:extLst>
                <a:ext uri="{FF2B5EF4-FFF2-40B4-BE49-F238E27FC236}">
                  <a16:creationId xmlns:a16="http://schemas.microsoft.com/office/drawing/2014/main" id="{C8A5796E-ECD7-4382-8470-70E652FA3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8 w 30"/>
                <a:gd name="T1" fmla="*/ 14 h 29"/>
                <a:gd name="T2" fmla="*/ 6 w 30"/>
                <a:gd name="T3" fmla="*/ 14 h 29"/>
                <a:gd name="T4" fmla="*/ 5 w 30"/>
                <a:gd name="T5" fmla="*/ 14 h 29"/>
                <a:gd name="T6" fmla="*/ 4 w 30"/>
                <a:gd name="T7" fmla="*/ 13 h 29"/>
                <a:gd name="T8" fmla="*/ 3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8 h 29"/>
                <a:gd name="T16" fmla="*/ 0 w 30"/>
                <a:gd name="T17" fmla="*/ 7 h 29"/>
                <a:gd name="T18" fmla="*/ 0 w 30"/>
                <a:gd name="T19" fmla="*/ 5 h 29"/>
                <a:gd name="T20" fmla="*/ 1 w 30"/>
                <a:gd name="T21" fmla="*/ 4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1 h 29"/>
                <a:gd name="T28" fmla="*/ 5 w 30"/>
                <a:gd name="T29" fmla="*/ 0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0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4 h 29"/>
                <a:gd name="T46" fmla="*/ 15 w 30"/>
                <a:gd name="T47" fmla="*/ 5 h 29"/>
                <a:gd name="T48" fmla="*/ 15 w 30"/>
                <a:gd name="T49" fmla="*/ 7 h 29"/>
                <a:gd name="T50" fmla="*/ 15 w 30"/>
                <a:gd name="T51" fmla="*/ 10 h 29"/>
                <a:gd name="T52" fmla="*/ 13 w 30"/>
                <a:gd name="T53" fmla="*/ 12 h 29"/>
                <a:gd name="T54" fmla="*/ 11 w 30"/>
                <a:gd name="T55" fmla="*/ 14 h 29"/>
                <a:gd name="T56" fmla="*/ 8 w 30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1" name="Freeform 699">
              <a:extLst>
                <a:ext uri="{FF2B5EF4-FFF2-40B4-BE49-F238E27FC236}">
                  <a16:creationId xmlns:a16="http://schemas.microsoft.com/office/drawing/2014/main" id="{36DC23CF-715F-4E9A-B9EB-4AE71D802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29 w 60"/>
                <a:gd name="T3" fmla="*/ 12 h 60"/>
                <a:gd name="T4" fmla="*/ 29 w 60"/>
                <a:gd name="T5" fmla="*/ 9 h 60"/>
                <a:gd name="T6" fmla="*/ 28 w 60"/>
                <a:gd name="T7" fmla="*/ 7 h 60"/>
                <a:gd name="T8" fmla="*/ 26 w 60"/>
                <a:gd name="T9" fmla="*/ 5 h 60"/>
                <a:gd name="T10" fmla="*/ 24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4 w 60"/>
                <a:gd name="T47" fmla="*/ 28 h 60"/>
                <a:gd name="T48" fmla="*/ 26 w 60"/>
                <a:gd name="T49" fmla="*/ 26 h 60"/>
                <a:gd name="T50" fmla="*/ 28 w 60"/>
                <a:gd name="T51" fmla="*/ 24 h 60"/>
                <a:gd name="T52" fmla="*/ 29 w 60"/>
                <a:gd name="T53" fmla="*/ 21 h 60"/>
                <a:gd name="T54" fmla="*/ 29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2" name="Freeform 700">
              <a:extLst>
                <a:ext uri="{FF2B5EF4-FFF2-40B4-BE49-F238E27FC236}">
                  <a16:creationId xmlns:a16="http://schemas.microsoft.com/office/drawing/2014/main" id="{7A3530AC-F61F-4C9E-B8CE-A0CF1D9D05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6 w 30"/>
                <a:gd name="T3" fmla="*/ 15 h 29"/>
                <a:gd name="T4" fmla="*/ 5 w 30"/>
                <a:gd name="T5" fmla="*/ 14 h 29"/>
                <a:gd name="T6" fmla="*/ 4 w 30"/>
                <a:gd name="T7" fmla="*/ 13 h 29"/>
                <a:gd name="T8" fmla="*/ 2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7 h 29"/>
                <a:gd name="T18" fmla="*/ 0 w 30"/>
                <a:gd name="T19" fmla="*/ 6 h 29"/>
                <a:gd name="T20" fmla="*/ 1 w 30"/>
                <a:gd name="T21" fmla="*/ 4 h 29"/>
                <a:gd name="T22" fmla="*/ 2 w 30"/>
                <a:gd name="T23" fmla="*/ 3 h 29"/>
                <a:gd name="T24" fmla="*/ 2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0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4 w 30"/>
                <a:gd name="T45" fmla="*/ 4 h 29"/>
                <a:gd name="T46" fmla="*/ 15 w 30"/>
                <a:gd name="T47" fmla="*/ 6 h 29"/>
                <a:gd name="T48" fmla="*/ 15 w 30"/>
                <a:gd name="T49" fmla="*/ 7 h 29"/>
                <a:gd name="T50" fmla="*/ 14 w 30"/>
                <a:gd name="T51" fmla="*/ 10 h 29"/>
                <a:gd name="T52" fmla="*/ 13 w 30"/>
                <a:gd name="T53" fmla="*/ 12 h 29"/>
                <a:gd name="T54" fmla="*/ 10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3" name="Freeform 701">
              <a:extLst>
                <a:ext uri="{FF2B5EF4-FFF2-40B4-BE49-F238E27FC236}">
                  <a16:creationId xmlns:a16="http://schemas.microsoft.com/office/drawing/2014/main" id="{061E0F3A-FA2C-439E-9A98-EF93A986CA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6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4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9 w 60"/>
                <a:gd name="T37" fmla="*/ 29 h 59"/>
                <a:gd name="T38" fmla="*/ 12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3 w 60"/>
                <a:gd name="T47" fmla="*/ 27 h 59"/>
                <a:gd name="T48" fmla="*/ 26 w 60"/>
                <a:gd name="T49" fmla="*/ 25 h 59"/>
                <a:gd name="T50" fmla="*/ 27 w 60"/>
                <a:gd name="T51" fmla="*/ 23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4" name="Freeform 702">
              <a:extLst>
                <a:ext uri="{FF2B5EF4-FFF2-40B4-BE49-F238E27FC236}">
                  <a16:creationId xmlns:a16="http://schemas.microsoft.com/office/drawing/2014/main" id="{90CC1293-CD38-4413-BF63-4819DCAF7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5" name="Freeform 703">
              <a:extLst>
                <a:ext uri="{FF2B5EF4-FFF2-40B4-BE49-F238E27FC236}">
                  <a16:creationId xmlns:a16="http://schemas.microsoft.com/office/drawing/2014/main" id="{FE208C52-8AF1-4E79-9AF9-D1C907DCD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30 w 58"/>
                <a:gd name="T1" fmla="*/ 14 h 58"/>
                <a:gd name="T2" fmla="*/ 30 w 58"/>
                <a:gd name="T3" fmla="*/ 12 h 58"/>
                <a:gd name="T4" fmla="*/ 29 w 58"/>
                <a:gd name="T5" fmla="*/ 9 h 58"/>
                <a:gd name="T6" fmla="*/ 28 w 58"/>
                <a:gd name="T7" fmla="*/ 6 h 58"/>
                <a:gd name="T8" fmla="*/ 26 w 58"/>
                <a:gd name="T9" fmla="*/ 4 h 58"/>
                <a:gd name="T10" fmla="*/ 24 w 58"/>
                <a:gd name="T11" fmla="*/ 2 h 58"/>
                <a:gd name="T12" fmla="*/ 21 w 58"/>
                <a:gd name="T13" fmla="*/ 1 h 58"/>
                <a:gd name="T14" fmla="*/ 18 w 58"/>
                <a:gd name="T15" fmla="*/ 0 h 58"/>
                <a:gd name="T16" fmla="*/ 14 w 58"/>
                <a:gd name="T17" fmla="*/ 0 h 58"/>
                <a:gd name="T18" fmla="*/ 9 w 58"/>
                <a:gd name="T19" fmla="*/ 1 h 58"/>
                <a:gd name="T20" fmla="*/ 4 w 58"/>
                <a:gd name="T21" fmla="*/ 4 h 58"/>
                <a:gd name="T22" fmla="*/ 1 w 58"/>
                <a:gd name="T23" fmla="*/ 9 h 58"/>
                <a:gd name="T24" fmla="*/ 0 w 58"/>
                <a:gd name="T25" fmla="*/ 14 h 58"/>
                <a:gd name="T26" fmla="*/ 0 w 58"/>
                <a:gd name="T27" fmla="*/ 18 h 58"/>
                <a:gd name="T28" fmla="*/ 1 w 58"/>
                <a:gd name="T29" fmla="*/ 21 h 58"/>
                <a:gd name="T30" fmla="*/ 2 w 58"/>
                <a:gd name="T31" fmla="*/ 24 h 58"/>
                <a:gd name="T32" fmla="*/ 4 w 58"/>
                <a:gd name="T33" fmla="*/ 26 h 58"/>
                <a:gd name="T34" fmla="*/ 6 w 58"/>
                <a:gd name="T35" fmla="*/ 28 h 58"/>
                <a:gd name="T36" fmla="*/ 9 w 58"/>
                <a:gd name="T37" fmla="*/ 29 h 58"/>
                <a:gd name="T38" fmla="*/ 12 w 58"/>
                <a:gd name="T39" fmla="*/ 30 h 58"/>
                <a:gd name="T40" fmla="*/ 14 w 58"/>
                <a:gd name="T41" fmla="*/ 30 h 58"/>
                <a:gd name="T42" fmla="*/ 18 w 58"/>
                <a:gd name="T43" fmla="*/ 30 h 58"/>
                <a:gd name="T44" fmla="*/ 21 w 58"/>
                <a:gd name="T45" fmla="*/ 29 h 58"/>
                <a:gd name="T46" fmla="*/ 24 w 58"/>
                <a:gd name="T47" fmla="*/ 28 h 58"/>
                <a:gd name="T48" fmla="*/ 26 w 58"/>
                <a:gd name="T49" fmla="*/ 26 h 58"/>
                <a:gd name="T50" fmla="*/ 28 w 58"/>
                <a:gd name="T51" fmla="*/ 24 h 58"/>
                <a:gd name="T52" fmla="*/ 29 w 58"/>
                <a:gd name="T53" fmla="*/ 21 h 58"/>
                <a:gd name="T54" fmla="*/ 30 w 58"/>
                <a:gd name="T55" fmla="*/ 18 h 58"/>
                <a:gd name="T56" fmla="*/ 30 w 58"/>
                <a:gd name="T57" fmla="*/ 1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6" name="Freeform 704">
              <a:extLst>
                <a:ext uri="{FF2B5EF4-FFF2-40B4-BE49-F238E27FC236}">
                  <a16:creationId xmlns:a16="http://schemas.microsoft.com/office/drawing/2014/main" id="{8C9FFB72-3741-46AC-962D-930C1700B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7 w 29"/>
                <a:gd name="T1" fmla="*/ 14 h 28"/>
                <a:gd name="T2" fmla="*/ 6 w 29"/>
                <a:gd name="T3" fmla="*/ 14 h 28"/>
                <a:gd name="T4" fmla="*/ 5 w 29"/>
                <a:gd name="T5" fmla="*/ 14 h 28"/>
                <a:gd name="T6" fmla="*/ 3 w 29"/>
                <a:gd name="T7" fmla="*/ 13 h 28"/>
                <a:gd name="T8" fmla="*/ 2 w 29"/>
                <a:gd name="T9" fmla="*/ 12 h 28"/>
                <a:gd name="T10" fmla="*/ 1 w 29"/>
                <a:gd name="T11" fmla="*/ 11 h 28"/>
                <a:gd name="T12" fmla="*/ 1 w 29"/>
                <a:gd name="T13" fmla="*/ 10 h 28"/>
                <a:gd name="T14" fmla="*/ 0 w 29"/>
                <a:gd name="T15" fmla="*/ 9 h 28"/>
                <a:gd name="T16" fmla="*/ 0 w 29"/>
                <a:gd name="T17" fmla="*/ 7 h 28"/>
                <a:gd name="T18" fmla="*/ 0 w 29"/>
                <a:gd name="T19" fmla="*/ 6 h 28"/>
                <a:gd name="T20" fmla="*/ 1 w 29"/>
                <a:gd name="T21" fmla="*/ 4 h 28"/>
                <a:gd name="T22" fmla="*/ 1 w 29"/>
                <a:gd name="T23" fmla="*/ 3 h 28"/>
                <a:gd name="T24" fmla="*/ 2 w 29"/>
                <a:gd name="T25" fmla="*/ 2 h 28"/>
                <a:gd name="T26" fmla="*/ 3 w 29"/>
                <a:gd name="T27" fmla="*/ 1 h 28"/>
                <a:gd name="T28" fmla="*/ 5 w 29"/>
                <a:gd name="T29" fmla="*/ 1 h 28"/>
                <a:gd name="T30" fmla="*/ 6 w 29"/>
                <a:gd name="T31" fmla="*/ 0 h 28"/>
                <a:gd name="T32" fmla="*/ 7 w 29"/>
                <a:gd name="T33" fmla="*/ 0 h 28"/>
                <a:gd name="T34" fmla="*/ 9 w 29"/>
                <a:gd name="T35" fmla="*/ 0 h 28"/>
                <a:gd name="T36" fmla="*/ 10 w 29"/>
                <a:gd name="T37" fmla="*/ 1 h 28"/>
                <a:gd name="T38" fmla="*/ 12 w 29"/>
                <a:gd name="T39" fmla="*/ 1 h 28"/>
                <a:gd name="T40" fmla="*/ 13 w 29"/>
                <a:gd name="T41" fmla="*/ 2 h 28"/>
                <a:gd name="T42" fmla="*/ 13 w 29"/>
                <a:gd name="T43" fmla="*/ 3 h 28"/>
                <a:gd name="T44" fmla="*/ 14 w 29"/>
                <a:gd name="T45" fmla="*/ 4 h 28"/>
                <a:gd name="T46" fmla="*/ 14 w 29"/>
                <a:gd name="T47" fmla="*/ 6 h 28"/>
                <a:gd name="T48" fmla="*/ 14 w 29"/>
                <a:gd name="T49" fmla="*/ 7 h 28"/>
                <a:gd name="T50" fmla="*/ 14 w 29"/>
                <a:gd name="T51" fmla="*/ 10 h 28"/>
                <a:gd name="T52" fmla="*/ 13 w 29"/>
                <a:gd name="T53" fmla="*/ 12 h 28"/>
                <a:gd name="T54" fmla="*/ 10 w 29"/>
                <a:gd name="T55" fmla="*/ 14 h 28"/>
                <a:gd name="T56" fmla="*/ 7 w 29"/>
                <a:gd name="T57" fmla="*/ 1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7" name="Freeform 705">
              <a:extLst>
                <a:ext uri="{FF2B5EF4-FFF2-40B4-BE49-F238E27FC236}">
                  <a16:creationId xmlns:a16="http://schemas.microsoft.com/office/drawing/2014/main" id="{E9A1D839-2883-45C0-9477-088F155EE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6 h 60"/>
                <a:gd name="T8" fmla="*/ 25 w 60"/>
                <a:gd name="T9" fmla="*/ 4 h 60"/>
                <a:gd name="T10" fmla="*/ 23 w 60"/>
                <a:gd name="T11" fmla="*/ 2 h 60"/>
                <a:gd name="T12" fmla="*/ 21 w 60"/>
                <a:gd name="T13" fmla="*/ 1 h 60"/>
                <a:gd name="T14" fmla="*/ 18 w 60"/>
                <a:gd name="T15" fmla="*/ 0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4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5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7 h 60"/>
                <a:gd name="T48" fmla="*/ 25 w 60"/>
                <a:gd name="T49" fmla="*/ 25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8" name="Freeform 706">
              <a:extLst>
                <a:ext uri="{FF2B5EF4-FFF2-40B4-BE49-F238E27FC236}">
                  <a16:creationId xmlns:a16="http://schemas.microsoft.com/office/drawing/2014/main" id="{61E56EBC-A07C-49FC-ABB2-978A740A3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8 w 30"/>
                <a:gd name="T1" fmla="*/ 15 h 28"/>
                <a:gd name="T2" fmla="*/ 6 w 30"/>
                <a:gd name="T3" fmla="*/ 15 h 28"/>
                <a:gd name="T4" fmla="*/ 5 w 30"/>
                <a:gd name="T5" fmla="*/ 14 h 28"/>
                <a:gd name="T6" fmla="*/ 4 w 30"/>
                <a:gd name="T7" fmla="*/ 14 h 28"/>
                <a:gd name="T8" fmla="*/ 2 w 30"/>
                <a:gd name="T9" fmla="*/ 13 h 28"/>
                <a:gd name="T10" fmla="*/ 1 w 30"/>
                <a:gd name="T11" fmla="*/ 12 h 28"/>
                <a:gd name="T12" fmla="*/ 1 w 30"/>
                <a:gd name="T13" fmla="*/ 10 h 28"/>
                <a:gd name="T14" fmla="*/ 0 w 30"/>
                <a:gd name="T15" fmla="*/ 9 h 28"/>
                <a:gd name="T16" fmla="*/ 0 w 30"/>
                <a:gd name="T17" fmla="*/ 8 h 28"/>
                <a:gd name="T18" fmla="*/ 0 w 30"/>
                <a:gd name="T19" fmla="*/ 6 h 28"/>
                <a:gd name="T20" fmla="*/ 1 w 30"/>
                <a:gd name="T21" fmla="*/ 5 h 28"/>
                <a:gd name="T22" fmla="*/ 1 w 30"/>
                <a:gd name="T23" fmla="*/ 4 h 28"/>
                <a:gd name="T24" fmla="*/ 2 w 30"/>
                <a:gd name="T25" fmla="*/ 2 h 28"/>
                <a:gd name="T26" fmla="*/ 4 w 30"/>
                <a:gd name="T27" fmla="*/ 1 h 28"/>
                <a:gd name="T28" fmla="*/ 5 w 30"/>
                <a:gd name="T29" fmla="*/ 1 h 28"/>
                <a:gd name="T30" fmla="*/ 6 w 30"/>
                <a:gd name="T31" fmla="*/ 0 h 28"/>
                <a:gd name="T32" fmla="*/ 8 w 30"/>
                <a:gd name="T33" fmla="*/ 0 h 28"/>
                <a:gd name="T34" fmla="*/ 9 w 30"/>
                <a:gd name="T35" fmla="*/ 0 h 28"/>
                <a:gd name="T36" fmla="*/ 10 w 30"/>
                <a:gd name="T37" fmla="*/ 1 h 28"/>
                <a:gd name="T38" fmla="*/ 12 w 30"/>
                <a:gd name="T39" fmla="*/ 1 h 28"/>
                <a:gd name="T40" fmla="*/ 13 w 30"/>
                <a:gd name="T41" fmla="*/ 2 h 28"/>
                <a:gd name="T42" fmla="*/ 13 w 30"/>
                <a:gd name="T43" fmla="*/ 4 h 28"/>
                <a:gd name="T44" fmla="*/ 15 w 30"/>
                <a:gd name="T45" fmla="*/ 5 h 28"/>
                <a:gd name="T46" fmla="*/ 15 w 30"/>
                <a:gd name="T47" fmla="*/ 6 h 28"/>
                <a:gd name="T48" fmla="*/ 15 w 30"/>
                <a:gd name="T49" fmla="*/ 8 h 28"/>
                <a:gd name="T50" fmla="*/ 15 w 30"/>
                <a:gd name="T51" fmla="*/ 11 h 28"/>
                <a:gd name="T52" fmla="*/ 13 w 30"/>
                <a:gd name="T53" fmla="*/ 13 h 28"/>
                <a:gd name="T54" fmla="*/ 10 w 30"/>
                <a:gd name="T55" fmla="*/ 14 h 28"/>
                <a:gd name="T56" fmla="*/ 8 w 30"/>
                <a:gd name="T57" fmla="*/ 15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89" name="Freeform 707">
              <a:extLst>
                <a:ext uri="{FF2B5EF4-FFF2-40B4-BE49-F238E27FC236}">
                  <a16:creationId xmlns:a16="http://schemas.microsoft.com/office/drawing/2014/main" id="{1ACB695D-ECA0-465B-89FF-68E38BB40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29 w 59"/>
                <a:gd name="T3" fmla="*/ 13 h 60"/>
                <a:gd name="T4" fmla="*/ 29 w 59"/>
                <a:gd name="T5" fmla="*/ 10 h 60"/>
                <a:gd name="T6" fmla="*/ 27 w 59"/>
                <a:gd name="T7" fmla="*/ 7 h 60"/>
                <a:gd name="T8" fmla="*/ 25 w 59"/>
                <a:gd name="T9" fmla="*/ 5 h 60"/>
                <a:gd name="T10" fmla="*/ 23 w 59"/>
                <a:gd name="T11" fmla="*/ 3 h 60"/>
                <a:gd name="T12" fmla="*/ 21 w 59"/>
                <a:gd name="T13" fmla="*/ 2 h 60"/>
                <a:gd name="T14" fmla="*/ 18 w 59"/>
                <a:gd name="T15" fmla="*/ 1 h 60"/>
                <a:gd name="T16" fmla="*/ 15 w 59"/>
                <a:gd name="T17" fmla="*/ 0 h 60"/>
                <a:gd name="T18" fmla="*/ 9 w 59"/>
                <a:gd name="T19" fmla="*/ 2 h 60"/>
                <a:gd name="T20" fmla="*/ 5 w 59"/>
                <a:gd name="T21" fmla="*/ 5 h 60"/>
                <a:gd name="T22" fmla="*/ 1 w 59"/>
                <a:gd name="T23" fmla="*/ 10 h 60"/>
                <a:gd name="T24" fmla="*/ 0 w 59"/>
                <a:gd name="T25" fmla="*/ 15 h 60"/>
                <a:gd name="T26" fmla="*/ 1 w 59"/>
                <a:gd name="T27" fmla="*/ 18 h 60"/>
                <a:gd name="T28" fmla="*/ 1 w 59"/>
                <a:gd name="T29" fmla="*/ 21 h 60"/>
                <a:gd name="T30" fmla="*/ 3 w 59"/>
                <a:gd name="T31" fmla="*/ 24 h 60"/>
                <a:gd name="T32" fmla="*/ 5 w 59"/>
                <a:gd name="T33" fmla="*/ 26 h 60"/>
                <a:gd name="T34" fmla="*/ 7 w 59"/>
                <a:gd name="T35" fmla="*/ 28 h 60"/>
                <a:gd name="T36" fmla="*/ 9 w 59"/>
                <a:gd name="T37" fmla="*/ 29 h 60"/>
                <a:gd name="T38" fmla="*/ 12 w 59"/>
                <a:gd name="T39" fmla="*/ 30 h 60"/>
                <a:gd name="T40" fmla="*/ 15 w 59"/>
                <a:gd name="T41" fmla="*/ 30 h 60"/>
                <a:gd name="T42" fmla="*/ 18 w 59"/>
                <a:gd name="T43" fmla="*/ 30 h 60"/>
                <a:gd name="T44" fmla="*/ 21 w 59"/>
                <a:gd name="T45" fmla="*/ 29 h 60"/>
                <a:gd name="T46" fmla="*/ 23 w 59"/>
                <a:gd name="T47" fmla="*/ 28 h 60"/>
                <a:gd name="T48" fmla="*/ 25 w 59"/>
                <a:gd name="T49" fmla="*/ 26 h 60"/>
                <a:gd name="T50" fmla="*/ 27 w 59"/>
                <a:gd name="T51" fmla="*/ 24 h 60"/>
                <a:gd name="T52" fmla="*/ 29 w 59"/>
                <a:gd name="T53" fmla="*/ 21 h 60"/>
                <a:gd name="T54" fmla="*/ 29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0" name="Freeform 708">
              <a:extLst>
                <a:ext uri="{FF2B5EF4-FFF2-40B4-BE49-F238E27FC236}">
                  <a16:creationId xmlns:a16="http://schemas.microsoft.com/office/drawing/2014/main" id="{A48FD35E-4865-467F-953F-3898BBB75E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1 h 30"/>
                <a:gd name="T14" fmla="*/ 0 w 30"/>
                <a:gd name="T15" fmla="*/ 10 h 30"/>
                <a:gd name="T16" fmla="*/ 0 w 30"/>
                <a:gd name="T17" fmla="*/ 8 h 30"/>
                <a:gd name="T18" fmla="*/ 0 w 30"/>
                <a:gd name="T19" fmla="*/ 7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7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1" name="Freeform 709">
              <a:extLst>
                <a:ext uri="{FF2B5EF4-FFF2-40B4-BE49-F238E27FC236}">
                  <a16:creationId xmlns:a16="http://schemas.microsoft.com/office/drawing/2014/main" id="{10DE1792-7FC9-482C-B72A-68D1AFE2A8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5 w 60"/>
                <a:gd name="T21" fmla="*/ 5 h 60"/>
                <a:gd name="T22" fmla="*/ 2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2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2" name="Freeform 710">
              <a:extLst>
                <a:ext uri="{FF2B5EF4-FFF2-40B4-BE49-F238E27FC236}">
                  <a16:creationId xmlns:a16="http://schemas.microsoft.com/office/drawing/2014/main" id="{39447696-8296-46B5-B0C3-76666B3F6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3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2 h 30"/>
                <a:gd name="T26" fmla="*/ 4 w 30"/>
                <a:gd name="T27" fmla="*/ 1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1 h 30"/>
                <a:gd name="T40" fmla="*/ 13 w 30"/>
                <a:gd name="T41" fmla="*/ 2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3" name="Freeform 711">
              <a:extLst>
                <a:ext uri="{FF2B5EF4-FFF2-40B4-BE49-F238E27FC236}">
                  <a16:creationId xmlns:a16="http://schemas.microsoft.com/office/drawing/2014/main" id="{65189F4D-5355-4896-8524-6C96757226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7 h 59"/>
                <a:gd name="T8" fmla="*/ 26 w 60"/>
                <a:gd name="T9" fmla="*/ 5 h 59"/>
                <a:gd name="T10" fmla="*/ 24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5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1 h 59"/>
                <a:gd name="T30" fmla="*/ 3 w 60"/>
                <a:gd name="T31" fmla="*/ 24 h 59"/>
                <a:gd name="T32" fmla="*/ 5 w 60"/>
                <a:gd name="T33" fmla="*/ 26 h 59"/>
                <a:gd name="T34" fmla="*/ 7 w 60"/>
                <a:gd name="T35" fmla="*/ 28 h 59"/>
                <a:gd name="T36" fmla="*/ 10 w 60"/>
                <a:gd name="T37" fmla="*/ 29 h 59"/>
                <a:gd name="T38" fmla="*/ 13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4 w 60"/>
                <a:gd name="T47" fmla="*/ 28 h 59"/>
                <a:gd name="T48" fmla="*/ 26 w 60"/>
                <a:gd name="T49" fmla="*/ 26 h 59"/>
                <a:gd name="T50" fmla="*/ 28 w 60"/>
                <a:gd name="T51" fmla="*/ 24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4" name="Freeform 712">
              <a:extLst>
                <a:ext uri="{FF2B5EF4-FFF2-40B4-BE49-F238E27FC236}">
                  <a16:creationId xmlns:a16="http://schemas.microsoft.com/office/drawing/2014/main" id="{E9CBDD70-602A-4F0B-BC8C-6BF982D65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7 w 30"/>
                <a:gd name="T3" fmla="*/ 15 h 29"/>
                <a:gd name="T4" fmla="*/ 6 w 30"/>
                <a:gd name="T5" fmla="*/ 14 h 29"/>
                <a:gd name="T6" fmla="*/ 4 w 30"/>
                <a:gd name="T7" fmla="*/ 14 h 29"/>
                <a:gd name="T8" fmla="*/ 3 w 30"/>
                <a:gd name="T9" fmla="*/ 13 h 29"/>
                <a:gd name="T10" fmla="*/ 2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2 h 29"/>
                <a:gd name="T28" fmla="*/ 6 w 30"/>
                <a:gd name="T29" fmla="*/ 1 h 29"/>
                <a:gd name="T30" fmla="*/ 7 w 30"/>
                <a:gd name="T31" fmla="*/ 0 h 29"/>
                <a:gd name="T32" fmla="*/ 8 w 30"/>
                <a:gd name="T33" fmla="*/ 0 h 29"/>
                <a:gd name="T34" fmla="*/ 10 w 30"/>
                <a:gd name="T35" fmla="*/ 0 h 29"/>
                <a:gd name="T36" fmla="*/ 11 w 30"/>
                <a:gd name="T37" fmla="*/ 1 h 29"/>
                <a:gd name="T38" fmla="*/ 12 w 30"/>
                <a:gd name="T39" fmla="*/ 2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5 w 30"/>
                <a:gd name="T51" fmla="*/ 10 h 29"/>
                <a:gd name="T52" fmla="*/ 13 w 30"/>
                <a:gd name="T53" fmla="*/ 13 h 29"/>
                <a:gd name="T54" fmla="*/ 11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5" name="Freeform 713">
              <a:extLst>
                <a:ext uri="{FF2B5EF4-FFF2-40B4-BE49-F238E27FC236}">
                  <a16:creationId xmlns:a16="http://schemas.microsoft.com/office/drawing/2014/main" id="{E47683FA-0ACE-471B-8E5C-12F441B44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30 w 59"/>
                <a:gd name="T3" fmla="*/ 12 h 60"/>
                <a:gd name="T4" fmla="*/ 29 w 59"/>
                <a:gd name="T5" fmla="*/ 9 h 60"/>
                <a:gd name="T6" fmla="*/ 28 w 59"/>
                <a:gd name="T7" fmla="*/ 6 h 60"/>
                <a:gd name="T8" fmla="*/ 26 w 59"/>
                <a:gd name="T9" fmla="*/ 4 h 60"/>
                <a:gd name="T10" fmla="*/ 24 w 59"/>
                <a:gd name="T11" fmla="*/ 2 h 60"/>
                <a:gd name="T12" fmla="*/ 21 w 59"/>
                <a:gd name="T13" fmla="*/ 1 h 60"/>
                <a:gd name="T14" fmla="*/ 18 w 59"/>
                <a:gd name="T15" fmla="*/ 0 h 60"/>
                <a:gd name="T16" fmla="*/ 15 w 59"/>
                <a:gd name="T17" fmla="*/ 0 h 60"/>
                <a:gd name="T18" fmla="*/ 10 w 59"/>
                <a:gd name="T19" fmla="*/ 1 h 60"/>
                <a:gd name="T20" fmla="*/ 5 w 59"/>
                <a:gd name="T21" fmla="*/ 4 h 60"/>
                <a:gd name="T22" fmla="*/ 2 w 59"/>
                <a:gd name="T23" fmla="*/ 9 h 60"/>
                <a:gd name="T24" fmla="*/ 0 w 59"/>
                <a:gd name="T25" fmla="*/ 15 h 60"/>
                <a:gd name="T26" fmla="*/ 0 w 59"/>
                <a:gd name="T27" fmla="*/ 18 h 60"/>
                <a:gd name="T28" fmla="*/ 2 w 59"/>
                <a:gd name="T29" fmla="*/ 21 h 60"/>
                <a:gd name="T30" fmla="*/ 3 w 59"/>
                <a:gd name="T31" fmla="*/ 23 h 60"/>
                <a:gd name="T32" fmla="*/ 5 w 59"/>
                <a:gd name="T33" fmla="*/ 25 h 60"/>
                <a:gd name="T34" fmla="*/ 7 w 59"/>
                <a:gd name="T35" fmla="*/ 27 h 60"/>
                <a:gd name="T36" fmla="*/ 10 w 59"/>
                <a:gd name="T37" fmla="*/ 29 h 60"/>
                <a:gd name="T38" fmla="*/ 13 w 59"/>
                <a:gd name="T39" fmla="*/ 29 h 60"/>
                <a:gd name="T40" fmla="*/ 15 w 59"/>
                <a:gd name="T41" fmla="*/ 30 h 60"/>
                <a:gd name="T42" fmla="*/ 18 w 59"/>
                <a:gd name="T43" fmla="*/ 29 h 60"/>
                <a:gd name="T44" fmla="*/ 21 w 59"/>
                <a:gd name="T45" fmla="*/ 29 h 60"/>
                <a:gd name="T46" fmla="*/ 24 w 59"/>
                <a:gd name="T47" fmla="*/ 27 h 60"/>
                <a:gd name="T48" fmla="*/ 26 w 59"/>
                <a:gd name="T49" fmla="*/ 25 h 60"/>
                <a:gd name="T50" fmla="*/ 28 w 59"/>
                <a:gd name="T51" fmla="*/ 23 h 60"/>
                <a:gd name="T52" fmla="*/ 29 w 59"/>
                <a:gd name="T53" fmla="*/ 21 h 60"/>
                <a:gd name="T54" fmla="*/ 30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6" name="Freeform 714">
              <a:extLst>
                <a:ext uri="{FF2B5EF4-FFF2-40B4-BE49-F238E27FC236}">
                  <a16:creationId xmlns:a16="http://schemas.microsoft.com/office/drawing/2014/main" id="{2E1E0E51-D0EC-40F1-9248-115950233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7 w 29"/>
                <a:gd name="T1" fmla="*/ 15 h 28"/>
                <a:gd name="T2" fmla="*/ 6 w 29"/>
                <a:gd name="T3" fmla="*/ 15 h 28"/>
                <a:gd name="T4" fmla="*/ 5 w 29"/>
                <a:gd name="T5" fmla="*/ 14 h 28"/>
                <a:gd name="T6" fmla="*/ 3 w 29"/>
                <a:gd name="T7" fmla="*/ 14 h 28"/>
                <a:gd name="T8" fmla="*/ 2 w 29"/>
                <a:gd name="T9" fmla="*/ 13 h 28"/>
                <a:gd name="T10" fmla="*/ 1 w 29"/>
                <a:gd name="T11" fmla="*/ 12 h 28"/>
                <a:gd name="T12" fmla="*/ 1 w 29"/>
                <a:gd name="T13" fmla="*/ 10 h 28"/>
                <a:gd name="T14" fmla="*/ 0 w 29"/>
                <a:gd name="T15" fmla="*/ 9 h 28"/>
                <a:gd name="T16" fmla="*/ 0 w 29"/>
                <a:gd name="T17" fmla="*/ 8 h 28"/>
                <a:gd name="T18" fmla="*/ 0 w 29"/>
                <a:gd name="T19" fmla="*/ 6 h 28"/>
                <a:gd name="T20" fmla="*/ 1 w 29"/>
                <a:gd name="T21" fmla="*/ 5 h 28"/>
                <a:gd name="T22" fmla="*/ 1 w 29"/>
                <a:gd name="T23" fmla="*/ 4 h 28"/>
                <a:gd name="T24" fmla="*/ 2 w 29"/>
                <a:gd name="T25" fmla="*/ 2 h 28"/>
                <a:gd name="T26" fmla="*/ 3 w 29"/>
                <a:gd name="T27" fmla="*/ 1 h 28"/>
                <a:gd name="T28" fmla="*/ 5 w 29"/>
                <a:gd name="T29" fmla="*/ 1 h 28"/>
                <a:gd name="T30" fmla="*/ 6 w 29"/>
                <a:gd name="T31" fmla="*/ 0 h 28"/>
                <a:gd name="T32" fmla="*/ 7 w 29"/>
                <a:gd name="T33" fmla="*/ 0 h 28"/>
                <a:gd name="T34" fmla="*/ 9 w 29"/>
                <a:gd name="T35" fmla="*/ 0 h 28"/>
                <a:gd name="T36" fmla="*/ 10 w 29"/>
                <a:gd name="T37" fmla="*/ 1 h 28"/>
                <a:gd name="T38" fmla="*/ 11 w 29"/>
                <a:gd name="T39" fmla="*/ 1 h 28"/>
                <a:gd name="T40" fmla="*/ 13 w 29"/>
                <a:gd name="T41" fmla="*/ 2 h 28"/>
                <a:gd name="T42" fmla="*/ 13 w 29"/>
                <a:gd name="T43" fmla="*/ 4 h 28"/>
                <a:gd name="T44" fmla="*/ 14 w 29"/>
                <a:gd name="T45" fmla="*/ 5 h 28"/>
                <a:gd name="T46" fmla="*/ 14 w 29"/>
                <a:gd name="T47" fmla="*/ 6 h 28"/>
                <a:gd name="T48" fmla="*/ 14 w 29"/>
                <a:gd name="T49" fmla="*/ 8 h 28"/>
                <a:gd name="T50" fmla="*/ 14 w 29"/>
                <a:gd name="T51" fmla="*/ 11 h 28"/>
                <a:gd name="T52" fmla="*/ 13 w 29"/>
                <a:gd name="T53" fmla="*/ 13 h 28"/>
                <a:gd name="T54" fmla="*/ 10 w 29"/>
                <a:gd name="T55" fmla="*/ 14 h 28"/>
                <a:gd name="T56" fmla="*/ 7 w 29"/>
                <a:gd name="T57" fmla="*/ 15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7" name="Freeform 715">
              <a:extLst>
                <a:ext uri="{FF2B5EF4-FFF2-40B4-BE49-F238E27FC236}">
                  <a16:creationId xmlns:a16="http://schemas.microsoft.com/office/drawing/2014/main" id="{2DB65251-C64B-4963-92B1-5BC988962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10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8" name="Freeform 716">
              <a:extLst>
                <a:ext uri="{FF2B5EF4-FFF2-40B4-BE49-F238E27FC236}">
                  <a16:creationId xmlns:a16="http://schemas.microsoft.com/office/drawing/2014/main" id="{CCFA88C2-93AD-438C-8FCF-D3735CA40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0 h 30"/>
                <a:gd name="T52" fmla="*/ 13 w 30"/>
                <a:gd name="T53" fmla="*/ 13 h 30"/>
                <a:gd name="T54" fmla="*/ 11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99" name="Freeform 717">
              <a:extLst>
                <a:ext uri="{FF2B5EF4-FFF2-40B4-BE49-F238E27FC236}">
                  <a16:creationId xmlns:a16="http://schemas.microsoft.com/office/drawing/2014/main" id="{B9CDFAFE-04CE-4029-A9A7-28CAE62E0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2 h 60"/>
                <a:gd name="T20" fmla="*/ 5 w 60"/>
                <a:gd name="T21" fmla="*/ 5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4 w 60"/>
                <a:gd name="T33" fmla="*/ 26 h 60"/>
                <a:gd name="T34" fmla="*/ 7 w 60"/>
                <a:gd name="T35" fmla="*/ 28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0" name="Freeform 718">
              <a:extLst>
                <a:ext uri="{FF2B5EF4-FFF2-40B4-BE49-F238E27FC236}">
                  <a16:creationId xmlns:a16="http://schemas.microsoft.com/office/drawing/2014/main" id="{98020B56-CBF8-48AB-BFD0-F85CD32D6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1" name="Freeform 719">
              <a:extLst>
                <a:ext uri="{FF2B5EF4-FFF2-40B4-BE49-F238E27FC236}">
                  <a16:creationId xmlns:a16="http://schemas.microsoft.com/office/drawing/2014/main" id="{D9E8798E-D1A1-4C13-8381-06DF9621C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30 w 58"/>
                <a:gd name="T1" fmla="*/ 15 h 59"/>
                <a:gd name="T2" fmla="*/ 30 w 58"/>
                <a:gd name="T3" fmla="*/ 12 h 59"/>
                <a:gd name="T4" fmla="*/ 29 w 58"/>
                <a:gd name="T5" fmla="*/ 10 h 59"/>
                <a:gd name="T6" fmla="*/ 28 w 58"/>
                <a:gd name="T7" fmla="*/ 7 h 59"/>
                <a:gd name="T8" fmla="*/ 26 w 58"/>
                <a:gd name="T9" fmla="*/ 5 h 59"/>
                <a:gd name="T10" fmla="*/ 24 w 58"/>
                <a:gd name="T11" fmla="*/ 3 h 59"/>
                <a:gd name="T12" fmla="*/ 21 w 58"/>
                <a:gd name="T13" fmla="*/ 2 h 59"/>
                <a:gd name="T14" fmla="*/ 18 w 58"/>
                <a:gd name="T15" fmla="*/ 0 h 59"/>
                <a:gd name="T16" fmla="*/ 14 w 58"/>
                <a:gd name="T17" fmla="*/ 0 h 59"/>
                <a:gd name="T18" fmla="*/ 9 w 58"/>
                <a:gd name="T19" fmla="*/ 2 h 59"/>
                <a:gd name="T20" fmla="*/ 4 w 58"/>
                <a:gd name="T21" fmla="*/ 5 h 59"/>
                <a:gd name="T22" fmla="*/ 1 w 58"/>
                <a:gd name="T23" fmla="*/ 9 h 59"/>
                <a:gd name="T24" fmla="*/ 0 w 58"/>
                <a:gd name="T25" fmla="*/ 15 h 59"/>
                <a:gd name="T26" fmla="*/ 0 w 58"/>
                <a:gd name="T27" fmla="*/ 18 h 59"/>
                <a:gd name="T28" fmla="*/ 1 w 58"/>
                <a:gd name="T29" fmla="*/ 21 h 59"/>
                <a:gd name="T30" fmla="*/ 2 w 58"/>
                <a:gd name="T31" fmla="*/ 24 h 59"/>
                <a:gd name="T32" fmla="*/ 4 w 58"/>
                <a:gd name="T33" fmla="*/ 26 h 59"/>
                <a:gd name="T34" fmla="*/ 6 w 58"/>
                <a:gd name="T35" fmla="*/ 28 h 59"/>
                <a:gd name="T36" fmla="*/ 9 w 58"/>
                <a:gd name="T37" fmla="*/ 29 h 59"/>
                <a:gd name="T38" fmla="*/ 12 w 58"/>
                <a:gd name="T39" fmla="*/ 30 h 59"/>
                <a:gd name="T40" fmla="*/ 14 w 58"/>
                <a:gd name="T41" fmla="*/ 30 h 59"/>
                <a:gd name="T42" fmla="*/ 18 w 58"/>
                <a:gd name="T43" fmla="*/ 30 h 59"/>
                <a:gd name="T44" fmla="*/ 21 w 58"/>
                <a:gd name="T45" fmla="*/ 29 h 59"/>
                <a:gd name="T46" fmla="*/ 24 w 58"/>
                <a:gd name="T47" fmla="*/ 28 h 59"/>
                <a:gd name="T48" fmla="*/ 26 w 58"/>
                <a:gd name="T49" fmla="*/ 26 h 59"/>
                <a:gd name="T50" fmla="*/ 28 w 58"/>
                <a:gd name="T51" fmla="*/ 24 h 59"/>
                <a:gd name="T52" fmla="*/ 29 w 58"/>
                <a:gd name="T53" fmla="*/ 21 h 59"/>
                <a:gd name="T54" fmla="*/ 30 w 58"/>
                <a:gd name="T55" fmla="*/ 18 h 59"/>
                <a:gd name="T56" fmla="*/ 30 w 58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2" name="Freeform 720">
              <a:extLst>
                <a:ext uri="{FF2B5EF4-FFF2-40B4-BE49-F238E27FC236}">
                  <a16:creationId xmlns:a16="http://schemas.microsoft.com/office/drawing/2014/main" id="{1DC1EFD1-65A9-47AB-823F-026E56A17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7 w 28"/>
                <a:gd name="T1" fmla="*/ 14 h 29"/>
                <a:gd name="T2" fmla="*/ 6 w 28"/>
                <a:gd name="T3" fmla="*/ 14 h 29"/>
                <a:gd name="T4" fmla="*/ 5 w 28"/>
                <a:gd name="T5" fmla="*/ 14 h 29"/>
                <a:gd name="T6" fmla="*/ 3 w 28"/>
                <a:gd name="T7" fmla="*/ 13 h 29"/>
                <a:gd name="T8" fmla="*/ 2 w 28"/>
                <a:gd name="T9" fmla="*/ 12 h 29"/>
                <a:gd name="T10" fmla="*/ 1 w 28"/>
                <a:gd name="T11" fmla="*/ 11 h 29"/>
                <a:gd name="T12" fmla="*/ 1 w 28"/>
                <a:gd name="T13" fmla="*/ 10 h 29"/>
                <a:gd name="T14" fmla="*/ 0 w 28"/>
                <a:gd name="T15" fmla="*/ 9 h 29"/>
                <a:gd name="T16" fmla="*/ 0 w 28"/>
                <a:gd name="T17" fmla="*/ 7 h 29"/>
                <a:gd name="T18" fmla="*/ 0 w 28"/>
                <a:gd name="T19" fmla="*/ 6 h 29"/>
                <a:gd name="T20" fmla="*/ 1 w 28"/>
                <a:gd name="T21" fmla="*/ 4 h 29"/>
                <a:gd name="T22" fmla="*/ 1 w 28"/>
                <a:gd name="T23" fmla="*/ 3 h 29"/>
                <a:gd name="T24" fmla="*/ 2 w 28"/>
                <a:gd name="T25" fmla="*/ 2 h 29"/>
                <a:gd name="T26" fmla="*/ 3 w 28"/>
                <a:gd name="T27" fmla="*/ 1 h 29"/>
                <a:gd name="T28" fmla="*/ 5 w 28"/>
                <a:gd name="T29" fmla="*/ 1 h 29"/>
                <a:gd name="T30" fmla="*/ 6 w 28"/>
                <a:gd name="T31" fmla="*/ 0 h 29"/>
                <a:gd name="T32" fmla="*/ 7 w 28"/>
                <a:gd name="T33" fmla="*/ 0 h 29"/>
                <a:gd name="T34" fmla="*/ 9 w 28"/>
                <a:gd name="T35" fmla="*/ 0 h 29"/>
                <a:gd name="T36" fmla="*/ 10 w 28"/>
                <a:gd name="T37" fmla="*/ 1 h 29"/>
                <a:gd name="T38" fmla="*/ 12 w 28"/>
                <a:gd name="T39" fmla="*/ 1 h 29"/>
                <a:gd name="T40" fmla="*/ 13 w 28"/>
                <a:gd name="T41" fmla="*/ 2 h 29"/>
                <a:gd name="T42" fmla="*/ 13 w 28"/>
                <a:gd name="T43" fmla="*/ 3 h 29"/>
                <a:gd name="T44" fmla="*/ 14 w 28"/>
                <a:gd name="T45" fmla="*/ 4 h 29"/>
                <a:gd name="T46" fmla="*/ 14 w 28"/>
                <a:gd name="T47" fmla="*/ 6 h 29"/>
                <a:gd name="T48" fmla="*/ 14 w 28"/>
                <a:gd name="T49" fmla="*/ 7 h 29"/>
                <a:gd name="T50" fmla="*/ 14 w 28"/>
                <a:gd name="T51" fmla="*/ 10 h 29"/>
                <a:gd name="T52" fmla="*/ 13 w 28"/>
                <a:gd name="T53" fmla="*/ 12 h 29"/>
                <a:gd name="T54" fmla="*/ 10 w 28"/>
                <a:gd name="T55" fmla="*/ 14 h 29"/>
                <a:gd name="T56" fmla="*/ 7 w 28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3" name="Freeform 721">
              <a:extLst>
                <a:ext uri="{FF2B5EF4-FFF2-40B4-BE49-F238E27FC236}">
                  <a16:creationId xmlns:a16="http://schemas.microsoft.com/office/drawing/2014/main" id="{CFA31222-3768-447B-8ADC-155F39761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30 w 60"/>
                <a:gd name="T1" fmla="*/ 16 h 58"/>
                <a:gd name="T2" fmla="*/ 30 w 60"/>
                <a:gd name="T3" fmla="*/ 12 h 58"/>
                <a:gd name="T4" fmla="*/ 29 w 60"/>
                <a:gd name="T5" fmla="*/ 9 h 58"/>
                <a:gd name="T6" fmla="*/ 27 w 60"/>
                <a:gd name="T7" fmla="*/ 6 h 58"/>
                <a:gd name="T8" fmla="*/ 26 w 60"/>
                <a:gd name="T9" fmla="*/ 4 h 58"/>
                <a:gd name="T10" fmla="*/ 23 w 60"/>
                <a:gd name="T11" fmla="*/ 2 h 58"/>
                <a:gd name="T12" fmla="*/ 21 w 60"/>
                <a:gd name="T13" fmla="*/ 1 h 58"/>
                <a:gd name="T14" fmla="*/ 18 w 60"/>
                <a:gd name="T15" fmla="*/ 0 h 58"/>
                <a:gd name="T16" fmla="*/ 15 w 60"/>
                <a:gd name="T17" fmla="*/ 0 h 58"/>
                <a:gd name="T18" fmla="*/ 9 w 60"/>
                <a:gd name="T19" fmla="*/ 1 h 58"/>
                <a:gd name="T20" fmla="*/ 4 w 60"/>
                <a:gd name="T21" fmla="*/ 4 h 58"/>
                <a:gd name="T22" fmla="*/ 1 w 60"/>
                <a:gd name="T23" fmla="*/ 9 h 58"/>
                <a:gd name="T24" fmla="*/ 0 w 60"/>
                <a:gd name="T25" fmla="*/ 16 h 58"/>
                <a:gd name="T26" fmla="*/ 1 w 60"/>
                <a:gd name="T27" fmla="*/ 18 h 58"/>
                <a:gd name="T28" fmla="*/ 1 w 60"/>
                <a:gd name="T29" fmla="*/ 21 h 58"/>
                <a:gd name="T30" fmla="*/ 2 w 60"/>
                <a:gd name="T31" fmla="*/ 24 h 58"/>
                <a:gd name="T32" fmla="*/ 4 w 60"/>
                <a:gd name="T33" fmla="*/ 26 h 58"/>
                <a:gd name="T34" fmla="*/ 6 w 60"/>
                <a:gd name="T35" fmla="*/ 28 h 58"/>
                <a:gd name="T36" fmla="*/ 9 w 60"/>
                <a:gd name="T37" fmla="*/ 29 h 58"/>
                <a:gd name="T38" fmla="*/ 12 w 60"/>
                <a:gd name="T39" fmla="*/ 30 h 58"/>
                <a:gd name="T40" fmla="*/ 15 w 60"/>
                <a:gd name="T41" fmla="*/ 30 h 58"/>
                <a:gd name="T42" fmla="*/ 18 w 60"/>
                <a:gd name="T43" fmla="*/ 30 h 58"/>
                <a:gd name="T44" fmla="*/ 21 w 60"/>
                <a:gd name="T45" fmla="*/ 29 h 58"/>
                <a:gd name="T46" fmla="*/ 23 w 60"/>
                <a:gd name="T47" fmla="*/ 28 h 58"/>
                <a:gd name="T48" fmla="*/ 26 w 60"/>
                <a:gd name="T49" fmla="*/ 26 h 58"/>
                <a:gd name="T50" fmla="*/ 27 w 60"/>
                <a:gd name="T51" fmla="*/ 24 h 58"/>
                <a:gd name="T52" fmla="*/ 29 w 60"/>
                <a:gd name="T53" fmla="*/ 21 h 58"/>
                <a:gd name="T54" fmla="*/ 30 w 60"/>
                <a:gd name="T55" fmla="*/ 18 h 58"/>
                <a:gd name="T56" fmla="*/ 30 w 60"/>
                <a:gd name="T57" fmla="*/ 16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4" name="Freeform 722">
              <a:extLst>
                <a:ext uri="{FF2B5EF4-FFF2-40B4-BE49-F238E27FC236}">
                  <a16:creationId xmlns:a16="http://schemas.microsoft.com/office/drawing/2014/main" id="{AAE5E9B5-577A-44F4-9B8C-56FF927FB9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8 w 30"/>
                <a:gd name="T1" fmla="*/ 14 h 28"/>
                <a:gd name="T2" fmla="*/ 6 w 30"/>
                <a:gd name="T3" fmla="*/ 14 h 28"/>
                <a:gd name="T4" fmla="*/ 5 w 30"/>
                <a:gd name="T5" fmla="*/ 14 h 28"/>
                <a:gd name="T6" fmla="*/ 4 w 30"/>
                <a:gd name="T7" fmla="*/ 13 h 28"/>
                <a:gd name="T8" fmla="*/ 2 w 30"/>
                <a:gd name="T9" fmla="*/ 13 h 28"/>
                <a:gd name="T10" fmla="*/ 1 w 30"/>
                <a:gd name="T11" fmla="*/ 12 h 28"/>
                <a:gd name="T12" fmla="*/ 1 w 30"/>
                <a:gd name="T13" fmla="*/ 10 h 28"/>
                <a:gd name="T14" fmla="*/ 0 w 30"/>
                <a:gd name="T15" fmla="*/ 9 h 28"/>
                <a:gd name="T16" fmla="*/ 0 w 30"/>
                <a:gd name="T17" fmla="*/ 8 h 28"/>
                <a:gd name="T18" fmla="*/ 0 w 30"/>
                <a:gd name="T19" fmla="*/ 6 h 28"/>
                <a:gd name="T20" fmla="*/ 1 w 30"/>
                <a:gd name="T21" fmla="*/ 5 h 28"/>
                <a:gd name="T22" fmla="*/ 1 w 30"/>
                <a:gd name="T23" fmla="*/ 3 h 28"/>
                <a:gd name="T24" fmla="*/ 2 w 30"/>
                <a:gd name="T25" fmla="*/ 2 h 28"/>
                <a:gd name="T26" fmla="*/ 4 w 30"/>
                <a:gd name="T27" fmla="*/ 1 h 28"/>
                <a:gd name="T28" fmla="*/ 5 w 30"/>
                <a:gd name="T29" fmla="*/ 1 h 28"/>
                <a:gd name="T30" fmla="*/ 6 w 30"/>
                <a:gd name="T31" fmla="*/ 0 h 28"/>
                <a:gd name="T32" fmla="*/ 8 w 30"/>
                <a:gd name="T33" fmla="*/ 0 h 28"/>
                <a:gd name="T34" fmla="*/ 9 w 30"/>
                <a:gd name="T35" fmla="*/ 0 h 28"/>
                <a:gd name="T36" fmla="*/ 11 w 30"/>
                <a:gd name="T37" fmla="*/ 1 h 28"/>
                <a:gd name="T38" fmla="*/ 12 w 30"/>
                <a:gd name="T39" fmla="*/ 1 h 28"/>
                <a:gd name="T40" fmla="*/ 13 w 30"/>
                <a:gd name="T41" fmla="*/ 2 h 28"/>
                <a:gd name="T42" fmla="*/ 13 w 30"/>
                <a:gd name="T43" fmla="*/ 3 h 28"/>
                <a:gd name="T44" fmla="*/ 15 w 30"/>
                <a:gd name="T45" fmla="*/ 5 h 28"/>
                <a:gd name="T46" fmla="*/ 15 w 30"/>
                <a:gd name="T47" fmla="*/ 6 h 28"/>
                <a:gd name="T48" fmla="*/ 15 w 30"/>
                <a:gd name="T49" fmla="*/ 8 h 28"/>
                <a:gd name="T50" fmla="*/ 15 w 30"/>
                <a:gd name="T51" fmla="*/ 10 h 28"/>
                <a:gd name="T52" fmla="*/ 13 w 30"/>
                <a:gd name="T53" fmla="*/ 13 h 28"/>
                <a:gd name="T54" fmla="*/ 11 w 30"/>
                <a:gd name="T55" fmla="*/ 14 h 28"/>
                <a:gd name="T56" fmla="*/ 8 w 30"/>
                <a:gd name="T57" fmla="*/ 1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5" name="Freeform 723">
              <a:extLst>
                <a:ext uri="{FF2B5EF4-FFF2-40B4-BE49-F238E27FC236}">
                  <a16:creationId xmlns:a16="http://schemas.microsoft.com/office/drawing/2014/main" id="{170E0145-3D45-4D06-8705-13A14217C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10 h 59"/>
                <a:gd name="T6" fmla="*/ 27 w 60"/>
                <a:gd name="T7" fmla="*/ 7 h 59"/>
                <a:gd name="T8" fmla="*/ 25 w 60"/>
                <a:gd name="T9" fmla="*/ 5 h 59"/>
                <a:gd name="T10" fmla="*/ 23 w 60"/>
                <a:gd name="T11" fmla="*/ 3 h 59"/>
                <a:gd name="T12" fmla="*/ 21 w 60"/>
                <a:gd name="T13" fmla="*/ 2 h 59"/>
                <a:gd name="T14" fmla="*/ 18 w 60"/>
                <a:gd name="T15" fmla="*/ 0 h 59"/>
                <a:gd name="T16" fmla="*/ 15 w 60"/>
                <a:gd name="T17" fmla="*/ 0 h 59"/>
                <a:gd name="T18" fmla="*/ 9 w 60"/>
                <a:gd name="T19" fmla="*/ 2 h 59"/>
                <a:gd name="T20" fmla="*/ 5 w 60"/>
                <a:gd name="T21" fmla="*/ 5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3 w 60"/>
                <a:gd name="T31" fmla="*/ 24 h 59"/>
                <a:gd name="T32" fmla="*/ 5 w 60"/>
                <a:gd name="T33" fmla="*/ 26 h 59"/>
                <a:gd name="T34" fmla="*/ 7 w 60"/>
                <a:gd name="T35" fmla="*/ 28 h 59"/>
                <a:gd name="T36" fmla="*/ 9 w 60"/>
                <a:gd name="T37" fmla="*/ 29 h 59"/>
                <a:gd name="T38" fmla="*/ 12 w 60"/>
                <a:gd name="T39" fmla="*/ 30 h 59"/>
                <a:gd name="T40" fmla="*/ 15 w 60"/>
                <a:gd name="T41" fmla="*/ 30 h 59"/>
                <a:gd name="T42" fmla="*/ 18 w 60"/>
                <a:gd name="T43" fmla="*/ 30 h 59"/>
                <a:gd name="T44" fmla="*/ 21 w 60"/>
                <a:gd name="T45" fmla="*/ 29 h 59"/>
                <a:gd name="T46" fmla="*/ 23 w 60"/>
                <a:gd name="T47" fmla="*/ 28 h 59"/>
                <a:gd name="T48" fmla="*/ 25 w 60"/>
                <a:gd name="T49" fmla="*/ 26 h 59"/>
                <a:gd name="T50" fmla="*/ 27 w 60"/>
                <a:gd name="T51" fmla="*/ 24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6" name="Freeform 724">
              <a:extLst>
                <a:ext uri="{FF2B5EF4-FFF2-40B4-BE49-F238E27FC236}">
                  <a16:creationId xmlns:a16="http://schemas.microsoft.com/office/drawing/2014/main" id="{3BC4A005-B5DB-4037-BFFB-7450B0286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8 w 30"/>
                <a:gd name="T1" fmla="*/ 14 h 29"/>
                <a:gd name="T2" fmla="*/ 6 w 30"/>
                <a:gd name="T3" fmla="*/ 14 h 29"/>
                <a:gd name="T4" fmla="*/ 5 w 30"/>
                <a:gd name="T5" fmla="*/ 14 h 29"/>
                <a:gd name="T6" fmla="*/ 4 w 30"/>
                <a:gd name="T7" fmla="*/ 13 h 29"/>
                <a:gd name="T8" fmla="*/ 2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7 h 29"/>
                <a:gd name="T18" fmla="*/ 0 w 30"/>
                <a:gd name="T19" fmla="*/ 6 h 29"/>
                <a:gd name="T20" fmla="*/ 1 w 30"/>
                <a:gd name="T21" fmla="*/ 4 h 29"/>
                <a:gd name="T22" fmla="*/ 2 w 30"/>
                <a:gd name="T23" fmla="*/ 3 h 29"/>
                <a:gd name="T24" fmla="*/ 2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3 w 30"/>
                <a:gd name="T43" fmla="*/ 3 h 29"/>
                <a:gd name="T44" fmla="*/ 15 w 30"/>
                <a:gd name="T45" fmla="*/ 4 h 29"/>
                <a:gd name="T46" fmla="*/ 15 w 30"/>
                <a:gd name="T47" fmla="*/ 6 h 29"/>
                <a:gd name="T48" fmla="*/ 15 w 30"/>
                <a:gd name="T49" fmla="*/ 7 h 29"/>
                <a:gd name="T50" fmla="*/ 15 w 30"/>
                <a:gd name="T51" fmla="*/ 10 h 29"/>
                <a:gd name="T52" fmla="*/ 13 w 30"/>
                <a:gd name="T53" fmla="*/ 12 h 29"/>
                <a:gd name="T54" fmla="*/ 11 w 30"/>
                <a:gd name="T55" fmla="*/ 14 h 29"/>
                <a:gd name="T56" fmla="*/ 8 w 30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7" name="Freeform 725">
              <a:extLst>
                <a:ext uri="{FF2B5EF4-FFF2-40B4-BE49-F238E27FC236}">
                  <a16:creationId xmlns:a16="http://schemas.microsoft.com/office/drawing/2014/main" id="{350D73AE-9891-4084-9214-C2A89D45A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5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8 h 60"/>
                <a:gd name="T48" fmla="*/ 25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8" name="Freeform 726">
              <a:extLst>
                <a:ext uri="{FF2B5EF4-FFF2-40B4-BE49-F238E27FC236}">
                  <a16:creationId xmlns:a16="http://schemas.microsoft.com/office/drawing/2014/main" id="{EA1368A3-4E41-4582-BB04-1CC57F7E45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2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2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0 h 30"/>
                <a:gd name="T52" fmla="*/ 13 w 30"/>
                <a:gd name="T53" fmla="*/ 13 h 30"/>
                <a:gd name="T54" fmla="*/ 11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9" name="Freeform 727">
              <a:extLst>
                <a:ext uri="{FF2B5EF4-FFF2-40B4-BE49-F238E27FC236}">
                  <a16:creationId xmlns:a16="http://schemas.microsoft.com/office/drawing/2014/main" id="{90D2C23F-966E-4AAB-92B5-E9BAEF7D1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29 w 58"/>
                <a:gd name="T1" fmla="*/ 15 h 59"/>
                <a:gd name="T2" fmla="*/ 29 w 58"/>
                <a:gd name="T3" fmla="*/ 12 h 59"/>
                <a:gd name="T4" fmla="*/ 28 w 58"/>
                <a:gd name="T5" fmla="*/ 10 h 59"/>
                <a:gd name="T6" fmla="*/ 27 w 58"/>
                <a:gd name="T7" fmla="*/ 7 h 59"/>
                <a:gd name="T8" fmla="*/ 25 w 58"/>
                <a:gd name="T9" fmla="*/ 5 h 59"/>
                <a:gd name="T10" fmla="*/ 23 w 58"/>
                <a:gd name="T11" fmla="*/ 3 h 59"/>
                <a:gd name="T12" fmla="*/ 20 w 58"/>
                <a:gd name="T13" fmla="*/ 2 h 59"/>
                <a:gd name="T14" fmla="*/ 17 w 58"/>
                <a:gd name="T15" fmla="*/ 0 h 59"/>
                <a:gd name="T16" fmla="*/ 14 w 58"/>
                <a:gd name="T17" fmla="*/ 0 h 59"/>
                <a:gd name="T18" fmla="*/ 9 w 58"/>
                <a:gd name="T19" fmla="*/ 2 h 59"/>
                <a:gd name="T20" fmla="*/ 4 w 58"/>
                <a:gd name="T21" fmla="*/ 5 h 59"/>
                <a:gd name="T22" fmla="*/ 1 w 58"/>
                <a:gd name="T23" fmla="*/ 9 h 59"/>
                <a:gd name="T24" fmla="*/ 0 w 58"/>
                <a:gd name="T25" fmla="*/ 15 h 59"/>
                <a:gd name="T26" fmla="*/ 0 w 58"/>
                <a:gd name="T27" fmla="*/ 18 h 59"/>
                <a:gd name="T28" fmla="*/ 1 w 58"/>
                <a:gd name="T29" fmla="*/ 21 h 59"/>
                <a:gd name="T30" fmla="*/ 2 w 58"/>
                <a:gd name="T31" fmla="*/ 24 h 59"/>
                <a:gd name="T32" fmla="*/ 4 w 58"/>
                <a:gd name="T33" fmla="*/ 26 h 59"/>
                <a:gd name="T34" fmla="*/ 6 w 58"/>
                <a:gd name="T35" fmla="*/ 28 h 59"/>
                <a:gd name="T36" fmla="*/ 9 w 58"/>
                <a:gd name="T37" fmla="*/ 29 h 59"/>
                <a:gd name="T38" fmla="*/ 12 w 58"/>
                <a:gd name="T39" fmla="*/ 30 h 59"/>
                <a:gd name="T40" fmla="*/ 14 w 58"/>
                <a:gd name="T41" fmla="*/ 30 h 59"/>
                <a:gd name="T42" fmla="*/ 17 w 58"/>
                <a:gd name="T43" fmla="*/ 30 h 59"/>
                <a:gd name="T44" fmla="*/ 20 w 58"/>
                <a:gd name="T45" fmla="*/ 29 h 59"/>
                <a:gd name="T46" fmla="*/ 23 w 58"/>
                <a:gd name="T47" fmla="*/ 28 h 59"/>
                <a:gd name="T48" fmla="*/ 25 w 58"/>
                <a:gd name="T49" fmla="*/ 26 h 59"/>
                <a:gd name="T50" fmla="*/ 27 w 58"/>
                <a:gd name="T51" fmla="*/ 24 h 59"/>
                <a:gd name="T52" fmla="*/ 28 w 58"/>
                <a:gd name="T53" fmla="*/ 21 h 59"/>
                <a:gd name="T54" fmla="*/ 29 w 58"/>
                <a:gd name="T55" fmla="*/ 18 h 59"/>
                <a:gd name="T56" fmla="*/ 29 w 58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0" name="Freeform 728">
              <a:extLst>
                <a:ext uri="{FF2B5EF4-FFF2-40B4-BE49-F238E27FC236}">
                  <a16:creationId xmlns:a16="http://schemas.microsoft.com/office/drawing/2014/main" id="{8477F5E0-D896-483E-B11A-93D77FE4C8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7 w 29"/>
                <a:gd name="T1" fmla="*/ 14 h 29"/>
                <a:gd name="T2" fmla="*/ 6 w 29"/>
                <a:gd name="T3" fmla="*/ 14 h 29"/>
                <a:gd name="T4" fmla="*/ 5 w 29"/>
                <a:gd name="T5" fmla="*/ 14 h 29"/>
                <a:gd name="T6" fmla="*/ 3 w 29"/>
                <a:gd name="T7" fmla="*/ 13 h 29"/>
                <a:gd name="T8" fmla="*/ 2 w 29"/>
                <a:gd name="T9" fmla="*/ 12 h 29"/>
                <a:gd name="T10" fmla="*/ 2 w 29"/>
                <a:gd name="T11" fmla="*/ 11 h 29"/>
                <a:gd name="T12" fmla="*/ 1 w 29"/>
                <a:gd name="T13" fmla="*/ 10 h 29"/>
                <a:gd name="T14" fmla="*/ 0 w 29"/>
                <a:gd name="T15" fmla="*/ 9 h 29"/>
                <a:gd name="T16" fmla="*/ 0 w 29"/>
                <a:gd name="T17" fmla="*/ 7 h 29"/>
                <a:gd name="T18" fmla="*/ 0 w 29"/>
                <a:gd name="T19" fmla="*/ 6 h 29"/>
                <a:gd name="T20" fmla="*/ 1 w 29"/>
                <a:gd name="T21" fmla="*/ 4 h 29"/>
                <a:gd name="T22" fmla="*/ 2 w 29"/>
                <a:gd name="T23" fmla="*/ 3 h 29"/>
                <a:gd name="T24" fmla="*/ 2 w 29"/>
                <a:gd name="T25" fmla="*/ 2 h 29"/>
                <a:gd name="T26" fmla="*/ 3 w 29"/>
                <a:gd name="T27" fmla="*/ 1 h 29"/>
                <a:gd name="T28" fmla="*/ 5 w 29"/>
                <a:gd name="T29" fmla="*/ 1 h 29"/>
                <a:gd name="T30" fmla="*/ 6 w 29"/>
                <a:gd name="T31" fmla="*/ 0 h 29"/>
                <a:gd name="T32" fmla="*/ 7 w 29"/>
                <a:gd name="T33" fmla="*/ 0 h 29"/>
                <a:gd name="T34" fmla="*/ 9 w 29"/>
                <a:gd name="T35" fmla="*/ 0 h 29"/>
                <a:gd name="T36" fmla="*/ 10 w 29"/>
                <a:gd name="T37" fmla="*/ 1 h 29"/>
                <a:gd name="T38" fmla="*/ 11 w 29"/>
                <a:gd name="T39" fmla="*/ 1 h 29"/>
                <a:gd name="T40" fmla="*/ 13 w 29"/>
                <a:gd name="T41" fmla="*/ 2 h 29"/>
                <a:gd name="T42" fmla="*/ 14 w 29"/>
                <a:gd name="T43" fmla="*/ 3 h 29"/>
                <a:gd name="T44" fmla="*/ 14 w 29"/>
                <a:gd name="T45" fmla="*/ 4 h 29"/>
                <a:gd name="T46" fmla="*/ 15 w 29"/>
                <a:gd name="T47" fmla="*/ 6 h 29"/>
                <a:gd name="T48" fmla="*/ 15 w 29"/>
                <a:gd name="T49" fmla="*/ 7 h 29"/>
                <a:gd name="T50" fmla="*/ 14 w 29"/>
                <a:gd name="T51" fmla="*/ 10 h 29"/>
                <a:gd name="T52" fmla="*/ 13 w 29"/>
                <a:gd name="T53" fmla="*/ 12 h 29"/>
                <a:gd name="T54" fmla="*/ 10 w 29"/>
                <a:gd name="T55" fmla="*/ 14 h 29"/>
                <a:gd name="T56" fmla="*/ 7 w 29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1" name="Freeform 729">
              <a:extLst>
                <a:ext uri="{FF2B5EF4-FFF2-40B4-BE49-F238E27FC236}">
                  <a16:creationId xmlns:a16="http://schemas.microsoft.com/office/drawing/2014/main" id="{13094C4B-5BFA-48C1-8219-2A7F92774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4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0 h 60"/>
                <a:gd name="T16" fmla="*/ 15 w 60"/>
                <a:gd name="T17" fmla="*/ 0 h 60"/>
                <a:gd name="T18" fmla="*/ 9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12" name="Freeform 730">
              <a:extLst>
                <a:ext uri="{FF2B5EF4-FFF2-40B4-BE49-F238E27FC236}">
                  <a16:creationId xmlns:a16="http://schemas.microsoft.com/office/drawing/2014/main" id="{86FC1286-03C0-47E6-9870-9D3166BC1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948" name="Text Box 732">
            <a:extLst>
              <a:ext uri="{FF2B5EF4-FFF2-40B4-BE49-F238E27FC236}">
                <a16:creationId xmlns:a16="http://schemas.microsoft.com/office/drawing/2014/main" id="{BCAA6EDC-1DB2-4A9B-A789-600AF69A0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4953000"/>
            <a:ext cx="985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</a:rPr>
              <a:t>1423.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9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9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9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9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9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9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9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9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9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9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9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utoUpdateAnimBg="0"/>
      <p:bldP spid="9277" grpId="0" autoUpdateAnimBg="0"/>
      <p:bldP spid="9278" grpId="0" autoUpdateAnimBg="0"/>
      <p:bldP spid="9279" grpId="0" autoUpdateAnimBg="0"/>
      <p:bldP spid="9280" grpId="0" autoUpdateAnimBg="0"/>
      <p:bldP spid="9281" grpId="0" autoUpdateAnimBg="0"/>
      <p:bldP spid="9288" grpId="0" animBg="1" autoUpdateAnimBg="0"/>
      <p:bldP spid="9289" grpId="0" animBg="1" autoUpdateAnimBg="0"/>
      <p:bldP spid="9290" grpId="0" animBg="1" autoUpdateAnimBg="0"/>
      <p:bldP spid="9291" grpId="0" animBg="1" autoUpdateAnimBg="0"/>
      <p:bldP spid="9292" grpId="0" animBg="1" autoUpdateAnimBg="0"/>
      <p:bldP spid="9293" grpId="0" animBg="1" autoUpdateAnimBg="0"/>
      <p:bldP spid="9294" grpId="0" animBg="1" autoUpdateAnimBg="0"/>
      <p:bldP spid="9295" grpId="0" animBg="1" autoUpdateAnimBg="0"/>
      <p:bldP spid="9297" grpId="0" animBg="1" autoUpdateAnimBg="0"/>
      <p:bldP spid="9298" grpId="0" animBg="1" autoUpdateAnimBg="0"/>
      <p:bldP spid="9299" grpId="0" autoUpdateAnimBg="0"/>
      <p:bldP spid="9300" grpId="0" autoUpdateAnimBg="0"/>
      <p:bldP spid="9301" grpId="0" autoUpdateAnimBg="0"/>
      <p:bldP spid="9302" grpId="0" autoUpdateAnimBg="0"/>
      <p:bldP spid="9303" grpId="0" autoUpdateAnimBg="0"/>
      <p:bldP spid="9304" grpId="0" autoUpdateAnimBg="0"/>
      <p:bldP spid="9333" grpId="0" autoUpdateAnimBg="0"/>
      <p:bldP spid="9349" grpId="0" autoUpdateAnimBg="0"/>
      <p:bldP spid="9350" grpId="0" autoUpdateAnimBg="0"/>
      <p:bldP spid="9351" grpId="0" autoUpdateAnimBg="0"/>
      <p:bldP spid="9352" grpId="0" autoUpdateAnimBg="0"/>
      <p:bldP spid="994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2" name="Text Box 8">
            <a:extLst>
              <a:ext uri="{FF2B5EF4-FFF2-40B4-BE49-F238E27FC236}">
                <a16:creationId xmlns:a16="http://schemas.microsoft.com/office/drawing/2014/main" id="{417B61BD-0D6C-4604-BB32-D33F68C12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Bài 1: Viết ( theo mẫu)</a:t>
            </a:r>
          </a:p>
        </p:txBody>
      </p:sp>
      <p:sp>
        <p:nvSpPr>
          <p:cNvPr id="52233" name="Text Box 9">
            <a:extLst>
              <a:ext uri="{FF2B5EF4-FFF2-40B4-BE49-F238E27FC236}">
                <a16:creationId xmlns:a16="http://schemas.microsoft.com/office/drawing/2014/main" id="{194D66EF-C089-45F4-8211-ABA30B85E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a) Mẫu:</a:t>
            </a:r>
            <a:r>
              <a:rPr lang="en-US" altLang="en-US" sz="2400" b="1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52427" name="Group 203">
            <a:extLst>
              <a:ext uri="{FF2B5EF4-FFF2-40B4-BE49-F238E27FC236}">
                <a16:creationId xmlns:a16="http://schemas.microsoft.com/office/drawing/2014/main" id="{7B6A0941-016B-4FC8-89C7-BAF599624136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209800"/>
          <a:ext cx="3886200" cy="299085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97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2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9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258" name="Text Box 34">
            <a:extLst>
              <a:ext uri="{FF2B5EF4-FFF2-40B4-BE49-F238E27FC236}">
                <a16:creationId xmlns:a16="http://schemas.microsoft.com/office/drawing/2014/main" id="{47433B31-F595-41E0-860C-9498FFF2C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09801"/>
            <a:ext cx="1352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Hàng</a:t>
            </a:r>
          </a:p>
        </p:txBody>
      </p:sp>
      <p:sp>
        <p:nvSpPr>
          <p:cNvPr id="52259" name="Text Box 35">
            <a:extLst>
              <a:ext uri="{FF2B5EF4-FFF2-40B4-BE49-F238E27FC236}">
                <a16:creationId xmlns:a16="http://schemas.microsoft.com/office/drawing/2014/main" id="{420ACE53-DE15-477D-821D-CC14AAAD5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670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Nghìn</a:t>
            </a:r>
          </a:p>
        </p:txBody>
      </p:sp>
      <p:sp>
        <p:nvSpPr>
          <p:cNvPr id="52260" name="Text Box 36">
            <a:extLst>
              <a:ext uri="{FF2B5EF4-FFF2-40B4-BE49-F238E27FC236}">
                <a16:creationId xmlns:a16="http://schemas.microsoft.com/office/drawing/2014/main" id="{924ADEBC-1E39-4815-8B13-32E545112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2667001"/>
            <a:ext cx="811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Trăm</a:t>
            </a:r>
          </a:p>
        </p:txBody>
      </p:sp>
      <p:sp>
        <p:nvSpPr>
          <p:cNvPr id="52261" name="Text Box 37">
            <a:extLst>
              <a:ext uri="{FF2B5EF4-FFF2-40B4-BE49-F238E27FC236}">
                <a16:creationId xmlns:a16="http://schemas.microsoft.com/office/drawing/2014/main" id="{21BE8F04-8C78-425C-B557-99B13439E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667001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Chục</a:t>
            </a:r>
          </a:p>
        </p:txBody>
      </p:sp>
      <p:sp>
        <p:nvSpPr>
          <p:cNvPr id="52262" name="Text Box 38">
            <a:extLst>
              <a:ext uri="{FF2B5EF4-FFF2-40B4-BE49-F238E27FC236}">
                <a16:creationId xmlns:a16="http://schemas.microsoft.com/office/drawing/2014/main" id="{E19EB2A7-59DA-4203-AA4D-B1395A762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6670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Đơn vị</a:t>
            </a:r>
          </a:p>
        </p:txBody>
      </p:sp>
      <p:sp>
        <p:nvSpPr>
          <p:cNvPr id="52263" name="Oval 39">
            <a:extLst>
              <a:ext uri="{FF2B5EF4-FFF2-40B4-BE49-F238E27FC236}">
                <a16:creationId xmlns:a16="http://schemas.microsoft.com/office/drawing/2014/main" id="{F5765959-0F67-4A87-9F86-31BD95B4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24200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64" name="Oval 40">
            <a:extLst>
              <a:ext uri="{FF2B5EF4-FFF2-40B4-BE49-F238E27FC236}">
                <a16:creationId xmlns:a16="http://schemas.microsoft.com/office/drawing/2014/main" id="{FD0BE749-36AF-47C0-B771-AB2C6DFBF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1" y="3124200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265" name="Oval 41">
            <a:extLst>
              <a:ext uri="{FF2B5EF4-FFF2-40B4-BE49-F238E27FC236}">
                <a16:creationId xmlns:a16="http://schemas.microsoft.com/office/drawing/2014/main" id="{09ECFD21-5F5A-44A3-87F0-4D4FB8F7C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1" y="3505200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266" name="Oval 42">
            <a:extLst>
              <a:ext uri="{FF2B5EF4-FFF2-40B4-BE49-F238E27FC236}">
                <a16:creationId xmlns:a16="http://schemas.microsoft.com/office/drawing/2014/main" id="{AEBF3C21-A7D1-45DA-BFE3-973F43ECF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1" y="3124200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267" name="Oval 43">
            <a:extLst>
              <a:ext uri="{FF2B5EF4-FFF2-40B4-BE49-F238E27FC236}">
                <a16:creationId xmlns:a16="http://schemas.microsoft.com/office/drawing/2014/main" id="{954975E2-9856-412D-AD15-E3198C4EC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1" y="3505200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268" name="Oval 44">
            <a:extLst>
              <a:ext uri="{FF2B5EF4-FFF2-40B4-BE49-F238E27FC236}">
                <a16:creationId xmlns:a16="http://schemas.microsoft.com/office/drawing/2014/main" id="{8B11235D-27C7-47B7-BB70-34FEB626E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24200"/>
            <a:ext cx="541338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269" name="Oval 45">
            <a:extLst>
              <a:ext uri="{FF2B5EF4-FFF2-40B4-BE49-F238E27FC236}">
                <a16:creationId xmlns:a16="http://schemas.microsoft.com/office/drawing/2014/main" id="{66688913-8F73-4A08-A99D-366CEE6ED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505200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70" name="Oval 46">
            <a:extLst>
              <a:ext uri="{FF2B5EF4-FFF2-40B4-BE49-F238E27FC236}">
                <a16:creationId xmlns:a16="http://schemas.microsoft.com/office/drawing/2014/main" id="{73B632E2-AEDA-4440-A468-5ABC7C1A8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895725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71" name="Oval 47">
            <a:extLst>
              <a:ext uri="{FF2B5EF4-FFF2-40B4-BE49-F238E27FC236}">
                <a16:creationId xmlns:a16="http://schemas.microsoft.com/office/drawing/2014/main" id="{653356B3-A312-496F-BE7D-E8FAF58C5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10063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72" name="Oval 48">
            <a:extLst>
              <a:ext uri="{FF2B5EF4-FFF2-40B4-BE49-F238E27FC236}">
                <a16:creationId xmlns:a16="http://schemas.microsoft.com/office/drawing/2014/main" id="{6610577F-D61B-418E-B18B-B1FB1E6C2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1" y="3886200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273" name="Text Box 49">
            <a:extLst>
              <a:ext uri="{FF2B5EF4-FFF2-40B4-BE49-F238E27FC236}">
                <a16:creationId xmlns:a16="http://schemas.microsoft.com/office/drawing/2014/main" id="{22FBF07B-298F-48DD-94CD-8C5E08FC5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724400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     </a:t>
            </a:r>
            <a:r>
              <a:rPr lang="en-US" alt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2274" name="Text Box 50">
            <a:extLst>
              <a:ext uri="{FF2B5EF4-FFF2-40B4-BE49-F238E27FC236}">
                <a16:creationId xmlns:a16="http://schemas.microsoft.com/office/drawing/2014/main" id="{EA2D30B6-22C5-4974-9DF0-670AE3F83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051" y="4710113"/>
            <a:ext cx="879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2275" name="Text Box 51">
            <a:extLst>
              <a:ext uri="{FF2B5EF4-FFF2-40B4-BE49-F238E27FC236}">
                <a16:creationId xmlns:a16="http://schemas.microsoft.com/office/drawing/2014/main" id="{D013BE2A-EF25-4010-98D0-A23C28A71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8551" y="4691063"/>
            <a:ext cx="879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2276" name="Text Box 52">
            <a:extLst>
              <a:ext uri="{FF2B5EF4-FFF2-40B4-BE49-F238E27FC236}">
                <a16:creationId xmlns:a16="http://schemas.microsoft.com/office/drawing/2014/main" id="{8F888153-E6C6-4DC1-A6DD-00972B45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4748214"/>
            <a:ext cx="811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277" name="Text Box 53">
            <a:extLst>
              <a:ext uri="{FF2B5EF4-FFF2-40B4-BE49-F238E27FC236}">
                <a16:creationId xmlns:a16="http://schemas.microsoft.com/office/drawing/2014/main" id="{B30B792F-BF5C-4F02-BE39-4D7CF9049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257800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* Viết số: 4231. </a:t>
            </a:r>
          </a:p>
        </p:txBody>
      </p:sp>
      <p:grpSp>
        <p:nvGrpSpPr>
          <p:cNvPr id="5168" name="Group 54">
            <a:extLst>
              <a:ext uri="{FF2B5EF4-FFF2-40B4-BE49-F238E27FC236}">
                <a16:creationId xmlns:a16="http://schemas.microsoft.com/office/drawing/2014/main" id="{721CFF51-9BC0-4BD6-8180-9B0609775DF5}"/>
              </a:ext>
            </a:extLst>
          </p:cNvPr>
          <p:cNvGrpSpPr>
            <a:grpSpLocks/>
          </p:cNvGrpSpPr>
          <p:nvPr/>
        </p:nvGrpSpPr>
        <p:grpSpPr bwMode="auto">
          <a:xfrm rot="16469633">
            <a:off x="9525794" y="5620544"/>
            <a:ext cx="1028700" cy="1103312"/>
            <a:chOff x="2332" y="1554"/>
            <a:chExt cx="1105" cy="1218"/>
          </a:xfrm>
        </p:grpSpPr>
        <p:sp>
          <p:nvSpPr>
            <p:cNvPr id="5219" name="Freeform 55">
              <a:extLst>
                <a:ext uri="{FF2B5EF4-FFF2-40B4-BE49-F238E27FC236}">
                  <a16:creationId xmlns:a16="http://schemas.microsoft.com/office/drawing/2014/main" id="{79244898-C54F-483E-A4A8-485388AD5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15 w 61"/>
                <a:gd name="T1" fmla="*/ 30 h 60"/>
                <a:gd name="T2" fmla="*/ 9 w 61"/>
                <a:gd name="T3" fmla="*/ 29 h 60"/>
                <a:gd name="T4" fmla="*/ 4 w 61"/>
                <a:gd name="T5" fmla="*/ 25 h 60"/>
                <a:gd name="T6" fmla="*/ 1 w 61"/>
                <a:gd name="T7" fmla="*/ 21 h 60"/>
                <a:gd name="T8" fmla="*/ 0 w 61"/>
                <a:gd name="T9" fmla="*/ 15 h 60"/>
                <a:gd name="T10" fmla="*/ 1 w 61"/>
                <a:gd name="T11" fmla="*/ 9 h 60"/>
                <a:gd name="T12" fmla="*/ 4 w 61"/>
                <a:gd name="T13" fmla="*/ 4 h 60"/>
                <a:gd name="T14" fmla="*/ 9 w 61"/>
                <a:gd name="T15" fmla="*/ 1 h 60"/>
                <a:gd name="T16" fmla="*/ 15 w 61"/>
                <a:gd name="T17" fmla="*/ 0 h 60"/>
                <a:gd name="T18" fmla="*/ 21 w 61"/>
                <a:gd name="T19" fmla="*/ 1 h 60"/>
                <a:gd name="T20" fmla="*/ 26 w 61"/>
                <a:gd name="T21" fmla="*/ 4 h 60"/>
                <a:gd name="T22" fmla="*/ 29 w 61"/>
                <a:gd name="T23" fmla="*/ 9 h 60"/>
                <a:gd name="T24" fmla="*/ 30 w 61"/>
                <a:gd name="T25" fmla="*/ 15 h 60"/>
                <a:gd name="T26" fmla="*/ 29 w 61"/>
                <a:gd name="T27" fmla="*/ 21 h 60"/>
                <a:gd name="T28" fmla="*/ 26 w 61"/>
                <a:gd name="T29" fmla="*/ 25 h 60"/>
                <a:gd name="T30" fmla="*/ 21 w 61"/>
                <a:gd name="T31" fmla="*/ 29 h 60"/>
                <a:gd name="T32" fmla="*/ 15 w 61"/>
                <a:gd name="T33" fmla="*/ 30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0" name="Freeform 56">
              <a:extLst>
                <a:ext uri="{FF2B5EF4-FFF2-40B4-BE49-F238E27FC236}">
                  <a16:creationId xmlns:a16="http://schemas.microsoft.com/office/drawing/2014/main" id="{4640A5FF-4C58-4EC8-96EB-01B4303895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25 w 132"/>
                <a:gd name="T1" fmla="*/ 91 h 182"/>
                <a:gd name="T2" fmla="*/ 41 w 132"/>
                <a:gd name="T3" fmla="*/ 91 h 182"/>
                <a:gd name="T4" fmla="*/ 43 w 132"/>
                <a:gd name="T5" fmla="*/ 87 h 182"/>
                <a:gd name="T6" fmla="*/ 50 w 132"/>
                <a:gd name="T7" fmla="*/ 77 h 182"/>
                <a:gd name="T8" fmla="*/ 57 w 132"/>
                <a:gd name="T9" fmla="*/ 63 h 182"/>
                <a:gd name="T10" fmla="*/ 63 w 132"/>
                <a:gd name="T11" fmla="*/ 46 h 182"/>
                <a:gd name="T12" fmla="*/ 67 w 132"/>
                <a:gd name="T13" fmla="*/ 29 h 182"/>
                <a:gd name="T14" fmla="*/ 65 w 132"/>
                <a:gd name="T15" fmla="*/ 15 h 182"/>
                <a:gd name="T16" fmla="*/ 54 w 132"/>
                <a:gd name="T17" fmla="*/ 5 h 182"/>
                <a:gd name="T18" fmla="*/ 34 w 132"/>
                <a:gd name="T19" fmla="*/ 0 h 182"/>
                <a:gd name="T20" fmla="*/ 13 w 132"/>
                <a:gd name="T21" fmla="*/ 5 h 182"/>
                <a:gd name="T22" fmla="*/ 2 w 132"/>
                <a:gd name="T23" fmla="*/ 15 h 182"/>
                <a:gd name="T24" fmla="*/ 0 w 132"/>
                <a:gd name="T25" fmla="*/ 29 h 182"/>
                <a:gd name="T26" fmla="*/ 3 w 132"/>
                <a:gd name="T27" fmla="*/ 46 h 182"/>
                <a:gd name="T28" fmla="*/ 9 w 132"/>
                <a:gd name="T29" fmla="*/ 63 h 182"/>
                <a:gd name="T30" fmla="*/ 17 w 132"/>
                <a:gd name="T31" fmla="*/ 77 h 182"/>
                <a:gd name="T32" fmla="*/ 23 w 132"/>
                <a:gd name="T33" fmla="*/ 87 h 182"/>
                <a:gd name="T34" fmla="*/ 25 w 132"/>
                <a:gd name="T35" fmla="*/ 9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1" name="Freeform 57">
              <a:extLst>
                <a:ext uri="{FF2B5EF4-FFF2-40B4-BE49-F238E27FC236}">
                  <a16:creationId xmlns:a16="http://schemas.microsoft.com/office/drawing/2014/main" id="{19290093-9279-4FC4-9758-6252213F1E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25 w 132"/>
                <a:gd name="T1" fmla="*/ 91 h 182"/>
                <a:gd name="T2" fmla="*/ 41 w 132"/>
                <a:gd name="T3" fmla="*/ 91 h 182"/>
                <a:gd name="T4" fmla="*/ 43 w 132"/>
                <a:gd name="T5" fmla="*/ 87 h 182"/>
                <a:gd name="T6" fmla="*/ 50 w 132"/>
                <a:gd name="T7" fmla="*/ 77 h 182"/>
                <a:gd name="T8" fmla="*/ 57 w 132"/>
                <a:gd name="T9" fmla="*/ 63 h 182"/>
                <a:gd name="T10" fmla="*/ 63 w 132"/>
                <a:gd name="T11" fmla="*/ 46 h 182"/>
                <a:gd name="T12" fmla="*/ 67 w 132"/>
                <a:gd name="T13" fmla="*/ 29 h 182"/>
                <a:gd name="T14" fmla="*/ 65 w 132"/>
                <a:gd name="T15" fmla="*/ 15 h 182"/>
                <a:gd name="T16" fmla="*/ 54 w 132"/>
                <a:gd name="T17" fmla="*/ 5 h 182"/>
                <a:gd name="T18" fmla="*/ 34 w 132"/>
                <a:gd name="T19" fmla="*/ 0 h 182"/>
                <a:gd name="T20" fmla="*/ 13 w 132"/>
                <a:gd name="T21" fmla="*/ 5 h 182"/>
                <a:gd name="T22" fmla="*/ 2 w 132"/>
                <a:gd name="T23" fmla="*/ 15 h 182"/>
                <a:gd name="T24" fmla="*/ 0 w 132"/>
                <a:gd name="T25" fmla="*/ 29 h 182"/>
                <a:gd name="T26" fmla="*/ 3 w 132"/>
                <a:gd name="T27" fmla="*/ 46 h 182"/>
                <a:gd name="T28" fmla="*/ 9 w 132"/>
                <a:gd name="T29" fmla="*/ 63 h 182"/>
                <a:gd name="T30" fmla="*/ 17 w 132"/>
                <a:gd name="T31" fmla="*/ 77 h 182"/>
                <a:gd name="T32" fmla="*/ 23 w 132"/>
                <a:gd name="T33" fmla="*/ 87 h 182"/>
                <a:gd name="T34" fmla="*/ 25 w 132"/>
                <a:gd name="T35" fmla="*/ 9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2" name="Freeform 58">
              <a:extLst>
                <a:ext uri="{FF2B5EF4-FFF2-40B4-BE49-F238E27FC236}">
                  <a16:creationId xmlns:a16="http://schemas.microsoft.com/office/drawing/2014/main" id="{C13DE1F1-7CAE-496A-921D-C3F1912348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82 w 177"/>
                <a:gd name="T1" fmla="*/ 72 h 146"/>
                <a:gd name="T2" fmla="*/ 89 w 177"/>
                <a:gd name="T3" fmla="*/ 59 h 146"/>
                <a:gd name="T4" fmla="*/ 86 w 177"/>
                <a:gd name="T5" fmla="*/ 55 h 146"/>
                <a:gd name="T6" fmla="*/ 81 w 177"/>
                <a:gd name="T7" fmla="*/ 45 h 146"/>
                <a:gd name="T8" fmla="*/ 72 w 177"/>
                <a:gd name="T9" fmla="*/ 31 h 146"/>
                <a:gd name="T10" fmla="*/ 61 w 177"/>
                <a:gd name="T11" fmla="*/ 17 h 146"/>
                <a:gd name="T12" fmla="*/ 48 w 177"/>
                <a:gd name="T13" fmla="*/ 6 h 146"/>
                <a:gd name="T14" fmla="*/ 35 w 177"/>
                <a:gd name="T15" fmla="*/ 0 h 146"/>
                <a:gd name="T16" fmla="*/ 20 w 177"/>
                <a:gd name="T17" fmla="*/ 4 h 146"/>
                <a:gd name="T18" fmla="*/ 7 w 177"/>
                <a:gd name="T19" fmla="*/ 19 h 146"/>
                <a:gd name="T20" fmla="*/ 2 w 177"/>
                <a:gd name="T21" fmla="*/ 30 h 146"/>
                <a:gd name="T22" fmla="*/ 0 w 177"/>
                <a:gd name="T23" fmla="*/ 39 h 146"/>
                <a:gd name="T24" fmla="*/ 1 w 177"/>
                <a:gd name="T25" fmla="*/ 47 h 146"/>
                <a:gd name="T26" fmla="*/ 4 w 177"/>
                <a:gd name="T27" fmla="*/ 53 h 146"/>
                <a:gd name="T28" fmla="*/ 9 w 177"/>
                <a:gd name="T29" fmla="*/ 59 h 146"/>
                <a:gd name="T30" fmla="*/ 15 w 177"/>
                <a:gd name="T31" fmla="*/ 63 h 146"/>
                <a:gd name="T32" fmla="*/ 23 w 177"/>
                <a:gd name="T33" fmla="*/ 66 h 146"/>
                <a:gd name="T34" fmla="*/ 31 w 177"/>
                <a:gd name="T35" fmla="*/ 69 h 146"/>
                <a:gd name="T36" fmla="*/ 40 w 177"/>
                <a:gd name="T37" fmla="*/ 71 h 146"/>
                <a:gd name="T38" fmla="*/ 49 w 177"/>
                <a:gd name="T39" fmla="*/ 72 h 146"/>
                <a:gd name="T40" fmla="*/ 58 w 177"/>
                <a:gd name="T41" fmla="*/ 72 h 146"/>
                <a:gd name="T42" fmla="*/ 65 w 177"/>
                <a:gd name="T43" fmla="*/ 73 h 146"/>
                <a:gd name="T44" fmla="*/ 72 w 177"/>
                <a:gd name="T45" fmla="*/ 73 h 146"/>
                <a:gd name="T46" fmla="*/ 77 w 177"/>
                <a:gd name="T47" fmla="*/ 72 h 146"/>
                <a:gd name="T48" fmla="*/ 81 w 177"/>
                <a:gd name="T49" fmla="*/ 72 h 146"/>
                <a:gd name="T50" fmla="*/ 82 w 177"/>
                <a:gd name="T51" fmla="*/ 72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3" name="Freeform 59">
              <a:extLst>
                <a:ext uri="{FF2B5EF4-FFF2-40B4-BE49-F238E27FC236}">
                  <a16:creationId xmlns:a16="http://schemas.microsoft.com/office/drawing/2014/main" id="{9AE7E46D-C088-4C27-8ED2-25DB938DF9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89 w 178"/>
                <a:gd name="T1" fmla="*/ 13 h 143"/>
                <a:gd name="T2" fmla="*/ 82 w 178"/>
                <a:gd name="T3" fmla="*/ 0 h 143"/>
                <a:gd name="T4" fmla="*/ 81 w 178"/>
                <a:gd name="T5" fmla="*/ 0 h 143"/>
                <a:gd name="T6" fmla="*/ 78 w 178"/>
                <a:gd name="T7" fmla="*/ 0 h 143"/>
                <a:gd name="T8" fmla="*/ 73 w 178"/>
                <a:gd name="T9" fmla="*/ 0 h 143"/>
                <a:gd name="T10" fmla="*/ 66 w 178"/>
                <a:gd name="T11" fmla="*/ 0 h 143"/>
                <a:gd name="T12" fmla="*/ 58 w 178"/>
                <a:gd name="T13" fmla="*/ 0 h 143"/>
                <a:gd name="T14" fmla="*/ 50 w 178"/>
                <a:gd name="T15" fmla="*/ 1 h 143"/>
                <a:gd name="T16" fmla="*/ 40 w 178"/>
                <a:gd name="T17" fmla="*/ 2 h 143"/>
                <a:gd name="T18" fmla="*/ 32 w 178"/>
                <a:gd name="T19" fmla="*/ 3 h 143"/>
                <a:gd name="T20" fmla="*/ 23 w 178"/>
                <a:gd name="T21" fmla="*/ 6 h 143"/>
                <a:gd name="T22" fmla="*/ 16 w 178"/>
                <a:gd name="T23" fmla="*/ 9 h 143"/>
                <a:gd name="T24" fmla="*/ 9 w 178"/>
                <a:gd name="T25" fmla="*/ 13 h 143"/>
                <a:gd name="T26" fmla="*/ 4 w 178"/>
                <a:gd name="T27" fmla="*/ 18 h 143"/>
                <a:gd name="T28" fmla="*/ 1 w 178"/>
                <a:gd name="T29" fmla="*/ 25 h 143"/>
                <a:gd name="T30" fmla="*/ 0 w 178"/>
                <a:gd name="T31" fmla="*/ 32 h 143"/>
                <a:gd name="T32" fmla="*/ 2 w 178"/>
                <a:gd name="T33" fmla="*/ 41 h 143"/>
                <a:gd name="T34" fmla="*/ 7 w 178"/>
                <a:gd name="T35" fmla="*/ 52 h 143"/>
                <a:gd name="T36" fmla="*/ 21 w 178"/>
                <a:gd name="T37" fmla="*/ 67 h 143"/>
                <a:gd name="T38" fmla="*/ 35 w 178"/>
                <a:gd name="T39" fmla="*/ 71 h 143"/>
                <a:gd name="T40" fmla="*/ 48 w 178"/>
                <a:gd name="T41" fmla="*/ 66 h 143"/>
                <a:gd name="T42" fmla="*/ 61 w 178"/>
                <a:gd name="T43" fmla="*/ 55 h 143"/>
                <a:gd name="T44" fmla="*/ 73 w 178"/>
                <a:gd name="T45" fmla="*/ 41 h 143"/>
                <a:gd name="T46" fmla="*/ 81 w 178"/>
                <a:gd name="T47" fmla="*/ 27 h 143"/>
                <a:gd name="T48" fmla="*/ 87 w 178"/>
                <a:gd name="T49" fmla="*/ 17 h 143"/>
                <a:gd name="T50" fmla="*/ 89 w 178"/>
                <a:gd name="T51" fmla="*/ 13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4" name="Freeform 60">
              <a:extLst>
                <a:ext uri="{FF2B5EF4-FFF2-40B4-BE49-F238E27FC236}">
                  <a16:creationId xmlns:a16="http://schemas.microsoft.com/office/drawing/2014/main" id="{80174931-053A-4230-9C8B-B69E9DA2B5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41 w 132"/>
                <a:gd name="T1" fmla="*/ 0 h 181"/>
                <a:gd name="T2" fmla="*/ 26 w 132"/>
                <a:gd name="T3" fmla="*/ 0 h 181"/>
                <a:gd name="T4" fmla="*/ 24 w 132"/>
                <a:gd name="T5" fmla="*/ 4 h 181"/>
                <a:gd name="T6" fmla="*/ 18 w 132"/>
                <a:gd name="T7" fmla="*/ 14 h 181"/>
                <a:gd name="T8" fmla="*/ 10 w 132"/>
                <a:gd name="T9" fmla="*/ 28 h 181"/>
                <a:gd name="T10" fmla="*/ 4 w 132"/>
                <a:gd name="T11" fmla="*/ 45 h 181"/>
                <a:gd name="T12" fmla="*/ 0 w 132"/>
                <a:gd name="T13" fmla="*/ 61 h 181"/>
                <a:gd name="T14" fmla="*/ 3 w 132"/>
                <a:gd name="T15" fmla="*/ 76 h 181"/>
                <a:gd name="T16" fmla="*/ 12 w 132"/>
                <a:gd name="T17" fmla="*/ 86 h 181"/>
                <a:gd name="T18" fmla="*/ 32 w 132"/>
                <a:gd name="T19" fmla="*/ 90 h 181"/>
                <a:gd name="T20" fmla="*/ 53 w 132"/>
                <a:gd name="T21" fmla="*/ 86 h 181"/>
                <a:gd name="T22" fmla="*/ 64 w 132"/>
                <a:gd name="T23" fmla="*/ 76 h 181"/>
                <a:gd name="T24" fmla="*/ 66 w 132"/>
                <a:gd name="T25" fmla="*/ 61 h 181"/>
                <a:gd name="T26" fmla="*/ 64 w 132"/>
                <a:gd name="T27" fmla="*/ 45 h 181"/>
                <a:gd name="T28" fmla="*/ 57 w 132"/>
                <a:gd name="T29" fmla="*/ 28 h 181"/>
                <a:gd name="T30" fmla="*/ 50 w 132"/>
                <a:gd name="T31" fmla="*/ 14 h 181"/>
                <a:gd name="T32" fmla="*/ 43 w 132"/>
                <a:gd name="T33" fmla="*/ 4 h 181"/>
                <a:gd name="T34" fmla="*/ 4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5" name="Freeform 61">
              <a:extLst>
                <a:ext uri="{FF2B5EF4-FFF2-40B4-BE49-F238E27FC236}">
                  <a16:creationId xmlns:a16="http://schemas.microsoft.com/office/drawing/2014/main" id="{91EF527C-B8F8-4FA3-B225-5C22ECF1DC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7 w 177"/>
                <a:gd name="T1" fmla="*/ 1 h 144"/>
                <a:gd name="T2" fmla="*/ 0 w 177"/>
                <a:gd name="T3" fmla="*/ 13 h 144"/>
                <a:gd name="T4" fmla="*/ 2 w 177"/>
                <a:gd name="T5" fmla="*/ 17 h 144"/>
                <a:gd name="T6" fmla="*/ 8 w 177"/>
                <a:gd name="T7" fmla="*/ 28 h 144"/>
                <a:gd name="T8" fmla="*/ 16 w 177"/>
                <a:gd name="T9" fmla="*/ 42 h 144"/>
                <a:gd name="T10" fmla="*/ 28 w 177"/>
                <a:gd name="T11" fmla="*/ 55 h 144"/>
                <a:gd name="T12" fmla="*/ 41 w 177"/>
                <a:gd name="T13" fmla="*/ 66 h 144"/>
                <a:gd name="T14" fmla="*/ 54 w 177"/>
                <a:gd name="T15" fmla="*/ 72 h 144"/>
                <a:gd name="T16" fmla="*/ 68 w 177"/>
                <a:gd name="T17" fmla="*/ 69 h 144"/>
                <a:gd name="T18" fmla="*/ 82 w 177"/>
                <a:gd name="T19" fmla="*/ 53 h 144"/>
                <a:gd name="T20" fmla="*/ 87 w 177"/>
                <a:gd name="T21" fmla="*/ 43 h 144"/>
                <a:gd name="T22" fmla="*/ 88 w 177"/>
                <a:gd name="T23" fmla="*/ 34 h 144"/>
                <a:gd name="T24" fmla="*/ 88 w 177"/>
                <a:gd name="T25" fmla="*/ 25 h 144"/>
                <a:gd name="T26" fmla="*/ 85 w 177"/>
                <a:gd name="T27" fmla="*/ 19 h 144"/>
                <a:gd name="T28" fmla="*/ 80 w 177"/>
                <a:gd name="T29" fmla="*/ 14 h 144"/>
                <a:gd name="T30" fmla="*/ 73 w 177"/>
                <a:gd name="T31" fmla="*/ 10 h 144"/>
                <a:gd name="T32" fmla="*/ 66 w 177"/>
                <a:gd name="T33" fmla="*/ 6 h 144"/>
                <a:gd name="T34" fmla="*/ 58 w 177"/>
                <a:gd name="T35" fmla="*/ 4 h 144"/>
                <a:gd name="T36" fmla="*/ 49 w 177"/>
                <a:gd name="T37" fmla="*/ 2 h 144"/>
                <a:gd name="T38" fmla="*/ 40 w 177"/>
                <a:gd name="T39" fmla="*/ 1 h 144"/>
                <a:gd name="T40" fmla="*/ 31 w 177"/>
                <a:gd name="T41" fmla="*/ 1 h 144"/>
                <a:gd name="T42" fmla="*/ 24 w 177"/>
                <a:gd name="T43" fmla="*/ 0 h 144"/>
                <a:gd name="T44" fmla="*/ 17 w 177"/>
                <a:gd name="T45" fmla="*/ 0 h 144"/>
                <a:gd name="T46" fmla="*/ 12 w 177"/>
                <a:gd name="T47" fmla="*/ 1 h 144"/>
                <a:gd name="T48" fmla="*/ 8 w 177"/>
                <a:gd name="T49" fmla="*/ 1 h 144"/>
                <a:gd name="T50" fmla="*/ 7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6" name="Freeform 62">
              <a:extLst>
                <a:ext uri="{FF2B5EF4-FFF2-40B4-BE49-F238E27FC236}">
                  <a16:creationId xmlns:a16="http://schemas.microsoft.com/office/drawing/2014/main" id="{AB145826-26C7-4139-900F-1F0E044D8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58 h 143"/>
                <a:gd name="T2" fmla="*/ 8 w 180"/>
                <a:gd name="T3" fmla="*/ 71 h 143"/>
                <a:gd name="T4" fmla="*/ 9 w 180"/>
                <a:gd name="T5" fmla="*/ 71 h 143"/>
                <a:gd name="T6" fmla="*/ 12 w 180"/>
                <a:gd name="T7" fmla="*/ 71 h 143"/>
                <a:gd name="T8" fmla="*/ 17 w 180"/>
                <a:gd name="T9" fmla="*/ 72 h 143"/>
                <a:gd name="T10" fmla="*/ 24 w 180"/>
                <a:gd name="T11" fmla="*/ 72 h 143"/>
                <a:gd name="T12" fmla="*/ 32 w 180"/>
                <a:gd name="T13" fmla="*/ 71 h 143"/>
                <a:gd name="T14" fmla="*/ 40 w 180"/>
                <a:gd name="T15" fmla="*/ 71 h 143"/>
                <a:gd name="T16" fmla="*/ 50 w 180"/>
                <a:gd name="T17" fmla="*/ 70 h 143"/>
                <a:gd name="T18" fmla="*/ 58 w 180"/>
                <a:gd name="T19" fmla="*/ 68 h 143"/>
                <a:gd name="T20" fmla="*/ 67 w 180"/>
                <a:gd name="T21" fmla="*/ 66 h 143"/>
                <a:gd name="T22" fmla="*/ 74 w 180"/>
                <a:gd name="T23" fmla="*/ 63 h 143"/>
                <a:gd name="T24" fmla="*/ 81 w 180"/>
                <a:gd name="T25" fmla="*/ 59 h 143"/>
                <a:gd name="T26" fmla="*/ 86 w 180"/>
                <a:gd name="T27" fmla="*/ 53 h 143"/>
                <a:gd name="T28" fmla="*/ 89 w 180"/>
                <a:gd name="T29" fmla="*/ 47 h 143"/>
                <a:gd name="T30" fmla="*/ 90 w 180"/>
                <a:gd name="T31" fmla="*/ 40 h 143"/>
                <a:gd name="T32" fmla="*/ 88 w 180"/>
                <a:gd name="T33" fmla="*/ 30 h 143"/>
                <a:gd name="T34" fmla="*/ 83 w 180"/>
                <a:gd name="T35" fmla="*/ 20 h 143"/>
                <a:gd name="T36" fmla="*/ 69 w 180"/>
                <a:gd name="T37" fmla="*/ 4 h 143"/>
                <a:gd name="T38" fmla="*/ 55 w 180"/>
                <a:gd name="T39" fmla="*/ 0 h 143"/>
                <a:gd name="T40" fmla="*/ 41 w 180"/>
                <a:gd name="T41" fmla="*/ 5 h 143"/>
                <a:gd name="T42" fmla="*/ 28 w 180"/>
                <a:gd name="T43" fmla="*/ 16 h 143"/>
                <a:gd name="T44" fmla="*/ 17 w 180"/>
                <a:gd name="T45" fmla="*/ 30 h 143"/>
                <a:gd name="T46" fmla="*/ 8 w 180"/>
                <a:gd name="T47" fmla="*/ 44 h 143"/>
                <a:gd name="T48" fmla="*/ 2 w 180"/>
                <a:gd name="T49" fmla="*/ 54 h 143"/>
                <a:gd name="T50" fmla="*/ 0 w 180"/>
                <a:gd name="T51" fmla="*/ 58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7" name="Freeform 63">
              <a:extLst>
                <a:ext uri="{FF2B5EF4-FFF2-40B4-BE49-F238E27FC236}">
                  <a16:creationId xmlns:a16="http://schemas.microsoft.com/office/drawing/2014/main" id="{8883213F-EA2B-4DF7-A613-098C76C53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6 w 24"/>
                <a:gd name="T1" fmla="*/ 12 h 24"/>
                <a:gd name="T2" fmla="*/ 4 w 24"/>
                <a:gd name="T3" fmla="*/ 12 h 24"/>
                <a:gd name="T4" fmla="*/ 2 w 24"/>
                <a:gd name="T5" fmla="*/ 11 h 24"/>
                <a:gd name="T6" fmla="*/ 1 w 24"/>
                <a:gd name="T7" fmla="*/ 8 h 24"/>
                <a:gd name="T8" fmla="*/ 0 w 24"/>
                <a:gd name="T9" fmla="*/ 6 h 24"/>
                <a:gd name="T10" fmla="*/ 1 w 24"/>
                <a:gd name="T11" fmla="*/ 4 h 24"/>
                <a:gd name="T12" fmla="*/ 2 w 24"/>
                <a:gd name="T13" fmla="*/ 2 h 24"/>
                <a:gd name="T14" fmla="*/ 4 w 24"/>
                <a:gd name="T15" fmla="*/ 1 h 24"/>
                <a:gd name="T16" fmla="*/ 6 w 24"/>
                <a:gd name="T17" fmla="*/ 0 h 24"/>
                <a:gd name="T18" fmla="*/ 9 w 24"/>
                <a:gd name="T19" fmla="*/ 1 h 24"/>
                <a:gd name="T20" fmla="*/ 10 w 24"/>
                <a:gd name="T21" fmla="*/ 2 h 24"/>
                <a:gd name="T22" fmla="*/ 12 w 24"/>
                <a:gd name="T23" fmla="*/ 4 h 24"/>
                <a:gd name="T24" fmla="*/ 12 w 24"/>
                <a:gd name="T25" fmla="*/ 6 h 24"/>
                <a:gd name="T26" fmla="*/ 12 w 24"/>
                <a:gd name="T27" fmla="*/ 8 h 24"/>
                <a:gd name="T28" fmla="*/ 10 w 24"/>
                <a:gd name="T29" fmla="*/ 11 h 24"/>
                <a:gd name="T30" fmla="*/ 9 w 24"/>
                <a:gd name="T31" fmla="*/ 12 h 24"/>
                <a:gd name="T32" fmla="*/ 6 w 24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8" name="Freeform 64">
              <a:extLst>
                <a:ext uri="{FF2B5EF4-FFF2-40B4-BE49-F238E27FC236}">
                  <a16:creationId xmlns:a16="http://schemas.microsoft.com/office/drawing/2014/main" id="{3662F717-66EE-459E-97FB-6899F02FC8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0 w 52"/>
                <a:gd name="T1" fmla="*/ 37 h 73"/>
                <a:gd name="T2" fmla="*/ 16 w 52"/>
                <a:gd name="T3" fmla="*/ 37 h 73"/>
                <a:gd name="T4" fmla="*/ 17 w 52"/>
                <a:gd name="T5" fmla="*/ 35 h 73"/>
                <a:gd name="T6" fmla="*/ 19 w 52"/>
                <a:gd name="T7" fmla="*/ 31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2 h 73"/>
                <a:gd name="T14" fmla="*/ 25 w 52"/>
                <a:gd name="T15" fmla="*/ 6 h 73"/>
                <a:gd name="T16" fmla="*/ 21 w 52"/>
                <a:gd name="T17" fmla="*/ 2 h 73"/>
                <a:gd name="T18" fmla="*/ 13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2 h 73"/>
                <a:gd name="T26" fmla="*/ 1 w 52"/>
                <a:gd name="T27" fmla="*/ 18 h 73"/>
                <a:gd name="T28" fmla="*/ 4 w 52"/>
                <a:gd name="T29" fmla="*/ 25 h 73"/>
                <a:gd name="T30" fmla="*/ 6 w 52"/>
                <a:gd name="T31" fmla="*/ 31 h 73"/>
                <a:gd name="T32" fmla="*/ 9 w 52"/>
                <a:gd name="T33" fmla="*/ 35 h 73"/>
                <a:gd name="T34" fmla="*/ 10 w 52"/>
                <a:gd name="T35" fmla="*/ 37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9" name="Freeform 65">
              <a:extLst>
                <a:ext uri="{FF2B5EF4-FFF2-40B4-BE49-F238E27FC236}">
                  <a16:creationId xmlns:a16="http://schemas.microsoft.com/office/drawing/2014/main" id="{3E51400A-1390-48D8-B5E8-3567AEEBEF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0 w 52"/>
                <a:gd name="T1" fmla="*/ 37 h 73"/>
                <a:gd name="T2" fmla="*/ 16 w 52"/>
                <a:gd name="T3" fmla="*/ 37 h 73"/>
                <a:gd name="T4" fmla="*/ 17 w 52"/>
                <a:gd name="T5" fmla="*/ 35 h 73"/>
                <a:gd name="T6" fmla="*/ 19 w 52"/>
                <a:gd name="T7" fmla="*/ 31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2 h 73"/>
                <a:gd name="T14" fmla="*/ 25 w 52"/>
                <a:gd name="T15" fmla="*/ 6 h 73"/>
                <a:gd name="T16" fmla="*/ 21 w 52"/>
                <a:gd name="T17" fmla="*/ 2 h 73"/>
                <a:gd name="T18" fmla="*/ 13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2 h 73"/>
                <a:gd name="T26" fmla="*/ 1 w 52"/>
                <a:gd name="T27" fmla="*/ 18 h 73"/>
                <a:gd name="T28" fmla="*/ 4 w 52"/>
                <a:gd name="T29" fmla="*/ 25 h 73"/>
                <a:gd name="T30" fmla="*/ 6 w 52"/>
                <a:gd name="T31" fmla="*/ 31 h 73"/>
                <a:gd name="T32" fmla="*/ 9 w 52"/>
                <a:gd name="T33" fmla="*/ 35 h 73"/>
                <a:gd name="T34" fmla="*/ 10 w 52"/>
                <a:gd name="T35" fmla="*/ 37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0" name="Freeform 66">
              <a:extLst>
                <a:ext uri="{FF2B5EF4-FFF2-40B4-BE49-F238E27FC236}">
                  <a16:creationId xmlns:a16="http://schemas.microsoft.com/office/drawing/2014/main" id="{F8516199-76A4-4D60-9522-526A408E1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33 w 71"/>
                <a:gd name="T1" fmla="*/ 29 h 58"/>
                <a:gd name="T2" fmla="*/ 36 w 71"/>
                <a:gd name="T3" fmla="*/ 24 h 58"/>
                <a:gd name="T4" fmla="*/ 35 w 71"/>
                <a:gd name="T5" fmla="*/ 22 h 58"/>
                <a:gd name="T6" fmla="*/ 32 w 71"/>
                <a:gd name="T7" fmla="*/ 18 h 58"/>
                <a:gd name="T8" fmla="*/ 29 w 71"/>
                <a:gd name="T9" fmla="*/ 13 h 58"/>
                <a:gd name="T10" fmla="*/ 25 w 71"/>
                <a:gd name="T11" fmla="*/ 7 h 58"/>
                <a:gd name="T12" fmla="*/ 20 w 71"/>
                <a:gd name="T13" fmla="*/ 3 h 58"/>
                <a:gd name="T14" fmla="*/ 14 w 71"/>
                <a:gd name="T15" fmla="*/ 0 h 58"/>
                <a:gd name="T16" fmla="*/ 8 w 71"/>
                <a:gd name="T17" fmla="*/ 2 h 58"/>
                <a:gd name="T18" fmla="*/ 3 w 71"/>
                <a:gd name="T19" fmla="*/ 9 h 58"/>
                <a:gd name="T20" fmla="*/ 0 w 71"/>
                <a:gd name="T21" fmla="*/ 17 h 58"/>
                <a:gd name="T22" fmla="*/ 2 w 71"/>
                <a:gd name="T23" fmla="*/ 22 h 58"/>
                <a:gd name="T24" fmla="*/ 6 w 71"/>
                <a:gd name="T25" fmla="*/ 26 h 58"/>
                <a:gd name="T26" fmla="*/ 13 w 71"/>
                <a:gd name="T27" fmla="*/ 28 h 58"/>
                <a:gd name="T28" fmla="*/ 20 w 71"/>
                <a:gd name="T29" fmla="*/ 29 h 58"/>
                <a:gd name="T30" fmla="*/ 26 w 71"/>
                <a:gd name="T31" fmla="*/ 29 h 58"/>
                <a:gd name="T32" fmla="*/ 31 w 71"/>
                <a:gd name="T33" fmla="*/ 29 h 58"/>
                <a:gd name="T34" fmla="*/ 33 w 71"/>
                <a:gd name="T35" fmla="*/ 29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1" name="Freeform 67">
              <a:extLst>
                <a:ext uri="{FF2B5EF4-FFF2-40B4-BE49-F238E27FC236}">
                  <a16:creationId xmlns:a16="http://schemas.microsoft.com/office/drawing/2014/main" id="{29AD4B32-E712-4E4F-9283-158048F88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36 w 71"/>
                <a:gd name="T1" fmla="*/ 5 h 57"/>
                <a:gd name="T2" fmla="*/ 33 w 71"/>
                <a:gd name="T3" fmla="*/ 0 h 57"/>
                <a:gd name="T4" fmla="*/ 31 w 71"/>
                <a:gd name="T5" fmla="*/ 0 h 57"/>
                <a:gd name="T6" fmla="*/ 27 w 71"/>
                <a:gd name="T7" fmla="*/ 0 h 57"/>
                <a:gd name="T8" fmla="*/ 20 w 71"/>
                <a:gd name="T9" fmla="*/ 0 h 57"/>
                <a:gd name="T10" fmla="*/ 13 w 71"/>
                <a:gd name="T11" fmla="*/ 1 h 57"/>
                <a:gd name="T12" fmla="*/ 7 w 71"/>
                <a:gd name="T13" fmla="*/ 3 h 57"/>
                <a:gd name="T14" fmla="*/ 2 w 71"/>
                <a:gd name="T15" fmla="*/ 7 h 57"/>
                <a:gd name="T16" fmla="*/ 0 w 71"/>
                <a:gd name="T17" fmla="*/ 12 h 57"/>
                <a:gd name="T18" fmla="*/ 3 w 71"/>
                <a:gd name="T19" fmla="*/ 21 h 57"/>
                <a:gd name="T20" fmla="*/ 8 w 71"/>
                <a:gd name="T21" fmla="*/ 27 h 57"/>
                <a:gd name="T22" fmla="*/ 14 w 71"/>
                <a:gd name="T23" fmla="*/ 28 h 57"/>
                <a:gd name="T24" fmla="*/ 20 w 71"/>
                <a:gd name="T25" fmla="*/ 26 h 57"/>
                <a:gd name="T26" fmla="*/ 25 w 71"/>
                <a:gd name="T27" fmla="*/ 22 h 57"/>
                <a:gd name="T28" fmla="*/ 29 w 71"/>
                <a:gd name="T29" fmla="*/ 16 h 57"/>
                <a:gd name="T30" fmla="*/ 32 w 71"/>
                <a:gd name="T31" fmla="*/ 11 h 57"/>
                <a:gd name="T32" fmla="*/ 35 w 71"/>
                <a:gd name="T33" fmla="*/ 7 h 57"/>
                <a:gd name="T34" fmla="*/ 36 w 71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2" name="Freeform 68">
              <a:extLst>
                <a:ext uri="{FF2B5EF4-FFF2-40B4-BE49-F238E27FC236}">
                  <a16:creationId xmlns:a16="http://schemas.microsoft.com/office/drawing/2014/main" id="{5DF694CC-0087-494D-A503-D783FB204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6 w 52"/>
                <a:gd name="T1" fmla="*/ 0 h 73"/>
                <a:gd name="T2" fmla="*/ 10 w 52"/>
                <a:gd name="T3" fmla="*/ 0 h 73"/>
                <a:gd name="T4" fmla="*/ 9 w 52"/>
                <a:gd name="T5" fmla="*/ 2 h 73"/>
                <a:gd name="T6" fmla="*/ 7 w 52"/>
                <a:gd name="T7" fmla="*/ 6 h 73"/>
                <a:gd name="T8" fmla="*/ 4 w 52"/>
                <a:gd name="T9" fmla="*/ 11 h 73"/>
                <a:gd name="T10" fmla="*/ 1 w 52"/>
                <a:gd name="T11" fmla="*/ 18 h 73"/>
                <a:gd name="T12" fmla="*/ 0 w 52"/>
                <a:gd name="T13" fmla="*/ 25 h 73"/>
                <a:gd name="T14" fmla="*/ 1 w 52"/>
                <a:gd name="T15" fmla="*/ 30 h 73"/>
                <a:gd name="T16" fmla="*/ 5 w 52"/>
                <a:gd name="T17" fmla="*/ 34 h 73"/>
                <a:gd name="T18" fmla="*/ 13 w 52"/>
                <a:gd name="T19" fmla="*/ 36 h 73"/>
                <a:gd name="T20" fmla="*/ 21 w 52"/>
                <a:gd name="T21" fmla="*/ 34 h 73"/>
                <a:gd name="T22" fmla="*/ 25 w 52"/>
                <a:gd name="T23" fmla="*/ 30 h 73"/>
                <a:gd name="T24" fmla="*/ 26 w 52"/>
                <a:gd name="T25" fmla="*/ 25 h 73"/>
                <a:gd name="T26" fmla="*/ 25 w 52"/>
                <a:gd name="T27" fmla="*/ 18 h 73"/>
                <a:gd name="T28" fmla="*/ 23 w 52"/>
                <a:gd name="T29" fmla="*/ 11 h 73"/>
                <a:gd name="T30" fmla="*/ 20 w 52"/>
                <a:gd name="T31" fmla="*/ 6 h 73"/>
                <a:gd name="T32" fmla="*/ 17 w 52"/>
                <a:gd name="T33" fmla="*/ 2 h 73"/>
                <a:gd name="T34" fmla="*/ 16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3" name="Freeform 69">
              <a:extLst>
                <a:ext uri="{FF2B5EF4-FFF2-40B4-BE49-F238E27FC236}">
                  <a16:creationId xmlns:a16="http://schemas.microsoft.com/office/drawing/2014/main" id="{2315B931-2FF2-4DCE-B4D6-7D9547582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3 w 71"/>
                <a:gd name="T1" fmla="*/ 0 h 57"/>
                <a:gd name="T2" fmla="*/ 0 w 71"/>
                <a:gd name="T3" fmla="*/ 5 h 57"/>
                <a:gd name="T4" fmla="*/ 1 w 71"/>
                <a:gd name="T5" fmla="*/ 7 h 57"/>
                <a:gd name="T6" fmla="*/ 4 w 71"/>
                <a:gd name="T7" fmla="*/ 11 h 57"/>
                <a:gd name="T8" fmla="*/ 7 w 71"/>
                <a:gd name="T9" fmla="*/ 16 h 57"/>
                <a:gd name="T10" fmla="*/ 12 w 71"/>
                <a:gd name="T11" fmla="*/ 22 h 57"/>
                <a:gd name="T12" fmla="*/ 16 w 71"/>
                <a:gd name="T13" fmla="*/ 26 h 57"/>
                <a:gd name="T14" fmla="*/ 22 w 71"/>
                <a:gd name="T15" fmla="*/ 28 h 57"/>
                <a:gd name="T16" fmla="*/ 28 w 71"/>
                <a:gd name="T17" fmla="*/ 27 h 57"/>
                <a:gd name="T18" fmla="*/ 33 w 71"/>
                <a:gd name="T19" fmla="*/ 21 h 57"/>
                <a:gd name="T20" fmla="*/ 36 w 71"/>
                <a:gd name="T21" fmla="*/ 12 h 57"/>
                <a:gd name="T22" fmla="*/ 34 w 71"/>
                <a:gd name="T23" fmla="*/ 7 h 57"/>
                <a:gd name="T24" fmla="*/ 30 w 71"/>
                <a:gd name="T25" fmla="*/ 3 h 57"/>
                <a:gd name="T26" fmla="*/ 23 w 71"/>
                <a:gd name="T27" fmla="*/ 1 h 57"/>
                <a:gd name="T28" fmla="*/ 16 w 71"/>
                <a:gd name="T29" fmla="*/ 0 h 57"/>
                <a:gd name="T30" fmla="*/ 10 w 71"/>
                <a:gd name="T31" fmla="*/ 0 h 57"/>
                <a:gd name="T32" fmla="*/ 5 w 71"/>
                <a:gd name="T33" fmla="*/ 0 h 57"/>
                <a:gd name="T34" fmla="*/ 3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4" name="Freeform 70">
              <a:extLst>
                <a:ext uri="{FF2B5EF4-FFF2-40B4-BE49-F238E27FC236}">
                  <a16:creationId xmlns:a16="http://schemas.microsoft.com/office/drawing/2014/main" id="{6344CBD6-6BA9-405E-AA33-7E793FE00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23 h 57"/>
                <a:gd name="T2" fmla="*/ 3 w 71"/>
                <a:gd name="T3" fmla="*/ 28 h 57"/>
                <a:gd name="T4" fmla="*/ 5 w 71"/>
                <a:gd name="T5" fmla="*/ 28 h 57"/>
                <a:gd name="T6" fmla="*/ 10 w 71"/>
                <a:gd name="T7" fmla="*/ 28 h 57"/>
                <a:gd name="T8" fmla="*/ 16 w 71"/>
                <a:gd name="T9" fmla="*/ 28 h 57"/>
                <a:gd name="T10" fmla="*/ 23 w 71"/>
                <a:gd name="T11" fmla="*/ 27 h 57"/>
                <a:gd name="T12" fmla="*/ 30 w 71"/>
                <a:gd name="T13" fmla="*/ 25 h 57"/>
                <a:gd name="T14" fmla="*/ 34 w 71"/>
                <a:gd name="T15" fmla="*/ 21 h 57"/>
                <a:gd name="T16" fmla="*/ 36 w 71"/>
                <a:gd name="T17" fmla="*/ 16 h 57"/>
                <a:gd name="T18" fmla="*/ 33 w 71"/>
                <a:gd name="T19" fmla="*/ 8 h 57"/>
                <a:gd name="T20" fmla="*/ 28 w 71"/>
                <a:gd name="T21" fmla="*/ 2 h 57"/>
                <a:gd name="T22" fmla="*/ 22 w 71"/>
                <a:gd name="T23" fmla="*/ 0 h 57"/>
                <a:gd name="T24" fmla="*/ 16 w 71"/>
                <a:gd name="T25" fmla="*/ 2 h 57"/>
                <a:gd name="T26" fmla="*/ 12 w 71"/>
                <a:gd name="T27" fmla="*/ 6 h 57"/>
                <a:gd name="T28" fmla="*/ 7 w 71"/>
                <a:gd name="T29" fmla="*/ 11 h 57"/>
                <a:gd name="T30" fmla="*/ 4 w 71"/>
                <a:gd name="T31" fmla="*/ 17 h 57"/>
                <a:gd name="T32" fmla="*/ 1 w 71"/>
                <a:gd name="T33" fmla="*/ 21 h 57"/>
                <a:gd name="T34" fmla="*/ 0 w 71"/>
                <a:gd name="T35" fmla="*/ 23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5" name="Freeform 71">
              <a:extLst>
                <a:ext uri="{FF2B5EF4-FFF2-40B4-BE49-F238E27FC236}">
                  <a16:creationId xmlns:a16="http://schemas.microsoft.com/office/drawing/2014/main" id="{15ACCCC8-FFCE-4C3B-8F3B-327A52304F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6 w 24"/>
                <a:gd name="T1" fmla="*/ 12 h 24"/>
                <a:gd name="T2" fmla="*/ 4 w 24"/>
                <a:gd name="T3" fmla="*/ 12 h 24"/>
                <a:gd name="T4" fmla="*/ 2 w 24"/>
                <a:gd name="T5" fmla="*/ 10 h 24"/>
                <a:gd name="T6" fmla="*/ 1 w 24"/>
                <a:gd name="T7" fmla="*/ 8 h 24"/>
                <a:gd name="T8" fmla="*/ 0 w 24"/>
                <a:gd name="T9" fmla="*/ 6 h 24"/>
                <a:gd name="T10" fmla="*/ 1 w 24"/>
                <a:gd name="T11" fmla="*/ 4 h 24"/>
                <a:gd name="T12" fmla="*/ 2 w 24"/>
                <a:gd name="T13" fmla="*/ 2 h 24"/>
                <a:gd name="T14" fmla="*/ 4 w 24"/>
                <a:gd name="T15" fmla="*/ 1 h 24"/>
                <a:gd name="T16" fmla="*/ 6 w 24"/>
                <a:gd name="T17" fmla="*/ 0 h 24"/>
                <a:gd name="T18" fmla="*/ 8 w 24"/>
                <a:gd name="T19" fmla="*/ 1 h 24"/>
                <a:gd name="T20" fmla="*/ 10 w 24"/>
                <a:gd name="T21" fmla="*/ 2 h 24"/>
                <a:gd name="T22" fmla="*/ 12 w 24"/>
                <a:gd name="T23" fmla="*/ 4 h 24"/>
                <a:gd name="T24" fmla="*/ 12 w 24"/>
                <a:gd name="T25" fmla="*/ 6 h 24"/>
                <a:gd name="T26" fmla="*/ 12 w 24"/>
                <a:gd name="T27" fmla="*/ 8 h 24"/>
                <a:gd name="T28" fmla="*/ 10 w 24"/>
                <a:gd name="T29" fmla="*/ 10 h 24"/>
                <a:gd name="T30" fmla="*/ 8 w 24"/>
                <a:gd name="T31" fmla="*/ 12 h 24"/>
                <a:gd name="T32" fmla="*/ 6 w 24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6" name="Freeform 72">
              <a:extLst>
                <a:ext uri="{FF2B5EF4-FFF2-40B4-BE49-F238E27FC236}">
                  <a16:creationId xmlns:a16="http://schemas.microsoft.com/office/drawing/2014/main" id="{7495B43E-74F5-43EC-9B99-A55CD77BE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9 w 53"/>
                <a:gd name="T1" fmla="*/ 36 h 73"/>
                <a:gd name="T2" fmla="*/ 16 w 53"/>
                <a:gd name="T3" fmla="*/ 36 h 73"/>
                <a:gd name="T4" fmla="*/ 17 w 53"/>
                <a:gd name="T5" fmla="*/ 34 h 73"/>
                <a:gd name="T6" fmla="*/ 19 w 53"/>
                <a:gd name="T7" fmla="*/ 30 h 73"/>
                <a:gd name="T8" fmla="*/ 22 w 53"/>
                <a:gd name="T9" fmla="*/ 25 h 73"/>
                <a:gd name="T10" fmla="*/ 25 w 53"/>
                <a:gd name="T11" fmla="*/ 18 h 73"/>
                <a:gd name="T12" fmla="*/ 26 w 53"/>
                <a:gd name="T13" fmla="*/ 11 h 73"/>
                <a:gd name="T14" fmla="*/ 25 w 53"/>
                <a:gd name="T15" fmla="*/ 6 h 73"/>
                <a:gd name="T16" fmla="*/ 21 w 53"/>
                <a:gd name="T17" fmla="*/ 2 h 73"/>
                <a:gd name="T18" fmla="*/ 13 w 53"/>
                <a:gd name="T19" fmla="*/ 0 h 73"/>
                <a:gd name="T20" fmla="*/ 5 w 53"/>
                <a:gd name="T21" fmla="*/ 2 h 73"/>
                <a:gd name="T22" fmla="*/ 0 w 53"/>
                <a:gd name="T23" fmla="*/ 6 h 73"/>
                <a:gd name="T24" fmla="*/ 0 w 53"/>
                <a:gd name="T25" fmla="*/ 11 h 73"/>
                <a:gd name="T26" fmla="*/ 1 w 53"/>
                <a:gd name="T27" fmla="*/ 18 h 73"/>
                <a:gd name="T28" fmla="*/ 3 w 53"/>
                <a:gd name="T29" fmla="*/ 25 h 73"/>
                <a:gd name="T30" fmla="*/ 6 w 53"/>
                <a:gd name="T31" fmla="*/ 30 h 73"/>
                <a:gd name="T32" fmla="*/ 8 w 53"/>
                <a:gd name="T33" fmla="*/ 34 h 73"/>
                <a:gd name="T34" fmla="*/ 9 w 53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7" name="Freeform 73">
              <a:extLst>
                <a:ext uri="{FF2B5EF4-FFF2-40B4-BE49-F238E27FC236}">
                  <a16:creationId xmlns:a16="http://schemas.microsoft.com/office/drawing/2014/main" id="{DBC2AB7B-E192-4046-B36A-A4A71FA51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9 w 53"/>
                <a:gd name="T1" fmla="*/ 36 h 73"/>
                <a:gd name="T2" fmla="*/ 16 w 53"/>
                <a:gd name="T3" fmla="*/ 36 h 73"/>
                <a:gd name="T4" fmla="*/ 17 w 53"/>
                <a:gd name="T5" fmla="*/ 34 h 73"/>
                <a:gd name="T6" fmla="*/ 19 w 53"/>
                <a:gd name="T7" fmla="*/ 30 h 73"/>
                <a:gd name="T8" fmla="*/ 22 w 53"/>
                <a:gd name="T9" fmla="*/ 25 h 73"/>
                <a:gd name="T10" fmla="*/ 25 w 53"/>
                <a:gd name="T11" fmla="*/ 18 h 73"/>
                <a:gd name="T12" fmla="*/ 26 w 53"/>
                <a:gd name="T13" fmla="*/ 11 h 73"/>
                <a:gd name="T14" fmla="*/ 25 w 53"/>
                <a:gd name="T15" fmla="*/ 6 h 73"/>
                <a:gd name="T16" fmla="*/ 21 w 53"/>
                <a:gd name="T17" fmla="*/ 2 h 73"/>
                <a:gd name="T18" fmla="*/ 13 w 53"/>
                <a:gd name="T19" fmla="*/ 0 h 73"/>
                <a:gd name="T20" fmla="*/ 5 w 53"/>
                <a:gd name="T21" fmla="*/ 2 h 73"/>
                <a:gd name="T22" fmla="*/ 0 w 53"/>
                <a:gd name="T23" fmla="*/ 6 h 73"/>
                <a:gd name="T24" fmla="*/ 0 w 53"/>
                <a:gd name="T25" fmla="*/ 11 h 73"/>
                <a:gd name="T26" fmla="*/ 1 w 53"/>
                <a:gd name="T27" fmla="*/ 18 h 73"/>
                <a:gd name="T28" fmla="*/ 3 w 53"/>
                <a:gd name="T29" fmla="*/ 25 h 73"/>
                <a:gd name="T30" fmla="*/ 6 w 53"/>
                <a:gd name="T31" fmla="*/ 30 h 73"/>
                <a:gd name="T32" fmla="*/ 8 w 53"/>
                <a:gd name="T33" fmla="*/ 34 h 73"/>
                <a:gd name="T34" fmla="*/ 9 w 53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8" name="Freeform 74">
              <a:extLst>
                <a:ext uri="{FF2B5EF4-FFF2-40B4-BE49-F238E27FC236}">
                  <a16:creationId xmlns:a16="http://schemas.microsoft.com/office/drawing/2014/main" id="{7ED3A9CF-793B-407A-A7D9-711A6C903D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33 w 71"/>
                <a:gd name="T1" fmla="*/ 29 h 58"/>
                <a:gd name="T2" fmla="*/ 36 w 71"/>
                <a:gd name="T3" fmla="*/ 24 h 58"/>
                <a:gd name="T4" fmla="*/ 35 w 71"/>
                <a:gd name="T5" fmla="*/ 22 h 58"/>
                <a:gd name="T6" fmla="*/ 32 w 71"/>
                <a:gd name="T7" fmla="*/ 18 h 58"/>
                <a:gd name="T8" fmla="*/ 29 w 71"/>
                <a:gd name="T9" fmla="*/ 12 h 58"/>
                <a:gd name="T10" fmla="*/ 25 w 71"/>
                <a:gd name="T11" fmla="*/ 7 h 58"/>
                <a:gd name="T12" fmla="*/ 20 w 71"/>
                <a:gd name="T13" fmla="*/ 3 h 58"/>
                <a:gd name="T14" fmla="*/ 14 w 71"/>
                <a:gd name="T15" fmla="*/ 0 h 58"/>
                <a:gd name="T16" fmla="*/ 8 w 71"/>
                <a:gd name="T17" fmla="*/ 2 h 58"/>
                <a:gd name="T18" fmla="*/ 3 w 71"/>
                <a:gd name="T19" fmla="*/ 8 h 58"/>
                <a:gd name="T20" fmla="*/ 0 w 71"/>
                <a:gd name="T21" fmla="*/ 16 h 58"/>
                <a:gd name="T22" fmla="*/ 2 w 71"/>
                <a:gd name="T23" fmla="*/ 22 h 58"/>
                <a:gd name="T24" fmla="*/ 7 w 71"/>
                <a:gd name="T25" fmla="*/ 26 h 58"/>
                <a:gd name="T26" fmla="*/ 13 w 71"/>
                <a:gd name="T27" fmla="*/ 28 h 58"/>
                <a:gd name="T28" fmla="*/ 20 w 71"/>
                <a:gd name="T29" fmla="*/ 29 h 58"/>
                <a:gd name="T30" fmla="*/ 27 w 71"/>
                <a:gd name="T31" fmla="*/ 29 h 58"/>
                <a:gd name="T32" fmla="*/ 31 w 71"/>
                <a:gd name="T33" fmla="*/ 29 h 58"/>
                <a:gd name="T34" fmla="*/ 33 w 71"/>
                <a:gd name="T35" fmla="*/ 29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39" name="Freeform 75">
              <a:extLst>
                <a:ext uri="{FF2B5EF4-FFF2-40B4-BE49-F238E27FC236}">
                  <a16:creationId xmlns:a16="http://schemas.microsoft.com/office/drawing/2014/main" id="{9AE2138B-60ED-4FBB-AE05-248CBA158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37 w 72"/>
                <a:gd name="T1" fmla="*/ 5 h 56"/>
                <a:gd name="T2" fmla="*/ 34 w 72"/>
                <a:gd name="T3" fmla="*/ 0 h 56"/>
                <a:gd name="T4" fmla="*/ 32 w 72"/>
                <a:gd name="T5" fmla="*/ 0 h 56"/>
                <a:gd name="T6" fmla="*/ 27 w 72"/>
                <a:gd name="T7" fmla="*/ 0 h 56"/>
                <a:gd name="T8" fmla="*/ 21 w 72"/>
                <a:gd name="T9" fmla="*/ 0 h 56"/>
                <a:gd name="T10" fmla="*/ 13 w 72"/>
                <a:gd name="T11" fmla="*/ 1 h 56"/>
                <a:gd name="T12" fmla="*/ 7 w 72"/>
                <a:gd name="T13" fmla="*/ 4 h 56"/>
                <a:gd name="T14" fmla="*/ 2 w 72"/>
                <a:gd name="T15" fmla="*/ 8 h 56"/>
                <a:gd name="T16" fmla="*/ 0 w 72"/>
                <a:gd name="T17" fmla="*/ 13 h 56"/>
                <a:gd name="T18" fmla="*/ 3 w 72"/>
                <a:gd name="T19" fmla="*/ 21 h 56"/>
                <a:gd name="T20" fmla="*/ 9 w 72"/>
                <a:gd name="T21" fmla="*/ 27 h 56"/>
                <a:gd name="T22" fmla="*/ 15 w 72"/>
                <a:gd name="T23" fmla="*/ 28 h 56"/>
                <a:gd name="T24" fmla="*/ 20 w 72"/>
                <a:gd name="T25" fmla="*/ 27 h 56"/>
                <a:gd name="T26" fmla="*/ 25 w 72"/>
                <a:gd name="T27" fmla="*/ 22 h 56"/>
                <a:gd name="T28" fmla="*/ 30 w 72"/>
                <a:gd name="T29" fmla="*/ 17 h 56"/>
                <a:gd name="T30" fmla="*/ 34 w 72"/>
                <a:gd name="T31" fmla="*/ 11 h 56"/>
                <a:gd name="T32" fmla="*/ 36 w 72"/>
                <a:gd name="T33" fmla="*/ 7 h 56"/>
                <a:gd name="T34" fmla="*/ 37 w 72"/>
                <a:gd name="T35" fmla="*/ 5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0" name="Freeform 76">
              <a:extLst>
                <a:ext uri="{FF2B5EF4-FFF2-40B4-BE49-F238E27FC236}">
                  <a16:creationId xmlns:a16="http://schemas.microsoft.com/office/drawing/2014/main" id="{38667C44-F883-4E79-8AF1-1134492A7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16 w 53"/>
                <a:gd name="T1" fmla="*/ 0 h 72"/>
                <a:gd name="T2" fmla="*/ 10 w 53"/>
                <a:gd name="T3" fmla="*/ 0 h 72"/>
                <a:gd name="T4" fmla="*/ 9 w 53"/>
                <a:gd name="T5" fmla="*/ 2 h 72"/>
                <a:gd name="T6" fmla="*/ 6 w 53"/>
                <a:gd name="T7" fmla="*/ 6 h 72"/>
                <a:gd name="T8" fmla="*/ 4 w 53"/>
                <a:gd name="T9" fmla="*/ 12 h 72"/>
                <a:gd name="T10" fmla="*/ 1 w 53"/>
                <a:gd name="T11" fmla="*/ 18 h 72"/>
                <a:gd name="T12" fmla="*/ 0 w 53"/>
                <a:gd name="T13" fmla="*/ 25 h 72"/>
                <a:gd name="T14" fmla="*/ 1 w 53"/>
                <a:gd name="T15" fmla="*/ 31 h 72"/>
                <a:gd name="T16" fmla="*/ 5 w 53"/>
                <a:gd name="T17" fmla="*/ 35 h 72"/>
                <a:gd name="T18" fmla="*/ 13 w 53"/>
                <a:gd name="T19" fmla="*/ 37 h 72"/>
                <a:gd name="T20" fmla="*/ 21 w 53"/>
                <a:gd name="T21" fmla="*/ 35 h 72"/>
                <a:gd name="T22" fmla="*/ 25 w 53"/>
                <a:gd name="T23" fmla="*/ 31 h 72"/>
                <a:gd name="T24" fmla="*/ 26 w 53"/>
                <a:gd name="T25" fmla="*/ 25 h 72"/>
                <a:gd name="T26" fmla="*/ 25 w 53"/>
                <a:gd name="T27" fmla="*/ 18 h 72"/>
                <a:gd name="T28" fmla="*/ 23 w 53"/>
                <a:gd name="T29" fmla="*/ 12 h 72"/>
                <a:gd name="T30" fmla="*/ 20 w 53"/>
                <a:gd name="T31" fmla="*/ 6 h 72"/>
                <a:gd name="T32" fmla="*/ 17 w 53"/>
                <a:gd name="T33" fmla="*/ 2 h 72"/>
                <a:gd name="T34" fmla="*/ 16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1" name="Freeform 77">
              <a:extLst>
                <a:ext uri="{FF2B5EF4-FFF2-40B4-BE49-F238E27FC236}">
                  <a16:creationId xmlns:a16="http://schemas.microsoft.com/office/drawing/2014/main" id="{603B421C-4AC9-44E8-B4E5-22E345C98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3 w 71"/>
                <a:gd name="T1" fmla="*/ 0 h 56"/>
                <a:gd name="T2" fmla="*/ 0 w 71"/>
                <a:gd name="T3" fmla="*/ 5 h 56"/>
                <a:gd name="T4" fmla="*/ 1 w 71"/>
                <a:gd name="T5" fmla="*/ 7 h 56"/>
                <a:gd name="T6" fmla="*/ 4 w 71"/>
                <a:gd name="T7" fmla="*/ 11 h 56"/>
                <a:gd name="T8" fmla="*/ 7 w 71"/>
                <a:gd name="T9" fmla="*/ 17 h 56"/>
                <a:gd name="T10" fmla="*/ 12 w 71"/>
                <a:gd name="T11" fmla="*/ 22 h 56"/>
                <a:gd name="T12" fmla="*/ 16 w 71"/>
                <a:gd name="T13" fmla="*/ 27 h 56"/>
                <a:gd name="T14" fmla="*/ 22 w 71"/>
                <a:gd name="T15" fmla="*/ 28 h 56"/>
                <a:gd name="T16" fmla="*/ 28 w 71"/>
                <a:gd name="T17" fmla="*/ 27 h 56"/>
                <a:gd name="T18" fmla="*/ 33 w 71"/>
                <a:gd name="T19" fmla="*/ 21 h 56"/>
                <a:gd name="T20" fmla="*/ 36 w 71"/>
                <a:gd name="T21" fmla="*/ 13 h 56"/>
                <a:gd name="T22" fmla="*/ 34 w 71"/>
                <a:gd name="T23" fmla="*/ 8 h 56"/>
                <a:gd name="T24" fmla="*/ 30 w 71"/>
                <a:gd name="T25" fmla="*/ 4 h 56"/>
                <a:gd name="T26" fmla="*/ 23 w 71"/>
                <a:gd name="T27" fmla="*/ 1 h 56"/>
                <a:gd name="T28" fmla="*/ 16 w 71"/>
                <a:gd name="T29" fmla="*/ 0 h 56"/>
                <a:gd name="T30" fmla="*/ 10 w 71"/>
                <a:gd name="T31" fmla="*/ 0 h 56"/>
                <a:gd name="T32" fmla="*/ 5 w 71"/>
                <a:gd name="T33" fmla="*/ 0 h 56"/>
                <a:gd name="T34" fmla="*/ 3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2" name="Freeform 78">
              <a:extLst>
                <a:ext uri="{FF2B5EF4-FFF2-40B4-BE49-F238E27FC236}">
                  <a16:creationId xmlns:a16="http://schemas.microsoft.com/office/drawing/2014/main" id="{6B43E020-05BE-4581-8673-03941F60D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23 h 57"/>
                <a:gd name="T2" fmla="*/ 3 w 72"/>
                <a:gd name="T3" fmla="*/ 28 h 57"/>
                <a:gd name="T4" fmla="*/ 5 w 72"/>
                <a:gd name="T5" fmla="*/ 28 h 57"/>
                <a:gd name="T6" fmla="*/ 10 w 72"/>
                <a:gd name="T7" fmla="*/ 28 h 57"/>
                <a:gd name="T8" fmla="*/ 16 w 72"/>
                <a:gd name="T9" fmla="*/ 28 h 57"/>
                <a:gd name="T10" fmla="*/ 24 w 72"/>
                <a:gd name="T11" fmla="*/ 27 h 57"/>
                <a:gd name="T12" fmla="*/ 31 w 72"/>
                <a:gd name="T13" fmla="*/ 25 h 57"/>
                <a:gd name="T14" fmla="*/ 35 w 72"/>
                <a:gd name="T15" fmla="*/ 21 h 57"/>
                <a:gd name="T16" fmla="*/ 37 w 72"/>
                <a:gd name="T17" fmla="*/ 15 h 57"/>
                <a:gd name="T18" fmla="*/ 34 w 72"/>
                <a:gd name="T19" fmla="*/ 8 h 57"/>
                <a:gd name="T20" fmla="*/ 28 w 72"/>
                <a:gd name="T21" fmla="*/ 2 h 57"/>
                <a:gd name="T22" fmla="*/ 23 w 72"/>
                <a:gd name="T23" fmla="*/ 0 h 57"/>
                <a:gd name="T24" fmla="*/ 17 w 72"/>
                <a:gd name="T25" fmla="*/ 2 h 57"/>
                <a:gd name="T26" fmla="*/ 12 w 72"/>
                <a:gd name="T27" fmla="*/ 6 h 57"/>
                <a:gd name="T28" fmla="*/ 7 w 72"/>
                <a:gd name="T29" fmla="*/ 11 h 57"/>
                <a:gd name="T30" fmla="*/ 4 w 72"/>
                <a:gd name="T31" fmla="*/ 17 h 57"/>
                <a:gd name="T32" fmla="*/ 1 w 72"/>
                <a:gd name="T33" fmla="*/ 21 h 57"/>
                <a:gd name="T34" fmla="*/ 0 w 72"/>
                <a:gd name="T35" fmla="*/ 23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3" name="Freeform 79">
              <a:extLst>
                <a:ext uri="{FF2B5EF4-FFF2-40B4-BE49-F238E27FC236}">
                  <a16:creationId xmlns:a16="http://schemas.microsoft.com/office/drawing/2014/main" id="{44B85ADF-2E0B-47B9-AFF2-F76771583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6 w 23"/>
                <a:gd name="T1" fmla="*/ 12 h 24"/>
                <a:gd name="T2" fmla="*/ 3 w 23"/>
                <a:gd name="T3" fmla="*/ 12 h 24"/>
                <a:gd name="T4" fmla="*/ 2 w 23"/>
                <a:gd name="T5" fmla="*/ 10 h 24"/>
                <a:gd name="T6" fmla="*/ 0 w 23"/>
                <a:gd name="T7" fmla="*/ 9 h 24"/>
                <a:gd name="T8" fmla="*/ 0 w 23"/>
                <a:gd name="T9" fmla="*/ 6 h 24"/>
                <a:gd name="T10" fmla="*/ 0 w 23"/>
                <a:gd name="T11" fmla="*/ 4 h 24"/>
                <a:gd name="T12" fmla="*/ 2 w 23"/>
                <a:gd name="T13" fmla="*/ 2 h 24"/>
                <a:gd name="T14" fmla="*/ 3 w 23"/>
                <a:gd name="T15" fmla="*/ 1 h 24"/>
                <a:gd name="T16" fmla="*/ 6 w 23"/>
                <a:gd name="T17" fmla="*/ 0 h 24"/>
                <a:gd name="T18" fmla="*/ 8 w 23"/>
                <a:gd name="T19" fmla="*/ 1 h 24"/>
                <a:gd name="T20" fmla="*/ 10 w 23"/>
                <a:gd name="T21" fmla="*/ 2 h 24"/>
                <a:gd name="T22" fmla="*/ 11 w 23"/>
                <a:gd name="T23" fmla="*/ 4 h 24"/>
                <a:gd name="T24" fmla="*/ 11 w 23"/>
                <a:gd name="T25" fmla="*/ 6 h 24"/>
                <a:gd name="T26" fmla="*/ 11 w 23"/>
                <a:gd name="T27" fmla="*/ 9 h 24"/>
                <a:gd name="T28" fmla="*/ 10 w 23"/>
                <a:gd name="T29" fmla="*/ 10 h 24"/>
                <a:gd name="T30" fmla="*/ 8 w 23"/>
                <a:gd name="T31" fmla="*/ 12 h 24"/>
                <a:gd name="T32" fmla="*/ 6 w 23"/>
                <a:gd name="T33" fmla="*/ 12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4" name="Freeform 80">
              <a:extLst>
                <a:ext uri="{FF2B5EF4-FFF2-40B4-BE49-F238E27FC236}">
                  <a16:creationId xmlns:a16="http://schemas.microsoft.com/office/drawing/2014/main" id="{4B3B6787-AFCF-4278-9295-456DE75C7C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0 w 52"/>
                <a:gd name="T1" fmla="*/ 36 h 73"/>
                <a:gd name="T2" fmla="*/ 16 w 52"/>
                <a:gd name="T3" fmla="*/ 36 h 73"/>
                <a:gd name="T4" fmla="*/ 17 w 52"/>
                <a:gd name="T5" fmla="*/ 34 h 73"/>
                <a:gd name="T6" fmla="*/ 19 w 52"/>
                <a:gd name="T7" fmla="*/ 30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1 h 73"/>
                <a:gd name="T14" fmla="*/ 26 w 52"/>
                <a:gd name="T15" fmla="*/ 6 h 73"/>
                <a:gd name="T16" fmla="*/ 22 w 52"/>
                <a:gd name="T17" fmla="*/ 2 h 73"/>
                <a:gd name="T18" fmla="*/ 14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1 h 73"/>
                <a:gd name="T26" fmla="*/ 1 w 52"/>
                <a:gd name="T27" fmla="*/ 18 h 73"/>
                <a:gd name="T28" fmla="*/ 4 w 52"/>
                <a:gd name="T29" fmla="*/ 25 h 73"/>
                <a:gd name="T30" fmla="*/ 7 w 52"/>
                <a:gd name="T31" fmla="*/ 30 h 73"/>
                <a:gd name="T32" fmla="*/ 9 w 52"/>
                <a:gd name="T33" fmla="*/ 34 h 73"/>
                <a:gd name="T34" fmla="*/ 10 w 52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5" name="Freeform 81">
              <a:extLst>
                <a:ext uri="{FF2B5EF4-FFF2-40B4-BE49-F238E27FC236}">
                  <a16:creationId xmlns:a16="http://schemas.microsoft.com/office/drawing/2014/main" id="{D8B4A6DE-E5C3-4FCE-8193-822E306180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0 w 52"/>
                <a:gd name="T1" fmla="*/ 36 h 73"/>
                <a:gd name="T2" fmla="*/ 16 w 52"/>
                <a:gd name="T3" fmla="*/ 36 h 73"/>
                <a:gd name="T4" fmla="*/ 17 w 52"/>
                <a:gd name="T5" fmla="*/ 34 h 73"/>
                <a:gd name="T6" fmla="*/ 19 w 52"/>
                <a:gd name="T7" fmla="*/ 30 h 73"/>
                <a:gd name="T8" fmla="*/ 22 w 52"/>
                <a:gd name="T9" fmla="*/ 25 h 73"/>
                <a:gd name="T10" fmla="*/ 25 w 52"/>
                <a:gd name="T11" fmla="*/ 18 h 73"/>
                <a:gd name="T12" fmla="*/ 26 w 52"/>
                <a:gd name="T13" fmla="*/ 11 h 73"/>
                <a:gd name="T14" fmla="*/ 26 w 52"/>
                <a:gd name="T15" fmla="*/ 6 h 73"/>
                <a:gd name="T16" fmla="*/ 22 w 52"/>
                <a:gd name="T17" fmla="*/ 2 h 73"/>
                <a:gd name="T18" fmla="*/ 14 w 52"/>
                <a:gd name="T19" fmla="*/ 0 h 73"/>
                <a:gd name="T20" fmla="*/ 5 w 52"/>
                <a:gd name="T21" fmla="*/ 2 h 73"/>
                <a:gd name="T22" fmla="*/ 1 w 52"/>
                <a:gd name="T23" fmla="*/ 6 h 73"/>
                <a:gd name="T24" fmla="*/ 0 w 52"/>
                <a:gd name="T25" fmla="*/ 11 h 73"/>
                <a:gd name="T26" fmla="*/ 1 w 52"/>
                <a:gd name="T27" fmla="*/ 18 h 73"/>
                <a:gd name="T28" fmla="*/ 4 w 52"/>
                <a:gd name="T29" fmla="*/ 25 h 73"/>
                <a:gd name="T30" fmla="*/ 7 w 52"/>
                <a:gd name="T31" fmla="*/ 30 h 73"/>
                <a:gd name="T32" fmla="*/ 9 w 52"/>
                <a:gd name="T33" fmla="*/ 34 h 73"/>
                <a:gd name="T34" fmla="*/ 10 w 52"/>
                <a:gd name="T35" fmla="*/ 36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6" name="Freeform 82">
              <a:extLst>
                <a:ext uri="{FF2B5EF4-FFF2-40B4-BE49-F238E27FC236}">
                  <a16:creationId xmlns:a16="http://schemas.microsoft.com/office/drawing/2014/main" id="{D8435F36-EB2F-4602-B742-A667D8BB6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32 w 72"/>
                <a:gd name="T1" fmla="*/ 28 h 58"/>
                <a:gd name="T2" fmla="*/ 35 w 72"/>
                <a:gd name="T3" fmla="*/ 23 h 58"/>
                <a:gd name="T4" fmla="*/ 35 w 72"/>
                <a:gd name="T5" fmla="*/ 21 h 58"/>
                <a:gd name="T6" fmla="*/ 32 w 72"/>
                <a:gd name="T7" fmla="*/ 17 h 58"/>
                <a:gd name="T8" fmla="*/ 28 w 72"/>
                <a:gd name="T9" fmla="*/ 12 h 58"/>
                <a:gd name="T10" fmla="*/ 24 w 72"/>
                <a:gd name="T11" fmla="*/ 7 h 58"/>
                <a:gd name="T12" fmla="*/ 19 w 72"/>
                <a:gd name="T13" fmla="*/ 2 h 58"/>
                <a:gd name="T14" fmla="*/ 14 w 72"/>
                <a:gd name="T15" fmla="*/ 0 h 58"/>
                <a:gd name="T16" fmla="*/ 8 w 72"/>
                <a:gd name="T17" fmla="*/ 1 h 58"/>
                <a:gd name="T18" fmla="*/ 3 w 72"/>
                <a:gd name="T19" fmla="*/ 7 h 58"/>
                <a:gd name="T20" fmla="*/ 0 w 72"/>
                <a:gd name="T21" fmla="*/ 15 h 58"/>
                <a:gd name="T22" fmla="*/ 2 w 72"/>
                <a:gd name="T23" fmla="*/ 21 h 58"/>
                <a:gd name="T24" fmla="*/ 6 w 72"/>
                <a:gd name="T25" fmla="*/ 25 h 58"/>
                <a:gd name="T26" fmla="*/ 13 w 72"/>
                <a:gd name="T27" fmla="*/ 27 h 58"/>
                <a:gd name="T28" fmla="*/ 19 w 72"/>
                <a:gd name="T29" fmla="*/ 28 h 58"/>
                <a:gd name="T30" fmla="*/ 25 w 72"/>
                <a:gd name="T31" fmla="*/ 28 h 58"/>
                <a:gd name="T32" fmla="*/ 31 w 72"/>
                <a:gd name="T33" fmla="*/ 28 h 58"/>
                <a:gd name="T34" fmla="*/ 32 w 72"/>
                <a:gd name="T35" fmla="*/ 28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7" name="Freeform 83">
              <a:extLst>
                <a:ext uri="{FF2B5EF4-FFF2-40B4-BE49-F238E27FC236}">
                  <a16:creationId xmlns:a16="http://schemas.microsoft.com/office/drawing/2014/main" id="{1439B685-3206-4AA9-AFEA-DAACF52AE5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35 w 72"/>
                <a:gd name="T1" fmla="*/ 5 h 56"/>
                <a:gd name="T2" fmla="*/ 32 w 72"/>
                <a:gd name="T3" fmla="*/ 0 h 56"/>
                <a:gd name="T4" fmla="*/ 31 w 72"/>
                <a:gd name="T5" fmla="*/ 0 h 56"/>
                <a:gd name="T6" fmla="*/ 26 w 72"/>
                <a:gd name="T7" fmla="*/ 0 h 56"/>
                <a:gd name="T8" fmla="*/ 19 w 72"/>
                <a:gd name="T9" fmla="*/ 0 h 56"/>
                <a:gd name="T10" fmla="*/ 13 w 72"/>
                <a:gd name="T11" fmla="*/ 1 h 56"/>
                <a:gd name="T12" fmla="*/ 6 w 72"/>
                <a:gd name="T13" fmla="*/ 4 h 56"/>
                <a:gd name="T14" fmla="*/ 2 w 72"/>
                <a:gd name="T15" fmla="*/ 7 h 56"/>
                <a:gd name="T16" fmla="*/ 0 w 72"/>
                <a:gd name="T17" fmla="*/ 13 h 56"/>
                <a:gd name="T18" fmla="*/ 3 w 72"/>
                <a:gd name="T19" fmla="*/ 21 h 56"/>
                <a:gd name="T20" fmla="*/ 8 w 72"/>
                <a:gd name="T21" fmla="*/ 27 h 56"/>
                <a:gd name="T22" fmla="*/ 14 w 72"/>
                <a:gd name="T23" fmla="*/ 29 h 56"/>
                <a:gd name="T24" fmla="*/ 19 w 72"/>
                <a:gd name="T25" fmla="*/ 27 h 56"/>
                <a:gd name="T26" fmla="*/ 24 w 72"/>
                <a:gd name="T27" fmla="*/ 23 h 56"/>
                <a:gd name="T28" fmla="*/ 28 w 72"/>
                <a:gd name="T29" fmla="*/ 17 h 56"/>
                <a:gd name="T30" fmla="*/ 32 w 72"/>
                <a:gd name="T31" fmla="*/ 11 h 56"/>
                <a:gd name="T32" fmla="*/ 35 w 72"/>
                <a:gd name="T33" fmla="*/ 7 h 56"/>
                <a:gd name="T34" fmla="*/ 35 w 72"/>
                <a:gd name="T35" fmla="*/ 5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8" name="Freeform 84">
              <a:extLst>
                <a:ext uri="{FF2B5EF4-FFF2-40B4-BE49-F238E27FC236}">
                  <a16:creationId xmlns:a16="http://schemas.microsoft.com/office/drawing/2014/main" id="{3F710AF4-0A1D-44B3-A0F2-4DD9E9BA1E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6 w 53"/>
                <a:gd name="T1" fmla="*/ 0 h 72"/>
                <a:gd name="T2" fmla="*/ 11 w 53"/>
                <a:gd name="T3" fmla="*/ 0 h 72"/>
                <a:gd name="T4" fmla="*/ 10 w 53"/>
                <a:gd name="T5" fmla="*/ 2 h 72"/>
                <a:gd name="T6" fmla="*/ 7 w 53"/>
                <a:gd name="T7" fmla="*/ 6 h 72"/>
                <a:gd name="T8" fmla="*/ 4 w 53"/>
                <a:gd name="T9" fmla="*/ 12 h 72"/>
                <a:gd name="T10" fmla="*/ 1 w 53"/>
                <a:gd name="T11" fmla="*/ 18 h 72"/>
                <a:gd name="T12" fmla="*/ 0 w 53"/>
                <a:gd name="T13" fmla="*/ 25 h 72"/>
                <a:gd name="T14" fmla="*/ 1 w 53"/>
                <a:gd name="T15" fmla="*/ 31 h 72"/>
                <a:gd name="T16" fmla="*/ 5 w 53"/>
                <a:gd name="T17" fmla="*/ 35 h 72"/>
                <a:gd name="T18" fmla="*/ 14 w 53"/>
                <a:gd name="T19" fmla="*/ 37 h 72"/>
                <a:gd name="T20" fmla="*/ 22 w 53"/>
                <a:gd name="T21" fmla="*/ 35 h 72"/>
                <a:gd name="T22" fmla="*/ 26 w 53"/>
                <a:gd name="T23" fmla="*/ 31 h 72"/>
                <a:gd name="T24" fmla="*/ 27 w 53"/>
                <a:gd name="T25" fmla="*/ 25 h 72"/>
                <a:gd name="T26" fmla="*/ 26 w 53"/>
                <a:gd name="T27" fmla="*/ 18 h 72"/>
                <a:gd name="T28" fmla="*/ 23 w 53"/>
                <a:gd name="T29" fmla="*/ 12 h 72"/>
                <a:gd name="T30" fmla="*/ 20 w 53"/>
                <a:gd name="T31" fmla="*/ 6 h 72"/>
                <a:gd name="T32" fmla="*/ 18 w 53"/>
                <a:gd name="T33" fmla="*/ 2 h 72"/>
                <a:gd name="T34" fmla="*/ 16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49" name="Freeform 85">
              <a:extLst>
                <a:ext uri="{FF2B5EF4-FFF2-40B4-BE49-F238E27FC236}">
                  <a16:creationId xmlns:a16="http://schemas.microsoft.com/office/drawing/2014/main" id="{3A205C50-1366-45BF-88EC-ED7BC84CF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3 w 72"/>
                <a:gd name="T1" fmla="*/ 0 h 57"/>
                <a:gd name="T2" fmla="*/ 0 w 72"/>
                <a:gd name="T3" fmla="*/ 5 h 57"/>
                <a:gd name="T4" fmla="*/ 0 w 72"/>
                <a:gd name="T5" fmla="*/ 7 h 57"/>
                <a:gd name="T6" fmla="*/ 3 w 72"/>
                <a:gd name="T7" fmla="*/ 11 h 57"/>
                <a:gd name="T8" fmla="*/ 7 w 72"/>
                <a:gd name="T9" fmla="*/ 17 h 57"/>
                <a:gd name="T10" fmla="*/ 11 w 72"/>
                <a:gd name="T11" fmla="*/ 22 h 57"/>
                <a:gd name="T12" fmla="*/ 16 w 72"/>
                <a:gd name="T13" fmla="*/ 27 h 57"/>
                <a:gd name="T14" fmla="*/ 21 w 72"/>
                <a:gd name="T15" fmla="*/ 29 h 57"/>
                <a:gd name="T16" fmla="*/ 27 w 72"/>
                <a:gd name="T17" fmla="*/ 28 h 57"/>
                <a:gd name="T18" fmla="*/ 32 w 72"/>
                <a:gd name="T19" fmla="*/ 21 h 57"/>
                <a:gd name="T20" fmla="*/ 35 w 72"/>
                <a:gd name="T21" fmla="*/ 13 h 57"/>
                <a:gd name="T22" fmla="*/ 33 w 72"/>
                <a:gd name="T23" fmla="*/ 8 h 57"/>
                <a:gd name="T24" fmla="*/ 29 w 72"/>
                <a:gd name="T25" fmla="*/ 4 h 57"/>
                <a:gd name="T26" fmla="*/ 22 w 72"/>
                <a:gd name="T27" fmla="*/ 1 h 57"/>
                <a:gd name="T28" fmla="*/ 16 w 72"/>
                <a:gd name="T29" fmla="*/ 0 h 57"/>
                <a:gd name="T30" fmla="*/ 10 w 72"/>
                <a:gd name="T31" fmla="*/ 0 h 57"/>
                <a:gd name="T32" fmla="*/ 4 w 72"/>
                <a:gd name="T33" fmla="*/ 0 h 57"/>
                <a:gd name="T34" fmla="*/ 3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0" name="Freeform 86">
              <a:extLst>
                <a:ext uri="{FF2B5EF4-FFF2-40B4-BE49-F238E27FC236}">
                  <a16:creationId xmlns:a16="http://schemas.microsoft.com/office/drawing/2014/main" id="{CAD57BF6-F335-4276-B4FD-9439F0E4D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24 h 58"/>
                <a:gd name="T2" fmla="*/ 3 w 72"/>
                <a:gd name="T3" fmla="*/ 29 h 58"/>
                <a:gd name="T4" fmla="*/ 4 w 72"/>
                <a:gd name="T5" fmla="*/ 29 h 58"/>
                <a:gd name="T6" fmla="*/ 10 w 72"/>
                <a:gd name="T7" fmla="*/ 29 h 58"/>
                <a:gd name="T8" fmla="*/ 16 w 72"/>
                <a:gd name="T9" fmla="*/ 29 h 58"/>
                <a:gd name="T10" fmla="*/ 22 w 72"/>
                <a:gd name="T11" fmla="*/ 28 h 58"/>
                <a:gd name="T12" fmla="*/ 29 w 72"/>
                <a:gd name="T13" fmla="*/ 26 h 58"/>
                <a:gd name="T14" fmla="*/ 33 w 72"/>
                <a:gd name="T15" fmla="*/ 22 h 58"/>
                <a:gd name="T16" fmla="*/ 35 w 72"/>
                <a:gd name="T17" fmla="*/ 16 h 58"/>
                <a:gd name="T18" fmla="*/ 32 w 72"/>
                <a:gd name="T19" fmla="*/ 8 h 58"/>
                <a:gd name="T20" fmla="*/ 27 w 72"/>
                <a:gd name="T21" fmla="*/ 2 h 58"/>
                <a:gd name="T22" fmla="*/ 21 w 72"/>
                <a:gd name="T23" fmla="*/ 0 h 58"/>
                <a:gd name="T24" fmla="*/ 16 w 72"/>
                <a:gd name="T25" fmla="*/ 3 h 58"/>
                <a:gd name="T26" fmla="*/ 11 w 72"/>
                <a:gd name="T27" fmla="*/ 7 h 58"/>
                <a:gd name="T28" fmla="*/ 7 w 72"/>
                <a:gd name="T29" fmla="*/ 12 h 58"/>
                <a:gd name="T30" fmla="*/ 3 w 72"/>
                <a:gd name="T31" fmla="*/ 18 h 58"/>
                <a:gd name="T32" fmla="*/ 0 w 72"/>
                <a:gd name="T33" fmla="*/ 22 h 58"/>
                <a:gd name="T34" fmla="*/ 0 w 72"/>
                <a:gd name="T35" fmla="*/ 2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1" name="Freeform 87">
              <a:extLst>
                <a:ext uri="{FF2B5EF4-FFF2-40B4-BE49-F238E27FC236}">
                  <a16:creationId xmlns:a16="http://schemas.microsoft.com/office/drawing/2014/main" id="{E723561B-845F-47FD-89D7-7B1F7F740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72 w 144"/>
                <a:gd name="T1" fmla="*/ 0 h 167"/>
                <a:gd name="T2" fmla="*/ 72 w 144"/>
                <a:gd name="T3" fmla="*/ 14 h 167"/>
                <a:gd name="T4" fmla="*/ 69 w 144"/>
                <a:gd name="T5" fmla="*/ 29 h 167"/>
                <a:gd name="T6" fmla="*/ 65 w 144"/>
                <a:gd name="T7" fmla="*/ 42 h 167"/>
                <a:gd name="T8" fmla="*/ 58 w 144"/>
                <a:gd name="T9" fmla="*/ 56 h 167"/>
                <a:gd name="T10" fmla="*/ 50 w 144"/>
                <a:gd name="T11" fmla="*/ 68 h 167"/>
                <a:gd name="T12" fmla="*/ 41 w 144"/>
                <a:gd name="T13" fmla="*/ 76 h 167"/>
                <a:gd name="T14" fmla="*/ 30 w 144"/>
                <a:gd name="T15" fmla="*/ 82 h 167"/>
                <a:gd name="T16" fmla="*/ 18 w 144"/>
                <a:gd name="T17" fmla="*/ 84 h 167"/>
                <a:gd name="T18" fmla="*/ 8 w 144"/>
                <a:gd name="T19" fmla="*/ 82 h 167"/>
                <a:gd name="T20" fmla="*/ 3 w 144"/>
                <a:gd name="T21" fmla="*/ 76 h 167"/>
                <a:gd name="T22" fmla="*/ 0 w 144"/>
                <a:gd name="T23" fmla="*/ 70 h 167"/>
                <a:gd name="T24" fmla="*/ 1 w 144"/>
                <a:gd name="T25" fmla="*/ 62 h 167"/>
                <a:gd name="T26" fmla="*/ 6 w 144"/>
                <a:gd name="T27" fmla="*/ 55 h 167"/>
                <a:gd name="T28" fmla="*/ 12 w 144"/>
                <a:gd name="T29" fmla="*/ 48 h 167"/>
                <a:gd name="T30" fmla="*/ 21 w 144"/>
                <a:gd name="T31" fmla="*/ 43 h 167"/>
                <a:gd name="T32" fmla="*/ 31 w 144"/>
                <a:gd name="T33" fmla="*/ 41 h 167"/>
                <a:gd name="T34" fmla="*/ 40 w 144"/>
                <a:gd name="T35" fmla="*/ 40 h 167"/>
                <a:gd name="T36" fmla="*/ 48 w 144"/>
                <a:gd name="T37" fmla="*/ 35 h 167"/>
                <a:gd name="T38" fmla="*/ 54 w 144"/>
                <a:gd name="T39" fmla="*/ 29 h 167"/>
                <a:gd name="T40" fmla="*/ 61 w 144"/>
                <a:gd name="T41" fmla="*/ 21 h 167"/>
                <a:gd name="T42" fmla="*/ 65 w 144"/>
                <a:gd name="T43" fmla="*/ 13 h 167"/>
                <a:gd name="T44" fmla="*/ 69 w 144"/>
                <a:gd name="T45" fmla="*/ 7 h 167"/>
                <a:gd name="T46" fmla="*/ 72 w 144"/>
                <a:gd name="T47" fmla="*/ 2 h 167"/>
                <a:gd name="T48" fmla="*/ 72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2" name="Freeform 88">
              <a:extLst>
                <a:ext uri="{FF2B5EF4-FFF2-40B4-BE49-F238E27FC236}">
                  <a16:creationId xmlns:a16="http://schemas.microsoft.com/office/drawing/2014/main" id="{5F6EE3A8-8E4A-4D5C-ABB1-A1F2437C17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02 w 204"/>
                <a:gd name="T1" fmla="*/ 0 h 82"/>
                <a:gd name="T2" fmla="*/ 98 w 204"/>
                <a:gd name="T3" fmla="*/ 5 h 82"/>
                <a:gd name="T4" fmla="*/ 94 w 204"/>
                <a:gd name="T5" fmla="*/ 10 h 82"/>
                <a:gd name="T6" fmla="*/ 88 w 204"/>
                <a:gd name="T7" fmla="*/ 15 h 82"/>
                <a:gd name="T8" fmla="*/ 83 w 204"/>
                <a:gd name="T9" fmla="*/ 20 h 82"/>
                <a:gd name="T10" fmla="*/ 76 w 204"/>
                <a:gd name="T11" fmla="*/ 24 h 82"/>
                <a:gd name="T12" fmla="*/ 70 w 204"/>
                <a:gd name="T13" fmla="*/ 28 h 82"/>
                <a:gd name="T14" fmla="*/ 64 w 204"/>
                <a:gd name="T15" fmla="*/ 32 h 82"/>
                <a:gd name="T16" fmla="*/ 57 w 204"/>
                <a:gd name="T17" fmla="*/ 34 h 82"/>
                <a:gd name="T18" fmla="*/ 50 w 204"/>
                <a:gd name="T19" fmla="*/ 37 h 82"/>
                <a:gd name="T20" fmla="*/ 44 w 204"/>
                <a:gd name="T21" fmla="*/ 39 h 82"/>
                <a:gd name="T22" fmla="*/ 37 w 204"/>
                <a:gd name="T23" fmla="*/ 40 h 82"/>
                <a:gd name="T24" fmla="*/ 31 w 204"/>
                <a:gd name="T25" fmla="*/ 40 h 82"/>
                <a:gd name="T26" fmla="*/ 24 w 204"/>
                <a:gd name="T27" fmla="*/ 40 h 82"/>
                <a:gd name="T28" fmla="*/ 19 w 204"/>
                <a:gd name="T29" fmla="*/ 38 h 82"/>
                <a:gd name="T30" fmla="*/ 13 w 204"/>
                <a:gd name="T31" fmla="*/ 35 h 82"/>
                <a:gd name="T32" fmla="*/ 8 w 204"/>
                <a:gd name="T33" fmla="*/ 32 h 82"/>
                <a:gd name="T34" fmla="*/ 1 w 204"/>
                <a:gd name="T35" fmla="*/ 23 h 82"/>
                <a:gd name="T36" fmla="*/ 0 w 204"/>
                <a:gd name="T37" fmla="*/ 16 h 82"/>
                <a:gd name="T38" fmla="*/ 3 w 204"/>
                <a:gd name="T39" fmla="*/ 10 h 82"/>
                <a:gd name="T40" fmla="*/ 9 w 204"/>
                <a:gd name="T41" fmla="*/ 5 h 82"/>
                <a:gd name="T42" fmla="*/ 17 w 204"/>
                <a:gd name="T43" fmla="*/ 1 h 82"/>
                <a:gd name="T44" fmla="*/ 26 w 204"/>
                <a:gd name="T45" fmla="*/ 0 h 82"/>
                <a:gd name="T46" fmla="*/ 36 w 204"/>
                <a:gd name="T47" fmla="*/ 2 h 82"/>
                <a:gd name="T48" fmla="*/ 45 w 204"/>
                <a:gd name="T49" fmla="*/ 7 h 82"/>
                <a:gd name="T50" fmla="*/ 53 w 204"/>
                <a:gd name="T51" fmla="*/ 11 h 82"/>
                <a:gd name="T52" fmla="*/ 62 w 204"/>
                <a:gd name="T53" fmla="*/ 12 h 82"/>
                <a:gd name="T54" fmla="*/ 71 w 204"/>
                <a:gd name="T55" fmla="*/ 11 h 82"/>
                <a:gd name="T56" fmla="*/ 80 w 204"/>
                <a:gd name="T57" fmla="*/ 8 h 82"/>
                <a:gd name="T58" fmla="*/ 89 w 204"/>
                <a:gd name="T59" fmla="*/ 6 h 82"/>
                <a:gd name="T60" fmla="*/ 96 w 204"/>
                <a:gd name="T61" fmla="*/ 3 h 82"/>
                <a:gd name="T62" fmla="*/ 100 w 204"/>
                <a:gd name="T63" fmla="*/ 1 h 82"/>
                <a:gd name="T64" fmla="*/ 102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3" name="Freeform 89">
              <a:extLst>
                <a:ext uri="{FF2B5EF4-FFF2-40B4-BE49-F238E27FC236}">
                  <a16:creationId xmlns:a16="http://schemas.microsoft.com/office/drawing/2014/main" id="{156143DB-C1D0-47A4-AB70-2A3915B69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2 w 84"/>
                <a:gd name="T1" fmla="*/ 0 h 208"/>
                <a:gd name="T2" fmla="*/ 21 w 84"/>
                <a:gd name="T3" fmla="*/ 11 h 208"/>
                <a:gd name="T4" fmla="*/ 30 w 84"/>
                <a:gd name="T5" fmla="*/ 23 h 208"/>
                <a:gd name="T6" fmla="*/ 36 w 84"/>
                <a:gd name="T7" fmla="*/ 37 h 208"/>
                <a:gd name="T8" fmla="*/ 40 w 84"/>
                <a:gd name="T9" fmla="*/ 50 h 208"/>
                <a:gd name="T10" fmla="*/ 42 w 84"/>
                <a:gd name="T11" fmla="*/ 64 h 208"/>
                <a:gd name="T12" fmla="*/ 41 w 84"/>
                <a:gd name="T13" fmla="*/ 78 h 208"/>
                <a:gd name="T14" fmla="*/ 37 w 84"/>
                <a:gd name="T15" fmla="*/ 89 h 208"/>
                <a:gd name="T16" fmla="*/ 29 w 84"/>
                <a:gd name="T17" fmla="*/ 99 h 208"/>
                <a:gd name="T18" fmla="*/ 20 w 84"/>
                <a:gd name="T19" fmla="*/ 104 h 208"/>
                <a:gd name="T20" fmla="*/ 13 w 84"/>
                <a:gd name="T21" fmla="*/ 104 h 208"/>
                <a:gd name="T22" fmla="*/ 6 w 84"/>
                <a:gd name="T23" fmla="*/ 101 h 208"/>
                <a:gd name="T24" fmla="*/ 2 w 84"/>
                <a:gd name="T25" fmla="*/ 94 h 208"/>
                <a:gd name="T26" fmla="*/ 0 w 84"/>
                <a:gd name="T27" fmla="*/ 85 h 208"/>
                <a:gd name="T28" fmla="*/ 1 w 84"/>
                <a:gd name="T29" fmla="*/ 76 h 208"/>
                <a:gd name="T30" fmla="*/ 4 w 84"/>
                <a:gd name="T31" fmla="*/ 67 h 208"/>
                <a:gd name="T32" fmla="*/ 10 w 84"/>
                <a:gd name="T33" fmla="*/ 58 h 208"/>
                <a:gd name="T34" fmla="*/ 17 w 84"/>
                <a:gd name="T35" fmla="*/ 42 h 208"/>
                <a:gd name="T36" fmla="*/ 17 w 84"/>
                <a:gd name="T37" fmla="*/ 23 h 208"/>
                <a:gd name="T38" fmla="*/ 14 w 84"/>
                <a:gd name="T39" fmla="*/ 7 h 208"/>
                <a:gd name="T40" fmla="*/ 12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4" name="Freeform 90">
              <a:extLst>
                <a:ext uri="{FF2B5EF4-FFF2-40B4-BE49-F238E27FC236}">
                  <a16:creationId xmlns:a16="http://schemas.microsoft.com/office/drawing/2014/main" id="{A8B17F8D-EF1B-4F18-800D-98D94A564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4 w 144"/>
                <a:gd name="T3" fmla="*/ 3 h 170"/>
                <a:gd name="T4" fmla="*/ 27 w 144"/>
                <a:gd name="T5" fmla="*/ 9 h 170"/>
                <a:gd name="T6" fmla="*/ 41 w 144"/>
                <a:gd name="T7" fmla="*/ 16 h 170"/>
                <a:gd name="T8" fmla="*/ 52 w 144"/>
                <a:gd name="T9" fmla="*/ 25 h 170"/>
                <a:gd name="T10" fmla="*/ 62 w 144"/>
                <a:gd name="T11" fmla="*/ 35 h 170"/>
                <a:gd name="T12" fmla="*/ 69 w 144"/>
                <a:gd name="T13" fmla="*/ 45 h 170"/>
                <a:gd name="T14" fmla="*/ 72 w 144"/>
                <a:gd name="T15" fmla="*/ 58 h 170"/>
                <a:gd name="T16" fmla="*/ 71 w 144"/>
                <a:gd name="T17" fmla="*/ 70 h 170"/>
                <a:gd name="T18" fmla="*/ 67 w 144"/>
                <a:gd name="T19" fmla="*/ 79 h 170"/>
                <a:gd name="T20" fmla="*/ 61 w 144"/>
                <a:gd name="T21" fmla="*/ 83 h 170"/>
                <a:gd name="T22" fmla="*/ 54 w 144"/>
                <a:gd name="T23" fmla="*/ 84 h 170"/>
                <a:gd name="T24" fmla="*/ 47 w 144"/>
                <a:gd name="T25" fmla="*/ 81 h 170"/>
                <a:gd name="T26" fmla="*/ 40 w 144"/>
                <a:gd name="T27" fmla="*/ 75 h 170"/>
                <a:gd name="T28" fmla="*/ 35 w 144"/>
                <a:gd name="T29" fmla="*/ 67 h 170"/>
                <a:gd name="T30" fmla="*/ 32 w 144"/>
                <a:gd name="T31" fmla="*/ 58 h 170"/>
                <a:gd name="T32" fmla="*/ 33 w 144"/>
                <a:gd name="T33" fmla="*/ 48 h 170"/>
                <a:gd name="T34" fmla="*/ 33 w 144"/>
                <a:gd name="T35" fmla="*/ 40 h 170"/>
                <a:gd name="T36" fmla="*/ 30 w 144"/>
                <a:gd name="T37" fmla="*/ 31 h 170"/>
                <a:gd name="T38" fmla="*/ 25 w 144"/>
                <a:gd name="T39" fmla="*/ 23 h 170"/>
                <a:gd name="T40" fmla="*/ 18 w 144"/>
                <a:gd name="T41" fmla="*/ 15 h 170"/>
                <a:gd name="T42" fmla="*/ 12 w 144"/>
                <a:gd name="T43" fmla="*/ 9 h 170"/>
                <a:gd name="T44" fmla="*/ 6 w 144"/>
                <a:gd name="T45" fmla="*/ 5 h 170"/>
                <a:gd name="T46" fmla="*/ 2 w 144"/>
                <a:gd name="T47" fmla="*/ 1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5" name="Freeform 91">
              <a:extLst>
                <a:ext uri="{FF2B5EF4-FFF2-40B4-BE49-F238E27FC236}">
                  <a16:creationId xmlns:a16="http://schemas.microsoft.com/office/drawing/2014/main" id="{93885117-C95C-4343-98D3-113CD2E5D4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9 h 103"/>
                <a:gd name="T2" fmla="*/ 6 w 199"/>
                <a:gd name="T3" fmla="*/ 6 h 103"/>
                <a:gd name="T4" fmla="*/ 13 w 199"/>
                <a:gd name="T5" fmla="*/ 4 h 103"/>
                <a:gd name="T6" fmla="*/ 20 w 199"/>
                <a:gd name="T7" fmla="*/ 2 h 103"/>
                <a:gd name="T8" fmla="*/ 27 w 199"/>
                <a:gd name="T9" fmla="*/ 1 h 103"/>
                <a:gd name="T10" fmla="*/ 34 w 199"/>
                <a:gd name="T11" fmla="*/ 0 h 103"/>
                <a:gd name="T12" fmla="*/ 42 w 199"/>
                <a:gd name="T13" fmla="*/ 0 h 103"/>
                <a:gd name="T14" fmla="*/ 49 w 199"/>
                <a:gd name="T15" fmla="*/ 0 h 103"/>
                <a:gd name="T16" fmla="*/ 57 w 199"/>
                <a:gd name="T17" fmla="*/ 0 h 103"/>
                <a:gd name="T18" fmla="*/ 64 w 199"/>
                <a:gd name="T19" fmla="*/ 2 h 103"/>
                <a:gd name="T20" fmla="*/ 70 w 199"/>
                <a:gd name="T21" fmla="*/ 4 h 103"/>
                <a:gd name="T22" fmla="*/ 76 w 199"/>
                <a:gd name="T23" fmla="*/ 6 h 103"/>
                <a:gd name="T24" fmla="*/ 82 w 199"/>
                <a:gd name="T25" fmla="*/ 9 h 103"/>
                <a:gd name="T26" fmla="*/ 87 w 199"/>
                <a:gd name="T27" fmla="*/ 13 h 103"/>
                <a:gd name="T28" fmla="*/ 91 w 199"/>
                <a:gd name="T29" fmla="*/ 17 h 103"/>
                <a:gd name="T30" fmla="*/ 95 w 199"/>
                <a:gd name="T31" fmla="*/ 22 h 103"/>
                <a:gd name="T32" fmla="*/ 98 w 199"/>
                <a:gd name="T33" fmla="*/ 28 h 103"/>
                <a:gd name="T34" fmla="*/ 99 w 199"/>
                <a:gd name="T35" fmla="*/ 38 h 103"/>
                <a:gd name="T36" fmla="*/ 97 w 199"/>
                <a:gd name="T37" fmla="*/ 45 h 103"/>
                <a:gd name="T38" fmla="*/ 91 w 199"/>
                <a:gd name="T39" fmla="*/ 49 h 103"/>
                <a:gd name="T40" fmla="*/ 83 w 199"/>
                <a:gd name="T41" fmla="*/ 51 h 103"/>
                <a:gd name="T42" fmla="*/ 75 w 199"/>
                <a:gd name="T43" fmla="*/ 50 h 103"/>
                <a:gd name="T44" fmla="*/ 66 w 199"/>
                <a:gd name="T45" fmla="*/ 46 h 103"/>
                <a:gd name="T46" fmla="*/ 59 w 199"/>
                <a:gd name="T47" fmla="*/ 40 h 103"/>
                <a:gd name="T48" fmla="*/ 53 w 199"/>
                <a:gd name="T49" fmla="*/ 31 h 103"/>
                <a:gd name="T50" fmla="*/ 48 w 199"/>
                <a:gd name="T51" fmla="*/ 24 h 103"/>
                <a:gd name="T52" fmla="*/ 41 w 199"/>
                <a:gd name="T53" fmla="*/ 18 h 103"/>
                <a:gd name="T54" fmla="*/ 32 w 199"/>
                <a:gd name="T55" fmla="*/ 14 h 103"/>
                <a:gd name="T56" fmla="*/ 23 w 199"/>
                <a:gd name="T57" fmla="*/ 12 h 103"/>
                <a:gd name="T58" fmla="*/ 14 w 199"/>
                <a:gd name="T59" fmla="*/ 10 h 103"/>
                <a:gd name="T60" fmla="*/ 7 w 199"/>
                <a:gd name="T61" fmla="*/ 9 h 103"/>
                <a:gd name="T62" fmla="*/ 2 w 199"/>
                <a:gd name="T63" fmla="*/ 9 h 103"/>
                <a:gd name="T64" fmla="*/ 0 w 199"/>
                <a:gd name="T65" fmla="*/ 9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6" name="Freeform 92">
              <a:extLst>
                <a:ext uri="{FF2B5EF4-FFF2-40B4-BE49-F238E27FC236}">
                  <a16:creationId xmlns:a16="http://schemas.microsoft.com/office/drawing/2014/main" id="{C50BFA2B-EE0E-4D70-99EF-5CAA0AF26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47 w 107"/>
                <a:gd name="T1" fmla="*/ 0 h 195"/>
                <a:gd name="T2" fmla="*/ 51 w 107"/>
                <a:gd name="T3" fmla="*/ 13 h 195"/>
                <a:gd name="T4" fmla="*/ 53 w 107"/>
                <a:gd name="T5" fmla="*/ 28 h 195"/>
                <a:gd name="T6" fmla="*/ 53 w 107"/>
                <a:gd name="T7" fmla="*/ 43 h 195"/>
                <a:gd name="T8" fmla="*/ 52 w 107"/>
                <a:gd name="T9" fmla="*/ 57 h 195"/>
                <a:gd name="T10" fmla="*/ 48 w 107"/>
                <a:gd name="T11" fmla="*/ 71 h 195"/>
                <a:gd name="T12" fmla="*/ 41 w 107"/>
                <a:gd name="T13" fmla="*/ 82 h 195"/>
                <a:gd name="T14" fmla="*/ 33 w 107"/>
                <a:gd name="T15" fmla="*/ 92 h 195"/>
                <a:gd name="T16" fmla="*/ 22 w 107"/>
                <a:gd name="T17" fmla="*/ 97 h 195"/>
                <a:gd name="T18" fmla="*/ 12 w 107"/>
                <a:gd name="T19" fmla="*/ 98 h 195"/>
                <a:gd name="T20" fmla="*/ 5 w 107"/>
                <a:gd name="T21" fmla="*/ 95 h 195"/>
                <a:gd name="T22" fmla="*/ 1 w 107"/>
                <a:gd name="T23" fmla="*/ 89 h 195"/>
                <a:gd name="T24" fmla="*/ 0 w 107"/>
                <a:gd name="T25" fmla="*/ 81 h 195"/>
                <a:gd name="T26" fmla="*/ 1 w 107"/>
                <a:gd name="T27" fmla="*/ 73 h 195"/>
                <a:gd name="T28" fmla="*/ 6 w 107"/>
                <a:gd name="T29" fmla="*/ 64 h 195"/>
                <a:gd name="T30" fmla="*/ 12 w 107"/>
                <a:gd name="T31" fmla="*/ 57 h 195"/>
                <a:gd name="T32" fmla="*/ 21 w 107"/>
                <a:gd name="T33" fmla="*/ 52 h 195"/>
                <a:gd name="T34" fmla="*/ 29 w 107"/>
                <a:gd name="T35" fmla="*/ 47 h 195"/>
                <a:gd name="T36" fmla="*/ 34 w 107"/>
                <a:gd name="T37" fmla="*/ 40 h 195"/>
                <a:gd name="T38" fmla="*/ 39 w 107"/>
                <a:gd name="T39" fmla="*/ 32 h 195"/>
                <a:gd name="T40" fmla="*/ 43 w 107"/>
                <a:gd name="T41" fmla="*/ 23 h 195"/>
                <a:gd name="T42" fmla="*/ 45 w 107"/>
                <a:gd name="T43" fmla="*/ 14 h 195"/>
                <a:gd name="T44" fmla="*/ 46 w 107"/>
                <a:gd name="T45" fmla="*/ 7 h 195"/>
                <a:gd name="T46" fmla="*/ 47 w 107"/>
                <a:gd name="T47" fmla="*/ 2 h 195"/>
                <a:gd name="T48" fmla="*/ 47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7" name="Freeform 93">
              <a:extLst>
                <a:ext uri="{FF2B5EF4-FFF2-40B4-BE49-F238E27FC236}">
                  <a16:creationId xmlns:a16="http://schemas.microsoft.com/office/drawing/2014/main" id="{71C187E4-008F-4969-9925-8D57B900D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91 w 183"/>
                <a:gd name="T1" fmla="*/ 0 h 126"/>
                <a:gd name="T2" fmla="*/ 86 w 183"/>
                <a:gd name="T3" fmla="*/ 13 h 126"/>
                <a:gd name="T4" fmla="*/ 79 w 183"/>
                <a:gd name="T5" fmla="*/ 26 h 126"/>
                <a:gd name="T6" fmla="*/ 70 w 183"/>
                <a:gd name="T7" fmla="*/ 37 h 126"/>
                <a:gd name="T8" fmla="*/ 60 w 183"/>
                <a:gd name="T9" fmla="*/ 47 h 126"/>
                <a:gd name="T10" fmla="*/ 48 w 183"/>
                <a:gd name="T11" fmla="*/ 56 h 126"/>
                <a:gd name="T12" fmla="*/ 36 w 183"/>
                <a:gd name="T13" fmla="*/ 61 h 126"/>
                <a:gd name="T14" fmla="*/ 24 w 183"/>
                <a:gd name="T15" fmla="*/ 63 h 126"/>
                <a:gd name="T16" fmla="*/ 12 w 183"/>
                <a:gd name="T17" fmla="*/ 60 h 126"/>
                <a:gd name="T18" fmla="*/ 3 w 183"/>
                <a:gd name="T19" fmla="*/ 55 h 126"/>
                <a:gd name="T20" fmla="*/ 0 w 183"/>
                <a:gd name="T21" fmla="*/ 48 h 126"/>
                <a:gd name="T22" fmla="*/ 0 w 183"/>
                <a:gd name="T23" fmla="*/ 41 h 126"/>
                <a:gd name="T24" fmla="*/ 4 w 183"/>
                <a:gd name="T25" fmla="*/ 35 h 126"/>
                <a:gd name="T26" fmla="*/ 11 w 183"/>
                <a:gd name="T27" fmla="*/ 29 h 126"/>
                <a:gd name="T28" fmla="*/ 19 w 183"/>
                <a:gd name="T29" fmla="*/ 25 h 126"/>
                <a:gd name="T30" fmla="*/ 29 w 183"/>
                <a:gd name="T31" fmla="*/ 23 h 126"/>
                <a:gd name="T32" fmla="*/ 39 w 183"/>
                <a:gd name="T33" fmla="*/ 25 h 126"/>
                <a:gd name="T34" fmla="*/ 48 w 183"/>
                <a:gd name="T35" fmla="*/ 26 h 126"/>
                <a:gd name="T36" fmla="*/ 56 w 183"/>
                <a:gd name="T37" fmla="*/ 24 h 126"/>
                <a:gd name="T38" fmla="*/ 65 w 183"/>
                <a:gd name="T39" fmla="*/ 20 h 126"/>
                <a:gd name="T40" fmla="*/ 74 w 183"/>
                <a:gd name="T41" fmla="*/ 15 h 126"/>
                <a:gd name="T42" fmla="*/ 80 w 183"/>
                <a:gd name="T43" fmla="*/ 10 h 126"/>
                <a:gd name="T44" fmla="*/ 86 w 183"/>
                <a:gd name="T45" fmla="*/ 5 h 126"/>
                <a:gd name="T46" fmla="*/ 90 w 183"/>
                <a:gd name="T47" fmla="*/ 1 h 126"/>
                <a:gd name="T48" fmla="*/ 91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8" name="Freeform 94">
              <a:extLst>
                <a:ext uri="{FF2B5EF4-FFF2-40B4-BE49-F238E27FC236}">
                  <a16:creationId xmlns:a16="http://schemas.microsoft.com/office/drawing/2014/main" id="{3B6047EC-4293-42E2-A291-717D11C59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2 w 102"/>
                <a:gd name="T3" fmla="*/ 7 h 197"/>
                <a:gd name="T4" fmla="*/ 23 w 102"/>
                <a:gd name="T5" fmla="*/ 16 h 197"/>
                <a:gd name="T6" fmla="*/ 34 w 102"/>
                <a:gd name="T7" fmla="*/ 27 h 197"/>
                <a:gd name="T8" fmla="*/ 42 w 102"/>
                <a:gd name="T9" fmla="*/ 38 h 197"/>
                <a:gd name="T10" fmla="*/ 48 w 102"/>
                <a:gd name="T11" fmla="*/ 51 h 197"/>
                <a:gd name="T12" fmla="*/ 52 w 102"/>
                <a:gd name="T13" fmla="*/ 64 h 197"/>
                <a:gd name="T14" fmla="*/ 52 w 102"/>
                <a:gd name="T15" fmla="*/ 76 h 197"/>
                <a:gd name="T16" fmla="*/ 47 w 102"/>
                <a:gd name="T17" fmla="*/ 88 h 197"/>
                <a:gd name="T18" fmla="*/ 40 w 102"/>
                <a:gd name="T19" fmla="*/ 95 h 197"/>
                <a:gd name="T20" fmla="*/ 33 w 102"/>
                <a:gd name="T21" fmla="*/ 98 h 197"/>
                <a:gd name="T22" fmla="*/ 26 w 102"/>
                <a:gd name="T23" fmla="*/ 97 h 197"/>
                <a:gd name="T24" fmla="*/ 20 w 102"/>
                <a:gd name="T25" fmla="*/ 91 h 197"/>
                <a:gd name="T26" fmla="*/ 15 w 102"/>
                <a:gd name="T27" fmla="*/ 85 h 197"/>
                <a:gd name="T28" fmla="*/ 13 w 102"/>
                <a:gd name="T29" fmla="*/ 75 h 197"/>
                <a:gd name="T30" fmla="*/ 13 w 102"/>
                <a:gd name="T31" fmla="*/ 66 h 197"/>
                <a:gd name="T32" fmla="*/ 16 w 102"/>
                <a:gd name="T33" fmla="*/ 56 h 197"/>
                <a:gd name="T34" fmla="*/ 19 w 102"/>
                <a:gd name="T35" fmla="*/ 48 h 197"/>
                <a:gd name="T36" fmla="*/ 18 w 102"/>
                <a:gd name="T37" fmla="*/ 38 h 197"/>
                <a:gd name="T38" fmla="*/ 16 w 102"/>
                <a:gd name="T39" fmla="*/ 29 h 197"/>
                <a:gd name="T40" fmla="*/ 12 w 102"/>
                <a:gd name="T41" fmla="*/ 20 h 197"/>
                <a:gd name="T42" fmla="*/ 8 w 102"/>
                <a:gd name="T43" fmla="*/ 12 h 197"/>
                <a:gd name="T44" fmla="*/ 4 w 102"/>
                <a:gd name="T45" fmla="*/ 6 h 197"/>
                <a:gd name="T46" fmla="*/ 1 w 102"/>
                <a:gd name="T47" fmla="*/ 2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59" name="Freeform 95">
              <a:extLst>
                <a:ext uri="{FF2B5EF4-FFF2-40B4-BE49-F238E27FC236}">
                  <a16:creationId xmlns:a16="http://schemas.microsoft.com/office/drawing/2014/main" id="{1D94AF85-160E-4E84-8383-2B95CD7FD9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1 h 129"/>
                <a:gd name="T2" fmla="*/ 14 w 180"/>
                <a:gd name="T3" fmla="*/ 0 h 129"/>
                <a:gd name="T4" fmla="*/ 29 w 180"/>
                <a:gd name="T5" fmla="*/ 0 h 129"/>
                <a:gd name="T6" fmla="*/ 44 w 180"/>
                <a:gd name="T7" fmla="*/ 3 h 129"/>
                <a:gd name="T8" fmla="*/ 57 w 180"/>
                <a:gd name="T9" fmla="*/ 8 h 129"/>
                <a:gd name="T10" fmla="*/ 70 w 180"/>
                <a:gd name="T11" fmla="*/ 15 h 129"/>
                <a:gd name="T12" fmla="*/ 80 w 180"/>
                <a:gd name="T13" fmla="*/ 23 h 129"/>
                <a:gd name="T14" fmla="*/ 87 w 180"/>
                <a:gd name="T15" fmla="*/ 33 h 129"/>
                <a:gd name="T16" fmla="*/ 90 w 180"/>
                <a:gd name="T17" fmla="*/ 45 h 129"/>
                <a:gd name="T18" fmla="*/ 89 w 180"/>
                <a:gd name="T19" fmla="*/ 55 h 129"/>
                <a:gd name="T20" fmla="*/ 85 w 180"/>
                <a:gd name="T21" fmla="*/ 61 h 129"/>
                <a:gd name="T22" fmla="*/ 78 w 180"/>
                <a:gd name="T23" fmla="*/ 64 h 129"/>
                <a:gd name="T24" fmla="*/ 71 w 180"/>
                <a:gd name="T25" fmla="*/ 64 h 129"/>
                <a:gd name="T26" fmla="*/ 63 w 180"/>
                <a:gd name="T27" fmla="*/ 60 h 129"/>
                <a:gd name="T28" fmla="*/ 55 w 180"/>
                <a:gd name="T29" fmla="*/ 54 h 129"/>
                <a:gd name="T30" fmla="*/ 49 w 180"/>
                <a:gd name="T31" fmla="*/ 46 h 129"/>
                <a:gd name="T32" fmla="*/ 47 w 180"/>
                <a:gd name="T33" fmla="*/ 36 h 129"/>
                <a:gd name="T34" fmla="*/ 44 w 180"/>
                <a:gd name="T35" fmla="*/ 28 h 129"/>
                <a:gd name="T36" fmla="*/ 38 w 180"/>
                <a:gd name="T37" fmla="*/ 22 h 129"/>
                <a:gd name="T38" fmla="*/ 30 w 180"/>
                <a:gd name="T39" fmla="*/ 15 h 129"/>
                <a:gd name="T40" fmla="*/ 22 w 180"/>
                <a:gd name="T41" fmla="*/ 10 h 129"/>
                <a:gd name="T42" fmla="*/ 14 w 180"/>
                <a:gd name="T43" fmla="*/ 6 h 129"/>
                <a:gd name="T44" fmla="*/ 7 w 180"/>
                <a:gd name="T45" fmla="*/ 3 h 129"/>
                <a:gd name="T46" fmla="*/ 2 w 180"/>
                <a:gd name="T47" fmla="*/ 1 h 129"/>
                <a:gd name="T48" fmla="*/ 0 w 180"/>
                <a:gd name="T49" fmla="*/ 1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0" name="Freeform 96">
              <a:extLst>
                <a:ext uri="{FF2B5EF4-FFF2-40B4-BE49-F238E27FC236}">
                  <a16:creationId xmlns:a16="http://schemas.microsoft.com/office/drawing/2014/main" id="{C2913FD7-B35B-4E77-A318-A2AB88B03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27 h 85"/>
                <a:gd name="T2" fmla="*/ 6 w 206"/>
                <a:gd name="T3" fmla="*/ 22 h 85"/>
                <a:gd name="T4" fmla="*/ 11 w 206"/>
                <a:gd name="T5" fmla="*/ 18 h 85"/>
                <a:gd name="T6" fmla="*/ 17 w 206"/>
                <a:gd name="T7" fmla="*/ 15 h 85"/>
                <a:gd name="T8" fmla="*/ 23 w 206"/>
                <a:gd name="T9" fmla="*/ 11 h 85"/>
                <a:gd name="T10" fmla="*/ 30 w 206"/>
                <a:gd name="T11" fmla="*/ 8 h 85"/>
                <a:gd name="T12" fmla="*/ 37 w 206"/>
                <a:gd name="T13" fmla="*/ 5 h 85"/>
                <a:gd name="T14" fmla="*/ 44 w 206"/>
                <a:gd name="T15" fmla="*/ 3 h 85"/>
                <a:gd name="T16" fmla="*/ 52 w 206"/>
                <a:gd name="T17" fmla="*/ 1 h 85"/>
                <a:gd name="T18" fmla="*/ 59 w 206"/>
                <a:gd name="T19" fmla="*/ 0 h 85"/>
                <a:gd name="T20" fmla="*/ 65 w 206"/>
                <a:gd name="T21" fmla="*/ 0 h 85"/>
                <a:gd name="T22" fmla="*/ 72 w 206"/>
                <a:gd name="T23" fmla="*/ 0 h 85"/>
                <a:gd name="T24" fmla="*/ 78 w 206"/>
                <a:gd name="T25" fmla="*/ 1 h 85"/>
                <a:gd name="T26" fmla="*/ 84 w 206"/>
                <a:gd name="T27" fmla="*/ 3 h 85"/>
                <a:gd name="T28" fmla="*/ 90 w 206"/>
                <a:gd name="T29" fmla="*/ 6 h 85"/>
                <a:gd name="T30" fmla="*/ 95 w 206"/>
                <a:gd name="T31" fmla="*/ 9 h 85"/>
                <a:gd name="T32" fmla="*/ 99 w 206"/>
                <a:gd name="T33" fmla="*/ 14 h 85"/>
                <a:gd name="T34" fmla="*/ 103 w 206"/>
                <a:gd name="T35" fmla="*/ 23 h 85"/>
                <a:gd name="T36" fmla="*/ 103 w 206"/>
                <a:gd name="T37" fmla="*/ 31 h 85"/>
                <a:gd name="T38" fmla="*/ 99 w 206"/>
                <a:gd name="T39" fmla="*/ 36 h 85"/>
                <a:gd name="T40" fmla="*/ 93 w 206"/>
                <a:gd name="T41" fmla="*/ 41 h 85"/>
                <a:gd name="T42" fmla="*/ 84 w 206"/>
                <a:gd name="T43" fmla="*/ 42 h 85"/>
                <a:gd name="T44" fmla="*/ 75 w 206"/>
                <a:gd name="T45" fmla="*/ 42 h 85"/>
                <a:gd name="T46" fmla="*/ 66 w 206"/>
                <a:gd name="T47" fmla="*/ 38 h 85"/>
                <a:gd name="T48" fmla="*/ 58 w 206"/>
                <a:gd name="T49" fmla="*/ 31 h 85"/>
                <a:gd name="T50" fmla="*/ 51 w 206"/>
                <a:gd name="T51" fmla="*/ 26 h 85"/>
                <a:gd name="T52" fmla="*/ 42 w 206"/>
                <a:gd name="T53" fmla="*/ 23 h 85"/>
                <a:gd name="T54" fmla="*/ 33 w 206"/>
                <a:gd name="T55" fmla="*/ 22 h 85"/>
                <a:gd name="T56" fmla="*/ 23 w 206"/>
                <a:gd name="T57" fmla="*/ 23 h 85"/>
                <a:gd name="T58" fmla="*/ 15 w 206"/>
                <a:gd name="T59" fmla="*/ 24 h 85"/>
                <a:gd name="T60" fmla="*/ 7 w 206"/>
                <a:gd name="T61" fmla="*/ 25 h 85"/>
                <a:gd name="T62" fmla="*/ 2 w 206"/>
                <a:gd name="T63" fmla="*/ 26 h 85"/>
                <a:gd name="T64" fmla="*/ 0 w 206"/>
                <a:gd name="T65" fmla="*/ 27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1" name="Freeform 97">
              <a:extLst>
                <a:ext uri="{FF2B5EF4-FFF2-40B4-BE49-F238E27FC236}">
                  <a16:creationId xmlns:a16="http://schemas.microsoft.com/office/drawing/2014/main" id="{A791C2A9-13E9-4AD4-9400-B30B5235A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2 h 95"/>
                <a:gd name="T2" fmla="*/ 11 w 147"/>
                <a:gd name="T3" fmla="*/ 1 h 95"/>
                <a:gd name="T4" fmla="*/ 23 w 147"/>
                <a:gd name="T5" fmla="*/ 0 h 95"/>
                <a:gd name="T6" fmla="*/ 34 w 147"/>
                <a:gd name="T7" fmla="*/ 1 h 95"/>
                <a:gd name="T8" fmla="*/ 46 w 147"/>
                <a:gd name="T9" fmla="*/ 4 h 95"/>
                <a:gd name="T10" fmla="*/ 56 w 147"/>
                <a:gd name="T11" fmla="*/ 8 h 95"/>
                <a:gd name="T12" fmla="*/ 64 w 147"/>
                <a:gd name="T13" fmla="*/ 14 h 95"/>
                <a:gd name="T14" fmla="*/ 71 w 147"/>
                <a:gd name="T15" fmla="*/ 22 h 95"/>
                <a:gd name="T16" fmla="*/ 74 w 147"/>
                <a:gd name="T17" fmla="*/ 31 h 95"/>
                <a:gd name="T18" fmla="*/ 73 w 147"/>
                <a:gd name="T19" fmla="*/ 39 h 95"/>
                <a:gd name="T20" fmla="*/ 71 w 147"/>
                <a:gd name="T21" fmla="*/ 44 h 95"/>
                <a:gd name="T22" fmla="*/ 65 w 147"/>
                <a:gd name="T23" fmla="*/ 47 h 95"/>
                <a:gd name="T24" fmla="*/ 60 w 147"/>
                <a:gd name="T25" fmla="*/ 47 h 95"/>
                <a:gd name="T26" fmla="*/ 53 w 147"/>
                <a:gd name="T27" fmla="*/ 45 h 95"/>
                <a:gd name="T28" fmla="*/ 47 w 147"/>
                <a:gd name="T29" fmla="*/ 41 h 95"/>
                <a:gd name="T30" fmla="*/ 42 w 147"/>
                <a:gd name="T31" fmla="*/ 35 h 95"/>
                <a:gd name="T32" fmla="*/ 39 w 147"/>
                <a:gd name="T33" fmla="*/ 27 h 95"/>
                <a:gd name="T34" fmla="*/ 36 w 147"/>
                <a:gd name="T35" fmla="*/ 21 h 95"/>
                <a:gd name="T36" fmla="*/ 31 w 147"/>
                <a:gd name="T37" fmla="*/ 16 h 95"/>
                <a:gd name="T38" fmla="*/ 25 w 147"/>
                <a:gd name="T39" fmla="*/ 11 h 95"/>
                <a:gd name="T40" fmla="*/ 18 w 147"/>
                <a:gd name="T41" fmla="*/ 8 h 95"/>
                <a:gd name="T42" fmla="*/ 11 w 147"/>
                <a:gd name="T43" fmla="*/ 6 h 95"/>
                <a:gd name="T44" fmla="*/ 5 w 147"/>
                <a:gd name="T45" fmla="*/ 3 h 95"/>
                <a:gd name="T46" fmla="*/ 2 w 147"/>
                <a:gd name="T47" fmla="*/ 3 h 95"/>
                <a:gd name="T48" fmla="*/ 0 w 147"/>
                <a:gd name="T49" fmla="*/ 2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2" name="Freeform 98">
              <a:extLst>
                <a:ext uri="{FF2B5EF4-FFF2-40B4-BE49-F238E27FC236}">
                  <a16:creationId xmlns:a16="http://schemas.microsoft.com/office/drawing/2014/main" id="{609E3EA5-7461-4002-BA5E-F15B67247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10 w 87"/>
                <a:gd name="T3" fmla="*/ 5 h 154"/>
                <a:gd name="T4" fmla="*/ 19 w 87"/>
                <a:gd name="T5" fmla="*/ 12 h 154"/>
                <a:gd name="T6" fmla="*/ 28 w 87"/>
                <a:gd name="T7" fmla="*/ 20 h 154"/>
                <a:gd name="T8" fmla="*/ 34 w 87"/>
                <a:gd name="T9" fmla="*/ 30 h 154"/>
                <a:gd name="T10" fmla="*/ 40 w 87"/>
                <a:gd name="T11" fmla="*/ 39 h 154"/>
                <a:gd name="T12" fmla="*/ 43 w 87"/>
                <a:gd name="T13" fmla="*/ 49 h 154"/>
                <a:gd name="T14" fmla="*/ 43 w 87"/>
                <a:gd name="T15" fmla="*/ 60 h 154"/>
                <a:gd name="T16" fmla="*/ 40 w 87"/>
                <a:gd name="T17" fmla="*/ 69 h 154"/>
                <a:gd name="T18" fmla="*/ 35 w 87"/>
                <a:gd name="T19" fmla="*/ 75 h 154"/>
                <a:gd name="T20" fmla="*/ 29 w 87"/>
                <a:gd name="T21" fmla="*/ 77 h 154"/>
                <a:gd name="T22" fmla="*/ 24 w 87"/>
                <a:gd name="T23" fmla="*/ 76 h 154"/>
                <a:gd name="T24" fmla="*/ 19 w 87"/>
                <a:gd name="T25" fmla="*/ 72 h 154"/>
                <a:gd name="T26" fmla="*/ 15 w 87"/>
                <a:gd name="T27" fmla="*/ 67 h 154"/>
                <a:gd name="T28" fmla="*/ 13 w 87"/>
                <a:gd name="T29" fmla="*/ 60 h 154"/>
                <a:gd name="T30" fmla="*/ 13 w 87"/>
                <a:gd name="T31" fmla="*/ 52 h 154"/>
                <a:gd name="T32" fmla="*/ 15 w 87"/>
                <a:gd name="T33" fmla="*/ 44 h 154"/>
                <a:gd name="T34" fmla="*/ 17 w 87"/>
                <a:gd name="T35" fmla="*/ 37 h 154"/>
                <a:gd name="T36" fmla="*/ 15 w 87"/>
                <a:gd name="T37" fmla="*/ 30 h 154"/>
                <a:gd name="T38" fmla="*/ 13 w 87"/>
                <a:gd name="T39" fmla="*/ 23 h 154"/>
                <a:gd name="T40" fmla="*/ 10 w 87"/>
                <a:gd name="T41" fmla="*/ 16 h 154"/>
                <a:gd name="T42" fmla="*/ 7 w 87"/>
                <a:gd name="T43" fmla="*/ 10 h 154"/>
                <a:gd name="T44" fmla="*/ 3 w 87"/>
                <a:gd name="T45" fmla="*/ 5 h 154"/>
                <a:gd name="T46" fmla="*/ 1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3" name="Freeform 99">
              <a:extLst>
                <a:ext uri="{FF2B5EF4-FFF2-40B4-BE49-F238E27FC236}">
                  <a16:creationId xmlns:a16="http://schemas.microsoft.com/office/drawing/2014/main" id="{549C613E-377A-4B2D-9562-645F958A2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34 h 69"/>
                <a:gd name="T2" fmla="*/ 7 w 161"/>
                <a:gd name="T3" fmla="*/ 26 h 69"/>
                <a:gd name="T4" fmla="*/ 15 w 161"/>
                <a:gd name="T5" fmla="*/ 18 h 69"/>
                <a:gd name="T6" fmla="*/ 25 w 161"/>
                <a:gd name="T7" fmla="*/ 11 h 69"/>
                <a:gd name="T8" fmla="*/ 35 w 161"/>
                <a:gd name="T9" fmla="*/ 5 h 69"/>
                <a:gd name="T10" fmla="*/ 45 w 161"/>
                <a:gd name="T11" fmla="*/ 2 h 69"/>
                <a:gd name="T12" fmla="*/ 55 w 161"/>
                <a:gd name="T13" fmla="*/ 0 h 69"/>
                <a:gd name="T14" fmla="*/ 65 w 161"/>
                <a:gd name="T15" fmla="*/ 2 h 69"/>
                <a:gd name="T16" fmla="*/ 74 w 161"/>
                <a:gd name="T17" fmla="*/ 6 h 69"/>
                <a:gd name="T18" fmla="*/ 79 w 161"/>
                <a:gd name="T19" fmla="*/ 12 h 69"/>
                <a:gd name="T20" fmla="*/ 81 w 161"/>
                <a:gd name="T21" fmla="*/ 18 h 69"/>
                <a:gd name="T22" fmla="*/ 78 w 161"/>
                <a:gd name="T23" fmla="*/ 23 h 69"/>
                <a:gd name="T24" fmla="*/ 74 w 161"/>
                <a:gd name="T25" fmla="*/ 27 h 69"/>
                <a:gd name="T26" fmla="*/ 68 w 161"/>
                <a:gd name="T27" fmla="*/ 30 h 69"/>
                <a:gd name="T28" fmla="*/ 61 w 161"/>
                <a:gd name="T29" fmla="*/ 32 h 69"/>
                <a:gd name="T30" fmla="*/ 53 w 161"/>
                <a:gd name="T31" fmla="*/ 30 h 69"/>
                <a:gd name="T32" fmla="*/ 45 w 161"/>
                <a:gd name="T33" fmla="*/ 27 h 69"/>
                <a:gd name="T34" fmla="*/ 39 w 161"/>
                <a:gd name="T35" fmla="*/ 24 h 69"/>
                <a:gd name="T36" fmla="*/ 32 w 161"/>
                <a:gd name="T37" fmla="*/ 23 h 69"/>
                <a:gd name="T38" fmla="*/ 24 w 161"/>
                <a:gd name="T39" fmla="*/ 25 h 69"/>
                <a:gd name="T40" fmla="*/ 17 w 161"/>
                <a:gd name="T41" fmla="*/ 27 h 69"/>
                <a:gd name="T42" fmla="*/ 11 w 161"/>
                <a:gd name="T43" fmla="*/ 29 h 69"/>
                <a:gd name="T44" fmla="*/ 5 w 161"/>
                <a:gd name="T45" fmla="*/ 32 h 69"/>
                <a:gd name="T46" fmla="*/ 1 w 161"/>
                <a:gd name="T47" fmla="*/ 34 h 69"/>
                <a:gd name="T48" fmla="*/ 0 w 161"/>
                <a:gd name="T49" fmla="*/ 34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4" name="Freeform 100">
              <a:extLst>
                <a:ext uri="{FF2B5EF4-FFF2-40B4-BE49-F238E27FC236}">
                  <a16:creationId xmlns:a16="http://schemas.microsoft.com/office/drawing/2014/main" id="{2CA7AE29-6568-454B-A4AE-FA1D726F7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66 h 133"/>
                <a:gd name="T2" fmla="*/ 1 w 114"/>
                <a:gd name="T3" fmla="*/ 55 h 133"/>
                <a:gd name="T4" fmla="*/ 3 w 114"/>
                <a:gd name="T5" fmla="*/ 44 h 133"/>
                <a:gd name="T6" fmla="*/ 6 w 114"/>
                <a:gd name="T7" fmla="*/ 32 h 133"/>
                <a:gd name="T8" fmla="*/ 11 w 114"/>
                <a:gd name="T9" fmla="*/ 22 h 133"/>
                <a:gd name="T10" fmla="*/ 18 w 114"/>
                <a:gd name="T11" fmla="*/ 12 h 133"/>
                <a:gd name="T12" fmla="*/ 25 w 114"/>
                <a:gd name="T13" fmla="*/ 6 h 133"/>
                <a:gd name="T14" fmla="*/ 34 w 114"/>
                <a:gd name="T15" fmla="*/ 1 h 133"/>
                <a:gd name="T16" fmla="*/ 43 w 114"/>
                <a:gd name="T17" fmla="*/ 0 h 133"/>
                <a:gd name="T18" fmla="*/ 51 w 114"/>
                <a:gd name="T19" fmla="*/ 2 h 133"/>
                <a:gd name="T20" fmla="*/ 56 w 114"/>
                <a:gd name="T21" fmla="*/ 6 h 133"/>
                <a:gd name="T22" fmla="*/ 57 w 114"/>
                <a:gd name="T23" fmla="*/ 11 h 133"/>
                <a:gd name="T24" fmla="*/ 56 w 114"/>
                <a:gd name="T25" fmla="*/ 17 h 133"/>
                <a:gd name="T26" fmla="*/ 53 w 114"/>
                <a:gd name="T27" fmla="*/ 23 h 133"/>
                <a:gd name="T28" fmla="*/ 47 w 114"/>
                <a:gd name="T29" fmla="*/ 28 h 133"/>
                <a:gd name="T30" fmla="*/ 41 w 114"/>
                <a:gd name="T31" fmla="*/ 32 h 133"/>
                <a:gd name="T32" fmla="*/ 32 w 114"/>
                <a:gd name="T33" fmla="*/ 33 h 133"/>
                <a:gd name="T34" fmla="*/ 26 w 114"/>
                <a:gd name="T35" fmla="*/ 34 h 133"/>
                <a:gd name="T36" fmla="*/ 20 w 114"/>
                <a:gd name="T37" fmla="*/ 38 h 133"/>
                <a:gd name="T38" fmla="*/ 15 w 114"/>
                <a:gd name="T39" fmla="*/ 44 h 133"/>
                <a:gd name="T40" fmla="*/ 9 w 114"/>
                <a:gd name="T41" fmla="*/ 49 h 133"/>
                <a:gd name="T42" fmla="*/ 6 w 114"/>
                <a:gd name="T43" fmla="*/ 56 h 133"/>
                <a:gd name="T44" fmla="*/ 3 w 114"/>
                <a:gd name="T45" fmla="*/ 61 h 133"/>
                <a:gd name="T46" fmla="*/ 1 w 114"/>
                <a:gd name="T47" fmla="*/ 65 h 133"/>
                <a:gd name="T48" fmla="*/ 0 w 114"/>
                <a:gd name="T49" fmla="*/ 66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5" name="Freeform 101">
              <a:extLst>
                <a:ext uri="{FF2B5EF4-FFF2-40B4-BE49-F238E27FC236}">
                  <a16:creationId xmlns:a16="http://schemas.microsoft.com/office/drawing/2014/main" id="{F3FFFE94-9B3F-4734-B6CB-1EA0DA33DA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5 w 70"/>
                <a:gd name="T1" fmla="*/ 82 h 163"/>
                <a:gd name="T2" fmla="*/ 9 w 70"/>
                <a:gd name="T3" fmla="*/ 73 h 163"/>
                <a:gd name="T4" fmla="*/ 5 w 70"/>
                <a:gd name="T5" fmla="*/ 62 h 163"/>
                <a:gd name="T6" fmla="*/ 2 w 70"/>
                <a:gd name="T7" fmla="*/ 51 h 163"/>
                <a:gd name="T8" fmla="*/ 0 w 70"/>
                <a:gd name="T9" fmla="*/ 39 h 163"/>
                <a:gd name="T10" fmla="*/ 0 w 70"/>
                <a:gd name="T11" fmla="*/ 28 h 163"/>
                <a:gd name="T12" fmla="*/ 2 w 70"/>
                <a:gd name="T13" fmla="*/ 18 h 163"/>
                <a:gd name="T14" fmla="*/ 7 w 70"/>
                <a:gd name="T15" fmla="*/ 9 h 163"/>
                <a:gd name="T16" fmla="*/ 14 w 70"/>
                <a:gd name="T17" fmla="*/ 3 h 163"/>
                <a:gd name="T18" fmla="*/ 22 w 70"/>
                <a:gd name="T19" fmla="*/ 0 h 163"/>
                <a:gd name="T20" fmla="*/ 28 w 70"/>
                <a:gd name="T21" fmla="*/ 1 h 163"/>
                <a:gd name="T22" fmla="*/ 32 w 70"/>
                <a:gd name="T23" fmla="*/ 5 h 163"/>
                <a:gd name="T24" fmla="*/ 35 w 70"/>
                <a:gd name="T25" fmla="*/ 11 h 163"/>
                <a:gd name="T26" fmla="*/ 35 w 70"/>
                <a:gd name="T27" fmla="*/ 17 h 163"/>
                <a:gd name="T28" fmla="*/ 34 w 70"/>
                <a:gd name="T29" fmla="*/ 24 h 163"/>
                <a:gd name="T30" fmla="*/ 30 w 70"/>
                <a:gd name="T31" fmla="*/ 31 h 163"/>
                <a:gd name="T32" fmla="*/ 24 w 70"/>
                <a:gd name="T33" fmla="*/ 37 h 163"/>
                <a:gd name="T34" fmla="*/ 17 w 70"/>
                <a:gd name="T35" fmla="*/ 49 h 163"/>
                <a:gd name="T36" fmla="*/ 14 w 70"/>
                <a:gd name="T37" fmla="*/ 64 h 163"/>
                <a:gd name="T38" fmla="*/ 14 w 70"/>
                <a:gd name="T39" fmla="*/ 76 h 163"/>
                <a:gd name="T40" fmla="*/ 15 w 70"/>
                <a:gd name="T41" fmla="*/ 82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6" name="Freeform 102">
              <a:extLst>
                <a:ext uri="{FF2B5EF4-FFF2-40B4-BE49-F238E27FC236}">
                  <a16:creationId xmlns:a16="http://schemas.microsoft.com/office/drawing/2014/main" id="{08CF1875-5908-46FC-8555-18B7C8D3B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4 w 361"/>
                <a:gd name="T1" fmla="*/ 3 h 348"/>
                <a:gd name="T2" fmla="*/ 0 w 361"/>
                <a:gd name="T3" fmla="*/ 1 h 348"/>
                <a:gd name="T4" fmla="*/ 0 w 361"/>
                <a:gd name="T5" fmla="*/ 0 h 348"/>
                <a:gd name="T6" fmla="*/ 4 w 361"/>
                <a:gd name="T7" fmla="*/ 0 h 348"/>
                <a:gd name="T8" fmla="*/ 11 w 361"/>
                <a:gd name="T9" fmla="*/ 2 h 348"/>
                <a:gd name="T10" fmla="*/ 22 w 361"/>
                <a:gd name="T11" fmla="*/ 4 h 348"/>
                <a:gd name="T12" fmla="*/ 34 w 361"/>
                <a:gd name="T13" fmla="*/ 8 h 348"/>
                <a:gd name="T14" fmla="*/ 49 w 361"/>
                <a:gd name="T15" fmla="*/ 14 h 348"/>
                <a:gd name="T16" fmla="*/ 64 w 361"/>
                <a:gd name="T17" fmla="*/ 20 h 348"/>
                <a:gd name="T18" fmla="*/ 81 w 361"/>
                <a:gd name="T19" fmla="*/ 28 h 348"/>
                <a:gd name="T20" fmla="*/ 98 w 361"/>
                <a:gd name="T21" fmla="*/ 37 h 348"/>
                <a:gd name="T22" fmla="*/ 114 w 361"/>
                <a:gd name="T23" fmla="*/ 48 h 348"/>
                <a:gd name="T24" fmla="*/ 131 w 361"/>
                <a:gd name="T25" fmla="*/ 60 h 348"/>
                <a:gd name="T26" fmla="*/ 145 w 361"/>
                <a:gd name="T27" fmla="*/ 73 h 348"/>
                <a:gd name="T28" fmla="*/ 158 w 361"/>
                <a:gd name="T29" fmla="*/ 89 h 348"/>
                <a:gd name="T30" fmla="*/ 170 w 361"/>
                <a:gd name="T31" fmla="*/ 105 h 348"/>
                <a:gd name="T32" fmla="*/ 178 w 361"/>
                <a:gd name="T33" fmla="*/ 124 h 348"/>
                <a:gd name="T34" fmla="*/ 180 w 361"/>
                <a:gd name="T35" fmla="*/ 134 h 348"/>
                <a:gd name="T36" fmla="*/ 179 w 361"/>
                <a:gd name="T37" fmla="*/ 144 h 348"/>
                <a:gd name="T38" fmla="*/ 177 w 361"/>
                <a:gd name="T39" fmla="*/ 152 h 348"/>
                <a:gd name="T40" fmla="*/ 173 w 361"/>
                <a:gd name="T41" fmla="*/ 160 h 348"/>
                <a:gd name="T42" fmla="*/ 168 w 361"/>
                <a:gd name="T43" fmla="*/ 166 h 348"/>
                <a:gd name="T44" fmla="*/ 164 w 361"/>
                <a:gd name="T45" fmla="*/ 170 h 348"/>
                <a:gd name="T46" fmla="*/ 161 w 361"/>
                <a:gd name="T47" fmla="*/ 173 h 348"/>
                <a:gd name="T48" fmla="*/ 160 w 361"/>
                <a:gd name="T49" fmla="*/ 174 h 348"/>
                <a:gd name="T50" fmla="*/ 160 w 361"/>
                <a:gd name="T51" fmla="*/ 173 h 348"/>
                <a:gd name="T52" fmla="*/ 163 w 361"/>
                <a:gd name="T53" fmla="*/ 171 h 348"/>
                <a:gd name="T54" fmla="*/ 165 w 361"/>
                <a:gd name="T55" fmla="*/ 166 h 348"/>
                <a:gd name="T56" fmla="*/ 168 w 361"/>
                <a:gd name="T57" fmla="*/ 160 h 348"/>
                <a:gd name="T58" fmla="*/ 170 w 361"/>
                <a:gd name="T59" fmla="*/ 153 h 348"/>
                <a:gd name="T60" fmla="*/ 171 w 361"/>
                <a:gd name="T61" fmla="*/ 144 h 348"/>
                <a:gd name="T62" fmla="*/ 170 w 361"/>
                <a:gd name="T63" fmla="*/ 134 h 348"/>
                <a:gd name="T64" fmla="*/ 168 w 361"/>
                <a:gd name="T65" fmla="*/ 122 h 348"/>
                <a:gd name="T66" fmla="*/ 163 w 361"/>
                <a:gd name="T67" fmla="*/ 110 h 348"/>
                <a:gd name="T68" fmla="*/ 154 w 361"/>
                <a:gd name="T69" fmla="*/ 97 h 348"/>
                <a:gd name="T70" fmla="*/ 141 w 361"/>
                <a:gd name="T71" fmla="*/ 83 h 348"/>
                <a:gd name="T72" fmla="*/ 125 w 361"/>
                <a:gd name="T73" fmla="*/ 68 h 348"/>
                <a:gd name="T74" fmla="*/ 103 w 361"/>
                <a:gd name="T75" fmla="*/ 53 h 348"/>
                <a:gd name="T76" fmla="*/ 76 w 361"/>
                <a:gd name="T77" fmla="*/ 37 h 348"/>
                <a:gd name="T78" fmla="*/ 44 w 361"/>
                <a:gd name="T79" fmla="*/ 20 h 348"/>
                <a:gd name="T80" fmla="*/ 4 w 361"/>
                <a:gd name="T81" fmla="*/ 3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7" name="Freeform 103">
              <a:extLst>
                <a:ext uri="{FF2B5EF4-FFF2-40B4-BE49-F238E27FC236}">
                  <a16:creationId xmlns:a16="http://schemas.microsoft.com/office/drawing/2014/main" id="{2AD9F38B-489D-4143-B50C-5D3B48D5E5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3 w 126"/>
                <a:gd name="T1" fmla="*/ 0 h 343"/>
                <a:gd name="T2" fmla="*/ 5 w 126"/>
                <a:gd name="T3" fmla="*/ 15 h 343"/>
                <a:gd name="T4" fmla="*/ 1 w 126"/>
                <a:gd name="T5" fmla="*/ 35 h 343"/>
                <a:gd name="T6" fmla="*/ 0 w 126"/>
                <a:gd name="T7" fmla="*/ 60 h 343"/>
                <a:gd name="T8" fmla="*/ 3 w 126"/>
                <a:gd name="T9" fmla="*/ 87 h 343"/>
                <a:gd name="T10" fmla="*/ 10 w 126"/>
                <a:gd name="T11" fmla="*/ 114 h 343"/>
                <a:gd name="T12" fmla="*/ 22 w 126"/>
                <a:gd name="T13" fmla="*/ 138 h 343"/>
                <a:gd name="T14" fmla="*/ 40 w 126"/>
                <a:gd name="T15" fmla="*/ 158 h 343"/>
                <a:gd name="T16" fmla="*/ 63 w 126"/>
                <a:gd name="T17" fmla="*/ 171 h 343"/>
                <a:gd name="T18" fmla="*/ 62 w 126"/>
                <a:gd name="T19" fmla="*/ 170 h 343"/>
                <a:gd name="T20" fmla="*/ 58 w 126"/>
                <a:gd name="T21" fmla="*/ 166 h 343"/>
                <a:gd name="T22" fmla="*/ 51 w 126"/>
                <a:gd name="T23" fmla="*/ 160 h 343"/>
                <a:gd name="T24" fmla="*/ 44 w 126"/>
                <a:gd name="T25" fmla="*/ 153 h 343"/>
                <a:gd name="T26" fmla="*/ 36 w 126"/>
                <a:gd name="T27" fmla="*/ 144 h 343"/>
                <a:gd name="T28" fmla="*/ 28 w 126"/>
                <a:gd name="T29" fmla="*/ 133 h 343"/>
                <a:gd name="T30" fmla="*/ 21 w 126"/>
                <a:gd name="T31" fmla="*/ 122 h 343"/>
                <a:gd name="T32" fmla="*/ 15 w 126"/>
                <a:gd name="T33" fmla="*/ 110 h 343"/>
                <a:gd name="T34" fmla="*/ 10 w 126"/>
                <a:gd name="T35" fmla="*/ 91 h 343"/>
                <a:gd name="T36" fmla="*/ 7 w 126"/>
                <a:gd name="T37" fmla="*/ 72 h 343"/>
                <a:gd name="T38" fmla="*/ 6 w 126"/>
                <a:gd name="T39" fmla="*/ 54 h 343"/>
                <a:gd name="T40" fmla="*/ 7 w 126"/>
                <a:gd name="T41" fmla="*/ 36 h 343"/>
                <a:gd name="T42" fmla="*/ 9 w 126"/>
                <a:gd name="T43" fmla="*/ 21 h 343"/>
                <a:gd name="T44" fmla="*/ 10 w 126"/>
                <a:gd name="T45" fmla="*/ 10 h 343"/>
                <a:gd name="T46" fmla="*/ 12 w 126"/>
                <a:gd name="T47" fmla="*/ 2 h 343"/>
                <a:gd name="T48" fmla="*/ 13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8" name="Freeform 104">
              <a:extLst>
                <a:ext uri="{FF2B5EF4-FFF2-40B4-BE49-F238E27FC236}">
                  <a16:creationId xmlns:a16="http://schemas.microsoft.com/office/drawing/2014/main" id="{A9194F60-61E2-498E-812B-DB2DAEA6B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165 w 332"/>
                <a:gd name="T1" fmla="*/ 80 h 160"/>
                <a:gd name="T2" fmla="*/ 162 w 332"/>
                <a:gd name="T3" fmla="*/ 73 h 160"/>
                <a:gd name="T4" fmla="*/ 158 w 332"/>
                <a:gd name="T5" fmla="*/ 65 h 160"/>
                <a:gd name="T6" fmla="*/ 152 w 332"/>
                <a:gd name="T7" fmla="*/ 57 h 160"/>
                <a:gd name="T8" fmla="*/ 144 w 332"/>
                <a:gd name="T9" fmla="*/ 48 h 160"/>
                <a:gd name="T10" fmla="*/ 136 w 332"/>
                <a:gd name="T11" fmla="*/ 40 h 160"/>
                <a:gd name="T12" fmla="*/ 126 w 332"/>
                <a:gd name="T13" fmla="*/ 32 h 160"/>
                <a:gd name="T14" fmla="*/ 115 w 332"/>
                <a:gd name="T15" fmla="*/ 24 h 160"/>
                <a:gd name="T16" fmla="*/ 103 w 332"/>
                <a:gd name="T17" fmla="*/ 17 h 160"/>
                <a:gd name="T18" fmla="*/ 91 w 332"/>
                <a:gd name="T19" fmla="*/ 11 h 160"/>
                <a:gd name="T20" fmla="*/ 79 w 332"/>
                <a:gd name="T21" fmla="*/ 6 h 160"/>
                <a:gd name="T22" fmla="*/ 66 w 332"/>
                <a:gd name="T23" fmla="*/ 2 h 160"/>
                <a:gd name="T24" fmla="*/ 52 w 332"/>
                <a:gd name="T25" fmla="*/ 0 h 160"/>
                <a:gd name="T26" fmla="*/ 38 w 332"/>
                <a:gd name="T27" fmla="*/ 0 h 160"/>
                <a:gd name="T28" fmla="*/ 25 w 332"/>
                <a:gd name="T29" fmla="*/ 1 h 160"/>
                <a:gd name="T30" fmla="*/ 13 w 332"/>
                <a:gd name="T31" fmla="*/ 5 h 160"/>
                <a:gd name="T32" fmla="*/ 0 w 332"/>
                <a:gd name="T33" fmla="*/ 12 h 160"/>
                <a:gd name="T34" fmla="*/ 2 w 332"/>
                <a:gd name="T35" fmla="*/ 11 h 160"/>
                <a:gd name="T36" fmla="*/ 7 w 332"/>
                <a:gd name="T37" fmla="*/ 10 h 160"/>
                <a:gd name="T38" fmla="*/ 16 w 332"/>
                <a:gd name="T39" fmla="*/ 9 h 160"/>
                <a:gd name="T40" fmla="*/ 27 w 332"/>
                <a:gd name="T41" fmla="*/ 8 h 160"/>
                <a:gd name="T42" fmla="*/ 39 w 332"/>
                <a:gd name="T43" fmla="*/ 7 h 160"/>
                <a:gd name="T44" fmla="*/ 52 w 332"/>
                <a:gd name="T45" fmla="*/ 8 h 160"/>
                <a:gd name="T46" fmla="*/ 66 w 332"/>
                <a:gd name="T47" fmla="*/ 9 h 160"/>
                <a:gd name="T48" fmla="*/ 78 w 332"/>
                <a:gd name="T49" fmla="*/ 12 h 160"/>
                <a:gd name="T50" fmla="*/ 96 w 332"/>
                <a:gd name="T51" fmla="*/ 20 h 160"/>
                <a:gd name="T52" fmla="*/ 112 w 332"/>
                <a:gd name="T53" fmla="*/ 30 h 160"/>
                <a:gd name="T54" fmla="*/ 127 w 332"/>
                <a:gd name="T55" fmla="*/ 41 h 160"/>
                <a:gd name="T56" fmla="*/ 140 w 332"/>
                <a:gd name="T57" fmla="*/ 52 h 160"/>
                <a:gd name="T58" fmla="*/ 151 w 332"/>
                <a:gd name="T59" fmla="*/ 63 h 160"/>
                <a:gd name="T60" fmla="*/ 158 w 332"/>
                <a:gd name="T61" fmla="*/ 72 h 160"/>
                <a:gd name="T62" fmla="*/ 164 w 332"/>
                <a:gd name="T63" fmla="*/ 78 h 160"/>
                <a:gd name="T64" fmla="*/ 165 w 332"/>
                <a:gd name="T65" fmla="*/ 8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69" name="Freeform 105">
              <a:extLst>
                <a:ext uri="{FF2B5EF4-FFF2-40B4-BE49-F238E27FC236}">
                  <a16:creationId xmlns:a16="http://schemas.microsoft.com/office/drawing/2014/main" id="{4B0F9B70-EB24-4E2F-BBDB-56DBBAA39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165 w 373"/>
                <a:gd name="T1" fmla="*/ 667 h 1340"/>
                <a:gd name="T2" fmla="*/ 121 w 373"/>
                <a:gd name="T3" fmla="*/ 662 h 1340"/>
                <a:gd name="T4" fmla="*/ 81 w 373"/>
                <a:gd name="T5" fmla="*/ 652 h 1340"/>
                <a:gd name="T6" fmla="*/ 48 w 373"/>
                <a:gd name="T7" fmla="*/ 634 h 1340"/>
                <a:gd name="T8" fmla="*/ 26 w 373"/>
                <a:gd name="T9" fmla="*/ 606 h 1340"/>
                <a:gd name="T10" fmla="*/ 21 w 373"/>
                <a:gd name="T11" fmla="*/ 565 h 1340"/>
                <a:gd name="T12" fmla="*/ 34 w 373"/>
                <a:gd name="T13" fmla="*/ 509 h 1340"/>
                <a:gd name="T14" fmla="*/ 71 w 373"/>
                <a:gd name="T15" fmla="*/ 434 h 1340"/>
                <a:gd name="T16" fmla="*/ 124 w 373"/>
                <a:gd name="T17" fmla="*/ 350 h 1340"/>
                <a:gd name="T18" fmla="*/ 159 w 373"/>
                <a:gd name="T19" fmla="*/ 278 h 1340"/>
                <a:gd name="T20" fmla="*/ 178 w 373"/>
                <a:gd name="T21" fmla="*/ 213 h 1340"/>
                <a:gd name="T22" fmla="*/ 184 w 373"/>
                <a:gd name="T23" fmla="*/ 155 h 1340"/>
                <a:gd name="T24" fmla="*/ 177 w 373"/>
                <a:gd name="T25" fmla="*/ 105 h 1340"/>
                <a:gd name="T26" fmla="*/ 161 w 373"/>
                <a:gd name="T27" fmla="*/ 65 h 1340"/>
                <a:gd name="T28" fmla="*/ 138 w 373"/>
                <a:gd name="T29" fmla="*/ 33 h 1340"/>
                <a:gd name="T30" fmla="*/ 109 w 373"/>
                <a:gd name="T31" fmla="*/ 11 h 1340"/>
                <a:gd name="T32" fmla="*/ 81 w 373"/>
                <a:gd name="T33" fmla="*/ 1 h 1340"/>
                <a:gd name="T34" fmla="*/ 59 w 373"/>
                <a:gd name="T35" fmla="*/ 1 h 1340"/>
                <a:gd name="T36" fmla="*/ 42 w 373"/>
                <a:gd name="T37" fmla="*/ 8 h 1340"/>
                <a:gd name="T38" fmla="*/ 28 w 373"/>
                <a:gd name="T39" fmla="*/ 18 h 1340"/>
                <a:gd name="T40" fmla="*/ 16 w 373"/>
                <a:gd name="T41" fmla="*/ 31 h 1340"/>
                <a:gd name="T42" fmla="*/ 8 w 373"/>
                <a:gd name="T43" fmla="*/ 44 h 1340"/>
                <a:gd name="T44" fmla="*/ 3 w 373"/>
                <a:gd name="T45" fmla="*/ 54 h 1340"/>
                <a:gd name="T46" fmla="*/ 0 w 373"/>
                <a:gd name="T47" fmla="*/ 61 h 1340"/>
                <a:gd name="T48" fmla="*/ 0 w 373"/>
                <a:gd name="T49" fmla="*/ 61 h 1340"/>
                <a:gd name="T50" fmla="*/ 4 w 373"/>
                <a:gd name="T51" fmla="*/ 56 h 1340"/>
                <a:gd name="T52" fmla="*/ 11 w 373"/>
                <a:gd name="T53" fmla="*/ 47 h 1340"/>
                <a:gd name="T54" fmla="*/ 22 w 373"/>
                <a:gd name="T55" fmla="*/ 38 h 1340"/>
                <a:gd name="T56" fmla="*/ 34 w 373"/>
                <a:gd name="T57" fmla="*/ 27 h 1340"/>
                <a:gd name="T58" fmla="*/ 49 w 373"/>
                <a:gd name="T59" fmla="*/ 19 h 1340"/>
                <a:gd name="T60" fmla="*/ 66 w 373"/>
                <a:gd name="T61" fmla="*/ 14 h 1340"/>
                <a:gd name="T62" fmla="*/ 85 w 373"/>
                <a:gd name="T63" fmla="*/ 14 h 1340"/>
                <a:gd name="T64" fmla="*/ 105 w 373"/>
                <a:gd name="T65" fmla="*/ 21 h 1340"/>
                <a:gd name="T66" fmla="*/ 126 w 373"/>
                <a:gd name="T67" fmla="*/ 36 h 1340"/>
                <a:gd name="T68" fmla="*/ 146 w 373"/>
                <a:gd name="T69" fmla="*/ 57 h 1340"/>
                <a:gd name="T70" fmla="*/ 163 w 373"/>
                <a:gd name="T71" fmla="*/ 85 h 1340"/>
                <a:gd name="T72" fmla="*/ 175 w 373"/>
                <a:gd name="T73" fmla="*/ 118 h 1340"/>
                <a:gd name="T74" fmla="*/ 180 w 373"/>
                <a:gd name="T75" fmla="*/ 157 h 1340"/>
                <a:gd name="T76" fmla="*/ 176 w 373"/>
                <a:gd name="T77" fmla="*/ 201 h 1340"/>
                <a:gd name="T78" fmla="*/ 161 w 373"/>
                <a:gd name="T79" fmla="*/ 251 h 1340"/>
                <a:gd name="T80" fmla="*/ 134 w 373"/>
                <a:gd name="T81" fmla="*/ 305 h 1340"/>
                <a:gd name="T82" fmla="*/ 102 w 373"/>
                <a:gd name="T83" fmla="*/ 358 h 1340"/>
                <a:gd name="T84" fmla="*/ 72 w 373"/>
                <a:gd name="T85" fmla="*/ 407 h 1340"/>
                <a:gd name="T86" fmla="*/ 46 w 373"/>
                <a:gd name="T87" fmla="*/ 451 h 1340"/>
                <a:gd name="T88" fmla="*/ 24 w 373"/>
                <a:gd name="T89" fmla="*/ 492 h 1340"/>
                <a:gd name="T90" fmla="*/ 9 w 373"/>
                <a:gd name="T91" fmla="*/ 530 h 1340"/>
                <a:gd name="T92" fmla="*/ 3 w 373"/>
                <a:gd name="T93" fmla="*/ 565 h 1340"/>
                <a:gd name="T94" fmla="*/ 9 w 373"/>
                <a:gd name="T95" fmla="*/ 597 h 1340"/>
                <a:gd name="T96" fmla="*/ 28 w 373"/>
                <a:gd name="T97" fmla="*/ 625 h 1340"/>
                <a:gd name="T98" fmla="*/ 52 w 373"/>
                <a:gd name="T99" fmla="*/ 645 h 1340"/>
                <a:gd name="T100" fmla="*/ 79 w 373"/>
                <a:gd name="T101" fmla="*/ 659 h 1340"/>
                <a:gd name="T102" fmla="*/ 107 w 373"/>
                <a:gd name="T103" fmla="*/ 666 h 1340"/>
                <a:gd name="T104" fmla="*/ 134 w 373"/>
                <a:gd name="T105" fmla="*/ 670 h 1340"/>
                <a:gd name="T106" fmla="*/ 158 w 373"/>
                <a:gd name="T107" fmla="*/ 670 h 1340"/>
                <a:gd name="T108" fmla="*/ 175 w 373"/>
                <a:gd name="T109" fmla="*/ 669 h 1340"/>
                <a:gd name="T110" fmla="*/ 185 w 373"/>
                <a:gd name="T111" fmla="*/ 668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0" name="Freeform 106">
              <a:extLst>
                <a:ext uri="{FF2B5EF4-FFF2-40B4-BE49-F238E27FC236}">
                  <a16:creationId xmlns:a16="http://schemas.microsoft.com/office/drawing/2014/main" id="{9D7E99FB-2B11-4327-96E0-1F3BC7A04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50 w 110"/>
                <a:gd name="T1" fmla="*/ 31 h 123"/>
                <a:gd name="T2" fmla="*/ 53 w 110"/>
                <a:gd name="T3" fmla="*/ 28 h 123"/>
                <a:gd name="T4" fmla="*/ 55 w 110"/>
                <a:gd name="T5" fmla="*/ 24 h 123"/>
                <a:gd name="T6" fmla="*/ 55 w 110"/>
                <a:gd name="T7" fmla="*/ 20 h 123"/>
                <a:gd name="T8" fmla="*/ 54 w 110"/>
                <a:gd name="T9" fmla="*/ 16 h 123"/>
                <a:gd name="T10" fmla="*/ 51 w 110"/>
                <a:gd name="T11" fmla="*/ 13 h 123"/>
                <a:gd name="T12" fmla="*/ 47 w 110"/>
                <a:gd name="T13" fmla="*/ 11 h 123"/>
                <a:gd name="T14" fmla="*/ 43 w 110"/>
                <a:gd name="T15" fmla="*/ 10 h 123"/>
                <a:gd name="T16" fmla="*/ 39 w 110"/>
                <a:gd name="T17" fmla="*/ 12 h 123"/>
                <a:gd name="T18" fmla="*/ 37 w 110"/>
                <a:gd name="T19" fmla="*/ 7 h 123"/>
                <a:gd name="T20" fmla="*/ 35 w 110"/>
                <a:gd name="T21" fmla="*/ 3 h 123"/>
                <a:gd name="T22" fmla="*/ 32 w 110"/>
                <a:gd name="T23" fmla="*/ 1 h 123"/>
                <a:gd name="T24" fmla="*/ 28 w 110"/>
                <a:gd name="T25" fmla="*/ 0 h 123"/>
                <a:gd name="T26" fmla="*/ 24 w 110"/>
                <a:gd name="T27" fmla="*/ 1 h 123"/>
                <a:gd name="T28" fmla="*/ 21 w 110"/>
                <a:gd name="T29" fmla="*/ 3 h 123"/>
                <a:gd name="T30" fmla="*/ 18 w 110"/>
                <a:gd name="T31" fmla="*/ 7 h 123"/>
                <a:gd name="T32" fmla="*/ 17 w 110"/>
                <a:gd name="T33" fmla="*/ 12 h 123"/>
                <a:gd name="T34" fmla="*/ 13 w 110"/>
                <a:gd name="T35" fmla="*/ 10 h 123"/>
                <a:gd name="T36" fmla="*/ 9 w 110"/>
                <a:gd name="T37" fmla="*/ 10 h 123"/>
                <a:gd name="T38" fmla="*/ 5 w 110"/>
                <a:gd name="T39" fmla="*/ 12 h 123"/>
                <a:gd name="T40" fmla="*/ 2 w 110"/>
                <a:gd name="T41" fmla="*/ 16 h 123"/>
                <a:gd name="T42" fmla="*/ 1 w 110"/>
                <a:gd name="T43" fmla="*/ 20 h 123"/>
                <a:gd name="T44" fmla="*/ 1 w 110"/>
                <a:gd name="T45" fmla="*/ 24 h 123"/>
                <a:gd name="T46" fmla="*/ 2 w 110"/>
                <a:gd name="T47" fmla="*/ 28 h 123"/>
                <a:gd name="T48" fmla="*/ 6 w 110"/>
                <a:gd name="T49" fmla="*/ 31 h 123"/>
                <a:gd name="T50" fmla="*/ 2 w 110"/>
                <a:gd name="T51" fmla="*/ 33 h 123"/>
                <a:gd name="T52" fmla="*/ 0 w 110"/>
                <a:gd name="T53" fmla="*/ 37 h 123"/>
                <a:gd name="T54" fmla="*/ 0 w 110"/>
                <a:gd name="T55" fmla="*/ 42 h 123"/>
                <a:gd name="T56" fmla="*/ 1 w 110"/>
                <a:gd name="T57" fmla="*/ 46 h 123"/>
                <a:gd name="T58" fmla="*/ 4 w 110"/>
                <a:gd name="T59" fmla="*/ 49 h 123"/>
                <a:gd name="T60" fmla="*/ 8 w 110"/>
                <a:gd name="T61" fmla="*/ 51 h 123"/>
                <a:gd name="T62" fmla="*/ 12 w 110"/>
                <a:gd name="T63" fmla="*/ 51 h 123"/>
                <a:gd name="T64" fmla="*/ 17 w 110"/>
                <a:gd name="T65" fmla="*/ 50 h 123"/>
                <a:gd name="T66" fmla="*/ 18 w 110"/>
                <a:gd name="T67" fmla="*/ 55 h 123"/>
                <a:gd name="T68" fmla="*/ 20 w 110"/>
                <a:gd name="T69" fmla="*/ 58 h 123"/>
                <a:gd name="T70" fmla="*/ 23 w 110"/>
                <a:gd name="T71" fmla="*/ 61 h 123"/>
                <a:gd name="T72" fmla="*/ 27 w 110"/>
                <a:gd name="T73" fmla="*/ 62 h 123"/>
                <a:gd name="T74" fmla="*/ 31 w 110"/>
                <a:gd name="T75" fmla="*/ 61 h 123"/>
                <a:gd name="T76" fmla="*/ 35 w 110"/>
                <a:gd name="T77" fmla="*/ 58 h 123"/>
                <a:gd name="T78" fmla="*/ 37 w 110"/>
                <a:gd name="T79" fmla="*/ 55 h 123"/>
                <a:gd name="T80" fmla="*/ 38 w 110"/>
                <a:gd name="T81" fmla="*/ 51 h 123"/>
                <a:gd name="T82" fmla="*/ 43 w 110"/>
                <a:gd name="T83" fmla="*/ 52 h 123"/>
                <a:gd name="T84" fmla="*/ 47 w 110"/>
                <a:gd name="T85" fmla="*/ 51 h 123"/>
                <a:gd name="T86" fmla="*/ 51 w 110"/>
                <a:gd name="T87" fmla="*/ 50 h 123"/>
                <a:gd name="T88" fmla="*/ 54 w 110"/>
                <a:gd name="T89" fmla="*/ 47 h 123"/>
                <a:gd name="T90" fmla="*/ 55 w 110"/>
                <a:gd name="T91" fmla="*/ 43 h 123"/>
                <a:gd name="T92" fmla="*/ 55 w 110"/>
                <a:gd name="T93" fmla="*/ 39 h 123"/>
                <a:gd name="T94" fmla="*/ 53 w 110"/>
                <a:gd name="T95" fmla="*/ 35 h 123"/>
                <a:gd name="T96" fmla="*/ 50 w 110"/>
                <a:gd name="T97" fmla="*/ 3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1" name="Freeform 107">
              <a:extLst>
                <a:ext uri="{FF2B5EF4-FFF2-40B4-BE49-F238E27FC236}">
                  <a16:creationId xmlns:a16="http://schemas.microsoft.com/office/drawing/2014/main" id="{21FDFD9B-11AE-47EC-BE42-F30FC713A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8 w 31"/>
                <a:gd name="T1" fmla="*/ 16 h 33"/>
                <a:gd name="T2" fmla="*/ 5 w 31"/>
                <a:gd name="T3" fmla="*/ 16 h 33"/>
                <a:gd name="T4" fmla="*/ 2 w 31"/>
                <a:gd name="T5" fmla="*/ 14 h 33"/>
                <a:gd name="T6" fmla="*/ 1 w 31"/>
                <a:gd name="T7" fmla="*/ 12 h 33"/>
                <a:gd name="T8" fmla="*/ 0 w 31"/>
                <a:gd name="T9" fmla="*/ 8 h 33"/>
                <a:gd name="T10" fmla="*/ 1 w 31"/>
                <a:gd name="T11" fmla="*/ 5 h 33"/>
                <a:gd name="T12" fmla="*/ 2 w 31"/>
                <a:gd name="T13" fmla="*/ 2 h 33"/>
                <a:gd name="T14" fmla="*/ 5 w 31"/>
                <a:gd name="T15" fmla="*/ 1 h 33"/>
                <a:gd name="T16" fmla="*/ 8 w 31"/>
                <a:gd name="T17" fmla="*/ 0 h 33"/>
                <a:gd name="T18" fmla="*/ 11 w 31"/>
                <a:gd name="T19" fmla="*/ 1 h 33"/>
                <a:gd name="T20" fmla="*/ 13 w 31"/>
                <a:gd name="T21" fmla="*/ 2 h 33"/>
                <a:gd name="T22" fmla="*/ 15 w 31"/>
                <a:gd name="T23" fmla="*/ 5 h 33"/>
                <a:gd name="T24" fmla="*/ 16 w 31"/>
                <a:gd name="T25" fmla="*/ 8 h 33"/>
                <a:gd name="T26" fmla="*/ 15 w 31"/>
                <a:gd name="T27" fmla="*/ 12 h 33"/>
                <a:gd name="T28" fmla="*/ 13 w 31"/>
                <a:gd name="T29" fmla="*/ 14 h 33"/>
                <a:gd name="T30" fmla="*/ 11 w 31"/>
                <a:gd name="T31" fmla="*/ 16 h 33"/>
                <a:gd name="T32" fmla="*/ 8 w 31"/>
                <a:gd name="T33" fmla="*/ 16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2" name="Freeform 108">
              <a:extLst>
                <a:ext uri="{FF2B5EF4-FFF2-40B4-BE49-F238E27FC236}">
                  <a16:creationId xmlns:a16="http://schemas.microsoft.com/office/drawing/2014/main" id="{CF216C8F-4B79-4C57-A38A-4AA858188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51 w 111"/>
                <a:gd name="T1" fmla="*/ 31 h 122"/>
                <a:gd name="T2" fmla="*/ 54 w 111"/>
                <a:gd name="T3" fmla="*/ 28 h 122"/>
                <a:gd name="T4" fmla="*/ 56 w 111"/>
                <a:gd name="T5" fmla="*/ 24 h 122"/>
                <a:gd name="T6" fmla="*/ 56 w 111"/>
                <a:gd name="T7" fmla="*/ 20 h 122"/>
                <a:gd name="T8" fmla="*/ 55 w 111"/>
                <a:gd name="T9" fmla="*/ 16 h 122"/>
                <a:gd name="T10" fmla="*/ 52 w 111"/>
                <a:gd name="T11" fmla="*/ 12 h 122"/>
                <a:gd name="T12" fmla="*/ 48 w 111"/>
                <a:gd name="T13" fmla="*/ 11 h 122"/>
                <a:gd name="T14" fmla="*/ 44 w 111"/>
                <a:gd name="T15" fmla="*/ 10 h 122"/>
                <a:gd name="T16" fmla="*/ 40 w 111"/>
                <a:gd name="T17" fmla="*/ 11 h 122"/>
                <a:gd name="T18" fmla="*/ 39 w 111"/>
                <a:gd name="T19" fmla="*/ 7 h 122"/>
                <a:gd name="T20" fmla="*/ 36 w 111"/>
                <a:gd name="T21" fmla="*/ 3 h 122"/>
                <a:gd name="T22" fmla="*/ 32 w 111"/>
                <a:gd name="T23" fmla="*/ 1 h 122"/>
                <a:gd name="T24" fmla="*/ 28 w 111"/>
                <a:gd name="T25" fmla="*/ 0 h 122"/>
                <a:gd name="T26" fmla="*/ 24 w 111"/>
                <a:gd name="T27" fmla="*/ 1 h 122"/>
                <a:gd name="T28" fmla="*/ 21 w 111"/>
                <a:gd name="T29" fmla="*/ 3 h 122"/>
                <a:gd name="T30" fmla="*/ 18 w 111"/>
                <a:gd name="T31" fmla="*/ 7 h 122"/>
                <a:gd name="T32" fmla="*/ 17 w 111"/>
                <a:gd name="T33" fmla="*/ 11 h 122"/>
                <a:gd name="T34" fmla="*/ 13 w 111"/>
                <a:gd name="T35" fmla="*/ 10 h 122"/>
                <a:gd name="T36" fmla="*/ 9 w 111"/>
                <a:gd name="T37" fmla="*/ 10 h 122"/>
                <a:gd name="T38" fmla="*/ 5 w 111"/>
                <a:gd name="T39" fmla="*/ 12 h 122"/>
                <a:gd name="T40" fmla="*/ 2 w 111"/>
                <a:gd name="T41" fmla="*/ 15 h 122"/>
                <a:gd name="T42" fmla="*/ 1 w 111"/>
                <a:gd name="T43" fmla="*/ 19 h 122"/>
                <a:gd name="T44" fmla="*/ 1 w 111"/>
                <a:gd name="T45" fmla="*/ 23 h 122"/>
                <a:gd name="T46" fmla="*/ 2 w 111"/>
                <a:gd name="T47" fmla="*/ 27 h 122"/>
                <a:gd name="T48" fmla="*/ 6 w 111"/>
                <a:gd name="T49" fmla="*/ 30 h 122"/>
                <a:gd name="T50" fmla="*/ 2 w 111"/>
                <a:gd name="T51" fmla="*/ 33 h 122"/>
                <a:gd name="T52" fmla="*/ 1 w 111"/>
                <a:gd name="T53" fmla="*/ 37 h 122"/>
                <a:gd name="T54" fmla="*/ 0 w 111"/>
                <a:gd name="T55" fmla="*/ 42 h 122"/>
                <a:gd name="T56" fmla="*/ 1 w 111"/>
                <a:gd name="T57" fmla="*/ 46 h 122"/>
                <a:gd name="T58" fmla="*/ 4 w 111"/>
                <a:gd name="T59" fmla="*/ 49 h 122"/>
                <a:gd name="T60" fmla="*/ 8 w 111"/>
                <a:gd name="T61" fmla="*/ 51 h 122"/>
                <a:gd name="T62" fmla="*/ 12 w 111"/>
                <a:gd name="T63" fmla="*/ 51 h 122"/>
                <a:gd name="T64" fmla="*/ 17 w 111"/>
                <a:gd name="T65" fmla="*/ 50 h 122"/>
                <a:gd name="T66" fmla="*/ 18 w 111"/>
                <a:gd name="T67" fmla="*/ 54 h 122"/>
                <a:gd name="T68" fmla="*/ 20 w 111"/>
                <a:gd name="T69" fmla="*/ 58 h 122"/>
                <a:gd name="T70" fmla="*/ 24 w 111"/>
                <a:gd name="T71" fmla="*/ 60 h 122"/>
                <a:gd name="T72" fmla="*/ 28 w 111"/>
                <a:gd name="T73" fmla="*/ 61 h 122"/>
                <a:gd name="T74" fmla="*/ 32 w 111"/>
                <a:gd name="T75" fmla="*/ 60 h 122"/>
                <a:gd name="T76" fmla="*/ 35 w 111"/>
                <a:gd name="T77" fmla="*/ 58 h 122"/>
                <a:gd name="T78" fmla="*/ 38 w 111"/>
                <a:gd name="T79" fmla="*/ 54 h 122"/>
                <a:gd name="T80" fmla="*/ 39 w 111"/>
                <a:gd name="T81" fmla="*/ 50 h 122"/>
                <a:gd name="T82" fmla="*/ 44 w 111"/>
                <a:gd name="T83" fmla="*/ 52 h 122"/>
                <a:gd name="T84" fmla="*/ 48 w 111"/>
                <a:gd name="T85" fmla="*/ 51 h 122"/>
                <a:gd name="T86" fmla="*/ 52 w 111"/>
                <a:gd name="T87" fmla="*/ 49 h 122"/>
                <a:gd name="T88" fmla="*/ 55 w 111"/>
                <a:gd name="T89" fmla="*/ 46 h 122"/>
                <a:gd name="T90" fmla="*/ 56 w 111"/>
                <a:gd name="T91" fmla="*/ 42 h 122"/>
                <a:gd name="T92" fmla="*/ 55 w 111"/>
                <a:gd name="T93" fmla="*/ 38 h 122"/>
                <a:gd name="T94" fmla="*/ 54 w 111"/>
                <a:gd name="T95" fmla="*/ 34 h 122"/>
                <a:gd name="T96" fmla="*/ 51 w 111"/>
                <a:gd name="T97" fmla="*/ 3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3" name="Freeform 109">
              <a:extLst>
                <a:ext uri="{FF2B5EF4-FFF2-40B4-BE49-F238E27FC236}">
                  <a16:creationId xmlns:a16="http://schemas.microsoft.com/office/drawing/2014/main" id="{99D434A8-CC46-42D3-9DF4-F8764EF1F1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8 w 32"/>
                <a:gd name="T1" fmla="*/ 16 h 32"/>
                <a:gd name="T2" fmla="*/ 5 w 32"/>
                <a:gd name="T3" fmla="*/ 16 h 32"/>
                <a:gd name="T4" fmla="*/ 2 w 32"/>
                <a:gd name="T5" fmla="*/ 14 h 32"/>
                <a:gd name="T6" fmla="*/ 1 w 32"/>
                <a:gd name="T7" fmla="*/ 12 h 32"/>
                <a:gd name="T8" fmla="*/ 0 w 32"/>
                <a:gd name="T9" fmla="*/ 8 h 32"/>
                <a:gd name="T10" fmla="*/ 1 w 32"/>
                <a:gd name="T11" fmla="*/ 5 h 32"/>
                <a:gd name="T12" fmla="*/ 2 w 32"/>
                <a:gd name="T13" fmla="*/ 3 h 32"/>
                <a:gd name="T14" fmla="*/ 5 w 32"/>
                <a:gd name="T15" fmla="*/ 1 h 32"/>
                <a:gd name="T16" fmla="*/ 8 w 32"/>
                <a:gd name="T17" fmla="*/ 0 h 32"/>
                <a:gd name="T18" fmla="*/ 12 w 32"/>
                <a:gd name="T19" fmla="*/ 1 h 32"/>
                <a:gd name="T20" fmla="*/ 14 w 32"/>
                <a:gd name="T21" fmla="*/ 3 h 32"/>
                <a:gd name="T22" fmla="*/ 16 w 32"/>
                <a:gd name="T23" fmla="*/ 5 h 32"/>
                <a:gd name="T24" fmla="*/ 16 w 32"/>
                <a:gd name="T25" fmla="*/ 8 h 32"/>
                <a:gd name="T26" fmla="*/ 16 w 32"/>
                <a:gd name="T27" fmla="*/ 12 h 32"/>
                <a:gd name="T28" fmla="*/ 14 w 32"/>
                <a:gd name="T29" fmla="*/ 14 h 32"/>
                <a:gd name="T30" fmla="*/ 12 w 32"/>
                <a:gd name="T31" fmla="*/ 16 h 32"/>
                <a:gd name="T32" fmla="*/ 8 w 32"/>
                <a:gd name="T33" fmla="*/ 16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4" name="Freeform 110">
              <a:extLst>
                <a:ext uri="{FF2B5EF4-FFF2-40B4-BE49-F238E27FC236}">
                  <a16:creationId xmlns:a16="http://schemas.microsoft.com/office/drawing/2014/main" id="{20FBBC2F-775F-4E7F-9942-847928F88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66 w 136"/>
                <a:gd name="T1" fmla="*/ 33 h 149"/>
                <a:gd name="T2" fmla="*/ 68 w 136"/>
                <a:gd name="T3" fmla="*/ 23 h 149"/>
                <a:gd name="T4" fmla="*/ 65 w 136"/>
                <a:gd name="T5" fmla="*/ 17 h 149"/>
                <a:gd name="T6" fmla="*/ 61 w 136"/>
                <a:gd name="T7" fmla="*/ 14 h 149"/>
                <a:gd name="T8" fmla="*/ 56 w 136"/>
                <a:gd name="T9" fmla="*/ 13 h 149"/>
                <a:gd name="T10" fmla="*/ 51 w 136"/>
                <a:gd name="T11" fmla="*/ 13 h 149"/>
                <a:gd name="T12" fmla="*/ 47 w 136"/>
                <a:gd name="T13" fmla="*/ 9 h 149"/>
                <a:gd name="T14" fmla="*/ 40 w 136"/>
                <a:gd name="T15" fmla="*/ 1 h 149"/>
                <a:gd name="T16" fmla="*/ 29 w 136"/>
                <a:gd name="T17" fmla="*/ 1 h 149"/>
                <a:gd name="T18" fmla="*/ 22 w 136"/>
                <a:gd name="T19" fmla="*/ 8 h 149"/>
                <a:gd name="T20" fmla="*/ 18 w 136"/>
                <a:gd name="T21" fmla="*/ 12 h 149"/>
                <a:gd name="T22" fmla="*/ 13 w 136"/>
                <a:gd name="T23" fmla="*/ 12 h 149"/>
                <a:gd name="T24" fmla="*/ 8 w 136"/>
                <a:gd name="T25" fmla="*/ 13 h 149"/>
                <a:gd name="T26" fmla="*/ 4 w 136"/>
                <a:gd name="T27" fmla="*/ 16 h 149"/>
                <a:gd name="T28" fmla="*/ 0 w 136"/>
                <a:gd name="T29" fmla="*/ 23 h 149"/>
                <a:gd name="T30" fmla="*/ 3 w 136"/>
                <a:gd name="T31" fmla="*/ 33 h 149"/>
                <a:gd name="T32" fmla="*/ 3 w 136"/>
                <a:gd name="T33" fmla="*/ 40 h 149"/>
                <a:gd name="T34" fmla="*/ 0 w 136"/>
                <a:gd name="T35" fmla="*/ 50 h 149"/>
                <a:gd name="T36" fmla="*/ 4 w 136"/>
                <a:gd name="T37" fmla="*/ 57 h 149"/>
                <a:gd name="T38" fmla="*/ 7 w 136"/>
                <a:gd name="T39" fmla="*/ 60 h 149"/>
                <a:gd name="T40" fmla="*/ 13 w 136"/>
                <a:gd name="T41" fmla="*/ 61 h 149"/>
                <a:gd name="T42" fmla="*/ 17 w 136"/>
                <a:gd name="T43" fmla="*/ 61 h 149"/>
                <a:gd name="T44" fmla="*/ 21 w 136"/>
                <a:gd name="T45" fmla="*/ 66 h 149"/>
                <a:gd name="T46" fmla="*/ 29 w 136"/>
                <a:gd name="T47" fmla="*/ 73 h 149"/>
                <a:gd name="T48" fmla="*/ 39 w 136"/>
                <a:gd name="T49" fmla="*/ 73 h 149"/>
                <a:gd name="T50" fmla="*/ 46 w 136"/>
                <a:gd name="T51" fmla="*/ 66 h 149"/>
                <a:gd name="T52" fmla="*/ 50 w 136"/>
                <a:gd name="T53" fmla="*/ 61 h 149"/>
                <a:gd name="T54" fmla="*/ 56 w 136"/>
                <a:gd name="T55" fmla="*/ 62 h 149"/>
                <a:gd name="T56" fmla="*/ 60 w 136"/>
                <a:gd name="T57" fmla="*/ 61 h 149"/>
                <a:gd name="T58" fmla="*/ 64 w 136"/>
                <a:gd name="T59" fmla="*/ 58 h 149"/>
                <a:gd name="T60" fmla="*/ 68 w 136"/>
                <a:gd name="T61" fmla="*/ 51 h 149"/>
                <a:gd name="T62" fmla="*/ 65 w 136"/>
                <a:gd name="T63" fmla="*/ 41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5" name="Freeform 111">
              <a:extLst>
                <a:ext uri="{FF2B5EF4-FFF2-40B4-BE49-F238E27FC236}">
                  <a16:creationId xmlns:a16="http://schemas.microsoft.com/office/drawing/2014/main" id="{51E1FD0E-4713-48CA-BD05-1EE6D0887F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0 w 39"/>
                <a:gd name="T1" fmla="*/ 20 h 40"/>
                <a:gd name="T2" fmla="*/ 6 w 39"/>
                <a:gd name="T3" fmla="*/ 19 h 40"/>
                <a:gd name="T4" fmla="*/ 3 w 39"/>
                <a:gd name="T5" fmla="*/ 17 h 40"/>
                <a:gd name="T6" fmla="*/ 1 w 39"/>
                <a:gd name="T7" fmla="*/ 14 h 40"/>
                <a:gd name="T8" fmla="*/ 0 w 39"/>
                <a:gd name="T9" fmla="*/ 10 h 40"/>
                <a:gd name="T10" fmla="*/ 1 w 39"/>
                <a:gd name="T11" fmla="*/ 6 h 40"/>
                <a:gd name="T12" fmla="*/ 3 w 39"/>
                <a:gd name="T13" fmla="*/ 3 h 40"/>
                <a:gd name="T14" fmla="*/ 6 w 39"/>
                <a:gd name="T15" fmla="*/ 1 h 40"/>
                <a:gd name="T16" fmla="*/ 10 w 39"/>
                <a:gd name="T17" fmla="*/ 0 h 40"/>
                <a:gd name="T18" fmla="*/ 13 w 39"/>
                <a:gd name="T19" fmla="*/ 1 h 40"/>
                <a:gd name="T20" fmla="*/ 17 w 39"/>
                <a:gd name="T21" fmla="*/ 3 h 40"/>
                <a:gd name="T22" fmla="*/ 19 w 39"/>
                <a:gd name="T23" fmla="*/ 6 h 40"/>
                <a:gd name="T24" fmla="*/ 20 w 39"/>
                <a:gd name="T25" fmla="*/ 10 h 40"/>
                <a:gd name="T26" fmla="*/ 19 w 39"/>
                <a:gd name="T27" fmla="*/ 14 h 40"/>
                <a:gd name="T28" fmla="*/ 17 w 39"/>
                <a:gd name="T29" fmla="*/ 17 h 40"/>
                <a:gd name="T30" fmla="*/ 13 w 39"/>
                <a:gd name="T31" fmla="*/ 19 h 40"/>
                <a:gd name="T32" fmla="*/ 10 w 39"/>
                <a:gd name="T33" fmla="*/ 2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6" name="Freeform 112">
              <a:extLst>
                <a:ext uri="{FF2B5EF4-FFF2-40B4-BE49-F238E27FC236}">
                  <a16:creationId xmlns:a16="http://schemas.microsoft.com/office/drawing/2014/main" id="{8FA0A4B7-F26F-49AB-901C-B1A9C81420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90 h 181"/>
                <a:gd name="T2" fmla="*/ 12 w 129"/>
                <a:gd name="T3" fmla="*/ 86 h 181"/>
                <a:gd name="T4" fmla="*/ 26 w 129"/>
                <a:gd name="T5" fmla="*/ 79 h 181"/>
                <a:gd name="T6" fmla="*/ 38 w 129"/>
                <a:gd name="T7" fmla="*/ 70 h 181"/>
                <a:gd name="T8" fmla="*/ 48 w 129"/>
                <a:gd name="T9" fmla="*/ 60 h 181"/>
                <a:gd name="T10" fmla="*/ 57 w 129"/>
                <a:gd name="T11" fmla="*/ 49 h 181"/>
                <a:gd name="T12" fmla="*/ 62 w 129"/>
                <a:gd name="T13" fmla="*/ 37 h 181"/>
                <a:gd name="T14" fmla="*/ 64 w 129"/>
                <a:gd name="T15" fmla="*/ 25 h 181"/>
                <a:gd name="T16" fmla="*/ 62 w 129"/>
                <a:gd name="T17" fmla="*/ 13 h 181"/>
                <a:gd name="T18" fmla="*/ 57 w 129"/>
                <a:gd name="T19" fmla="*/ 4 h 181"/>
                <a:gd name="T20" fmla="*/ 50 w 129"/>
                <a:gd name="T21" fmla="*/ 0 h 181"/>
                <a:gd name="T22" fmla="*/ 43 w 129"/>
                <a:gd name="T23" fmla="*/ 0 h 181"/>
                <a:gd name="T24" fmla="*/ 36 w 129"/>
                <a:gd name="T25" fmla="*/ 4 h 181"/>
                <a:gd name="T26" fmla="*/ 30 w 129"/>
                <a:gd name="T27" fmla="*/ 10 h 181"/>
                <a:gd name="T28" fmla="*/ 26 w 129"/>
                <a:gd name="T29" fmla="*/ 19 h 181"/>
                <a:gd name="T30" fmla="*/ 24 w 129"/>
                <a:gd name="T31" fmla="*/ 29 h 181"/>
                <a:gd name="T32" fmla="*/ 26 w 129"/>
                <a:gd name="T33" fmla="*/ 39 h 181"/>
                <a:gd name="T34" fmla="*/ 27 w 129"/>
                <a:gd name="T35" fmla="*/ 47 h 181"/>
                <a:gd name="T36" fmla="*/ 24 w 129"/>
                <a:gd name="T37" fmla="*/ 56 h 181"/>
                <a:gd name="T38" fmla="*/ 20 w 129"/>
                <a:gd name="T39" fmla="*/ 64 h 181"/>
                <a:gd name="T40" fmla="*/ 15 w 129"/>
                <a:gd name="T41" fmla="*/ 72 h 181"/>
                <a:gd name="T42" fmla="*/ 9 w 129"/>
                <a:gd name="T43" fmla="*/ 80 h 181"/>
                <a:gd name="T44" fmla="*/ 5 w 129"/>
                <a:gd name="T45" fmla="*/ 85 h 181"/>
                <a:gd name="T46" fmla="*/ 1 w 129"/>
                <a:gd name="T47" fmla="*/ 89 h 181"/>
                <a:gd name="T48" fmla="*/ 0 w 129"/>
                <a:gd name="T49" fmla="*/ 9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7" name="Freeform 113">
              <a:extLst>
                <a:ext uri="{FF2B5EF4-FFF2-40B4-BE49-F238E27FC236}">
                  <a16:creationId xmlns:a16="http://schemas.microsoft.com/office/drawing/2014/main" id="{18CF5951-F7B3-4D17-8A4E-0F941B14D5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25 w 90"/>
                <a:gd name="T1" fmla="*/ 103 h 206"/>
                <a:gd name="T2" fmla="*/ 33 w 90"/>
                <a:gd name="T3" fmla="*/ 92 h 206"/>
                <a:gd name="T4" fmla="*/ 39 w 90"/>
                <a:gd name="T5" fmla="*/ 79 h 206"/>
                <a:gd name="T6" fmla="*/ 43 w 90"/>
                <a:gd name="T7" fmla="*/ 64 h 206"/>
                <a:gd name="T8" fmla="*/ 45 w 90"/>
                <a:gd name="T9" fmla="*/ 50 h 206"/>
                <a:gd name="T10" fmla="*/ 44 w 90"/>
                <a:gd name="T11" fmla="*/ 35 h 206"/>
                <a:gd name="T12" fmla="*/ 42 w 90"/>
                <a:gd name="T13" fmla="*/ 23 h 206"/>
                <a:gd name="T14" fmla="*/ 35 w 90"/>
                <a:gd name="T15" fmla="*/ 12 h 206"/>
                <a:gd name="T16" fmla="*/ 26 w 90"/>
                <a:gd name="T17" fmla="*/ 4 h 206"/>
                <a:gd name="T18" fmla="*/ 17 w 90"/>
                <a:gd name="T19" fmla="*/ 0 h 206"/>
                <a:gd name="T20" fmla="*/ 9 w 90"/>
                <a:gd name="T21" fmla="*/ 1 h 206"/>
                <a:gd name="T22" fmla="*/ 4 w 90"/>
                <a:gd name="T23" fmla="*/ 6 h 206"/>
                <a:gd name="T24" fmla="*/ 1 w 90"/>
                <a:gd name="T25" fmla="*/ 13 h 206"/>
                <a:gd name="T26" fmla="*/ 0 w 90"/>
                <a:gd name="T27" fmla="*/ 22 h 206"/>
                <a:gd name="T28" fmla="*/ 2 w 90"/>
                <a:gd name="T29" fmla="*/ 31 h 206"/>
                <a:gd name="T30" fmla="*/ 6 w 90"/>
                <a:gd name="T31" fmla="*/ 40 h 206"/>
                <a:gd name="T32" fmla="*/ 14 w 90"/>
                <a:gd name="T33" fmla="*/ 47 h 206"/>
                <a:gd name="T34" fmla="*/ 20 w 90"/>
                <a:gd name="T35" fmla="*/ 53 h 206"/>
                <a:gd name="T36" fmla="*/ 24 w 90"/>
                <a:gd name="T37" fmla="*/ 61 h 206"/>
                <a:gd name="T38" fmla="*/ 26 w 90"/>
                <a:gd name="T39" fmla="*/ 71 h 206"/>
                <a:gd name="T40" fmla="*/ 27 w 90"/>
                <a:gd name="T41" fmla="*/ 80 h 206"/>
                <a:gd name="T42" fmla="*/ 27 w 90"/>
                <a:gd name="T43" fmla="*/ 89 h 206"/>
                <a:gd name="T44" fmla="*/ 27 w 90"/>
                <a:gd name="T45" fmla="*/ 97 h 206"/>
                <a:gd name="T46" fmla="*/ 25 w 90"/>
                <a:gd name="T47" fmla="*/ 102 h 206"/>
                <a:gd name="T48" fmla="*/ 25 w 90"/>
                <a:gd name="T49" fmla="*/ 103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8" name="Freeform 114">
              <a:extLst>
                <a:ext uri="{FF2B5EF4-FFF2-40B4-BE49-F238E27FC236}">
                  <a16:creationId xmlns:a16="http://schemas.microsoft.com/office/drawing/2014/main" id="{2CCA0CD0-3A81-4744-8BAB-BFFFB7095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39 h 99"/>
                <a:gd name="T2" fmla="*/ 6 w 201"/>
                <a:gd name="T3" fmla="*/ 42 h 99"/>
                <a:gd name="T4" fmla="*/ 13 w 201"/>
                <a:gd name="T5" fmla="*/ 44 h 99"/>
                <a:gd name="T6" fmla="*/ 19 w 201"/>
                <a:gd name="T7" fmla="*/ 46 h 99"/>
                <a:gd name="T8" fmla="*/ 26 w 201"/>
                <a:gd name="T9" fmla="*/ 48 h 99"/>
                <a:gd name="T10" fmla="*/ 34 w 201"/>
                <a:gd name="T11" fmla="*/ 49 h 99"/>
                <a:gd name="T12" fmla="*/ 41 w 201"/>
                <a:gd name="T13" fmla="*/ 50 h 99"/>
                <a:gd name="T14" fmla="*/ 49 w 201"/>
                <a:gd name="T15" fmla="*/ 50 h 99"/>
                <a:gd name="T16" fmla="*/ 56 w 201"/>
                <a:gd name="T17" fmla="*/ 50 h 99"/>
                <a:gd name="T18" fmla="*/ 63 w 201"/>
                <a:gd name="T19" fmla="*/ 48 h 99"/>
                <a:gd name="T20" fmla="*/ 70 w 201"/>
                <a:gd name="T21" fmla="*/ 47 h 99"/>
                <a:gd name="T22" fmla="*/ 76 w 201"/>
                <a:gd name="T23" fmla="*/ 45 h 99"/>
                <a:gd name="T24" fmla="*/ 82 w 201"/>
                <a:gd name="T25" fmla="*/ 42 h 99"/>
                <a:gd name="T26" fmla="*/ 87 w 201"/>
                <a:gd name="T27" fmla="*/ 39 h 99"/>
                <a:gd name="T28" fmla="*/ 92 w 201"/>
                <a:gd name="T29" fmla="*/ 34 h 99"/>
                <a:gd name="T30" fmla="*/ 95 w 201"/>
                <a:gd name="T31" fmla="*/ 29 h 99"/>
                <a:gd name="T32" fmla="*/ 98 w 201"/>
                <a:gd name="T33" fmla="*/ 24 h 99"/>
                <a:gd name="T34" fmla="*/ 100 w 201"/>
                <a:gd name="T35" fmla="*/ 14 h 99"/>
                <a:gd name="T36" fmla="*/ 98 w 201"/>
                <a:gd name="T37" fmla="*/ 6 h 99"/>
                <a:gd name="T38" fmla="*/ 93 w 201"/>
                <a:gd name="T39" fmla="*/ 2 h 99"/>
                <a:gd name="T40" fmla="*/ 85 w 201"/>
                <a:gd name="T41" fmla="*/ 0 h 99"/>
                <a:gd name="T42" fmla="*/ 76 w 201"/>
                <a:gd name="T43" fmla="*/ 1 h 99"/>
                <a:gd name="T44" fmla="*/ 68 w 201"/>
                <a:gd name="T45" fmla="*/ 5 h 99"/>
                <a:gd name="T46" fmla="*/ 60 w 201"/>
                <a:gd name="T47" fmla="*/ 10 h 99"/>
                <a:gd name="T48" fmla="*/ 54 w 201"/>
                <a:gd name="T49" fmla="*/ 19 h 99"/>
                <a:gd name="T50" fmla="*/ 49 w 201"/>
                <a:gd name="T51" fmla="*/ 26 h 99"/>
                <a:gd name="T52" fmla="*/ 41 w 201"/>
                <a:gd name="T53" fmla="*/ 31 h 99"/>
                <a:gd name="T54" fmla="*/ 33 w 201"/>
                <a:gd name="T55" fmla="*/ 35 h 99"/>
                <a:gd name="T56" fmla="*/ 23 w 201"/>
                <a:gd name="T57" fmla="*/ 37 h 99"/>
                <a:gd name="T58" fmla="*/ 14 w 201"/>
                <a:gd name="T59" fmla="*/ 38 h 99"/>
                <a:gd name="T60" fmla="*/ 7 w 201"/>
                <a:gd name="T61" fmla="*/ 39 h 99"/>
                <a:gd name="T62" fmla="*/ 2 w 201"/>
                <a:gd name="T63" fmla="*/ 39 h 99"/>
                <a:gd name="T64" fmla="*/ 0 w 201"/>
                <a:gd name="T65" fmla="*/ 39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79" name="Freeform 115">
              <a:extLst>
                <a:ext uri="{FF2B5EF4-FFF2-40B4-BE49-F238E27FC236}">
                  <a16:creationId xmlns:a16="http://schemas.microsoft.com/office/drawing/2014/main" id="{7372FB66-032A-455C-9D84-F593B7E5A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8 w 198"/>
                <a:gd name="T3" fmla="*/ 12 h 100"/>
                <a:gd name="T4" fmla="*/ 17 w 198"/>
                <a:gd name="T5" fmla="*/ 22 h 100"/>
                <a:gd name="T6" fmla="*/ 28 w 198"/>
                <a:gd name="T7" fmla="*/ 33 h 100"/>
                <a:gd name="T8" fmla="*/ 40 w 198"/>
                <a:gd name="T9" fmla="*/ 41 h 100"/>
                <a:gd name="T10" fmla="*/ 53 w 198"/>
                <a:gd name="T11" fmla="*/ 47 h 100"/>
                <a:gd name="T12" fmla="*/ 65 w 198"/>
                <a:gd name="T13" fmla="*/ 50 h 100"/>
                <a:gd name="T14" fmla="*/ 77 w 198"/>
                <a:gd name="T15" fmla="*/ 50 h 100"/>
                <a:gd name="T16" fmla="*/ 89 w 198"/>
                <a:gd name="T17" fmla="*/ 45 h 100"/>
                <a:gd name="T18" fmla="*/ 96 w 198"/>
                <a:gd name="T19" fmla="*/ 38 h 100"/>
                <a:gd name="T20" fmla="*/ 99 w 198"/>
                <a:gd name="T21" fmla="*/ 31 h 100"/>
                <a:gd name="T22" fmla="*/ 97 w 198"/>
                <a:gd name="T23" fmla="*/ 24 h 100"/>
                <a:gd name="T24" fmla="*/ 92 w 198"/>
                <a:gd name="T25" fmla="*/ 18 h 100"/>
                <a:gd name="T26" fmla="*/ 85 w 198"/>
                <a:gd name="T27" fmla="*/ 13 h 100"/>
                <a:gd name="T28" fmla="*/ 76 w 198"/>
                <a:gd name="T29" fmla="*/ 11 h 100"/>
                <a:gd name="T30" fmla="*/ 66 w 198"/>
                <a:gd name="T31" fmla="*/ 12 h 100"/>
                <a:gd name="T32" fmla="*/ 56 w 198"/>
                <a:gd name="T33" fmla="*/ 15 h 100"/>
                <a:gd name="T34" fmla="*/ 48 w 198"/>
                <a:gd name="T35" fmla="*/ 17 h 100"/>
                <a:gd name="T36" fmla="*/ 39 w 198"/>
                <a:gd name="T37" fmla="*/ 17 h 100"/>
                <a:gd name="T38" fmla="*/ 29 w 198"/>
                <a:gd name="T39" fmla="*/ 15 h 100"/>
                <a:gd name="T40" fmla="*/ 21 w 198"/>
                <a:gd name="T41" fmla="*/ 12 h 100"/>
                <a:gd name="T42" fmla="*/ 13 w 198"/>
                <a:gd name="T43" fmla="*/ 8 h 100"/>
                <a:gd name="T44" fmla="*/ 6 w 198"/>
                <a:gd name="T45" fmla="*/ 4 h 100"/>
                <a:gd name="T46" fmla="*/ 2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0" name="Freeform 116">
              <a:extLst>
                <a:ext uri="{FF2B5EF4-FFF2-40B4-BE49-F238E27FC236}">
                  <a16:creationId xmlns:a16="http://schemas.microsoft.com/office/drawing/2014/main" id="{55046596-F3E1-4F3B-8BA0-F62A50888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4 h 174"/>
                <a:gd name="T4" fmla="*/ 1 w 136"/>
                <a:gd name="T5" fmla="*/ 28 h 174"/>
                <a:gd name="T6" fmla="*/ 5 w 136"/>
                <a:gd name="T7" fmla="*/ 43 h 174"/>
                <a:gd name="T8" fmla="*/ 10 w 136"/>
                <a:gd name="T9" fmla="*/ 57 h 174"/>
                <a:gd name="T10" fmla="*/ 18 w 136"/>
                <a:gd name="T11" fmla="*/ 69 h 174"/>
                <a:gd name="T12" fmla="*/ 27 w 136"/>
                <a:gd name="T13" fmla="*/ 79 h 174"/>
                <a:gd name="T14" fmla="*/ 37 w 136"/>
                <a:gd name="T15" fmla="*/ 85 h 174"/>
                <a:gd name="T16" fmla="*/ 50 w 136"/>
                <a:gd name="T17" fmla="*/ 87 h 174"/>
                <a:gd name="T18" fmla="*/ 59 w 136"/>
                <a:gd name="T19" fmla="*/ 85 h 174"/>
                <a:gd name="T20" fmla="*/ 66 w 136"/>
                <a:gd name="T21" fmla="*/ 81 h 174"/>
                <a:gd name="T22" fmla="*/ 68 w 136"/>
                <a:gd name="T23" fmla="*/ 74 h 174"/>
                <a:gd name="T24" fmla="*/ 67 w 136"/>
                <a:gd name="T25" fmla="*/ 66 h 174"/>
                <a:gd name="T26" fmla="*/ 63 w 136"/>
                <a:gd name="T27" fmla="*/ 58 h 174"/>
                <a:gd name="T28" fmla="*/ 57 w 136"/>
                <a:gd name="T29" fmla="*/ 51 h 174"/>
                <a:gd name="T30" fmla="*/ 48 w 136"/>
                <a:gd name="T31" fmla="*/ 46 h 174"/>
                <a:gd name="T32" fmla="*/ 39 w 136"/>
                <a:gd name="T33" fmla="*/ 44 h 174"/>
                <a:gd name="T34" fmla="*/ 31 w 136"/>
                <a:gd name="T35" fmla="*/ 42 h 174"/>
                <a:gd name="T36" fmla="*/ 23 w 136"/>
                <a:gd name="T37" fmla="*/ 37 h 174"/>
                <a:gd name="T38" fmla="*/ 16 w 136"/>
                <a:gd name="T39" fmla="*/ 30 h 174"/>
                <a:gd name="T40" fmla="*/ 11 w 136"/>
                <a:gd name="T41" fmla="*/ 22 h 174"/>
                <a:gd name="T42" fmla="*/ 6 w 136"/>
                <a:gd name="T43" fmla="*/ 13 h 174"/>
                <a:gd name="T44" fmla="*/ 3 w 136"/>
                <a:gd name="T45" fmla="*/ 7 h 174"/>
                <a:gd name="T46" fmla="*/ 1 w 136"/>
                <a:gd name="T47" fmla="*/ 2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1" name="Freeform 117">
              <a:extLst>
                <a:ext uri="{FF2B5EF4-FFF2-40B4-BE49-F238E27FC236}">
                  <a16:creationId xmlns:a16="http://schemas.microsoft.com/office/drawing/2014/main" id="{DAC92E54-F2C7-47C5-A7F6-A41570463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4 w 469"/>
                <a:gd name="T1" fmla="*/ 2 h 163"/>
                <a:gd name="T2" fmla="*/ 0 w 469"/>
                <a:gd name="T3" fmla="*/ 0 h 163"/>
                <a:gd name="T4" fmla="*/ 0 w 469"/>
                <a:gd name="T5" fmla="*/ 1 h 163"/>
                <a:gd name="T6" fmla="*/ 3 w 469"/>
                <a:gd name="T7" fmla="*/ 4 h 163"/>
                <a:gd name="T8" fmla="*/ 8 w 469"/>
                <a:gd name="T9" fmla="*/ 9 h 163"/>
                <a:gd name="T10" fmla="*/ 16 w 469"/>
                <a:gd name="T11" fmla="*/ 17 h 163"/>
                <a:gd name="T12" fmla="*/ 26 w 469"/>
                <a:gd name="T13" fmla="*/ 25 h 163"/>
                <a:gd name="T14" fmla="*/ 39 w 469"/>
                <a:gd name="T15" fmla="*/ 33 h 163"/>
                <a:gd name="T16" fmla="*/ 53 w 469"/>
                <a:gd name="T17" fmla="*/ 42 h 163"/>
                <a:gd name="T18" fmla="*/ 69 w 469"/>
                <a:gd name="T19" fmla="*/ 52 h 163"/>
                <a:gd name="T20" fmla="*/ 86 w 469"/>
                <a:gd name="T21" fmla="*/ 60 h 163"/>
                <a:gd name="T22" fmla="*/ 105 w 469"/>
                <a:gd name="T23" fmla="*/ 68 h 163"/>
                <a:gd name="T24" fmla="*/ 124 w 469"/>
                <a:gd name="T25" fmla="*/ 74 h 163"/>
                <a:gd name="T26" fmla="*/ 143 w 469"/>
                <a:gd name="T27" fmla="*/ 79 h 163"/>
                <a:gd name="T28" fmla="*/ 163 w 469"/>
                <a:gd name="T29" fmla="*/ 81 h 163"/>
                <a:gd name="T30" fmla="*/ 183 w 469"/>
                <a:gd name="T31" fmla="*/ 80 h 163"/>
                <a:gd name="T32" fmla="*/ 202 w 469"/>
                <a:gd name="T33" fmla="*/ 77 h 163"/>
                <a:gd name="T34" fmla="*/ 212 w 469"/>
                <a:gd name="T35" fmla="*/ 73 h 163"/>
                <a:gd name="T36" fmla="*/ 220 w 469"/>
                <a:gd name="T37" fmla="*/ 67 h 163"/>
                <a:gd name="T38" fmla="*/ 225 w 469"/>
                <a:gd name="T39" fmla="*/ 60 h 163"/>
                <a:gd name="T40" fmla="*/ 230 w 469"/>
                <a:gd name="T41" fmla="*/ 53 h 163"/>
                <a:gd name="T42" fmla="*/ 232 w 469"/>
                <a:gd name="T43" fmla="*/ 45 h 163"/>
                <a:gd name="T44" fmla="*/ 234 w 469"/>
                <a:gd name="T45" fmla="*/ 40 h 163"/>
                <a:gd name="T46" fmla="*/ 234 w 469"/>
                <a:gd name="T47" fmla="*/ 36 h 163"/>
                <a:gd name="T48" fmla="*/ 234 w 469"/>
                <a:gd name="T49" fmla="*/ 34 h 163"/>
                <a:gd name="T50" fmla="*/ 234 w 469"/>
                <a:gd name="T51" fmla="*/ 35 h 163"/>
                <a:gd name="T52" fmla="*/ 232 w 469"/>
                <a:gd name="T53" fmla="*/ 38 h 163"/>
                <a:gd name="T54" fmla="*/ 231 w 469"/>
                <a:gd name="T55" fmla="*/ 42 h 163"/>
                <a:gd name="T56" fmla="*/ 227 w 469"/>
                <a:gd name="T57" fmla="*/ 48 h 163"/>
                <a:gd name="T58" fmla="*/ 222 w 469"/>
                <a:gd name="T59" fmla="*/ 54 h 163"/>
                <a:gd name="T60" fmla="*/ 216 w 469"/>
                <a:gd name="T61" fmla="*/ 60 h 163"/>
                <a:gd name="T62" fmla="*/ 207 w 469"/>
                <a:gd name="T63" fmla="*/ 65 h 163"/>
                <a:gd name="T64" fmla="*/ 196 w 469"/>
                <a:gd name="T65" fmla="*/ 69 h 163"/>
                <a:gd name="T66" fmla="*/ 183 w 469"/>
                <a:gd name="T67" fmla="*/ 72 h 163"/>
                <a:gd name="T68" fmla="*/ 167 w 469"/>
                <a:gd name="T69" fmla="*/ 72 h 163"/>
                <a:gd name="T70" fmla="*/ 148 w 469"/>
                <a:gd name="T71" fmla="*/ 71 h 163"/>
                <a:gd name="T72" fmla="*/ 127 w 469"/>
                <a:gd name="T73" fmla="*/ 65 h 163"/>
                <a:gd name="T74" fmla="*/ 102 w 469"/>
                <a:gd name="T75" fmla="*/ 56 h 163"/>
                <a:gd name="T76" fmla="*/ 73 w 469"/>
                <a:gd name="T77" fmla="*/ 43 h 163"/>
                <a:gd name="T78" fmla="*/ 41 w 469"/>
                <a:gd name="T79" fmla="*/ 25 h 163"/>
                <a:gd name="T80" fmla="*/ 4 w 469"/>
                <a:gd name="T81" fmla="*/ 2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2" name="Freeform 118">
              <a:extLst>
                <a:ext uri="{FF2B5EF4-FFF2-40B4-BE49-F238E27FC236}">
                  <a16:creationId xmlns:a16="http://schemas.microsoft.com/office/drawing/2014/main" id="{4A1E85C8-AB20-4A6D-9A5D-5B75F206D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43 w 142"/>
                <a:gd name="T1" fmla="*/ 67 h 145"/>
                <a:gd name="T2" fmla="*/ 34 w 142"/>
                <a:gd name="T3" fmla="*/ 73 h 145"/>
                <a:gd name="T4" fmla="*/ 24 w 142"/>
                <a:gd name="T5" fmla="*/ 70 h 145"/>
                <a:gd name="T6" fmla="*/ 19 w 142"/>
                <a:gd name="T7" fmla="*/ 62 h 145"/>
                <a:gd name="T8" fmla="*/ 15 w 142"/>
                <a:gd name="T9" fmla="*/ 57 h 145"/>
                <a:gd name="T10" fmla="*/ 10 w 142"/>
                <a:gd name="T11" fmla="*/ 57 h 145"/>
                <a:gd name="T12" fmla="*/ 6 w 142"/>
                <a:gd name="T13" fmla="*/ 54 h 145"/>
                <a:gd name="T14" fmla="*/ 2 w 142"/>
                <a:gd name="T15" fmla="*/ 51 h 145"/>
                <a:gd name="T16" fmla="*/ 0 w 142"/>
                <a:gd name="T17" fmla="*/ 43 h 145"/>
                <a:gd name="T18" fmla="*/ 5 w 142"/>
                <a:gd name="T19" fmla="*/ 34 h 145"/>
                <a:gd name="T20" fmla="*/ 6 w 142"/>
                <a:gd name="T21" fmla="*/ 27 h 145"/>
                <a:gd name="T22" fmla="*/ 6 w 142"/>
                <a:gd name="T23" fmla="*/ 16 h 145"/>
                <a:gd name="T24" fmla="*/ 10 w 142"/>
                <a:gd name="T25" fmla="*/ 10 h 145"/>
                <a:gd name="T26" fmla="*/ 14 w 142"/>
                <a:gd name="T27" fmla="*/ 8 h 145"/>
                <a:gd name="T28" fmla="*/ 19 w 142"/>
                <a:gd name="T29" fmla="*/ 8 h 145"/>
                <a:gd name="T30" fmla="*/ 25 w 142"/>
                <a:gd name="T31" fmla="*/ 9 h 145"/>
                <a:gd name="T32" fmla="*/ 29 w 142"/>
                <a:gd name="T33" fmla="*/ 5 h 145"/>
                <a:gd name="T34" fmla="*/ 38 w 142"/>
                <a:gd name="T35" fmla="*/ 0 h 145"/>
                <a:gd name="T36" fmla="*/ 48 w 142"/>
                <a:gd name="T37" fmla="*/ 2 h 145"/>
                <a:gd name="T38" fmla="*/ 53 w 142"/>
                <a:gd name="T39" fmla="*/ 11 h 145"/>
                <a:gd name="T40" fmla="*/ 56 w 142"/>
                <a:gd name="T41" fmla="*/ 15 h 145"/>
                <a:gd name="T42" fmla="*/ 62 w 142"/>
                <a:gd name="T43" fmla="*/ 16 h 145"/>
                <a:gd name="T44" fmla="*/ 67 w 142"/>
                <a:gd name="T45" fmla="*/ 18 h 145"/>
                <a:gd name="T46" fmla="*/ 70 w 142"/>
                <a:gd name="T47" fmla="*/ 22 h 145"/>
                <a:gd name="T48" fmla="*/ 71 w 142"/>
                <a:gd name="T49" fmla="*/ 29 h 145"/>
                <a:gd name="T50" fmla="*/ 67 w 142"/>
                <a:gd name="T51" fmla="*/ 38 h 145"/>
                <a:gd name="T52" fmla="*/ 66 w 142"/>
                <a:gd name="T53" fmla="*/ 46 h 145"/>
                <a:gd name="T54" fmla="*/ 66 w 142"/>
                <a:gd name="T55" fmla="*/ 56 h 145"/>
                <a:gd name="T56" fmla="*/ 62 w 142"/>
                <a:gd name="T57" fmla="*/ 62 h 145"/>
                <a:gd name="T58" fmla="*/ 57 w 142"/>
                <a:gd name="T59" fmla="*/ 65 h 145"/>
                <a:gd name="T60" fmla="*/ 52 w 142"/>
                <a:gd name="T61" fmla="*/ 65 h 145"/>
                <a:gd name="T62" fmla="*/ 47 w 142"/>
                <a:gd name="T63" fmla="*/ 64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3" name="Freeform 119">
              <a:extLst>
                <a:ext uri="{FF2B5EF4-FFF2-40B4-BE49-F238E27FC236}">
                  <a16:creationId xmlns:a16="http://schemas.microsoft.com/office/drawing/2014/main" id="{0D370616-3F16-4704-B0D2-DE9D75511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20 w 40"/>
                <a:gd name="T1" fmla="*/ 7 h 39"/>
                <a:gd name="T2" fmla="*/ 19 w 40"/>
                <a:gd name="T3" fmla="*/ 4 h 39"/>
                <a:gd name="T4" fmla="*/ 15 w 40"/>
                <a:gd name="T5" fmla="*/ 1 h 39"/>
                <a:gd name="T6" fmla="*/ 12 w 40"/>
                <a:gd name="T7" fmla="*/ 0 h 39"/>
                <a:gd name="T8" fmla="*/ 7 w 40"/>
                <a:gd name="T9" fmla="*/ 1 h 39"/>
                <a:gd name="T10" fmla="*/ 4 w 40"/>
                <a:gd name="T11" fmla="*/ 2 h 39"/>
                <a:gd name="T12" fmla="*/ 1 w 40"/>
                <a:gd name="T13" fmla="*/ 6 h 39"/>
                <a:gd name="T14" fmla="*/ 0 w 40"/>
                <a:gd name="T15" fmla="*/ 9 h 39"/>
                <a:gd name="T16" fmla="*/ 1 w 40"/>
                <a:gd name="T17" fmla="*/ 13 h 39"/>
                <a:gd name="T18" fmla="*/ 3 w 40"/>
                <a:gd name="T19" fmla="*/ 16 h 39"/>
                <a:gd name="T20" fmla="*/ 6 w 40"/>
                <a:gd name="T21" fmla="*/ 19 h 39"/>
                <a:gd name="T22" fmla="*/ 9 w 40"/>
                <a:gd name="T23" fmla="*/ 20 h 39"/>
                <a:gd name="T24" fmla="*/ 14 w 40"/>
                <a:gd name="T25" fmla="*/ 19 h 39"/>
                <a:gd name="T26" fmla="*/ 17 w 40"/>
                <a:gd name="T27" fmla="*/ 17 h 39"/>
                <a:gd name="T28" fmla="*/ 20 w 40"/>
                <a:gd name="T29" fmla="*/ 15 h 39"/>
                <a:gd name="T30" fmla="*/ 21 w 40"/>
                <a:gd name="T31" fmla="*/ 11 h 39"/>
                <a:gd name="T32" fmla="*/ 20 w 40"/>
                <a:gd name="T33" fmla="*/ 7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4" name="Freeform 120">
              <a:extLst>
                <a:ext uri="{FF2B5EF4-FFF2-40B4-BE49-F238E27FC236}">
                  <a16:creationId xmlns:a16="http://schemas.microsoft.com/office/drawing/2014/main" id="{98C69BB9-458D-4DCA-9FA3-0FF450C0F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3 w 52"/>
                <a:gd name="T1" fmla="*/ 26 h 50"/>
                <a:gd name="T2" fmla="*/ 19 w 52"/>
                <a:gd name="T3" fmla="*/ 25 h 50"/>
                <a:gd name="T4" fmla="*/ 23 w 52"/>
                <a:gd name="T5" fmla="*/ 22 h 50"/>
                <a:gd name="T6" fmla="*/ 25 w 52"/>
                <a:gd name="T7" fmla="*/ 18 h 50"/>
                <a:gd name="T8" fmla="*/ 26 w 52"/>
                <a:gd name="T9" fmla="*/ 13 h 50"/>
                <a:gd name="T10" fmla="*/ 25 w 52"/>
                <a:gd name="T11" fmla="*/ 8 h 50"/>
                <a:gd name="T12" fmla="*/ 23 w 52"/>
                <a:gd name="T13" fmla="*/ 3 h 50"/>
                <a:gd name="T14" fmla="*/ 19 w 52"/>
                <a:gd name="T15" fmla="*/ 1 h 50"/>
                <a:gd name="T16" fmla="*/ 13 w 52"/>
                <a:gd name="T17" fmla="*/ 0 h 50"/>
                <a:gd name="T18" fmla="*/ 8 w 52"/>
                <a:gd name="T19" fmla="*/ 1 h 50"/>
                <a:gd name="T20" fmla="*/ 4 w 52"/>
                <a:gd name="T21" fmla="*/ 3 h 50"/>
                <a:gd name="T22" fmla="*/ 1 w 52"/>
                <a:gd name="T23" fmla="*/ 8 h 50"/>
                <a:gd name="T24" fmla="*/ 0 w 52"/>
                <a:gd name="T25" fmla="*/ 13 h 50"/>
                <a:gd name="T26" fmla="*/ 1 w 52"/>
                <a:gd name="T27" fmla="*/ 18 h 50"/>
                <a:gd name="T28" fmla="*/ 4 w 52"/>
                <a:gd name="T29" fmla="*/ 22 h 50"/>
                <a:gd name="T30" fmla="*/ 8 w 52"/>
                <a:gd name="T31" fmla="*/ 25 h 50"/>
                <a:gd name="T32" fmla="*/ 13 w 52"/>
                <a:gd name="T33" fmla="*/ 26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5" name="Freeform 121">
              <a:extLst>
                <a:ext uri="{FF2B5EF4-FFF2-40B4-BE49-F238E27FC236}">
                  <a16:creationId xmlns:a16="http://schemas.microsoft.com/office/drawing/2014/main" id="{C98AD2E1-D75B-4050-B29D-460A5C0AC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34 w 113"/>
                <a:gd name="T1" fmla="*/ 78 h 156"/>
                <a:gd name="T2" fmla="*/ 22 w 113"/>
                <a:gd name="T3" fmla="*/ 78 h 156"/>
                <a:gd name="T4" fmla="*/ 19 w 113"/>
                <a:gd name="T5" fmla="*/ 75 h 156"/>
                <a:gd name="T6" fmla="*/ 14 w 113"/>
                <a:gd name="T7" fmla="*/ 66 h 156"/>
                <a:gd name="T8" fmla="*/ 8 w 113"/>
                <a:gd name="T9" fmla="*/ 53 h 156"/>
                <a:gd name="T10" fmla="*/ 3 w 113"/>
                <a:gd name="T11" fmla="*/ 39 h 156"/>
                <a:gd name="T12" fmla="*/ 0 w 113"/>
                <a:gd name="T13" fmla="*/ 25 h 156"/>
                <a:gd name="T14" fmla="*/ 2 w 113"/>
                <a:gd name="T15" fmla="*/ 12 h 156"/>
                <a:gd name="T16" fmla="*/ 11 w 113"/>
                <a:gd name="T17" fmla="*/ 4 h 156"/>
                <a:gd name="T18" fmla="*/ 27 w 113"/>
                <a:gd name="T19" fmla="*/ 0 h 156"/>
                <a:gd name="T20" fmla="*/ 45 w 113"/>
                <a:gd name="T21" fmla="*/ 4 h 156"/>
                <a:gd name="T22" fmla="*/ 54 w 113"/>
                <a:gd name="T23" fmla="*/ 12 h 156"/>
                <a:gd name="T24" fmla="*/ 56 w 113"/>
                <a:gd name="T25" fmla="*/ 25 h 156"/>
                <a:gd name="T26" fmla="*/ 53 w 113"/>
                <a:gd name="T27" fmla="*/ 39 h 156"/>
                <a:gd name="T28" fmla="*/ 48 w 113"/>
                <a:gd name="T29" fmla="*/ 53 h 156"/>
                <a:gd name="T30" fmla="*/ 42 w 113"/>
                <a:gd name="T31" fmla="*/ 66 h 156"/>
                <a:gd name="T32" fmla="*/ 37 w 113"/>
                <a:gd name="T33" fmla="*/ 75 h 156"/>
                <a:gd name="T34" fmla="*/ 34 w 113"/>
                <a:gd name="T35" fmla="*/ 78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6" name="Freeform 122">
              <a:extLst>
                <a:ext uri="{FF2B5EF4-FFF2-40B4-BE49-F238E27FC236}">
                  <a16:creationId xmlns:a16="http://schemas.microsoft.com/office/drawing/2014/main" id="{23152F18-6B1D-4AF1-8D4C-B82D446CC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34 w 113"/>
                <a:gd name="T1" fmla="*/ 78 h 156"/>
                <a:gd name="T2" fmla="*/ 22 w 113"/>
                <a:gd name="T3" fmla="*/ 78 h 156"/>
                <a:gd name="T4" fmla="*/ 19 w 113"/>
                <a:gd name="T5" fmla="*/ 75 h 156"/>
                <a:gd name="T6" fmla="*/ 14 w 113"/>
                <a:gd name="T7" fmla="*/ 66 h 156"/>
                <a:gd name="T8" fmla="*/ 8 w 113"/>
                <a:gd name="T9" fmla="*/ 53 h 156"/>
                <a:gd name="T10" fmla="*/ 3 w 113"/>
                <a:gd name="T11" fmla="*/ 39 h 156"/>
                <a:gd name="T12" fmla="*/ 0 w 113"/>
                <a:gd name="T13" fmla="*/ 25 h 156"/>
                <a:gd name="T14" fmla="*/ 2 w 113"/>
                <a:gd name="T15" fmla="*/ 12 h 156"/>
                <a:gd name="T16" fmla="*/ 11 w 113"/>
                <a:gd name="T17" fmla="*/ 4 h 156"/>
                <a:gd name="T18" fmla="*/ 27 w 113"/>
                <a:gd name="T19" fmla="*/ 0 h 156"/>
                <a:gd name="T20" fmla="*/ 45 w 113"/>
                <a:gd name="T21" fmla="*/ 4 h 156"/>
                <a:gd name="T22" fmla="*/ 54 w 113"/>
                <a:gd name="T23" fmla="*/ 12 h 156"/>
                <a:gd name="T24" fmla="*/ 56 w 113"/>
                <a:gd name="T25" fmla="*/ 25 h 156"/>
                <a:gd name="T26" fmla="*/ 53 w 113"/>
                <a:gd name="T27" fmla="*/ 39 h 156"/>
                <a:gd name="T28" fmla="*/ 48 w 113"/>
                <a:gd name="T29" fmla="*/ 53 h 156"/>
                <a:gd name="T30" fmla="*/ 42 w 113"/>
                <a:gd name="T31" fmla="*/ 66 h 156"/>
                <a:gd name="T32" fmla="*/ 37 w 113"/>
                <a:gd name="T33" fmla="*/ 75 h 156"/>
                <a:gd name="T34" fmla="*/ 34 w 113"/>
                <a:gd name="T35" fmla="*/ 78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7" name="Freeform 123">
              <a:extLst>
                <a:ext uri="{FF2B5EF4-FFF2-40B4-BE49-F238E27FC236}">
                  <a16:creationId xmlns:a16="http://schemas.microsoft.com/office/drawing/2014/main" id="{8DB2934C-14C8-4B8A-B886-B2D7DBF10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7 w 152"/>
                <a:gd name="T1" fmla="*/ 61 h 123"/>
                <a:gd name="T2" fmla="*/ 0 w 152"/>
                <a:gd name="T3" fmla="*/ 50 h 123"/>
                <a:gd name="T4" fmla="*/ 2 w 152"/>
                <a:gd name="T5" fmla="*/ 46 h 123"/>
                <a:gd name="T6" fmla="*/ 7 w 152"/>
                <a:gd name="T7" fmla="*/ 37 h 123"/>
                <a:gd name="T8" fmla="*/ 15 w 152"/>
                <a:gd name="T9" fmla="*/ 26 h 123"/>
                <a:gd name="T10" fmla="*/ 24 w 152"/>
                <a:gd name="T11" fmla="*/ 13 h 123"/>
                <a:gd name="T12" fmla="*/ 35 w 152"/>
                <a:gd name="T13" fmla="*/ 4 h 123"/>
                <a:gd name="T14" fmla="*/ 47 w 152"/>
                <a:gd name="T15" fmla="*/ 0 h 123"/>
                <a:gd name="T16" fmla="*/ 59 w 152"/>
                <a:gd name="T17" fmla="*/ 2 h 123"/>
                <a:gd name="T18" fmla="*/ 71 w 152"/>
                <a:gd name="T19" fmla="*/ 16 h 123"/>
                <a:gd name="T20" fmla="*/ 75 w 152"/>
                <a:gd name="T21" fmla="*/ 25 h 123"/>
                <a:gd name="T22" fmla="*/ 76 w 152"/>
                <a:gd name="T23" fmla="*/ 32 h 123"/>
                <a:gd name="T24" fmla="*/ 76 w 152"/>
                <a:gd name="T25" fmla="*/ 39 h 123"/>
                <a:gd name="T26" fmla="*/ 73 w 152"/>
                <a:gd name="T27" fmla="*/ 45 h 123"/>
                <a:gd name="T28" fmla="*/ 69 w 152"/>
                <a:gd name="T29" fmla="*/ 49 h 123"/>
                <a:gd name="T30" fmla="*/ 64 w 152"/>
                <a:gd name="T31" fmla="*/ 53 h 123"/>
                <a:gd name="T32" fmla="*/ 57 w 152"/>
                <a:gd name="T33" fmla="*/ 56 h 123"/>
                <a:gd name="T34" fmla="*/ 50 w 152"/>
                <a:gd name="T35" fmla="*/ 58 h 123"/>
                <a:gd name="T36" fmla="*/ 42 w 152"/>
                <a:gd name="T37" fmla="*/ 60 h 123"/>
                <a:gd name="T38" fmla="*/ 35 w 152"/>
                <a:gd name="T39" fmla="*/ 60 h 123"/>
                <a:gd name="T40" fmla="*/ 27 w 152"/>
                <a:gd name="T41" fmla="*/ 61 h 123"/>
                <a:gd name="T42" fmla="*/ 21 w 152"/>
                <a:gd name="T43" fmla="*/ 61 h 123"/>
                <a:gd name="T44" fmla="*/ 15 w 152"/>
                <a:gd name="T45" fmla="*/ 61 h 123"/>
                <a:gd name="T46" fmla="*/ 11 w 152"/>
                <a:gd name="T47" fmla="*/ 61 h 123"/>
                <a:gd name="T48" fmla="*/ 8 w 152"/>
                <a:gd name="T49" fmla="*/ 61 h 123"/>
                <a:gd name="T50" fmla="*/ 7 w 152"/>
                <a:gd name="T51" fmla="*/ 6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8" name="Freeform 124">
              <a:extLst>
                <a:ext uri="{FF2B5EF4-FFF2-40B4-BE49-F238E27FC236}">
                  <a16:creationId xmlns:a16="http://schemas.microsoft.com/office/drawing/2014/main" id="{E967A846-355F-44CB-ADB0-3D1DE252D2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2 h 122"/>
                <a:gd name="T2" fmla="*/ 6 w 153"/>
                <a:gd name="T3" fmla="*/ 1 h 122"/>
                <a:gd name="T4" fmla="*/ 7 w 153"/>
                <a:gd name="T5" fmla="*/ 1 h 122"/>
                <a:gd name="T6" fmla="*/ 10 w 153"/>
                <a:gd name="T7" fmla="*/ 1 h 122"/>
                <a:gd name="T8" fmla="*/ 15 w 153"/>
                <a:gd name="T9" fmla="*/ 0 h 122"/>
                <a:gd name="T10" fmla="*/ 21 w 153"/>
                <a:gd name="T11" fmla="*/ 0 h 122"/>
                <a:gd name="T12" fmla="*/ 27 w 153"/>
                <a:gd name="T13" fmla="*/ 1 h 122"/>
                <a:gd name="T14" fmla="*/ 34 w 153"/>
                <a:gd name="T15" fmla="*/ 1 h 122"/>
                <a:gd name="T16" fmla="*/ 42 w 153"/>
                <a:gd name="T17" fmla="*/ 2 h 122"/>
                <a:gd name="T18" fmla="*/ 49 w 153"/>
                <a:gd name="T19" fmla="*/ 4 h 122"/>
                <a:gd name="T20" fmla="*/ 57 w 153"/>
                <a:gd name="T21" fmla="*/ 5 h 122"/>
                <a:gd name="T22" fmla="*/ 63 w 153"/>
                <a:gd name="T23" fmla="*/ 8 h 122"/>
                <a:gd name="T24" fmla="*/ 69 w 153"/>
                <a:gd name="T25" fmla="*/ 12 h 122"/>
                <a:gd name="T26" fmla="*/ 73 w 153"/>
                <a:gd name="T27" fmla="*/ 16 h 122"/>
                <a:gd name="T28" fmla="*/ 76 w 153"/>
                <a:gd name="T29" fmla="*/ 22 h 122"/>
                <a:gd name="T30" fmla="*/ 76 w 153"/>
                <a:gd name="T31" fmla="*/ 28 h 122"/>
                <a:gd name="T32" fmla="*/ 75 w 153"/>
                <a:gd name="T33" fmla="*/ 35 h 122"/>
                <a:gd name="T34" fmla="*/ 71 w 153"/>
                <a:gd name="T35" fmla="*/ 45 h 122"/>
                <a:gd name="T36" fmla="*/ 59 w 153"/>
                <a:gd name="T37" fmla="*/ 58 h 122"/>
                <a:gd name="T38" fmla="*/ 46 w 153"/>
                <a:gd name="T39" fmla="*/ 61 h 122"/>
                <a:gd name="T40" fmla="*/ 35 w 153"/>
                <a:gd name="T41" fmla="*/ 57 h 122"/>
                <a:gd name="T42" fmla="*/ 24 w 153"/>
                <a:gd name="T43" fmla="*/ 48 h 122"/>
                <a:gd name="T44" fmla="*/ 14 w 153"/>
                <a:gd name="T45" fmla="*/ 36 h 122"/>
                <a:gd name="T46" fmla="*/ 7 w 153"/>
                <a:gd name="T47" fmla="*/ 24 h 122"/>
                <a:gd name="T48" fmla="*/ 2 w 153"/>
                <a:gd name="T49" fmla="*/ 15 h 122"/>
                <a:gd name="T50" fmla="*/ 0 w 153"/>
                <a:gd name="T51" fmla="*/ 12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89" name="Freeform 125">
              <a:extLst>
                <a:ext uri="{FF2B5EF4-FFF2-40B4-BE49-F238E27FC236}">
                  <a16:creationId xmlns:a16="http://schemas.microsoft.com/office/drawing/2014/main" id="{4324E429-3F10-4D10-8FBE-4322535A8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21 w 112"/>
                <a:gd name="T1" fmla="*/ 0 h 156"/>
                <a:gd name="T2" fmla="*/ 33 w 112"/>
                <a:gd name="T3" fmla="*/ 0 h 156"/>
                <a:gd name="T4" fmla="*/ 36 w 112"/>
                <a:gd name="T5" fmla="*/ 4 h 156"/>
                <a:gd name="T6" fmla="*/ 41 w 112"/>
                <a:gd name="T7" fmla="*/ 12 h 156"/>
                <a:gd name="T8" fmla="*/ 47 w 112"/>
                <a:gd name="T9" fmla="*/ 25 h 156"/>
                <a:gd name="T10" fmla="*/ 52 w 112"/>
                <a:gd name="T11" fmla="*/ 39 h 156"/>
                <a:gd name="T12" fmla="*/ 55 w 112"/>
                <a:gd name="T13" fmla="*/ 53 h 156"/>
                <a:gd name="T14" fmla="*/ 53 w 112"/>
                <a:gd name="T15" fmla="*/ 66 h 156"/>
                <a:gd name="T16" fmla="*/ 45 w 112"/>
                <a:gd name="T17" fmla="*/ 75 h 156"/>
                <a:gd name="T18" fmla="*/ 28 w 112"/>
                <a:gd name="T19" fmla="*/ 78 h 156"/>
                <a:gd name="T20" fmla="*/ 11 w 112"/>
                <a:gd name="T21" fmla="*/ 75 h 156"/>
                <a:gd name="T22" fmla="*/ 2 w 112"/>
                <a:gd name="T23" fmla="*/ 66 h 156"/>
                <a:gd name="T24" fmla="*/ 0 w 112"/>
                <a:gd name="T25" fmla="*/ 53 h 156"/>
                <a:gd name="T26" fmla="*/ 2 w 112"/>
                <a:gd name="T27" fmla="*/ 39 h 156"/>
                <a:gd name="T28" fmla="*/ 7 w 112"/>
                <a:gd name="T29" fmla="*/ 25 h 156"/>
                <a:gd name="T30" fmla="*/ 14 w 112"/>
                <a:gd name="T31" fmla="*/ 12 h 156"/>
                <a:gd name="T32" fmla="*/ 19 w 112"/>
                <a:gd name="T33" fmla="*/ 4 h 156"/>
                <a:gd name="T34" fmla="*/ 21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0" name="Freeform 126">
              <a:extLst>
                <a:ext uri="{FF2B5EF4-FFF2-40B4-BE49-F238E27FC236}">
                  <a16:creationId xmlns:a16="http://schemas.microsoft.com/office/drawing/2014/main" id="{FD63243D-5D09-46C3-883A-0015F8D05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69 w 151"/>
                <a:gd name="T1" fmla="*/ 1 h 123"/>
                <a:gd name="T2" fmla="*/ 75 w 151"/>
                <a:gd name="T3" fmla="*/ 12 h 123"/>
                <a:gd name="T4" fmla="*/ 73 w 151"/>
                <a:gd name="T5" fmla="*/ 15 h 123"/>
                <a:gd name="T6" fmla="*/ 68 w 151"/>
                <a:gd name="T7" fmla="*/ 24 h 123"/>
                <a:gd name="T8" fmla="*/ 61 w 151"/>
                <a:gd name="T9" fmla="*/ 36 h 123"/>
                <a:gd name="T10" fmla="*/ 51 w 151"/>
                <a:gd name="T11" fmla="*/ 48 h 123"/>
                <a:gd name="T12" fmla="*/ 41 w 151"/>
                <a:gd name="T13" fmla="*/ 57 h 123"/>
                <a:gd name="T14" fmla="*/ 28 w 151"/>
                <a:gd name="T15" fmla="*/ 62 h 123"/>
                <a:gd name="T16" fmla="*/ 17 w 151"/>
                <a:gd name="T17" fmla="*/ 59 h 123"/>
                <a:gd name="T18" fmla="*/ 5 w 151"/>
                <a:gd name="T19" fmla="*/ 46 h 123"/>
                <a:gd name="T20" fmla="*/ 1 w 151"/>
                <a:gd name="T21" fmla="*/ 36 h 123"/>
                <a:gd name="T22" fmla="*/ 0 w 151"/>
                <a:gd name="T23" fmla="*/ 29 h 123"/>
                <a:gd name="T24" fmla="*/ 0 w 151"/>
                <a:gd name="T25" fmla="*/ 22 h 123"/>
                <a:gd name="T26" fmla="*/ 3 w 151"/>
                <a:gd name="T27" fmla="*/ 16 h 123"/>
                <a:gd name="T28" fmla="*/ 7 w 151"/>
                <a:gd name="T29" fmla="*/ 12 h 123"/>
                <a:gd name="T30" fmla="*/ 12 w 151"/>
                <a:gd name="T31" fmla="*/ 8 h 123"/>
                <a:gd name="T32" fmla="*/ 19 w 151"/>
                <a:gd name="T33" fmla="*/ 5 h 123"/>
                <a:gd name="T34" fmla="*/ 26 w 151"/>
                <a:gd name="T35" fmla="*/ 4 h 123"/>
                <a:gd name="T36" fmla="*/ 33 w 151"/>
                <a:gd name="T37" fmla="*/ 2 h 123"/>
                <a:gd name="T38" fmla="*/ 41 w 151"/>
                <a:gd name="T39" fmla="*/ 1 h 123"/>
                <a:gd name="T40" fmla="*/ 48 w 151"/>
                <a:gd name="T41" fmla="*/ 1 h 123"/>
                <a:gd name="T42" fmla="*/ 54 w 151"/>
                <a:gd name="T43" fmla="*/ 0 h 123"/>
                <a:gd name="T44" fmla="*/ 60 w 151"/>
                <a:gd name="T45" fmla="*/ 0 h 123"/>
                <a:gd name="T46" fmla="*/ 65 w 151"/>
                <a:gd name="T47" fmla="*/ 1 h 123"/>
                <a:gd name="T48" fmla="*/ 68 w 151"/>
                <a:gd name="T49" fmla="*/ 1 h 123"/>
                <a:gd name="T50" fmla="*/ 69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1" name="Freeform 127">
              <a:extLst>
                <a:ext uri="{FF2B5EF4-FFF2-40B4-BE49-F238E27FC236}">
                  <a16:creationId xmlns:a16="http://schemas.microsoft.com/office/drawing/2014/main" id="{D1B163E5-8E7B-443E-805C-DF2908548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76 w 152"/>
                <a:gd name="T1" fmla="*/ 50 h 123"/>
                <a:gd name="T2" fmla="*/ 70 w 152"/>
                <a:gd name="T3" fmla="*/ 61 h 123"/>
                <a:gd name="T4" fmla="*/ 69 w 152"/>
                <a:gd name="T5" fmla="*/ 61 h 123"/>
                <a:gd name="T6" fmla="*/ 66 w 152"/>
                <a:gd name="T7" fmla="*/ 61 h 123"/>
                <a:gd name="T8" fmla="*/ 61 w 152"/>
                <a:gd name="T9" fmla="*/ 62 h 123"/>
                <a:gd name="T10" fmla="*/ 55 w 152"/>
                <a:gd name="T11" fmla="*/ 61 h 123"/>
                <a:gd name="T12" fmla="*/ 49 w 152"/>
                <a:gd name="T13" fmla="*/ 61 h 123"/>
                <a:gd name="T14" fmla="*/ 42 w 152"/>
                <a:gd name="T15" fmla="*/ 61 h 123"/>
                <a:gd name="T16" fmla="*/ 34 w 152"/>
                <a:gd name="T17" fmla="*/ 59 h 123"/>
                <a:gd name="T18" fmla="*/ 27 w 152"/>
                <a:gd name="T19" fmla="*/ 58 h 123"/>
                <a:gd name="T20" fmla="*/ 20 w 152"/>
                <a:gd name="T21" fmla="*/ 56 h 123"/>
                <a:gd name="T22" fmla="*/ 13 w 152"/>
                <a:gd name="T23" fmla="*/ 53 h 123"/>
                <a:gd name="T24" fmla="*/ 8 w 152"/>
                <a:gd name="T25" fmla="*/ 50 h 123"/>
                <a:gd name="T26" fmla="*/ 4 w 152"/>
                <a:gd name="T27" fmla="*/ 46 h 123"/>
                <a:gd name="T28" fmla="*/ 1 w 152"/>
                <a:gd name="T29" fmla="*/ 40 h 123"/>
                <a:gd name="T30" fmla="*/ 0 w 152"/>
                <a:gd name="T31" fmla="*/ 33 h 123"/>
                <a:gd name="T32" fmla="*/ 2 w 152"/>
                <a:gd name="T33" fmla="*/ 26 h 123"/>
                <a:gd name="T34" fmla="*/ 6 w 152"/>
                <a:gd name="T35" fmla="*/ 17 h 123"/>
                <a:gd name="T36" fmla="*/ 17 w 152"/>
                <a:gd name="T37" fmla="*/ 3 h 123"/>
                <a:gd name="T38" fmla="*/ 29 w 152"/>
                <a:gd name="T39" fmla="*/ 0 h 123"/>
                <a:gd name="T40" fmla="*/ 42 w 152"/>
                <a:gd name="T41" fmla="*/ 4 h 123"/>
                <a:gd name="T42" fmla="*/ 52 w 152"/>
                <a:gd name="T43" fmla="*/ 14 h 123"/>
                <a:gd name="T44" fmla="*/ 62 w 152"/>
                <a:gd name="T45" fmla="*/ 25 h 123"/>
                <a:gd name="T46" fmla="*/ 69 w 152"/>
                <a:gd name="T47" fmla="*/ 37 h 123"/>
                <a:gd name="T48" fmla="*/ 74 w 152"/>
                <a:gd name="T49" fmla="*/ 46 h 123"/>
                <a:gd name="T50" fmla="*/ 76 w 152"/>
                <a:gd name="T51" fmla="*/ 5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2" name="Freeform 128">
              <a:extLst>
                <a:ext uri="{FF2B5EF4-FFF2-40B4-BE49-F238E27FC236}">
                  <a16:creationId xmlns:a16="http://schemas.microsoft.com/office/drawing/2014/main" id="{94E37DBC-3334-4158-BAA1-11FAEC3C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3 w 136"/>
                <a:gd name="T1" fmla="*/ 34 h 148"/>
                <a:gd name="T2" fmla="*/ 0 w 136"/>
                <a:gd name="T3" fmla="*/ 24 h 148"/>
                <a:gd name="T4" fmla="*/ 4 w 136"/>
                <a:gd name="T5" fmla="*/ 17 h 148"/>
                <a:gd name="T6" fmla="*/ 8 w 136"/>
                <a:gd name="T7" fmla="*/ 14 h 148"/>
                <a:gd name="T8" fmla="*/ 12 w 136"/>
                <a:gd name="T9" fmla="*/ 13 h 148"/>
                <a:gd name="T10" fmla="*/ 18 w 136"/>
                <a:gd name="T11" fmla="*/ 13 h 148"/>
                <a:gd name="T12" fmla="*/ 22 w 136"/>
                <a:gd name="T13" fmla="*/ 8 h 148"/>
                <a:gd name="T14" fmla="*/ 29 w 136"/>
                <a:gd name="T15" fmla="*/ 1 h 148"/>
                <a:gd name="T16" fmla="*/ 40 w 136"/>
                <a:gd name="T17" fmla="*/ 1 h 148"/>
                <a:gd name="T18" fmla="*/ 46 w 136"/>
                <a:gd name="T19" fmla="*/ 8 h 148"/>
                <a:gd name="T20" fmla="*/ 50 w 136"/>
                <a:gd name="T21" fmla="*/ 12 h 148"/>
                <a:gd name="T22" fmla="*/ 56 w 136"/>
                <a:gd name="T23" fmla="*/ 12 h 148"/>
                <a:gd name="T24" fmla="*/ 61 w 136"/>
                <a:gd name="T25" fmla="*/ 13 h 148"/>
                <a:gd name="T26" fmla="*/ 65 w 136"/>
                <a:gd name="T27" fmla="*/ 16 h 148"/>
                <a:gd name="T28" fmla="*/ 68 w 136"/>
                <a:gd name="T29" fmla="*/ 23 h 148"/>
                <a:gd name="T30" fmla="*/ 65 w 136"/>
                <a:gd name="T31" fmla="*/ 33 h 148"/>
                <a:gd name="T32" fmla="*/ 65 w 136"/>
                <a:gd name="T33" fmla="*/ 40 h 148"/>
                <a:gd name="T34" fmla="*/ 68 w 136"/>
                <a:gd name="T35" fmla="*/ 50 h 148"/>
                <a:gd name="T36" fmla="*/ 65 w 136"/>
                <a:gd name="T37" fmla="*/ 58 h 148"/>
                <a:gd name="T38" fmla="*/ 61 w 136"/>
                <a:gd name="T39" fmla="*/ 61 h 148"/>
                <a:gd name="T40" fmla="*/ 56 w 136"/>
                <a:gd name="T41" fmla="*/ 62 h 148"/>
                <a:gd name="T42" fmla="*/ 51 w 136"/>
                <a:gd name="T43" fmla="*/ 61 h 148"/>
                <a:gd name="T44" fmla="*/ 47 w 136"/>
                <a:gd name="T45" fmla="*/ 66 h 148"/>
                <a:gd name="T46" fmla="*/ 40 w 136"/>
                <a:gd name="T47" fmla="*/ 73 h 148"/>
                <a:gd name="T48" fmla="*/ 30 w 136"/>
                <a:gd name="T49" fmla="*/ 73 h 148"/>
                <a:gd name="T50" fmla="*/ 23 w 136"/>
                <a:gd name="T51" fmla="*/ 66 h 148"/>
                <a:gd name="T52" fmla="*/ 18 w 136"/>
                <a:gd name="T53" fmla="*/ 62 h 148"/>
                <a:gd name="T54" fmla="*/ 13 w 136"/>
                <a:gd name="T55" fmla="*/ 62 h 148"/>
                <a:gd name="T56" fmla="*/ 8 w 136"/>
                <a:gd name="T57" fmla="*/ 61 h 148"/>
                <a:gd name="T58" fmla="*/ 4 w 136"/>
                <a:gd name="T59" fmla="*/ 58 h 148"/>
                <a:gd name="T60" fmla="*/ 1 w 136"/>
                <a:gd name="T61" fmla="*/ 51 h 148"/>
                <a:gd name="T62" fmla="*/ 4 w 136"/>
                <a:gd name="T63" fmla="*/ 42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3" name="Freeform 129">
              <a:extLst>
                <a:ext uri="{FF2B5EF4-FFF2-40B4-BE49-F238E27FC236}">
                  <a16:creationId xmlns:a16="http://schemas.microsoft.com/office/drawing/2014/main" id="{558C741A-364B-444D-B046-C8EFB664F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0 w 39"/>
                <a:gd name="T1" fmla="*/ 21 h 40"/>
                <a:gd name="T2" fmla="*/ 14 w 39"/>
                <a:gd name="T3" fmla="*/ 20 h 40"/>
                <a:gd name="T4" fmla="*/ 17 w 39"/>
                <a:gd name="T5" fmla="*/ 18 h 40"/>
                <a:gd name="T6" fmla="*/ 19 w 39"/>
                <a:gd name="T7" fmla="*/ 14 h 40"/>
                <a:gd name="T8" fmla="*/ 20 w 39"/>
                <a:gd name="T9" fmla="*/ 11 h 40"/>
                <a:gd name="T10" fmla="*/ 19 w 39"/>
                <a:gd name="T11" fmla="*/ 6 h 40"/>
                <a:gd name="T12" fmla="*/ 17 w 39"/>
                <a:gd name="T13" fmla="*/ 3 h 40"/>
                <a:gd name="T14" fmla="*/ 14 w 39"/>
                <a:gd name="T15" fmla="*/ 1 h 40"/>
                <a:gd name="T16" fmla="*/ 10 w 39"/>
                <a:gd name="T17" fmla="*/ 0 h 40"/>
                <a:gd name="T18" fmla="*/ 6 w 39"/>
                <a:gd name="T19" fmla="*/ 1 h 40"/>
                <a:gd name="T20" fmla="*/ 3 w 39"/>
                <a:gd name="T21" fmla="*/ 3 h 40"/>
                <a:gd name="T22" fmla="*/ 1 w 39"/>
                <a:gd name="T23" fmla="*/ 6 h 40"/>
                <a:gd name="T24" fmla="*/ 0 w 39"/>
                <a:gd name="T25" fmla="*/ 11 h 40"/>
                <a:gd name="T26" fmla="*/ 1 w 39"/>
                <a:gd name="T27" fmla="*/ 14 h 40"/>
                <a:gd name="T28" fmla="*/ 3 w 39"/>
                <a:gd name="T29" fmla="*/ 18 h 40"/>
                <a:gd name="T30" fmla="*/ 6 w 39"/>
                <a:gd name="T31" fmla="*/ 20 h 40"/>
                <a:gd name="T32" fmla="*/ 10 w 39"/>
                <a:gd name="T33" fmla="*/ 2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4" name="Freeform 130">
              <a:extLst>
                <a:ext uri="{FF2B5EF4-FFF2-40B4-BE49-F238E27FC236}">
                  <a16:creationId xmlns:a16="http://schemas.microsoft.com/office/drawing/2014/main" id="{54830087-4F78-46A4-8D80-10B1F8480F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3 w 136"/>
                <a:gd name="T1" fmla="*/ 33 h 147"/>
                <a:gd name="T2" fmla="*/ 0 w 136"/>
                <a:gd name="T3" fmla="*/ 24 h 147"/>
                <a:gd name="T4" fmla="*/ 4 w 136"/>
                <a:gd name="T5" fmla="*/ 17 h 147"/>
                <a:gd name="T6" fmla="*/ 8 w 136"/>
                <a:gd name="T7" fmla="*/ 13 h 147"/>
                <a:gd name="T8" fmla="*/ 13 w 136"/>
                <a:gd name="T9" fmla="*/ 12 h 147"/>
                <a:gd name="T10" fmla="*/ 18 w 136"/>
                <a:gd name="T11" fmla="*/ 13 h 147"/>
                <a:gd name="T12" fmla="*/ 22 w 136"/>
                <a:gd name="T13" fmla="*/ 8 h 147"/>
                <a:gd name="T14" fmla="*/ 29 w 136"/>
                <a:gd name="T15" fmla="*/ 1 h 147"/>
                <a:gd name="T16" fmla="*/ 40 w 136"/>
                <a:gd name="T17" fmla="*/ 1 h 147"/>
                <a:gd name="T18" fmla="*/ 46 w 136"/>
                <a:gd name="T19" fmla="*/ 8 h 147"/>
                <a:gd name="T20" fmla="*/ 51 w 136"/>
                <a:gd name="T21" fmla="*/ 12 h 147"/>
                <a:gd name="T22" fmla="*/ 56 w 136"/>
                <a:gd name="T23" fmla="*/ 12 h 147"/>
                <a:gd name="T24" fmla="*/ 61 w 136"/>
                <a:gd name="T25" fmla="*/ 13 h 147"/>
                <a:gd name="T26" fmla="*/ 65 w 136"/>
                <a:gd name="T27" fmla="*/ 16 h 147"/>
                <a:gd name="T28" fmla="*/ 68 w 136"/>
                <a:gd name="T29" fmla="*/ 23 h 147"/>
                <a:gd name="T30" fmla="*/ 65 w 136"/>
                <a:gd name="T31" fmla="*/ 33 h 147"/>
                <a:gd name="T32" fmla="*/ 65 w 136"/>
                <a:gd name="T33" fmla="*/ 40 h 147"/>
                <a:gd name="T34" fmla="*/ 68 w 136"/>
                <a:gd name="T35" fmla="*/ 50 h 147"/>
                <a:gd name="T36" fmla="*/ 65 w 136"/>
                <a:gd name="T37" fmla="*/ 57 h 147"/>
                <a:gd name="T38" fmla="*/ 61 w 136"/>
                <a:gd name="T39" fmla="*/ 61 h 147"/>
                <a:gd name="T40" fmla="*/ 56 w 136"/>
                <a:gd name="T41" fmla="*/ 62 h 147"/>
                <a:gd name="T42" fmla="*/ 51 w 136"/>
                <a:gd name="T43" fmla="*/ 61 h 147"/>
                <a:gd name="T44" fmla="*/ 47 w 136"/>
                <a:gd name="T45" fmla="*/ 66 h 147"/>
                <a:gd name="T46" fmla="*/ 40 w 136"/>
                <a:gd name="T47" fmla="*/ 73 h 147"/>
                <a:gd name="T48" fmla="*/ 30 w 136"/>
                <a:gd name="T49" fmla="*/ 73 h 147"/>
                <a:gd name="T50" fmla="*/ 23 w 136"/>
                <a:gd name="T51" fmla="*/ 66 h 147"/>
                <a:gd name="T52" fmla="*/ 18 w 136"/>
                <a:gd name="T53" fmla="*/ 62 h 147"/>
                <a:gd name="T54" fmla="*/ 13 w 136"/>
                <a:gd name="T55" fmla="*/ 62 h 147"/>
                <a:gd name="T56" fmla="*/ 8 w 136"/>
                <a:gd name="T57" fmla="*/ 61 h 147"/>
                <a:gd name="T58" fmla="*/ 4 w 136"/>
                <a:gd name="T59" fmla="*/ 58 h 147"/>
                <a:gd name="T60" fmla="*/ 1 w 136"/>
                <a:gd name="T61" fmla="*/ 51 h 147"/>
                <a:gd name="T62" fmla="*/ 4 w 136"/>
                <a:gd name="T63" fmla="*/ 42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5" name="Freeform 131">
              <a:extLst>
                <a:ext uri="{FF2B5EF4-FFF2-40B4-BE49-F238E27FC236}">
                  <a16:creationId xmlns:a16="http://schemas.microsoft.com/office/drawing/2014/main" id="{7DCD5634-380E-4266-8755-6A82416BB3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0 w 39"/>
                <a:gd name="T1" fmla="*/ 20 h 39"/>
                <a:gd name="T2" fmla="*/ 14 w 39"/>
                <a:gd name="T3" fmla="*/ 19 h 39"/>
                <a:gd name="T4" fmla="*/ 17 w 39"/>
                <a:gd name="T5" fmla="*/ 17 h 39"/>
                <a:gd name="T6" fmla="*/ 19 w 39"/>
                <a:gd name="T7" fmla="*/ 14 h 39"/>
                <a:gd name="T8" fmla="*/ 20 w 39"/>
                <a:gd name="T9" fmla="*/ 10 h 39"/>
                <a:gd name="T10" fmla="*/ 19 w 39"/>
                <a:gd name="T11" fmla="*/ 6 h 39"/>
                <a:gd name="T12" fmla="*/ 17 w 39"/>
                <a:gd name="T13" fmla="*/ 3 h 39"/>
                <a:gd name="T14" fmla="*/ 14 w 39"/>
                <a:gd name="T15" fmla="*/ 1 h 39"/>
                <a:gd name="T16" fmla="*/ 10 w 39"/>
                <a:gd name="T17" fmla="*/ 0 h 39"/>
                <a:gd name="T18" fmla="*/ 7 w 39"/>
                <a:gd name="T19" fmla="*/ 1 h 39"/>
                <a:gd name="T20" fmla="*/ 3 w 39"/>
                <a:gd name="T21" fmla="*/ 3 h 39"/>
                <a:gd name="T22" fmla="*/ 1 w 39"/>
                <a:gd name="T23" fmla="*/ 6 h 39"/>
                <a:gd name="T24" fmla="*/ 0 w 39"/>
                <a:gd name="T25" fmla="*/ 10 h 39"/>
                <a:gd name="T26" fmla="*/ 1 w 39"/>
                <a:gd name="T27" fmla="*/ 14 h 39"/>
                <a:gd name="T28" fmla="*/ 3 w 39"/>
                <a:gd name="T29" fmla="*/ 17 h 39"/>
                <a:gd name="T30" fmla="*/ 7 w 39"/>
                <a:gd name="T31" fmla="*/ 19 h 39"/>
                <a:gd name="T32" fmla="*/ 10 w 39"/>
                <a:gd name="T33" fmla="*/ 2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6" name="Freeform 132">
              <a:extLst>
                <a:ext uri="{FF2B5EF4-FFF2-40B4-BE49-F238E27FC236}">
                  <a16:creationId xmlns:a16="http://schemas.microsoft.com/office/drawing/2014/main" id="{A1767A13-9C16-4FE9-974E-19961FFA0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7 h 59"/>
                <a:gd name="T8" fmla="*/ 26 w 60"/>
                <a:gd name="T9" fmla="*/ 5 h 59"/>
                <a:gd name="T10" fmla="*/ 24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5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1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9 h 59"/>
                <a:gd name="T38" fmla="*/ 13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4 w 60"/>
                <a:gd name="T47" fmla="*/ 27 h 59"/>
                <a:gd name="T48" fmla="*/ 26 w 60"/>
                <a:gd name="T49" fmla="*/ 25 h 59"/>
                <a:gd name="T50" fmla="*/ 28 w 60"/>
                <a:gd name="T51" fmla="*/ 23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7" name="Freeform 133">
              <a:extLst>
                <a:ext uri="{FF2B5EF4-FFF2-40B4-BE49-F238E27FC236}">
                  <a16:creationId xmlns:a16="http://schemas.microsoft.com/office/drawing/2014/main" id="{6EAF2AF1-FBBC-4221-9D80-23E2F3EB2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6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6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8" name="Freeform 134">
              <a:extLst>
                <a:ext uri="{FF2B5EF4-FFF2-40B4-BE49-F238E27FC236}">
                  <a16:creationId xmlns:a16="http://schemas.microsoft.com/office/drawing/2014/main" id="{7D49734F-FB3D-4C11-A8B6-D12F6903F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4 w 60"/>
                <a:gd name="T21" fmla="*/ 5 h 60"/>
                <a:gd name="T22" fmla="*/ 1 w 60"/>
                <a:gd name="T23" fmla="*/ 10 h 60"/>
                <a:gd name="T24" fmla="*/ 0 w 60"/>
                <a:gd name="T25" fmla="*/ 15 h 60"/>
                <a:gd name="T26" fmla="*/ 0 w 60"/>
                <a:gd name="T27" fmla="*/ 18 h 60"/>
                <a:gd name="T28" fmla="*/ 1 w 60"/>
                <a:gd name="T29" fmla="*/ 21 h 60"/>
                <a:gd name="T30" fmla="*/ 2 w 60"/>
                <a:gd name="T31" fmla="*/ 23 h 60"/>
                <a:gd name="T32" fmla="*/ 4 w 60"/>
                <a:gd name="T33" fmla="*/ 26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99" name="Freeform 135">
              <a:extLst>
                <a:ext uri="{FF2B5EF4-FFF2-40B4-BE49-F238E27FC236}">
                  <a16:creationId xmlns:a16="http://schemas.microsoft.com/office/drawing/2014/main" id="{8F355F0C-BB73-407C-B118-E4AA68059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8 w 29"/>
                <a:gd name="T1" fmla="*/ 15 h 30"/>
                <a:gd name="T2" fmla="*/ 6 w 29"/>
                <a:gd name="T3" fmla="*/ 15 h 30"/>
                <a:gd name="T4" fmla="*/ 5 w 29"/>
                <a:gd name="T5" fmla="*/ 15 h 30"/>
                <a:gd name="T6" fmla="*/ 4 w 29"/>
                <a:gd name="T7" fmla="*/ 14 h 30"/>
                <a:gd name="T8" fmla="*/ 2 w 29"/>
                <a:gd name="T9" fmla="*/ 13 h 30"/>
                <a:gd name="T10" fmla="*/ 1 w 29"/>
                <a:gd name="T11" fmla="*/ 12 h 30"/>
                <a:gd name="T12" fmla="*/ 1 w 29"/>
                <a:gd name="T13" fmla="*/ 11 h 30"/>
                <a:gd name="T14" fmla="*/ 0 w 29"/>
                <a:gd name="T15" fmla="*/ 9 h 30"/>
                <a:gd name="T16" fmla="*/ 0 w 29"/>
                <a:gd name="T17" fmla="*/ 8 h 30"/>
                <a:gd name="T18" fmla="*/ 0 w 29"/>
                <a:gd name="T19" fmla="*/ 7 h 30"/>
                <a:gd name="T20" fmla="*/ 1 w 29"/>
                <a:gd name="T21" fmla="*/ 5 h 30"/>
                <a:gd name="T22" fmla="*/ 1 w 29"/>
                <a:gd name="T23" fmla="*/ 4 h 30"/>
                <a:gd name="T24" fmla="*/ 2 w 29"/>
                <a:gd name="T25" fmla="*/ 3 h 30"/>
                <a:gd name="T26" fmla="*/ 4 w 29"/>
                <a:gd name="T27" fmla="*/ 2 h 30"/>
                <a:gd name="T28" fmla="*/ 5 w 29"/>
                <a:gd name="T29" fmla="*/ 1 h 30"/>
                <a:gd name="T30" fmla="*/ 6 w 29"/>
                <a:gd name="T31" fmla="*/ 0 h 30"/>
                <a:gd name="T32" fmla="*/ 8 w 29"/>
                <a:gd name="T33" fmla="*/ 0 h 30"/>
                <a:gd name="T34" fmla="*/ 9 w 29"/>
                <a:gd name="T35" fmla="*/ 0 h 30"/>
                <a:gd name="T36" fmla="*/ 11 w 29"/>
                <a:gd name="T37" fmla="*/ 1 h 30"/>
                <a:gd name="T38" fmla="*/ 12 w 29"/>
                <a:gd name="T39" fmla="*/ 2 h 30"/>
                <a:gd name="T40" fmla="*/ 13 w 29"/>
                <a:gd name="T41" fmla="*/ 3 h 30"/>
                <a:gd name="T42" fmla="*/ 13 w 29"/>
                <a:gd name="T43" fmla="*/ 4 h 30"/>
                <a:gd name="T44" fmla="*/ 14 w 29"/>
                <a:gd name="T45" fmla="*/ 5 h 30"/>
                <a:gd name="T46" fmla="*/ 15 w 29"/>
                <a:gd name="T47" fmla="*/ 7 h 30"/>
                <a:gd name="T48" fmla="*/ 15 w 29"/>
                <a:gd name="T49" fmla="*/ 8 h 30"/>
                <a:gd name="T50" fmla="*/ 14 w 29"/>
                <a:gd name="T51" fmla="*/ 11 h 30"/>
                <a:gd name="T52" fmla="*/ 13 w 29"/>
                <a:gd name="T53" fmla="*/ 13 h 30"/>
                <a:gd name="T54" fmla="*/ 11 w 29"/>
                <a:gd name="T55" fmla="*/ 15 h 30"/>
                <a:gd name="T56" fmla="*/ 8 w 29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0" name="Freeform 136">
              <a:extLst>
                <a:ext uri="{FF2B5EF4-FFF2-40B4-BE49-F238E27FC236}">
                  <a16:creationId xmlns:a16="http://schemas.microsoft.com/office/drawing/2014/main" id="{233C80F2-7C62-4108-959C-A0E63D0B3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29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5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4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9 w 60"/>
                <a:gd name="T37" fmla="*/ 28 h 59"/>
                <a:gd name="T38" fmla="*/ 12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3 w 60"/>
                <a:gd name="T47" fmla="*/ 27 h 59"/>
                <a:gd name="T48" fmla="*/ 25 w 60"/>
                <a:gd name="T49" fmla="*/ 25 h 59"/>
                <a:gd name="T50" fmla="*/ 27 w 60"/>
                <a:gd name="T51" fmla="*/ 23 h 59"/>
                <a:gd name="T52" fmla="*/ 29 w 60"/>
                <a:gd name="T53" fmla="*/ 20 h 59"/>
                <a:gd name="T54" fmla="*/ 29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1" name="Freeform 137">
              <a:extLst>
                <a:ext uri="{FF2B5EF4-FFF2-40B4-BE49-F238E27FC236}">
                  <a16:creationId xmlns:a16="http://schemas.microsoft.com/office/drawing/2014/main" id="{AD96D8F1-3FA0-4AA5-B868-B5D88472D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6 w 30"/>
                <a:gd name="T3" fmla="*/ 15 h 29"/>
                <a:gd name="T4" fmla="*/ 5 w 30"/>
                <a:gd name="T5" fmla="*/ 14 h 29"/>
                <a:gd name="T6" fmla="*/ 4 w 30"/>
                <a:gd name="T7" fmla="*/ 14 h 29"/>
                <a:gd name="T8" fmla="*/ 2 w 30"/>
                <a:gd name="T9" fmla="*/ 13 h 29"/>
                <a:gd name="T10" fmla="*/ 1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1 w 30"/>
                <a:gd name="T23" fmla="*/ 3 h 29"/>
                <a:gd name="T24" fmla="*/ 2 w 30"/>
                <a:gd name="T25" fmla="*/ 2 h 29"/>
                <a:gd name="T26" fmla="*/ 4 w 30"/>
                <a:gd name="T27" fmla="*/ 2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0 w 30"/>
                <a:gd name="T37" fmla="*/ 1 h 29"/>
                <a:gd name="T38" fmla="*/ 12 w 30"/>
                <a:gd name="T39" fmla="*/ 2 h 29"/>
                <a:gd name="T40" fmla="*/ 13 w 30"/>
                <a:gd name="T41" fmla="*/ 2 h 29"/>
                <a:gd name="T42" fmla="*/ 13 w 30"/>
                <a:gd name="T43" fmla="*/ 3 h 29"/>
                <a:gd name="T44" fmla="*/ 14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4 w 30"/>
                <a:gd name="T51" fmla="*/ 11 h 29"/>
                <a:gd name="T52" fmla="*/ 13 w 30"/>
                <a:gd name="T53" fmla="*/ 13 h 29"/>
                <a:gd name="T54" fmla="*/ 10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2" name="Freeform 138">
              <a:extLst>
                <a:ext uri="{FF2B5EF4-FFF2-40B4-BE49-F238E27FC236}">
                  <a16:creationId xmlns:a16="http://schemas.microsoft.com/office/drawing/2014/main" id="{06EABB74-B6E8-4FA0-8F9C-ADF85ADB6E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10 h 60"/>
                <a:gd name="T6" fmla="*/ 28 w 60"/>
                <a:gd name="T7" fmla="*/ 7 h 60"/>
                <a:gd name="T8" fmla="*/ 26 w 60"/>
                <a:gd name="T9" fmla="*/ 4 h 60"/>
                <a:gd name="T10" fmla="*/ 24 w 60"/>
                <a:gd name="T11" fmla="*/ 3 h 60"/>
                <a:gd name="T12" fmla="*/ 21 w 60"/>
                <a:gd name="T13" fmla="*/ 2 h 60"/>
                <a:gd name="T14" fmla="*/ 18 w 60"/>
                <a:gd name="T15" fmla="*/ 0 h 60"/>
                <a:gd name="T16" fmla="*/ 15 w 60"/>
                <a:gd name="T17" fmla="*/ 0 h 60"/>
                <a:gd name="T18" fmla="*/ 10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4 w 60"/>
                <a:gd name="T47" fmla="*/ 27 h 60"/>
                <a:gd name="T48" fmla="*/ 26 w 60"/>
                <a:gd name="T49" fmla="*/ 26 h 60"/>
                <a:gd name="T50" fmla="*/ 28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3" name="Freeform 139">
              <a:extLst>
                <a:ext uri="{FF2B5EF4-FFF2-40B4-BE49-F238E27FC236}">
                  <a16:creationId xmlns:a16="http://schemas.microsoft.com/office/drawing/2014/main" id="{7970DB6F-0E14-43AF-9573-29196A002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6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6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4" name="Freeform 140">
              <a:extLst>
                <a:ext uri="{FF2B5EF4-FFF2-40B4-BE49-F238E27FC236}">
                  <a16:creationId xmlns:a16="http://schemas.microsoft.com/office/drawing/2014/main" id="{6E0350D7-2697-48C2-9D42-0E757DADF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6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4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7 h 59"/>
                <a:gd name="T28" fmla="*/ 2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8 h 59"/>
                <a:gd name="T38" fmla="*/ 12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3 w 60"/>
                <a:gd name="T47" fmla="*/ 27 h 59"/>
                <a:gd name="T48" fmla="*/ 26 w 60"/>
                <a:gd name="T49" fmla="*/ 25 h 59"/>
                <a:gd name="T50" fmla="*/ 27 w 60"/>
                <a:gd name="T51" fmla="*/ 23 h 59"/>
                <a:gd name="T52" fmla="*/ 29 w 60"/>
                <a:gd name="T53" fmla="*/ 20 h 59"/>
                <a:gd name="T54" fmla="*/ 30 w 60"/>
                <a:gd name="T55" fmla="*/ 17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5" name="Freeform 141">
              <a:extLst>
                <a:ext uri="{FF2B5EF4-FFF2-40B4-BE49-F238E27FC236}">
                  <a16:creationId xmlns:a16="http://schemas.microsoft.com/office/drawing/2014/main" id="{F69EF047-C957-40B8-A198-B4A626282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7 w 30"/>
                <a:gd name="T3" fmla="*/ 15 h 29"/>
                <a:gd name="T4" fmla="*/ 5 w 30"/>
                <a:gd name="T5" fmla="*/ 14 h 29"/>
                <a:gd name="T6" fmla="*/ 4 w 30"/>
                <a:gd name="T7" fmla="*/ 13 h 29"/>
                <a:gd name="T8" fmla="*/ 3 w 30"/>
                <a:gd name="T9" fmla="*/ 13 h 29"/>
                <a:gd name="T10" fmla="*/ 2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7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5 w 30"/>
                <a:gd name="T51" fmla="*/ 10 h 29"/>
                <a:gd name="T52" fmla="*/ 13 w 30"/>
                <a:gd name="T53" fmla="*/ 13 h 29"/>
                <a:gd name="T54" fmla="*/ 11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6" name="Freeform 142">
              <a:extLst>
                <a:ext uri="{FF2B5EF4-FFF2-40B4-BE49-F238E27FC236}">
                  <a16:creationId xmlns:a16="http://schemas.microsoft.com/office/drawing/2014/main" id="{9E89D8B1-8F64-444C-B340-3F64591F0F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29 w 59"/>
                <a:gd name="T3" fmla="*/ 13 h 60"/>
                <a:gd name="T4" fmla="*/ 29 w 59"/>
                <a:gd name="T5" fmla="*/ 10 h 60"/>
                <a:gd name="T6" fmla="*/ 27 w 59"/>
                <a:gd name="T7" fmla="*/ 7 h 60"/>
                <a:gd name="T8" fmla="*/ 25 w 59"/>
                <a:gd name="T9" fmla="*/ 5 h 60"/>
                <a:gd name="T10" fmla="*/ 23 w 59"/>
                <a:gd name="T11" fmla="*/ 3 h 60"/>
                <a:gd name="T12" fmla="*/ 21 w 59"/>
                <a:gd name="T13" fmla="*/ 2 h 60"/>
                <a:gd name="T14" fmla="*/ 18 w 59"/>
                <a:gd name="T15" fmla="*/ 1 h 60"/>
                <a:gd name="T16" fmla="*/ 15 w 59"/>
                <a:gd name="T17" fmla="*/ 0 h 60"/>
                <a:gd name="T18" fmla="*/ 9 w 59"/>
                <a:gd name="T19" fmla="*/ 2 h 60"/>
                <a:gd name="T20" fmla="*/ 5 w 59"/>
                <a:gd name="T21" fmla="*/ 5 h 60"/>
                <a:gd name="T22" fmla="*/ 1 w 59"/>
                <a:gd name="T23" fmla="*/ 10 h 60"/>
                <a:gd name="T24" fmla="*/ 0 w 59"/>
                <a:gd name="T25" fmla="*/ 15 h 60"/>
                <a:gd name="T26" fmla="*/ 1 w 59"/>
                <a:gd name="T27" fmla="*/ 18 h 60"/>
                <a:gd name="T28" fmla="*/ 1 w 59"/>
                <a:gd name="T29" fmla="*/ 21 h 60"/>
                <a:gd name="T30" fmla="*/ 3 w 59"/>
                <a:gd name="T31" fmla="*/ 24 h 60"/>
                <a:gd name="T32" fmla="*/ 5 w 59"/>
                <a:gd name="T33" fmla="*/ 26 h 60"/>
                <a:gd name="T34" fmla="*/ 7 w 59"/>
                <a:gd name="T35" fmla="*/ 28 h 60"/>
                <a:gd name="T36" fmla="*/ 9 w 59"/>
                <a:gd name="T37" fmla="*/ 29 h 60"/>
                <a:gd name="T38" fmla="*/ 12 w 59"/>
                <a:gd name="T39" fmla="*/ 30 h 60"/>
                <a:gd name="T40" fmla="*/ 15 w 59"/>
                <a:gd name="T41" fmla="*/ 30 h 60"/>
                <a:gd name="T42" fmla="*/ 18 w 59"/>
                <a:gd name="T43" fmla="*/ 30 h 60"/>
                <a:gd name="T44" fmla="*/ 21 w 59"/>
                <a:gd name="T45" fmla="*/ 29 h 60"/>
                <a:gd name="T46" fmla="*/ 23 w 59"/>
                <a:gd name="T47" fmla="*/ 28 h 60"/>
                <a:gd name="T48" fmla="*/ 25 w 59"/>
                <a:gd name="T49" fmla="*/ 26 h 60"/>
                <a:gd name="T50" fmla="*/ 27 w 59"/>
                <a:gd name="T51" fmla="*/ 24 h 60"/>
                <a:gd name="T52" fmla="*/ 29 w 59"/>
                <a:gd name="T53" fmla="*/ 21 h 60"/>
                <a:gd name="T54" fmla="*/ 29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7" name="Freeform 143">
              <a:extLst>
                <a:ext uri="{FF2B5EF4-FFF2-40B4-BE49-F238E27FC236}">
                  <a16:creationId xmlns:a16="http://schemas.microsoft.com/office/drawing/2014/main" id="{0586EBBD-F3D8-4D44-911E-79AB775D6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3 w 30"/>
                <a:gd name="T7" fmla="*/ 14 h 30"/>
                <a:gd name="T8" fmla="*/ 2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2 w 30"/>
                <a:gd name="T25" fmla="*/ 3 h 30"/>
                <a:gd name="T26" fmla="*/ 3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0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4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4 w 30"/>
                <a:gd name="T51" fmla="*/ 11 h 30"/>
                <a:gd name="T52" fmla="*/ 13 w 30"/>
                <a:gd name="T53" fmla="*/ 13 h 30"/>
                <a:gd name="T54" fmla="*/ 10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8" name="Freeform 144">
              <a:extLst>
                <a:ext uri="{FF2B5EF4-FFF2-40B4-BE49-F238E27FC236}">
                  <a16:creationId xmlns:a16="http://schemas.microsoft.com/office/drawing/2014/main" id="{B7605151-EE26-4404-A62A-364CC0BF2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09" name="Freeform 145">
              <a:extLst>
                <a:ext uri="{FF2B5EF4-FFF2-40B4-BE49-F238E27FC236}">
                  <a16:creationId xmlns:a16="http://schemas.microsoft.com/office/drawing/2014/main" id="{110621E7-D1AC-4795-85CF-0C036DC27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2 w 30"/>
                <a:gd name="T9" fmla="*/ 13 h 30"/>
                <a:gd name="T10" fmla="*/ 1 w 30"/>
                <a:gd name="T11" fmla="*/ 12 h 30"/>
                <a:gd name="T12" fmla="*/ 1 w 30"/>
                <a:gd name="T13" fmla="*/ 11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7 h 30"/>
                <a:gd name="T20" fmla="*/ 1 w 30"/>
                <a:gd name="T21" fmla="*/ 5 h 30"/>
                <a:gd name="T22" fmla="*/ 1 w 30"/>
                <a:gd name="T23" fmla="*/ 4 h 30"/>
                <a:gd name="T24" fmla="*/ 2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7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0" name="Freeform 146">
              <a:extLst>
                <a:ext uri="{FF2B5EF4-FFF2-40B4-BE49-F238E27FC236}">
                  <a16:creationId xmlns:a16="http://schemas.microsoft.com/office/drawing/2014/main" id="{F4B9B8D8-A4E8-4645-923C-9A4DDF22A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30 w 58"/>
                <a:gd name="T1" fmla="*/ 15 h 60"/>
                <a:gd name="T2" fmla="*/ 30 w 58"/>
                <a:gd name="T3" fmla="*/ 12 h 60"/>
                <a:gd name="T4" fmla="*/ 29 w 58"/>
                <a:gd name="T5" fmla="*/ 9 h 60"/>
                <a:gd name="T6" fmla="*/ 28 w 58"/>
                <a:gd name="T7" fmla="*/ 7 h 60"/>
                <a:gd name="T8" fmla="*/ 26 w 58"/>
                <a:gd name="T9" fmla="*/ 4 h 60"/>
                <a:gd name="T10" fmla="*/ 24 w 58"/>
                <a:gd name="T11" fmla="*/ 3 h 60"/>
                <a:gd name="T12" fmla="*/ 21 w 58"/>
                <a:gd name="T13" fmla="*/ 1 h 60"/>
                <a:gd name="T14" fmla="*/ 18 w 58"/>
                <a:gd name="T15" fmla="*/ 0 h 60"/>
                <a:gd name="T16" fmla="*/ 14 w 58"/>
                <a:gd name="T17" fmla="*/ 0 h 60"/>
                <a:gd name="T18" fmla="*/ 9 w 58"/>
                <a:gd name="T19" fmla="*/ 1 h 60"/>
                <a:gd name="T20" fmla="*/ 4 w 58"/>
                <a:gd name="T21" fmla="*/ 4 h 60"/>
                <a:gd name="T22" fmla="*/ 1 w 58"/>
                <a:gd name="T23" fmla="*/ 9 h 60"/>
                <a:gd name="T24" fmla="*/ 0 w 58"/>
                <a:gd name="T25" fmla="*/ 15 h 60"/>
                <a:gd name="T26" fmla="*/ 0 w 58"/>
                <a:gd name="T27" fmla="*/ 17 h 60"/>
                <a:gd name="T28" fmla="*/ 1 w 58"/>
                <a:gd name="T29" fmla="*/ 20 h 60"/>
                <a:gd name="T30" fmla="*/ 2 w 58"/>
                <a:gd name="T31" fmla="*/ 22 h 60"/>
                <a:gd name="T32" fmla="*/ 4 w 58"/>
                <a:gd name="T33" fmla="*/ 25 h 60"/>
                <a:gd name="T34" fmla="*/ 6 w 58"/>
                <a:gd name="T35" fmla="*/ 26 h 60"/>
                <a:gd name="T36" fmla="*/ 9 w 58"/>
                <a:gd name="T37" fmla="*/ 28 h 60"/>
                <a:gd name="T38" fmla="*/ 12 w 58"/>
                <a:gd name="T39" fmla="*/ 29 h 60"/>
                <a:gd name="T40" fmla="*/ 14 w 58"/>
                <a:gd name="T41" fmla="*/ 29 h 60"/>
                <a:gd name="T42" fmla="*/ 18 w 58"/>
                <a:gd name="T43" fmla="*/ 29 h 60"/>
                <a:gd name="T44" fmla="*/ 21 w 58"/>
                <a:gd name="T45" fmla="*/ 28 h 60"/>
                <a:gd name="T46" fmla="*/ 24 w 58"/>
                <a:gd name="T47" fmla="*/ 26 h 60"/>
                <a:gd name="T48" fmla="*/ 26 w 58"/>
                <a:gd name="T49" fmla="*/ 25 h 60"/>
                <a:gd name="T50" fmla="*/ 28 w 58"/>
                <a:gd name="T51" fmla="*/ 22 h 60"/>
                <a:gd name="T52" fmla="*/ 29 w 58"/>
                <a:gd name="T53" fmla="*/ 20 h 60"/>
                <a:gd name="T54" fmla="*/ 30 w 58"/>
                <a:gd name="T55" fmla="*/ 17 h 60"/>
                <a:gd name="T56" fmla="*/ 30 w 58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1" name="Freeform 147">
              <a:extLst>
                <a:ext uri="{FF2B5EF4-FFF2-40B4-BE49-F238E27FC236}">
                  <a16:creationId xmlns:a16="http://schemas.microsoft.com/office/drawing/2014/main" id="{7305F489-7B22-48DA-98C0-26C05CEBA2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7 w 28"/>
                <a:gd name="T1" fmla="*/ 15 h 30"/>
                <a:gd name="T2" fmla="*/ 6 w 28"/>
                <a:gd name="T3" fmla="*/ 15 h 30"/>
                <a:gd name="T4" fmla="*/ 5 w 28"/>
                <a:gd name="T5" fmla="*/ 15 h 30"/>
                <a:gd name="T6" fmla="*/ 3 w 28"/>
                <a:gd name="T7" fmla="*/ 14 h 30"/>
                <a:gd name="T8" fmla="*/ 2 w 28"/>
                <a:gd name="T9" fmla="*/ 13 h 30"/>
                <a:gd name="T10" fmla="*/ 1 w 28"/>
                <a:gd name="T11" fmla="*/ 12 h 30"/>
                <a:gd name="T12" fmla="*/ 1 w 28"/>
                <a:gd name="T13" fmla="*/ 11 h 30"/>
                <a:gd name="T14" fmla="*/ 0 w 28"/>
                <a:gd name="T15" fmla="*/ 9 h 30"/>
                <a:gd name="T16" fmla="*/ 0 w 28"/>
                <a:gd name="T17" fmla="*/ 8 h 30"/>
                <a:gd name="T18" fmla="*/ 0 w 28"/>
                <a:gd name="T19" fmla="*/ 7 h 30"/>
                <a:gd name="T20" fmla="*/ 1 w 28"/>
                <a:gd name="T21" fmla="*/ 5 h 30"/>
                <a:gd name="T22" fmla="*/ 1 w 28"/>
                <a:gd name="T23" fmla="*/ 4 h 30"/>
                <a:gd name="T24" fmla="*/ 2 w 28"/>
                <a:gd name="T25" fmla="*/ 3 h 30"/>
                <a:gd name="T26" fmla="*/ 3 w 28"/>
                <a:gd name="T27" fmla="*/ 2 h 30"/>
                <a:gd name="T28" fmla="*/ 5 w 28"/>
                <a:gd name="T29" fmla="*/ 1 h 30"/>
                <a:gd name="T30" fmla="*/ 6 w 28"/>
                <a:gd name="T31" fmla="*/ 0 h 30"/>
                <a:gd name="T32" fmla="*/ 7 w 28"/>
                <a:gd name="T33" fmla="*/ 0 h 30"/>
                <a:gd name="T34" fmla="*/ 9 w 28"/>
                <a:gd name="T35" fmla="*/ 0 h 30"/>
                <a:gd name="T36" fmla="*/ 10 w 28"/>
                <a:gd name="T37" fmla="*/ 1 h 30"/>
                <a:gd name="T38" fmla="*/ 12 w 28"/>
                <a:gd name="T39" fmla="*/ 2 h 30"/>
                <a:gd name="T40" fmla="*/ 13 w 28"/>
                <a:gd name="T41" fmla="*/ 3 h 30"/>
                <a:gd name="T42" fmla="*/ 13 w 28"/>
                <a:gd name="T43" fmla="*/ 4 h 30"/>
                <a:gd name="T44" fmla="*/ 14 w 28"/>
                <a:gd name="T45" fmla="*/ 5 h 30"/>
                <a:gd name="T46" fmla="*/ 14 w 28"/>
                <a:gd name="T47" fmla="*/ 7 h 30"/>
                <a:gd name="T48" fmla="*/ 14 w 28"/>
                <a:gd name="T49" fmla="*/ 8 h 30"/>
                <a:gd name="T50" fmla="*/ 14 w 28"/>
                <a:gd name="T51" fmla="*/ 11 h 30"/>
                <a:gd name="T52" fmla="*/ 13 w 28"/>
                <a:gd name="T53" fmla="*/ 13 h 30"/>
                <a:gd name="T54" fmla="*/ 10 w 28"/>
                <a:gd name="T55" fmla="*/ 15 h 30"/>
                <a:gd name="T56" fmla="*/ 7 w 28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2" name="Freeform 148">
              <a:extLst>
                <a:ext uri="{FF2B5EF4-FFF2-40B4-BE49-F238E27FC236}">
                  <a16:creationId xmlns:a16="http://schemas.microsoft.com/office/drawing/2014/main" id="{49A0E15A-6CDA-48D5-B06D-816B3E5C8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29 w 60"/>
                <a:gd name="T1" fmla="*/ 15 h 60"/>
                <a:gd name="T2" fmla="*/ 29 w 60"/>
                <a:gd name="T3" fmla="*/ 12 h 60"/>
                <a:gd name="T4" fmla="*/ 28 w 60"/>
                <a:gd name="T5" fmla="*/ 10 h 60"/>
                <a:gd name="T6" fmla="*/ 26 w 60"/>
                <a:gd name="T7" fmla="*/ 7 h 60"/>
                <a:gd name="T8" fmla="*/ 25 w 60"/>
                <a:gd name="T9" fmla="*/ 4 h 60"/>
                <a:gd name="T10" fmla="*/ 22 w 60"/>
                <a:gd name="T11" fmla="*/ 3 h 60"/>
                <a:gd name="T12" fmla="*/ 20 w 60"/>
                <a:gd name="T13" fmla="*/ 2 h 60"/>
                <a:gd name="T14" fmla="*/ 17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4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0 w 60"/>
                <a:gd name="T27" fmla="*/ 18 h 60"/>
                <a:gd name="T28" fmla="*/ 1 w 60"/>
                <a:gd name="T29" fmla="*/ 21 h 60"/>
                <a:gd name="T30" fmla="*/ 2 w 60"/>
                <a:gd name="T31" fmla="*/ 23 h 60"/>
                <a:gd name="T32" fmla="*/ 4 w 60"/>
                <a:gd name="T33" fmla="*/ 26 h 60"/>
                <a:gd name="T34" fmla="*/ 6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7 w 60"/>
                <a:gd name="T43" fmla="*/ 30 h 60"/>
                <a:gd name="T44" fmla="*/ 20 w 60"/>
                <a:gd name="T45" fmla="*/ 29 h 60"/>
                <a:gd name="T46" fmla="*/ 22 w 60"/>
                <a:gd name="T47" fmla="*/ 27 h 60"/>
                <a:gd name="T48" fmla="*/ 25 w 60"/>
                <a:gd name="T49" fmla="*/ 26 h 60"/>
                <a:gd name="T50" fmla="*/ 26 w 60"/>
                <a:gd name="T51" fmla="*/ 23 h 60"/>
                <a:gd name="T52" fmla="*/ 28 w 60"/>
                <a:gd name="T53" fmla="*/ 21 h 60"/>
                <a:gd name="T54" fmla="*/ 29 w 60"/>
                <a:gd name="T55" fmla="*/ 18 h 60"/>
                <a:gd name="T56" fmla="*/ 29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3" name="Freeform 149">
              <a:extLst>
                <a:ext uri="{FF2B5EF4-FFF2-40B4-BE49-F238E27FC236}">
                  <a16:creationId xmlns:a16="http://schemas.microsoft.com/office/drawing/2014/main" id="{982ABA0D-EF36-4566-9931-9F07ED368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4" name="Freeform 150">
              <a:extLst>
                <a:ext uri="{FF2B5EF4-FFF2-40B4-BE49-F238E27FC236}">
                  <a16:creationId xmlns:a16="http://schemas.microsoft.com/office/drawing/2014/main" id="{E4F897E7-F602-48F4-892F-253B7D593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29 w 60"/>
                <a:gd name="T3" fmla="*/ 12 h 59"/>
                <a:gd name="T4" fmla="*/ 29 w 60"/>
                <a:gd name="T5" fmla="*/ 9 h 59"/>
                <a:gd name="T6" fmla="*/ 27 w 60"/>
                <a:gd name="T7" fmla="*/ 7 h 59"/>
                <a:gd name="T8" fmla="*/ 25 w 60"/>
                <a:gd name="T9" fmla="*/ 5 h 59"/>
                <a:gd name="T10" fmla="*/ 23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5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2 w 60"/>
                <a:gd name="T31" fmla="*/ 24 h 59"/>
                <a:gd name="T32" fmla="*/ 4 w 60"/>
                <a:gd name="T33" fmla="*/ 26 h 59"/>
                <a:gd name="T34" fmla="*/ 6 w 60"/>
                <a:gd name="T35" fmla="*/ 28 h 59"/>
                <a:gd name="T36" fmla="*/ 9 w 60"/>
                <a:gd name="T37" fmla="*/ 29 h 59"/>
                <a:gd name="T38" fmla="*/ 12 w 60"/>
                <a:gd name="T39" fmla="*/ 30 h 59"/>
                <a:gd name="T40" fmla="*/ 15 w 60"/>
                <a:gd name="T41" fmla="*/ 30 h 59"/>
                <a:gd name="T42" fmla="*/ 18 w 60"/>
                <a:gd name="T43" fmla="*/ 30 h 59"/>
                <a:gd name="T44" fmla="*/ 21 w 60"/>
                <a:gd name="T45" fmla="*/ 29 h 59"/>
                <a:gd name="T46" fmla="*/ 23 w 60"/>
                <a:gd name="T47" fmla="*/ 28 h 59"/>
                <a:gd name="T48" fmla="*/ 25 w 60"/>
                <a:gd name="T49" fmla="*/ 26 h 59"/>
                <a:gd name="T50" fmla="*/ 27 w 60"/>
                <a:gd name="T51" fmla="*/ 24 h 59"/>
                <a:gd name="T52" fmla="*/ 29 w 60"/>
                <a:gd name="T53" fmla="*/ 21 h 59"/>
                <a:gd name="T54" fmla="*/ 29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5" name="Freeform 151">
              <a:extLst>
                <a:ext uri="{FF2B5EF4-FFF2-40B4-BE49-F238E27FC236}">
                  <a16:creationId xmlns:a16="http://schemas.microsoft.com/office/drawing/2014/main" id="{BA771311-A29E-4204-A440-F16F9C6BE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2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3 h 30"/>
                <a:gd name="T24" fmla="*/ 2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0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3 w 30"/>
                <a:gd name="T43" fmla="*/ 3 h 30"/>
                <a:gd name="T44" fmla="*/ 14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4 w 30"/>
                <a:gd name="T51" fmla="*/ 10 h 30"/>
                <a:gd name="T52" fmla="*/ 13 w 30"/>
                <a:gd name="T53" fmla="*/ 13 h 30"/>
                <a:gd name="T54" fmla="*/ 10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6" name="Freeform 152">
              <a:extLst>
                <a:ext uri="{FF2B5EF4-FFF2-40B4-BE49-F238E27FC236}">
                  <a16:creationId xmlns:a16="http://schemas.microsoft.com/office/drawing/2014/main" id="{A3BE4A7A-002C-4D5D-8C04-C9E421E5E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30 w 60"/>
                <a:gd name="T1" fmla="*/ 14 h 57"/>
                <a:gd name="T2" fmla="*/ 30 w 60"/>
                <a:gd name="T3" fmla="*/ 12 h 57"/>
                <a:gd name="T4" fmla="*/ 29 w 60"/>
                <a:gd name="T5" fmla="*/ 9 h 57"/>
                <a:gd name="T6" fmla="*/ 27 w 60"/>
                <a:gd name="T7" fmla="*/ 6 h 57"/>
                <a:gd name="T8" fmla="*/ 25 w 60"/>
                <a:gd name="T9" fmla="*/ 4 h 57"/>
                <a:gd name="T10" fmla="*/ 23 w 60"/>
                <a:gd name="T11" fmla="*/ 2 h 57"/>
                <a:gd name="T12" fmla="*/ 21 w 60"/>
                <a:gd name="T13" fmla="*/ 1 h 57"/>
                <a:gd name="T14" fmla="*/ 18 w 60"/>
                <a:gd name="T15" fmla="*/ 0 h 57"/>
                <a:gd name="T16" fmla="*/ 15 w 60"/>
                <a:gd name="T17" fmla="*/ 0 h 57"/>
                <a:gd name="T18" fmla="*/ 9 w 60"/>
                <a:gd name="T19" fmla="*/ 1 h 57"/>
                <a:gd name="T20" fmla="*/ 5 w 60"/>
                <a:gd name="T21" fmla="*/ 4 h 57"/>
                <a:gd name="T22" fmla="*/ 1 w 60"/>
                <a:gd name="T23" fmla="*/ 9 h 57"/>
                <a:gd name="T24" fmla="*/ 0 w 60"/>
                <a:gd name="T25" fmla="*/ 14 h 57"/>
                <a:gd name="T26" fmla="*/ 1 w 60"/>
                <a:gd name="T27" fmla="*/ 17 h 57"/>
                <a:gd name="T28" fmla="*/ 1 w 60"/>
                <a:gd name="T29" fmla="*/ 20 h 57"/>
                <a:gd name="T30" fmla="*/ 2 w 60"/>
                <a:gd name="T31" fmla="*/ 23 h 57"/>
                <a:gd name="T32" fmla="*/ 4 w 60"/>
                <a:gd name="T33" fmla="*/ 25 h 57"/>
                <a:gd name="T34" fmla="*/ 6 w 60"/>
                <a:gd name="T35" fmla="*/ 27 h 57"/>
                <a:gd name="T36" fmla="*/ 9 w 60"/>
                <a:gd name="T37" fmla="*/ 28 h 57"/>
                <a:gd name="T38" fmla="*/ 12 w 60"/>
                <a:gd name="T39" fmla="*/ 29 h 57"/>
                <a:gd name="T40" fmla="*/ 15 w 60"/>
                <a:gd name="T41" fmla="*/ 29 h 57"/>
                <a:gd name="T42" fmla="*/ 18 w 60"/>
                <a:gd name="T43" fmla="*/ 29 h 57"/>
                <a:gd name="T44" fmla="*/ 21 w 60"/>
                <a:gd name="T45" fmla="*/ 28 h 57"/>
                <a:gd name="T46" fmla="*/ 23 w 60"/>
                <a:gd name="T47" fmla="*/ 27 h 57"/>
                <a:gd name="T48" fmla="*/ 25 w 60"/>
                <a:gd name="T49" fmla="*/ 25 h 57"/>
                <a:gd name="T50" fmla="*/ 27 w 60"/>
                <a:gd name="T51" fmla="*/ 23 h 57"/>
                <a:gd name="T52" fmla="*/ 29 w 60"/>
                <a:gd name="T53" fmla="*/ 20 h 57"/>
                <a:gd name="T54" fmla="*/ 30 w 60"/>
                <a:gd name="T55" fmla="*/ 17 h 57"/>
                <a:gd name="T56" fmla="*/ 30 w 60"/>
                <a:gd name="T57" fmla="*/ 14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7" name="Freeform 153">
              <a:extLst>
                <a:ext uri="{FF2B5EF4-FFF2-40B4-BE49-F238E27FC236}">
                  <a16:creationId xmlns:a16="http://schemas.microsoft.com/office/drawing/2014/main" id="{6107AB34-8764-4EA5-A72E-CC7B18A8C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8 w 30"/>
                <a:gd name="T1" fmla="*/ 14 h 27"/>
                <a:gd name="T2" fmla="*/ 6 w 30"/>
                <a:gd name="T3" fmla="*/ 14 h 27"/>
                <a:gd name="T4" fmla="*/ 5 w 30"/>
                <a:gd name="T5" fmla="*/ 13 h 27"/>
                <a:gd name="T6" fmla="*/ 4 w 30"/>
                <a:gd name="T7" fmla="*/ 13 h 27"/>
                <a:gd name="T8" fmla="*/ 2 w 30"/>
                <a:gd name="T9" fmla="*/ 12 h 27"/>
                <a:gd name="T10" fmla="*/ 1 w 30"/>
                <a:gd name="T11" fmla="*/ 11 h 27"/>
                <a:gd name="T12" fmla="*/ 1 w 30"/>
                <a:gd name="T13" fmla="*/ 9 h 27"/>
                <a:gd name="T14" fmla="*/ 0 w 30"/>
                <a:gd name="T15" fmla="*/ 8 h 27"/>
                <a:gd name="T16" fmla="*/ 0 w 30"/>
                <a:gd name="T17" fmla="*/ 6 h 27"/>
                <a:gd name="T18" fmla="*/ 0 w 30"/>
                <a:gd name="T19" fmla="*/ 5 h 27"/>
                <a:gd name="T20" fmla="*/ 1 w 30"/>
                <a:gd name="T21" fmla="*/ 4 h 27"/>
                <a:gd name="T22" fmla="*/ 1 w 30"/>
                <a:gd name="T23" fmla="*/ 2 h 27"/>
                <a:gd name="T24" fmla="*/ 2 w 30"/>
                <a:gd name="T25" fmla="*/ 1 h 27"/>
                <a:gd name="T26" fmla="*/ 4 w 30"/>
                <a:gd name="T27" fmla="*/ 1 h 27"/>
                <a:gd name="T28" fmla="*/ 5 w 30"/>
                <a:gd name="T29" fmla="*/ 0 h 27"/>
                <a:gd name="T30" fmla="*/ 6 w 30"/>
                <a:gd name="T31" fmla="*/ 0 h 27"/>
                <a:gd name="T32" fmla="*/ 8 w 30"/>
                <a:gd name="T33" fmla="*/ 0 h 27"/>
                <a:gd name="T34" fmla="*/ 9 w 30"/>
                <a:gd name="T35" fmla="*/ 0 h 27"/>
                <a:gd name="T36" fmla="*/ 10 w 30"/>
                <a:gd name="T37" fmla="*/ 0 h 27"/>
                <a:gd name="T38" fmla="*/ 12 w 30"/>
                <a:gd name="T39" fmla="*/ 1 h 27"/>
                <a:gd name="T40" fmla="*/ 13 w 30"/>
                <a:gd name="T41" fmla="*/ 1 h 27"/>
                <a:gd name="T42" fmla="*/ 13 w 30"/>
                <a:gd name="T43" fmla="*/ 2 h 27"/>
                <a:gd name="T44" fmla="*/ 15 w 30"/>
                <a:gd name="T45" fmla="*/ 4 h 27"/>
                <a:gd name="T46" fmla="*/ 15 w 30"/>
                <a:gd name="T47" fmla="*/ 5 h 27"/>
                <a:gd name="T48" fmla="*/ 15 w 30"/>
                <a:gd name="T49" fmla="*/ 6 h 27"/>
                <a:gd name="T50" fmla="*/ 15 w 30"/>
                <a:gd name="T51" fmla="*/ 9 h 27"/>
                <a:gd name="T52" fmla="*/ 13 w 30"/>
                <a:gd name="T53" fmla="*/ 12 h 27"/>
                <a:gd name="T54" fmla="*/ 10 w 30"/>
                <a:gd name="T55" fmla="*/ 13 h 27"/>
                <a:gd name="T56" fmla="*/ 8 w 30"/>
                <a:gd name="T57" fmla="*/ 14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8" name="Freeform 154">
              <a:extLst>
                <a:ext uri="{FF2B5EF4-FFF2-40B4-BE49-F238E27FC236}">
                  <a16:creationId xmlns:a16="http://schemas.microsoft.com/office/drawing/2014/main" id="{D292A660-35B3-479E-AF3A-8A8EB0F8A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4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19" name="Freeform 155">
              <a:extLst>
                <a:ext uri="{FF2B5EF4-FFF2-40B4-BE49-F238E27FC236}">
                  <a16:creationId xmlns:a16="http://schemas.microsoft.com/office/drawing/2014/main" id="{B3AFBA09-C0E5-4AB8-A042-2EC80795F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1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1 h 30"/>
                <a:gd name="T40" fmla="*/ 13 w 30"/>
                <a:gd name="T41" fmla="*/ 3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0" name="Freeform 156">
              <a:extLst>
                <a:ext uri="{FF2B5EF4-FFF2-40B4-BE49-F238E27FC236}">
                  <a16:creationId xmlns:a16="http://schemas.microsoft.com/office/drawing/2014/main" id="{39FD5AF7-F65C-4F2B-9E8C-21F0FF880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4 w 60"/>
                <a:gd name="T21" fmla="*/ 5 h 60"/>
                <a:gd name="T22" fmla="*/ 2 w 60"/>
                <a:gd name="T23" fmla="*/ 9 h 60"/>
                <a:gd name="T24" fmla="*/ 0 w 60"/>
                <a:gd name="T25" fmla="*/ 15 h 60"/>
                <a:gd name="T26" fmla="*/ 0 w 60"/>
                <a:gd name="T27" fmla="*/ 18 h 60"/>
                <a:gd name="T28" fmla="*/ 2 w 60"/>
                <a:gd name="T29" fmla="*/ 21 h 60"/>
                <a:gd name="T30" fmla="*/ 3 w 60"/>
                <a:gd name="T31" fmla="*/ 23 h 60"/>
                <a:gd name="T32" fmla="*/ 4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1" name="Freeform 157">
              <a:extLst>
                <a:ext uri="{FF2B5EF4-FFF2-40B4-BE49-F238E27FC236}">
                  <a16:creationId xmlns:a16="http://schemas.microsoft.com/office/drawing/2014/main" id="{C0EE7903-7C3F-4BD3-8E27-AEC3230C7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8 w 29"/>
                <a:gd name="T1" fmla="*/ 15 h 30"/>
                <a:gd name="T2" fmla="*/ 6 w 29"/>
                <a:gd name="T3" fmla="*/ 15 h 30"/>
                <a:gd name="T4" fmla="*/ 5 w 29"/>
                <a:gd name="T5" fmla="*/ 15 h 30"/>
                <a:gd name="T6" fmla="*/ 4 w 29"/>
                <a:gd name="T7" fmla="*/ 13 h 30"/>
                <a:gd name="T8" fmla="*/ 3 w 29"/>
                <a:gd name="T9" fmla="*/ 13 h 30"/>
                <a:gd name="T10" fmla="*/ 2 w 29"/>
                <a:gd name="T11" fmla="*/ 12 h 30"/>
                <a:gd name="T12" fmla="*/ 1 w 29"/>
                <a:gd name="T13" fmla="*/ 11 h 30"/>
                <a:gd name="T14" fmla="*/ 0 w 29"/>
                <a:gd name="T15" fmla="*/ 9 h 30"/>
                <a:gd name="T16" fmla="*/ 0 w 29"/>
                <a:gd name="T17" fmla="*/ 8 h 30"/>
                <a:gd name="T18" fmla="*/ 0 w 29"/>
                <a:gd name="T19" fmla="*/ 6 h 30"/>
                <a:gd name="T20" fmla="*/ 1 w 29"/>
                <a:gd name="T21" fmla="*/ 5 h 30"/>
                <a:gd name="T22" fmla="*/ 2 w 29"/>
                <a:gd name="T23" fmla="*/ 4 h 30"/>
                <a:gd name="T24" fmla="*/ 3 w 29"/>
                <a:gd name="T25" fmla="*/ 3 h 30"/>
                <a:gd name="T26" fmla="*/ 4 w 29"/>
                <a:gd name="T27" fmla="*/ 1 h 30"/>
                <a:gd name="T28" fmla="*/ 5 w 29"/>
                <a:gd name="T29" fmla="*/ 1 h 30"/>
                <a:gd name="T30" fmla="*/ 6 w 29"/>
                <a:gd name="T31" fmla="*/ 0 h 30"/>
                <a:gd name="T32" fmla="*/ 8 w 29"/>
                <a:gd name="T33" fmla="*/ 0 h 30"/>
                <a:gd name="T34" fmla="*/ 9 w 29"/>
                <a:gd name="T35" fmla="*/ 0 h 30"/>
                <a:gd name="T36" fmla="*/ 11 w 29"/>
                <a:gd name="T37" fmla="*/ 1 h 30"/>
                <a:gd name="T38" fmla="*/ 12 w 29"/>
                <a:gd name="T39" fmla="*/ 1 h 30"/>
                <a:gd name="T40" fmla="*/ 13 w 29"/>
                <a:gd name="T41" fmla="*/ 3 h 30"/>
                <a:gd name="T42" fmla="*/ 14 w 29"/>
                <a:gd name="T43" fmla="*/ 4 h 30"/>
                <a:gd name="T44" fmla="*/ 14 w 29"/>
                <a:gd name="T45" fmla="*/ 5 h 30"/>
                <a:gd name="T46" fmla="*/ 15 w 29"/>
                <a:gd name="T47" fmla="*/ 6 h 30"/>
                <a:gd name="T48" fmla="*/ 15 w 29"/>
                <a:gd name="T49" fmla="*/ 8 h 30"/>
                <a:gd name="T50" fmla="*/ 14 w 29"/>
                <a:gd name="T51" fmla="*/ 11 h 30"/>
                <a:gd name="T52" fmla="*/ 13 w 29"/>
                <a:gd name="T53" fmla="*/ 13 h 30"/>
                <a:gd name="T54" fmla="*/ 11 w 29"/>
                <a:gd name="T55" fmla="*/ 15 h 30"/>
                <a:gd name="T56" fmla="*/ 8 w 29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2" name="Freeform 158">
              <a:extLst>
                <a:ext uri="{FF2B5EF4-FFF2-40B4-BE49-F238E27FC236}">
                  <a16:creationId xmlns:a16="http://schemas.microsoft.com/office/drawing/2014/main" id="{A3E69CA6-E077-462E-AB20-427785CBA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30 w 59"/>
                <a:gd name="T1" fmla="*/ 14 h 59"/>
                <a:gd name="T2" fmla="*/ 29 w 59"/>
                <a:gd name="T3" fmla="*/ 11 h 59"/>
                <a:gd name="T4" fmla="*/ 29 w 59"/>
                <a:gd name="T5" fmla="*/ 9 h 59"/>
                <a:gd name="T6" fmla="*/ 27 w 59"/>
                <a:gd name="T7" fmla="*/ 6 h 59"/>
                <a:gd name="T8" fmla="*/ 25 w 59"/>
                <a:gd name="T9" fmla="*/ 4 h 59"/>
                <a:gd name="T10" fmla="*/ 23 w 59"/>
                <a:gd name="T11" fmla="*/ 2 h 59"/>
                <a:gd name="T12" fmla="*/ 21 w 59"/>
                <a:gd name="T13" fmla="*/ 1 h 59"/>
                <a:gd name="T14" fmla="*/ 18 w 59"/>
                <a:gd name="T15" fmla="*/ 0 h 59"/>
                <a:gd name="T16" fmla="*/ 15 w 59"/>
                <a:gd name="T17" fmla="*/ 0 h 59"/>
                <a:gd name="T18" fmla="*/ 9 w 59"/>
                <a:gd name="T19" fmla="*/ 1 h 59"/>
                <a:gd name="T20" fmla="*/ 5 w 59"/>
                <a:gd name="T21" fmla="*/ 4 h 59"/>
                <a:gd name="T22" fmla="*/ 1 w 59"/>
                <a:gd name="T23" fmla="*/ 8 h 59"/>
                <a:gd name="T24" fmla="*/ 0 w 59"/>
                <a:gd name="T25" fmla="*/ 14 h 59"/>
                <a:gd name="T26" fmla="*/ 1 w 59"/>
                <a:gd name="T27" fmla="*/ 17 h 59"/>
                <a:gd name="T28" fmla="*/ 1 w 59"/>
                <a:gd name="T29" fmla="*/ 20 h 59"/>
                <a:gd name="T30" fmla="*/ 3 w 59"/>
                <a:gd name="T31" fmla="*/ 23 h 59"/>
                <a:gd name="T32" fmla="*/ 5 w 59"/>
                <a:gd name="T33" fmla="*/ 25 h 59"/>
                <a:gd name="T34" fmla="*/ 7 w 59"/>
                <a:gd name="T35" fmla="*/ 27 h 59"/>
                <a:gd name="T36" fmla="*/ 9 w 59"/>
                <a:gd name="T37" fmla="*/ 28 h 59"/>
                <a:gd name="T38" fmla="*/ 12 w 59"/>
                <a:gd name="T39" fmla="*/ 29 h 59"/>
                <a:gd name="T40" fmla="*/ 15 w 59"/>
                <a:gd name="T41" fmla="*/ 29 h 59"/>
                <a:gd name="T42" fmla="*/ 18 w 59"/>
                <a:gd name="T43" fmla="*/ 29 h 59"/>
                <a:gd name="T44" fmla="*/ 21 w 59"/>
                <a:gd name="T45" fmla="*/ 28 h 59"/>
                <a:gd name="T46" fmla="*/ 23 w 59"/>
                <a:gd name="T47" fmla="*/ 27 h 59"/>
                <a:gd name="T48" fmla="*/ 25 w 59"/>
                <a:gd name="T49" fmla="*/ 25 h 59"/>
                <a:gd name="T50" fmla="*/ 27 w 59"/>
                <a:gd name="T51" fmla="*/ 23 h 59"/>
                <a:gd name="T52" fmla="*/ 29 w 59"/>
                <a:gd name="T53" fmla="*/ 20 h 59"/>
                <a:gd name="T54" fmla="*/ 29 w 59"/>
                <a:gd name="T55" fmla="*/ 17 h 59"/>
                <a:gd name="T56" fmla="*/ 30 w 59"/>
                <a:gd name="T57" fmla="*/ 1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3" name="Freeform 159">
              <a:extLst>
                <a:ext uri="{FF2B5EF4-FFF2-40B4-BE49-F238E27FC236}">
                  <a16:creationId xmlns:a16="http://schemas.microsoft.com/office/drawing/2014/main" id="{5EE5AF9E-39EB-4AA7-B938-A8C4BE574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8 w 29"/>
                <a:gd name="T1" fmla="*/ 14 h 29"/>
                <a:gd name="T2" fmla="*/ 6 w 29"/>
                <a:gd name="T3" fmla="*/ 14 h 29"/>
                <a:gd name="T4" fmla="*/ 5 w 29"/>
                <a:gd name="T5" fmla="*/ 14 h 29"/>
                <a:gd name="T6" fmla="*/ 3 w 29"/>
                <a:gd name="T7" fmla="*/ 13 h 29"/>
                <a:gd name="T8" fmla="*/ 2 w 29"/>
                <a:gd name="T9" fmla="*/ 12 h 29"/>
                <a:gd name="T10" fmla="*/ 1 w 29"/>
                <a:gd name="T11" fmla="*/ 11 h 29"/>
                <a:gd name="T12" fmla="*/ 1 w 29"/>
                <a:gd name="T13" fmla="*/ 10 h 29"/>
                <a:gd name="T14" fmla="*/ 0 w 29"/>
                <a:gd name="T15" fmla="*/ 8 h 29"/>
                <a:gd name="T16" fmla="*/ 0 w 29"/>
                <a:gd name="T17" fmla="*/ 7 h 29"/>
                <a:gd name="T18" fmla="*/ 0 w 29"/>
                <a:gd name="T19" fmla="*/ 6 h 29"/>
                <a:gd name="T20" fmla="*/ 1 w 29"/>
                <a:gd name="T21" fmla="*/ 4 h 29"/>
                <a:gd name="T22" fmla="*/ 1 w 29"/>
                <a:gd name="T23" fmla="*/ 3 h 29"/>
                <a:gd name="T24" fmla="*/ 2 w 29"/>
                <a:gd name="T25" fmla="*/ 2 h 29"/>
                <a:gd name="T26" fmla="*/ 3 w 29"/>
                <a:gd name="T27" fmla="*/ 1 h 29"/>
                <a:gd name="T28" fmla="*/ 5 w 29"/>
                <a:gd name="T29" fmla="*/ 0 h 29"/>
                <a:gd name="T30" fmla="*/ 6 w 29"/>
                <a:gd name="T31" fmla="*/ 0 h 29"/>
                <a:gd name="T32" fmla="*/ 8 w 29"/>
                <a:gd name="T33" fmla="*/ 0 h 29"/>
                <a:gd name="T34" fmla="*/ 9 w 29"/>
                <a:gd name="T35" fmla="*/ 0 h 29"/>
                <a:gd name="T36" fmla="*/ 10 w 29"/>
                <a:gd name="T37" fmla="*/ 0 h 29"/>
                <a:gd name="T38" fmla="*/ 12 w 29"/>
                <a:gd name="T39" fmla="*/ 1 h 29"/>
                <a:gd name="T40" fmla="*/ 13 w 29"/>
                <a:gd name="T41" fmla="*/ 2 h 29"/>
                <a:gd name="T42" fmla="*/ 13 w 29"/>
                <a:gd name="T43" fmla="*/ 3 h 29"/>
                <a:gd name="T44" fmla="*/ 14 w 29"/>
                <a:gd name="T45" fmla="*/ 4 h 29"/>
                <a:gd name="T46" fmla="*/ 15 w 29"/>
                <a:gd name="T47" fmla="*/ 6 h 29"/>
                <a:gd name="T48" fmla="*/ 15 w 29"/>
                <a:gd name="T49" fmla="*/ 7 h 29"/>
                <a:gd name="T50" fmla="*/ 14 w 29"/>
                <a:gd name="T51" fmla="*/ 10 h 29"/>
                <a:gd name="T52" fmla="*/ 13 w 29"/>
                <a:gd name="T53" fmla="*/ 12 h 29"/>
                <a:gd name="T54" fmla="*/ 10 w 29"/>
                <a:gd name="T55" fmla="*/ 14 h 29"/>
                <a:gd name="T56" fmla="*/ 8 w 29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4" name="Freeform 160">
              <a:extLst>
                <a:ext uri="{FF2B5EF4-FFF2-40B4-BE49-F238E27FC236}">
                  <a16:creationId xmlns:a16="http://schemas.microsoft.com/office/drawing/2014/main" id="{9A5D421F-3B0D-4880-8133-24E1F91FC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6 h 59"/>
                <a:gd name="T8" fmla="*/ 26 w 60"/>
                <a:gd name="T9" fmla="*/ 4 h 59"/>
                <a:gd name="T10" fmla="*/ 24 w 60"/>
                <a:gd name="T11" fmla="*/ 2 h 59"/>
                <a:gd name="T12" fmla="*/ 21 w 60"/>
                <a:gd name="T13" fmla="*/ 1 h 59"/>
                <a:gd name="T14" fmla="*/ 18 w 60"/>
                <a:gd name="T15" fmla="*/ 0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4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0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10 w 60"/>
                <a:gd name="T37" fmla="*/ 28 h 59"/>
                <a:gd name="T38" fmla="*/ 13 w 60"/>
                <a:gd name="T39" fmla="*/ 29 h 59"/>
                <a:gd name="T40" fmla="*/ 15 w 60"/>
                <a:gd name="T41" fmla="*/ 29 h 59"/>
                <a:gd name="T42" fmla="*/ 18 w 60"/>
                <a:gd name="T43" fmla="*/ 29 h 59"/>
                <a:gd name="T44" fmla="*/ 21 w 60"/>
                <a:gd name="T45" fmla="*/ 28 h 59"/>
                <a:gd name="T46" fmla="*/ 24 w 60"/>
                <a:gd name="T47" fmla="*/ 27 h 59"/>
                <a:gd name="T48" fmla="*/ 26 w 60"/>
                <a:gd name="T49" fmla="*/ 25 h 59"/>
                <a:gd name="T50" fmla="*/ 28 w 60"/>
                <a:gd name="T51" fmla="*/ 23 h 59"/>
                <a:gd name="T52" fmla="*/ 29 w 60"/>
                <a:gd name="T53" fmla="*/ 20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5" name="Freeform 161">
              <a:extLst>
                <a:ext uri="{FF2B5EF4-FFF2-40B4-BE49-F238E27FC236}">
                  <a16:creationId xmlns:a16="http://schemas.microsoft.com/office/drawing/2014/main" id="{D020A6E3-70D8-43A8-AC07-C7F9BC79F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8 w 30"/>
                <a:gd name="T1" fmla="*/ 14 h 29"/>
                <a:gd name="T2" fmla="*/ 6 w 30"/>
                <a:gd name="T3" fmla="*/ 14 h 29"/>
                <a:gd name="T4" fmla="*/ 5 w 30"/>
                <a:gd name="T5" fmla="*/ 14 h 29"/>
                <a:gd name="T6" fmla="*/ 4 w 30"/>
                <a:gd name="T7" fmla="*/ 13 h 29"/>
                <a:gd name="T8" fmla="*/ 3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8 h 29"/>
                <a:gd name="T16" fmla="*/ 0 w 30"/>
                <a:gd name="T17" fmla="*/ 7 h 29"/>
                <a:gd name="T18" fmla="*/ 0 w 30"/>
                <a:gd name="T19" fmla="*/ 5 h 29"/>
                <a:gd name="T20" fmla="*/ 1 w 30"/>
                <a:gd name="T21" fmla="*/ 4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1 h 29"/>
                <a:gd name="T28" fmla="*/ 5 w 30"/>
                <a:gd name="T29" fmla="*/ 0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0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4 h 29"/>
                <a:gd name="T46" fmla="*/ 15 w 30"/>
                <a:gd name="T47" fmla="*/ 5 h 29"/>
                <a:gd name="T48" fmla="*/ 15 w 30"/>
                <a:gd name="T49" fmla="*/ 7 h 29"/>
                <a:gd name="T50" fmla="*/ 15 w 30"/>
                <a:gd name="T51" fmla="*/ 10 h 29"/>
                <a:gd name="T52" fmla="*/ 13 w 30"/>
                <a:gd name="T53" fmla="*/ 12 h 29"/>
                <a:gd name="T54" fmla="*/ 11 w 30"/>
                <a:gd name="T55" fmla="*/ 14 h 29"/>
                <a:gd name="T56" fmla="*/ 8 w 30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6" name="Freeform 162">
              <a:extLst>
                <a:ext uri="{FF2B5EF4-FFF2-40B4-BE49-F238E27FC236}">
                  <a16:creationId xmlns:a16="http://schemas.microsoft.com/office/drawing/2014/main" id="{4FE18758-F6A7-4FA9-9F42-36B6AF5FB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29 w 60"/>
                <a:gd name="T3" fmla="*/ 12 h 60"/>
                <a:gd name="T4" fmla="*/ 29 w 60"/>
                <a:gd name="T5" fmla="*/ 9 h 60"/>
                <a:gd name="T6" fmla="*/ 28 w 60"/>
                <a:gd name="T7" fmla="*/ 7 h 60"/>
                <a:gd name="T8" fmla="*/ 26 w 60"/>
                <a:gd name="T9" fmla="*/ 5 h 60"/>
                <a:gd name="T10" fmla="*/ 24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4 w 60"/>
                <a:gd name="T47" fmla="*/ 28 h 60"/>
                <a:gd name="T48" fmla="*/ 26 w 60"/>
                <a:gd name="T49" fmla="*/ 26 h 60"/>
                <a:gd name="T50" fmla="*/ 28 w 60"/>
                <a:gd name="T51" fmla="*/ 24 h 60"/>
                <a:gd name="T52" fmla="*/ 29 w 60"/>
                <a:gd name="T53" fmla="*/ 21 h 60"/>
                <a:gd name="T54" fmla="*/ 29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7" name="Freeform 163">
              <a:extLst>
                <a:ext uri="{FF2B5EF4-FFF2-40B4-BE49-F238E27FC236}">
                  <a16:creationId xmlns:a16="http://schemas.microsoft.com/office/drawing/2014/main" id="{26463ABF-2F35-42A4-86EF-8FFD82FAC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6 w 30"/>
                <a:gd name="T3" fmla="*/ 15 h 29"/>
                <a:gd name="T4" fmla="*/ 5 w 30"/>
                <a:gd name="T5" fmla="*/ 14 h 29"/>
                <a:gd name="T6" fmla="*/ 4 w 30"/>
                <a:gd name="T7" fmla="*/ 13 h 29"/>
                <a:gd name="T8" fmla="*/ 2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7 h 29"/>
                <a:gd name="T18" fmla="*/ 0 w 30"/>
                <a:gd name="T19" fmla="*/ 6 h 29"/>
                <a:gd name="T20" fmla="*/ 1 w 30"/>
                <a:gd name="T21" fmla="*/ 4 h 29"/>
                <a:gd name="T22" fmla="*/ 2 w 30"/>
                <a:gd name="T23" fmla="*/ 3 h 29"/>
                <a:gd name="T24" fmla="*/ 2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0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4 w 30"/>
                <a:gd name="T43" fmla="*/ 3 h 29"/>
                <a:gd name="T44" fmla="*/ 14 w 30"/>
                <a:gd name="T45" fmla="*/ 4 h 29"/>
                <a:gd name="T46" fmla="*/ 15 w 30"/>
                <a:gd name="T47" fmla="*/ 6 h 29"/>
                <a:gd name="T48" fmla="*/ 15 w 30"/>
                <a:gd name="T49" fmla="*/ 7 h 29"/>
                <a:gd name="T50" fmla="*/ 14 w 30"/>
                <a:gd name="T51" fmla="*/ 10 h 29"/>
                <a:gd name="T52" fmla="*/ 13 w 30"/>
                <a:gd name="T53" fmla="*/ 12 h 29"/>
                <a:gd name="T54" fmla="*/ 10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8" name="Freeform 164">
              <a:extLst>
                <a:ext uri="{FF2B5EF4-FFF2-40B4-BE49-F238E27FC236}">
                  <a16:creationId xmlns:a16="http://schemas.microsoft.com/office/drawing/2014/main" id="{C004A27A-24BB-4763-A0D9-7715594601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7 w 60"/>
                <a:gd name="T7" fmla="*/ 6 h 59"/>
                <a:gd name="T8" fmla="*/ 26 w 60"/>
                <a:gd name="T9" fmla="*/ 4 h 59"/>
                <a:gd name="T10" fmla="*/ 23 w 60"/>
                <a:gd name="T11" fmla="*/ 2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9 w 60"/>
                <a:gd name="T19" fmla="*/ 1 h 59"/>
                <a:gd name="T20" fmla="*/ 5 w 60"/>
                <a:gd name="T21" fmla="*/ 4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3 w 60"/>
                <a:gd name="T31" fmla="*/ 23 h 59"/>
                <a:gd name="T32" fmla="*/ 5 w 60"/>
                <a:gd name="T33" fmla="*/ 25 h 59"/>
                <a:gd name="T34" fmla="*/ 7 w 60"/>
                <a:gd name="T35" fmla="*/ 27 h 59"/>
                <a:gd name="T36" fmla="*/ 9 w 60"/>
                <a:gd name="T37" fmla="*/ 29 h 59"/>
                <a:gd name="T38" fmla="*/ 12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3 w 60"/>
                <a:gd name="T47" fmla="*/ 27 h 59"/>
                <a:gd name="T48" fmla="*/ 26 w 60"/>
                <a:gd name="T49" fmla="*/ 25 h 59"/>
                <a:gd name="T50" fmla="*/ 27 w 60"/>
                <a:gd name="T51" fmla="*/ 23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29" name="Freeform 165">
              <a:extLst>
                <a:ext uri="{FF2B5EF4-FFF2-40B4-BE49-F238E27FC236}">
                  <a16:creationId xmlns:a16="http://schemas.microsoft.com/office/drawing/2014/main" id="{E7263910-5431-4252-8BA9-BEC5998C5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0" name="Freeform 166">
              <a:extLst>
                <a:ext uri="{FF2B5EF4-FFF2-40B4-BE49-F238E27FC236}">
                  <a16:creationId xmlns:a16="http://schemas.microsoft.com/office/drawing/2014/main" id="{D6951ED5-BC04-4BEF-91FD-226D636759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30 w 58"/>
                <a:gd name="T1" fmla="*/ 14 h 58"/>
                <a:gd name="T2" fmla="*/ 30 w 58"/>
                <a:gd name="T3" fmla="*/ 12 h 58"/>
                <a:gd name="T4" fmla="*/ 29 w 58"/>
                <a:gd name="T5" fmla="*/ 9 h 58"/>
                <a:gd name="T6" fmla="*/ 28 w 58"/>
                <a:gd name="T7" fmla="*/ 6 h 58"/>
                <a:gd name="T8" fmla="*/ 26 w 58"/>
                <a:gd name="T9" fmla="*/ 4 h 58"/>
                <a:gd name="T10" fmla="*/ 24 w 58"/>
                <a:gd name="T11" fmla="*/ 2 h 58"/>
                <a:gd name="T12" fmla="*/ 21 w 58"/>
                <a:gd name="T13" fmla="*/ 1 h 58"/>
                <a:gd name="T14" fmla="*/ 18 w 58"/>
                <a:gd name="T15" fmla="*/ 0 h 58"/>
                <a:gd name="T16" fmla="*/ 14 w 58"/>
                <a:gd name="T17" fmla="*/ 0 h 58"/>
                <a:gd name="T18" fmla="*/ 9 w 58"/>
                <a:gd name="T19" fmla="*/ 1 h 58"/>
                <a:gd name="T20" fmla="*/ 4 w 58"/>
                <a:gd name="T21" fmla="*/ 4 h 58"/>
                <a:gd name="T22" fmla="*/ 1 w 58"/>
                <a:gd name="T23" fmla="*/ 9 h 58"/>
                <a:gd name="T24" fmla="*/ 0 w 58"/>
                <a:gd name="T25" fmla="*/ 14 h 58"/>
                <a:gd name="T26" fmla="*/ 0 w 58"/>
                <a:gd name="T27" fmla="*/ 18 h 58"/>
                <a:gd name="T28" fmla="*/ 1 w 58"/>
                <a:gd name="T29" fmla="*/ 21 h 58"/>
                <a:gd name="T30" fmla="*/ 2 w 58"/>
                <a:gd name="T31" fmla="*/ 24 h 58"/>
                <a:gd name="T32" fmla="*/ 4 w 58"/>
                <a:gd name="T33" fmla="*/ 26 h 58"/>
                <a:gd name="T34" fmla="*/ 6 w 58"/>
                <a:gd name="T35" fmla="*/ 28 h 58"/>
                <a:gd name="T36" fmla="*/ 9 w 58"/>
                <a:gd name="T37" fmla="*/ 29 h 58"/>
                <a:gd name="T38" fmla="*/ 12 w 58"/>
                <a:gd name="T39" fmla="*/ 30 h 58"/>
                <a:gd name="T40" fmla="*/ 14 w 58"/>
                <a:gd name="T41" fmla="*/ 30 h 58"/>
                <a:gd name="T42" fmla="*/ 18 w 58"/>
                <a:gd name="T43" fmla="*/ 30 h 58"/>
                <a:gd name="T44" fmla="*/ 21 w 58"/>
                <a:gd name="T45" fmla="*/ 29 h 58"/>
                <a:gd name="T46" fmla="*/ 24 w 58"/>
                <a:gd name="T47" fmla="*/ 28 h 58"/>
                <a:gd name="T48" fmla="*/ 26 w 58"/>
                <a:gd name="T49" fmla="*/ 26 h 58"/>
                <a:gd name="T50" fmla="*/ 28 w 58"/>
                <a:gd name="T51" fmla="*/ 24 h 58"/>
                <a:gd name="T52" fmla="*/ 29 w 58"/>
                <a:gd name="T53" fmla="*/ 21 h 58"/>
                <a:gd name="T54" fmla="*/ 30 w 58"/>
                <a:gd name="T55" fmla="*/ 18 h 58"/>
                <a:gd name="T56" fmla="*/ 30 w 58"/>
                <a:gd name="T57" fmla="*/ 1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1" name="Freeform 167">
              <a:extLst>
                <a:ext uri="{FF2B5EF4-FFF2-40B4-BE49-F238E27FC236}">
                  <a16:creationId xmlns:a16="http://schemas.microsoft.com/office/drawing/2014/main" id="{0B2833AA-E096-4417-87B7-4D83715FD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7 w 29"/>
                <a:gd name="T1" fmla="*/ 14 h 28"/>
                <a:gd name="T2" fmla="*/ 6 w 29"/>
                <a:gd name="T3" fmla="*/ 14 h 28"/>
                <a:gd name="T4" fmla="*/ 5 w 29"/>
                <a:gd name="T5" fmla="*/ 14 h 28"/>
                <a:gd name="T6" fmla="*/ 3 w 29"/>
                <a:gd name="T7" fmla="*/ 13 h 28"/>
                <a:gd name="T8" fmla="*/ 2 w 29"/>
                <a:gd name="T9" fmla="*/ 12 h 28"/>
                <a:gd name="T10" fmla="*/ 1 w 29"/>
                <a:gd name="T11" fmla="*/ 11 h 28"/>
                <a:gd name="T12" fmla="*/ 1 w 29"/>
                <a:gd name="T13" fmla="*/ 10 h 28"/>
                <a:gd name="T14" fmla="*/ 0 w 29"/>
                <a:gd name="T15" fmla="*/ 9 h 28"/>
                <a:gd name="T16" fmla="*/ 0 w 29"/>
                <a:gd name="T17" fmla="*/ 7 h 28"/>
                <a:gd name="T18" fmla="*/ 0 w 29"/>
                <a:gd name="T19" fmla="*/ 6 h 28"/>
                <a:gd name="T20" fmla="*/ 1 w 29"/>
                <a:gd name="T21" fmla="*/ 4 h 28"/>
                <a:gd name="T22" fmla="*/ 1 w 29"/>
                <a:gd name="T23" fmla="*/ 3 h 28"/>
                <a:gd name="T24" fmla="*/ 2 w 29"/>
                <a:gd name="T25" fmla="*/ 2 h 28"/>
                <a:gd name="T26" fmla="*/ 3 w 29"/>
                <a:gd name="T27" fmla="*/ 1 h 28"/>
                <a:gd name="T28" fmla="*/ 5 w 29"/>
                <a:gd name="T29" fmla="*/ 1 h 28"/>
                <a:gd name="T30" fmla="*/ 6 w 29"/>
                <a:gd name="T31" fmla="*/ 0 h 28"/>
                <a:gd name="T32" fmla="*/ 7 w 29"/>
                <a:gd name="T33" fmla="*/ 0 h 28"/>
                <a:gd name="T34" fmla="*/ 9 w 29"/>
                <a:gd name="T35" fmla="*/ 0 h 28"/>
                <a:gd name="T36" fmla="*/ 10 w 29"/>
                <a:gd name="T37" fmla="*/ 1 h 28"/>
                <a:gd name="T38" fmla="*/ 12 w 29"/>
                <a:gd name="T39" fmla="*/ 1 h 28"/>
                <a:gd name="T40" fmla="*/ 13 w 29"/>
                <a:gd name="T41" fmla="*/ 2 h 28"/>
                <a:gd name="T42" fmla="*/ 13 w 29"/>
                <a:gd name="T43" fmla="*/ 3 h 28"/>
                <a:gd name="T44" fmla="*/ 14 w 29"/>
                <a:gd name="T45" fmla="*/ 4 h 28"/>
                <a:gd name="T46" fmla="*/ 14 w 29"/>
                <a:gd name="T47" fmla="*/ 6 h 28"/>
                <a:gd name="T48" fmla="*/ 14 w 29"/>
                <a:gd name="T49" fmla="*/ 7 h 28"/>
                <a:gd name="T50" fmla="*/ 14 w 29"/>
                <a:gd name="T51" fmla="*/ 10 h 28"/>
                <a:gd name="T52" fmla="*/ 13 w 29"/>
                <a:gd name="T53" fmla="*/ 12 h 28"/>
                <a:gd name="T54" fmla="*/ 10 w 29"/>
                <a:gd name="T55" fmla="*/ 14 h 28"/>
                <a:gd name="T56" fmla="*/ 7 w 29"/>
                <a:gd name="T57" fmla="*/ 1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2" name="Freeform 168">
              <a:extLst>
                <a:ext uri="{FF2B5EF4-FFF2-40B4-BE49-F238E27FC236}">
                  <a16:creationId xmlns:a16="http://schemas.microsoft.com/office/drawing/2014/main" id="{E84B484F-A643-4D5D-A8BD-8A0A2FC457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6 h 60"/>
                <a:gd name="T8" fmla="*/ 25 w 60"/>
                <a:gd name="T9" fmla="*/ 4 h 60"/>
                <a:gd name="T10" fmla="*/ 23 w 60"/>
                <a:gd name="T11" fmla="*/ 2 h 60"/>
                <a:gd name="T12" fmla="*/ 21 w 60"/>
                <a:gd name="T13" fmla="*/ 1 h 60"/>
                <a:gd name="T14" fmla="*/ 18 w 60"/>
                <a:gd name="T15" fmla="*/ 0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4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5 w 60"/>
                <a:gd name="T33" fmla="*/ 25 h 60"/>
                <a:gd name="T34" fmla="*/ 7 w 60"/>
                <a:gd name="T35" fmla="*/ 27 h 60"/>
                <a:gd name="T36" fmla="*/ 9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7 h 60"/>
                <a:gd name="T48" fmla="*/ 25 w 60"/>
                <a:gd name="T49" fmla="*/ 25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3" name="Freeform 169">
              <a:extLst>
                <a:ext uri="{FF2B5EF4-FFF2-40B4-BE49-F238E27FC236}">
                  <a16:creationId xmlns:a16="http://schemas.microsoft.com/office/drawing/2014/main" id="{91DF40E0-8359-4568-B1EC-EF67A52426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8 w 30"/>
                <a:gd name="T1" fmla="*/ 15 h 28"/>
                <a:gd name="T2" fmla="*/ 6 w 30"/>
                <a:gd name="T3" fmla="*/ 15 h 28"/>
                <a:gd name="T4" fmla="*/ 5 w 30"/>
                <a:gd name="T5" fmla="*/ 14 h 28"/>
                <a:gd name="T6" fmla="*/ 4 w 30"/>
                <a:gd name="T7" fmla="*/ 14 h 28"/>
                <a:gd name="T8" fmla="*/ 2 w 30"/>
                <a:gd name="T9" fmla="*/ 13 h 28"/>
                <a:gd name="T10" fmla="*/ 1 w 30"/>
                <a:gd name="T11" fmla="*/ 12 h 28"/>
                <a:gd name="T12" fmla="*/ 1 w 30"/>
                <a:gd name="T13" fmla="*/ 10 h 28"/>
                <a:gd name="T14" fmla="*/ 0 w 30"/>
                <a:gd name="T15" fmla="*/ 9 h 28"/>
                <a:gd name="T16" fmla="*/ 0 w 30"/>
                <a:gd name="T17" fmla="*/ 8 h 28"/>
                <a:gd name="T18" fmla="*/ 0 w 30"/>
                <a:gd name="T19" fmla="*/ 6 h 28"/>
                <a:gd name="T20" fmla="*/ 1 w 30"/>
                <a:gd name="T21" fmla="*/ 5 h 28"/>
                <a:gd name="T22" fmla="*/ 1 w 30"/>
                <a:gd name="T23" fmla="*/ 4 h 28"/>
                <a:gd name="T24" fmla="*/ 2 w 30"/>
                <a:gd name="T25" fmla="*/ 2 h 28"/>
                <a:gd name="T26" fmla="*/ 4 w 30"/>
                <a:gd name="T27" fmla="*/ 1 h 28"/>
                <a:gd name="T28" fmla="*/ 5 w 30"/>
                <a:gd name="T29" fmla="*/ 1 h 28"/>
                <a:gd name="T30" fmla="*/ 6 w 30"/>
                <a:gd name="T31" fmla="*/ 0 h 28"/>
                <a:gd name="T32" fmla="*/ 8 w 30"/>
                <a:gd name="T33" fmla="*/ 0 h 28"/>
                <a:gd name="T34" fmla="*/ 9 w 30"/>
                <a:gd name="T35" fmla="*/ 0 h 28"/>
                <a:gd name="T36" fmla="*/ 10 w 30"/>
                <a:gd name="T37" fmla="*/ 1 h 28"/>
                <a:gd name="T38" fmla="*/ 12 w 30"/>
                <a:gd name="T39" fmla="*/ 1 h 28"/>
                <a:gd name="T40" fmla="*/ 13 w 30"/>
                <a:gd name="T41" fmla="*/ 2 h 28"/>
                <a:gd name="T42" fmla="*/ 13 w 30"/>
                <a:gd name="T43" fmla="*/ 4 h 28"/>
                <a:gd name="T44" fmla="*/ 15 w 30"/>
                <a:gd name="T45" fmla="*/ 5 h 28"/>
                <a:gd name="T46" fmla="*/ 15 w 30"/>
                <a:gd name="T47" fmla="*/ 6 h 28"/>
                <a:gd name="T48" fmla="*/ 15 w 30"/>
                <a:gd name="T49" fmla="*/ 8 h 28"/>
                <a:gd name="T50" fmla="*/ 15 w 30"/>
                <a:gd name="T51" fmla="*/ 11 h 28"/>
                <a:gd name="T52" fmla="*/ 13 w 30"/>
                <a:gd name="T53" fmla="*/ 13 h 28"/>
                <a:gd name="T54" fmla="*/ 10 w 30"/>
                <a:gd name="T55" fmla="*/ 14 h 28"/>
                <a:gd name="T56" fmla="*/ 8 w 30"/>
                <a:gd name="T57" fmla="*/ 15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4" name="Freeform 170">
              <a:extLst>
                <a:ext uri="{FF2B5EF4-FFF2-40B4-BE49-F238E27FC236}">
                  <a16:creationId xmlns:a16="http://schemas.microsoft.com/office/drawing/2014/main" id="{B9AB4D5D-D4D2-4601-913B-22031B715A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29 w 59"/>
                <a:gd name="T3" fmla="*/ 13 h 60"/>
                <a:gd name="T4" fmla="*/ 29 w 59"/>
                <a:gd name="T5" fmla="*/ 10 h 60"/>
                <a:gd name="T6" fmla="*/ 27 w 59"/>
                <a:gd name="T7" fmla="*/ 7 h 60"/>
                <a:gd name="T8" fmla="*/ 25 w 59"/>
                <a:gd name="T9" fmla="*/ 5 h 60"/>
                <a:gd name="T10" fmla="*/ 23 w 59"/>
                <a:gd name="T11" fmla="*/ 3 h 60"/>
                <a:gd name="T12" fmla="*/ 21 w 59"/>
                <a:gd name="T13" fmla="*/ 2 h 60"/>
                <a:gd name="T14" fmla="*/ 18 w 59"/>
                <a:gd name="T15" fmla="*/ 1 h 60"/>
                <a:gd name="T16" fmla="*/ 15 w 59"/>
                <a:gd name="T17" fmla="*/ 0 h 60"/>
                <a:gd name="T18" fmla="*/ 9 w 59"/>
                <a:gd name="T19" fmla="*/ 2 h 60"/>
                <a:gd name="T20" fmla="*/ 5 w 59"/>
                <a:gd name="T21" fmla="*/ 5 h 60"/>
                <a:gd name="T22" fmla="*/ 1 w 59"/>
                <a:gd name="T23" fmla="*/ 10 h 60"/>
                <a:gd name="T24" fmla="*/ 0 w 59"/>
                <a:gd name="T25" fmla="*/ 15 h 60"/>
                <a:gd name="T26" fmla="*/ 1 w 59"/>
                <a:gd name="T27" fmla="*/ 18 h 60"/>
                <a:gd name="T28" fmla="*/ 1 w 59"/>
                <a:gd name="T29" fmla="*/ 21 h 60"/>
                <a:gd name="T30" fmla="*/ 3 w 59"/>
                <a:gd name="T31" fmla="*/ 24 h 60"/>
                <a:gd name="T32" fmla="*/ 5 w 59"/>
                <a:gd name="T33" fmla="*/ 26 h 60"/>
                <a:gd name="T34" fmla="*/ 7 w 59"/>
                <a:gd name="T35" fmla="*/ 28 h 60"/>
                <a:gd name="T36" fmla="*/ 9 w 59"/>
                <a:gd name="T37" fmla="*/ 29 h 60"/>
                <a:gd name="T38" fmla="*/ 12 w 59"/>
                <a:gd name="T39" fmla="*/ 30 h 60"/>
                <a:gd name="T40" fmla="*/ 15 w 59"/>
                <a:gd name="T41" fmla="*/ 30 h 60"/>
                <a:gd name="T42" fmla="*/ 18 w 59"/>
                <a:gd name="T43" fmla="*/ 30 h 60"/>
                <a:gd name="T44" fmla="*/ 21 w 59"/>
                <a:gd name="T45" fmla="*/ 29 h 60"/>
                <a:gd name="T46" fmla="*/ 23 w 59"/>
                <a:gd name="T47" fmla="*/ 28 h 60"/>
                <a:gd name="T48" fmla="*/ 25 w 59"/>
                <a:gd name="T49" fmla="*/ 26 h 60"/>
                <a:gd name="T50" fmla="*/ 27 w 59"/>
                <a:gd name="T51" fmla="*/ 24 h 60"/>
                <a:gd name="T52" fmla="*/ 29 w 59"/>
                <a:gd name="T53" fmla="*/ 21 h 60"/>
                <a:gd name="T54" fmla="*/ 29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5" name="Freeform 171">
              <a:extLst>
                <a:ext uri="{FF2B5EF4-FFF2-40B4-BE49-F238E27FC236}">
                  <a16:creationId xmlns:a16="http://schemas.microsoft.com/office/drawing/2014/main" id="{A314E3AA-6720-479D-8DF1-11C3330AB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1 h 30"/>
                <a:gd name="T14" fmla="*/ 0 w 30"/>
                <a:gd name="T15" fmla="*/ 10 h 30"/>
                <a:gd name="T16" fmla="*/ 0 w 30"/>
                <a:gd name="T17" fmla="*/ 8 h 30"/>
                <a:gd name="T18" fmla="*/ 0 w 30"/>
                <a:gd name="T19" fmla="*/ 7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7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6" name="Freeform 172">
              <a:extLst>
                <a:ext uri="{FF2B5EF4-FFF2-40B4-BE49-F238E27FC236}">
                  <a16:creationId xmlns:a16="http://schemas.microsoft.com/office/drawing/2014/main" id="{F1D6789B-8B63-4D23-96B2-8FA2A9326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5 w 60"/>
                <a:gd name="T21" fmla="*/ 5 h 60"/>
                <a:gd name="T22" fmla="*/ 2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2 w 60"/>
                <a:gd name="T29" fmla="*/ 21 h 60"/>
                <a:gd name="T30" fmla="*/ 3 w 60"/>
                <a:gd name="T31" fmla="*/ 23 h 60"/>
                <a:gd name="T32" fmla="*/ 5 w 60"/>
                <a:gd name="T33" fmla="*/ 26 h 60"/>
                <a:gd name="T34" fmla="*/ 7 w 60"/>
                <a:gd name="T35" fmla="*/ 27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7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7" name="Freeform 173">
              <a:extLst>
                <a:ext uri="{FF2B5EF4-FFF2-40B4-BE49-F238E27FC236}">
                  <a16:creationId xmlns:a16="http://schemas.microsoft.com/office/drawing/2014/main" id="{346DB4C2-DB75-476C-9A52-7BE88F57C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3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2 h 30"/>
                <a:gd name="T26" fmla="*/ 4 w 30"/>
                <a:gd name="T27" fmla="*/ 1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1 h 30"/>
                <a:gd name="T40" fmla="*/ 13 w 30"/>
                <a:gd name="T41" fmla="*/ 2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8" name="Freeform 174">
              <a:extLst>
                <a:ext uri="{FF2B5EF4-FFF2-40B4-BE49-F238E27FC236}">
                  <a16:creationId xmlns:a16="http://schemas.microsoft.com/office/drawing/2014/main" id="{BC5E0BE2-1399-471C-95B9-B101DEC0A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9 h 59"/>
                <a:gd name="T6" fmla="*/ 28 w 60"/>
                <a:gd name="T7" fmla="*/ 7 h 59"/>
                <a:gd name="T8" fmla="*/ 26 w 60"/>
                <a:gd name="T9" fmla="*/ 5 h 59"/>
                <a:gd name="T10" fmla="*/ 24 w 60"/>
                <a:gd name="T11" fmla="*/ 3 h 59"/>
                <a:gd name="T12" fmla="*/ 21 w 60"/>
                <a:gd name="T13" fmla="*/ 1 h 59"/>
                <a:gd name="T14" fmla="*/ 18 w 60"/>
                <a:gd name="T15" fmla="*/ 1 h 59"/>
                <a:gd name="T16" fmla="*/ 15 w 60"/>
                <a:gd name="T17" fmla="*/ 0 h 59"/>
                <a:gd name="T18" fmla="*/ 10 w 60"/>
                <a:gd name="T19" fmla="*/ 1 h 59"/>
                <a:gd name="T20" fmla="*/ 5 w 60"/>
                <a:gd name="T21" fmla="*/ 5 h 59"/>
                <a:gd name="T22" fmla="*/ 2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2 w 60"/>
                <a:gd name="T29" fmla="*/ 21 h 59"/>
                <a:gd name="T30" fmla="*/ 3 w 60"/>
                <a:gd name="T31" fmla="*/ 24 h 59"/>
                <a:gd name="T32" fmla="*/ 5 w 60"/>
                <a:gd name="T33" fmla="*/ 26 h 59"/>
                <a:gd name="T34" fmla="*/ 7 w 60"/>
                <a:gd name="T35" fmla="*/ 28 h 59"/>
                <a:gd name="T36" fmla="*/ 10 w 60"/>
                <a:gd name="T37" fmla="*/ 29 h 59"/>
                <a:gd name="T38" fmla="*/ 13 w 60"/>
                <a:gd name="T39" fmla="*/ 29 h 59"/>
                <a:gd name="T40" fmla="*/ 15 w 60"/>
                <a:gd name="T41" fmla="*/ 30 h 59"/>
                <a:gd name="T42" fmla="*/ 18 w 60"/>
                <a:gd name="T43" fmla="*/ 29 h 59"/>
                <a:gd name="T44" fmla="*/ 21 w 60"/>
                <a:gd name="T45" fmla="*/ 29 h 59"/>
                <a:gd name="T46" fmla="*/ 24 w 60"/>
                <a:gd name="T47" fmla="*/ 28 h 59"/>
                <a:gd name="T48" fmla="*/ 26 w 60"/>
                <a:gd name="T49" fmla="*/ 26 h 59"/>
                <a:gd name="T50" fmla="*/ 28 w 60"/>
                <a:gd name="T51" fmla="*/ 24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39" name="Freeform 175">
              <a:extLst>
                <a:ext uri="{FF2B5EF4-FFF2-40B4-BE49-F238E27FC236}">
                  <a16:creationId xmlns:a16="http://schemas.microsoft.com/office/drawing/2014/main" id="{A957DF26-8EC9-4632-A163-4C53EFE1C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8 w 30"/>
                <a:gd name="T1" fmla="*/ 15 h 29"/>
                <a:gd name="T2" fmla="*/ 7 w 30"/>
                <a:gd name="T3" fmla="*/ 15 h 29"/>
                <a:gd name="T4" fmla="*/ 6 w 30"/>
                <a:gd name="T5" fmla="*/ 14 h 29"/>
                <a:gd name="T6" fmla="*/ 4 w 30"/>
                <a:gd name="T7" fmla="*/ 14 h 29"/>
                <a:gd name="T8" fmla="*/ 3 w 30"/>
                <a:gd name="T9" fmla="*/ 13 h 29"/>
                <a:gd name="T10" fmla="*/ 2 w 30"/>
                <a:gd name="T11" fmla="*/ 12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8 h 29"/>
                <a:gd name="T18" fmla="*/ 0 w 30"/>
                <a:gd name="T19" fmla="*/ 6 h 29"/>
                <a:gd name="T20" fmla="*/ 1 w 30"/>
                <a:gd name="T21" fmla="*/ 5 h 29"/>
                <a:gd name="T22" fmla="*/ 2 w 30"/>
                <a:gd name="T23" fmla="*/ 3 h 29"/>
                <a:gd name="T24" fmla="*/ 3 w 30"/>
                <a:gd name="T25" fmla="*/ 2 h 29"/>
                <a:gd name="T26" fmla="*/ 4 w 30"/>
                <a:gd name="T27" fmla="*/ 2 h 29"/>
                <a:gd name="T28" fmla="*/ 6 w 30"/>
                <a:gd name="T29" fmla="*/ 1 h 29"/>
                <a:gd name="T30" fmla="*/ 7 w 30"/>
                <a:gd name="T31" fmla="*/ 0 h 29"/>
                <a:gd name="T32" fmla="*/ 8 w 30"/>
                <a:gd name="T33" fmla="*/ 0 h 29"/>
                <a:gd name="T34" fmla="*/ 10 w 30"/>
                <a:gd name="T35" fmla="*/ 0 h 29"/>
                <a:gd name="T36" fmla="*/ 11 w 30"/>
                <a:gd name="T37" fmla="*/ 1 h 29"/>
                <a:gd name="T38" fmla="*/ 12 w 30"/>
                <a:gd name="T39" fmla="*/ 2 h 29"/>
                <a:gd name="T40" fmla="*/ 13 w 30"/>
                <a:gd name="T41" fmla="*/ 2 h 29"/>
                <a:gd name="T42" fmla="*/ 14 w 30"/>
                <a:gd name="T43" fmla="*/ 3 h 29"/>
                <a:gd name="T44" fmla="*/ 15 w 30"/>
                <a:gd name="T45" fmla="*/ 5 h 29"/>
                <a:gd name="T46" fmla="*/ 15 w 30"/>
                <a:gd name="T47" fmla="*/ 6 h 29"/>
                <a:gd name="T48" fmla="*/ 15 w 30"/>
                <a:gd name="T49" fmla="*/ 8 h 29"/>
                <a:gd name="T50" fmla="*/ 15 w 30"/>
                <a:gd name="T51" fmla="*/ 10 h 29"/>
                <a:gd name="T52" fmla="*/ 13 w 30"/>
                <a:gd name="T53" fmla="*/ 13 h 29"/>
                <a:gd name="T54" fmla="*/ 11 w 30"/>
                <a:gd name="T55" fmla="*/ 14 h 29"/>
                <a:gd name="T56" fmla="*/ 8 w 30"/>
                <a:gd name="T57" fmla="*/ 15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0" name="Freeform 176">
              <a:extLst>
                <a:ext uri="{FF2B5EF4-FFF2-40B4-BE49-F238E27FC236}">
                  <a16:creationId xmlns:a16="http://schemas.microsoft.com/office/drawing/2014/main" id="{F80E57E7-1F89-49CC-8690-967DF91CD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30 w 59"/>
                <a:gd name="T1" fmla="*/ 15 h 60"/>
                <a:gd name="T2" fmla="*/ 30 w 59"/>
                <a:gd name="T3" fmla="*/ 12 h 60"/>
                <a:gd name="T4" fmla="*/ 29 w 59"/>
                <a:gd name="T5" fmla="*/ 9 h 60"/>
                <a:gd name="T6" fmla="*/ 28 w 59"/>
                <a:gd name="T7" fmla="*/ 6 h 60"/>
                <a:gd name="T8" fmla="*/ 26 w 59"/>
                <a:gd name="T9" fmla="*/ 4 h 60"/>
                <a:gd name="T10" fmla="*/ 24 w 59"/>
                <a:gd name="T11" fmla="*/ 2 h 60"/>
                <a:gd name="T12" fmla="*/ 21 w 59"/>
                <a:gd name="T13" fmla="*/ 1 h 60"/>
                <a:gd name="T14" fmla="*/ 18 w 59"/>
                <a:gd name="T15" fmla="*/ 0 h 60"/>
                <a:gd name="T16" fmla="*/ 15 w 59"/>
                <a:gd name="T17" fmla="*/ 0 h 60"/>
                <a:gd name="T18" fmla="*/ 10 w 59"/>
                <a:gd name="T19" fmla="*/ 1 h 60"/>
                <a:gd name="T20" fmla="*/ 5 w 59"/>
                <a:gd name="T21" fmla="*/ 4 h 60"/>
                <a:gd name="T22" fmla="*/ 2 w 59"/>
                <a:gd name="T23" fmla="*/ 9 h 60"/>
                <a:gd name="T24" fmla="*/ 0 w 59"/>
                <a:gd name="T25" fmla="*/ 15 h 60"/>
                <a:gd name="T26" fmla="*/ 0 w 59"/>
                <a:gd name="T27" fmla="*/ 18 h 60"/>
                <a:gd name="T28" fmla="*/ 2 w 59"/>
                <a:gd name="T29" fmla="*/ 21 h 60"/>
                <a:gd name="T30" fmla="*/ 3 w 59"/>
                <a:gd name="T31" fmla="*/ 23 h 60"/>
                <a:gd name="T32" fmla="*/ 5 w 59"/>
                <a:gd name="T33" fmla="*/ 25 h 60"/>
                <a:gd name="T34" fmla="*/ 7 w 59"/>
                <a:gd name="T35" fmla="*/ 27 h 60"/>
                <a:gd name="T36" fmla="*/ 10 w 59"/>
                <a:gd name="T37" fmla="*/ 29 h 60"/>
                <a:gd name="T38" fmla="*/ 13 w 59"/>
                <a:gd name="T39" fmla="*/ 29 h 60"/>
                <a:gd name="T40" fmla="*/ 15 w 59"/>
                <a:gd name="T41" fmla="*/ 30 h 60"/>
                <a:gd name="T42" fmla="*/ 18 w 59"/>
                <a:gd name="T43" fmla="*/ 29 h 60"/>
                <a:gd name="T44" fmla="*/ 21 w 59"/>
                <a:gd name="T45" fmla="*/ 29 h 60"/>
                <a:gd name="T46" fmla="*/ 24 w 59"/>
                <a:gd name="T47" fmla="*/ 27 h 60"/>
                <a:gd name="T48" fmla="*/ 26 w 59"/>
                <a:gd name="T49" fmla="*/ 25 h 60"/>
                <a:gd name="T50" fmla="*/ 28 w 59"/>
                <a:gd name="T51" fmla="*/ 23 h 60"/>
                <a:gd name="T52" fmla="*/ 29 w 59"/>
                <a:gd name="T53" fmla="*/ 21 h 60"/>
                <a:gd name="T54" fmla="*/ 30 w 59"/>
                <a:gd name="T55" fmla="*/ 18 h 60"/>
                <a:gd name="T56" fmla="*/ 30 w 59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1" name="Freeform 177">
              <a:extLst>
                <a:ext uri="{FF2B5EF4-FFF2-40B4-BE49-F238E27FC236}">
                  <a16:creationId xmlns:a16="http://schemas.microsoft.com/office/drawing/2014/main" id="{0B7B4E09-351C-4850-8E27-7F4FEEF81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7 w 29"/>
                <a:gd name="T1" fmla="*/ 15 h 28"/>
                <a:gd name="T2" fmla="*/ 6 w 29"/>
                <a:gd name="T3" fmla="*/ 15 h 28"/>
                <a:gd name="T4" fmla="*/ 5 w 29"/>
                <a:gd name="T5" fmla="*/ 14 h 28"/>
                <a:gd name="T6" fmla="*/ 3 w 29"/>
                <a:gd name="T7" fmla="*/ 14 h 28"/>
                <a:gd name="T8" fmla="*/ 2 w 29"/>
                <a:gd name="T9" fmla="*/ 13 h 28"/>
                <a:gd name="T10" fmla="*/ 1 w 29"/>
                <a:gd name="T11" fmla="*/ 12 h 28"/>
                <a:gd name="T12" fmla="*/ 1 w 29"/>
                <a:gd name="T13" fmla="*/ 10 h 28"/>
                <a:gd name="T14" fmla="*/ 0 w 29"/>
                <a:gd name="T15" fmla="*/ 9 h 28"/>
                <a:gd name="T16" fmla="*/ 0 w 29"/>
                <a:gd name="T17" fmla="*/ 8 h 28"/>
                <a:gd name="T18" fmla="*/ 0 w 29"/>
                <a:gd name="T19" fmla="*/ 6 h 28"/>
                <a:gd name="T20" fmla="*/ 1 w 29"/>
                <a:gd name="T21" fmla="*/ 5 h 28"/>
                <a:gd name="T22" fmla="*/ 1 w 29"/>
                <a:gd name="T23" fmla="*/ 4 h 28"/>
                <a:gd name="T24" fmla="*/ 2 w 29"/>
                <a:gd name="T25" fmla="*/ 2 h 28"/>
                <a:gd name="T26" fmla="*/ 3 w 29"/>
                <a:gd name="T27" fmla="*/ 1 h 28"/>
                <a:gd name="T28" fmla="*/ 5 w 29"/>
                <a:gd name="T29" fmla="*/ 1 h 28"/>
                <a:gd name="T30" fmla="*/ 6 w 29"/>
                <a:gd name="T31" fmla="*/ 0 h 28"/>
                <a:gd name="T32" fmla="*/ 7 w 29"/>
                <a:gd name="T33" fmla="*/ 0 h 28"/>
                <a:gd name="T34" fmla="*/ 9 w 29"/>
                <a:gd name="T35" fmla="*/ 0 h 28"/>
                <a:gd name="T36" fmla="*/ 10 w 29"/>
                <a:gd name="T37" fmla="*/ 1 h 28"/>
                <a:gd name="T38" fmla="*/ 11 w 29"/>
                <a:gd name="T39" fmla="*/ 1 h 28"/>
                <a:gd name="T40" fmla="*/ 13 w 29"/>
                <a:gd name="T41" fmla="*/ 2 h 28"/>
                <a:gd name="T42" fmla="*/ 13 w 29"/>
                <a:gd name="T43" fmla="*/ 4 h 28"/>
                <a:gd name="T44" fmla="*/ 14 w 29"/>
                <a:gd name="T45" fmla="*/ 5 h 28"/>
                <a:gd name="T46" fmla="*/ 14 w 29"/>
                <a:gd name="T47" fmla="*/ 6 h 28"/>
                <a:gd name="T48" fmla="*/ 14 w 29"/>
                <a:gd name="T49" fmla="*/ 8 h 28"/>
                <a:gd name="T50" fmla="*/ 14 w 29"/>
                <a:gd name="T51" fmla="*/ 11 h 28"/>
                <a:gd name="T52" fmla="*/ 13 w 29"/>
                <a:gd name="T53" fmla="*/ 13 h 28"/>
                <a:gd name="T54" fmla="*/ 10 w 29"/>
                <a:gd name="T55" fmla="*/ 14 h 28"/>
                <a:gd name="T56" fmla="*/ 7 w 29"/>
                <a:gd name="T57" fmla="*/ 15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2" name="Freeform 178">
              <a:extLst>
                <a:ext uri="{FF2B5EF4-FFF2-40B4-BE49-F238E27FC236}">
                  <a16:creationId xmlns:a16="http://schemas.microsoft.com/office/drawing/2014/main" id="{2B72B78B-B83D-4FC0-9BF6-BDE381A414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10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3" name="Freeform 179">
              <a:extLst>
                <a:ext uri="{FF2B5EF4-FFF2-40B4-BE49-F238E27FC236}">
                  <a16:creationId xmlns:a16="http://schemas.microsoft.com/office/drawing/2014/main" id="{78156CDB-99F7-4B2F-ABC0-DE992FF789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10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0 h 30"/>
                <a:gd name="T52" fmla="*/ 13 w 30"/>
                <a:gd name="T53" fmla="*/ 13 h 30"/>
                <a:gd name="T54" fmla="*/ 11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4" name="Freeform 180">
              <a:extLst>
                <a:ext uri="{FF2B5EF4-FFF2-40B4-BE49-F238E27FC236}">
                  <a16:creationId xmlns:a16="http://schemas.microsoft.com/office/drawing/2014/main" id="{B2B9F1B3-FDA0-4F12-A2C0-F39BE283F4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5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1 h 60"/>
                <a:gd name="T16" fmla="*/ 15 w 60"/>
                <a:gd name="T17" fmla="*/ 0 h 60"/>
                <a:gd name="T18" fmla="*/ 10 w 60"/>
                <a:gd name="T19" fmla="*/ 2 h 60"/>
                <a:gd name="T20" fmla="*/ 5 w 60"/>
                <a:gd name="T21" fmla="*/ 5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3 h 60"/>
                <a:gd name="T32" fmla="*/ 4 w 60"/>
                <a:gd name="T33" fmla="*/ 26 h 60"/>
                <a:gd name="T34" fmla="*/ 7 w 60"/>
                <a:gd name="T35" fmla="*/ 28 h 60"/>
                <a:gd name="T36" fmla="*/ 10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3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5" name="Freeform 181">
              <a:extLst>
                <a:ext uri="{FF2B5EF4-FFF2-40B4-BE49-F238E27FC236}">
                  <a16:creationId xmlns:a16="http://schemas.microsoft.com/office/drawing/2014/main" id="{172EA1F0-9611-4803-B1DB-F56933BF1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1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1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6" name="Freeform 182">
              <a:extLst>
                <a:ext uri="{FF2B5EF4-FFF2-40B4-BE49-F238E27FC236}">
                  <a16:creationId xmlns:a16="http://schemas.microsoft.com/office/drawing/2014/main" id="{0D13607D-02A0-459E-8332-4E448D1F78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30 w 58"/>
                <a:gd name="T1" fmla="*/ 15 h 59"/>
                <a:gd name="T2" fmla="*/ 30 w 58"/>
                <a:gd name="T3" fmla="*/ 12 h 59"/>
                <a:gd name="T4" fmla="*/ 29 w 58"/>
                <a:gd name="T5" fmla="*/ 10 h 59"/>
                <a:gd name="T6" fmla="*/ 28 w 58"/>
                <a:gd name="T7" fmla="*/ 7 h 59"/>
                <a:gd name="T8" fmla="*/ 26 w 58"/>
                <a:gd name="T9" fmla="*/ 5 h 59"/>
                <a:gd name="T10" fmla="*/ 24 w 58"/>
                <a:gd name="T11" fmla="*/ 3 h 59"/>
                <a:gd name="T12" fmla="*/ 21 w 58"/>
                <a:gd name="T13" fmla="*/ 2 h 59"/>
                <a:gd name="T14" fmla="*/ 18 w 58"/>
                <a:gd name="T15" fmla="*/ 0 h 59"/>
                <a:gd name="T16" fmla="*/ 14 w 58"/>
                <a:gd name="T17" fmla="*/ 0 h 59"/>
                <a:gd name="T18" fmla="*/ 9 w 58"/>
                <a:gd name="T19" fmla="*/ 2 h 59"/>
                <a:gd name="T20" fmla="*/ 4 w 58"/>
                <a:gd name="T21" fmla="*/ 5 h 59"/>
                <a:gd name="T22" fmla="*/ 1 w 58"/>
                <a:gd name="T23" fmla="*/ 9 h 59"/>
                <a:gd name="T24" fmla="*/ 0 w 58"/>
                <a:gd name="T25" fmla="*/ 15 h 59"/>
                <a:gd name="T26" fmla="*/ 0 w 58"/>
                <a:gd name="T27" fmla="*/ 18 h 59"/>
                <a:gd name="T28" fmla="*/ 1 w 58"/>
                <a:gd name="T29" fmla="*/ 21 h 59"/>
                <a:gd name="T30" fmla="*/ 2 w 58"/>
                <a:gd name="T31" fmla="*/ 24 h 59"/>
                <a:gd name="T32" fmla="*/ 4 w 58"/>
                <a:gd name="T33" fmla="*/ 26 h 59"/>
                <a:gd name="T34" fmla="*/ 6 w 58"/>
                <a:gd name="T35" fmla="*/ 28 h 59"/>
                <a:gd name="T36" fmla="*/ 9 w 58"/>
                <a:gd name="T37" fmla="*/ 29 h 59"/>
                <a:gd name="T38" fmla="*/ 12 w 58"/>
                <a:gd name="T39" fmla="*/ 30 h 59"/>
                <a:gd name="T40" fmla="*/ 14 w 58"/>
                <a:gd name="T41" fmla="*/ 30 h 59"/>
                <a:gd name="T42" fmla="*/ 18 w 58"/>
                <a:gd name="T43" fmla="*/ 30 h 59"/>
                <a:gd name="T44" fmla="*/ 21 w 58"/>
                <a:gd name="T45" fmla="*/ 29 h 59"/>
                <a:gd name="T46" fmla="*/ 24 w 58"/>
                <a:gd name="T47" fmla="*/ 28 h 59"/>
                <a:gd name="T48" fmla="*/ 26 w 58"/>
                <a:gd name="T49" fmla="*/ 26 h 59"/>
                <a:gd name="T50" fmla="*/ 28 w 58"/>
                <a:gd name="T51" fmla="*/ 24 h 59"/>
                <a:gd name="T52" fmla="*/ 29 w 58"/>
                <a:gd name="T53" fmla="*/ 21 h 59"/>
                <a:gd name="T54" fmla="*/ 30 w 58"/>
                <a:gd name="T55" fmla="*/ 18 h 59"/>
                <a:gd name="T56" fmla="*/ 30 w 58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7" name="Freeform 183">
              <a:extLst>
                <a:ext uri="{FF2B5EF4-FFF2-40B4-BE49-F238E27FC236}">
                  <a16:creationId xmlns:a16="http://schemas.microsoft.com/office/drawing/2014/main" id="{CF755A33-AF74-4CF0-A4E8-9635B9AA9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7 w 28"/>
                <a:gd name="T1" fmla="*/ 14 h 29"/>
                <a:gd name="T2" fmla="*/ 6 w 28"/>
                <a:gd name="T3" fmla="*/ 14 h 29"/>
                <a:gd name="T4" fmla="*/ 5 w 28"/>
                <a:gd name="T5" fmla="*/ 14 h 29"/>
                <a:gd name="T6" fmla="*/ 3 w 28"/>
                <a:gd name="T7" fmla="*/ 13 h 29"/>
                <a:gd name="T8" fmla="*/ 2 w 28"/>
                <a:gd name="T9" fmla="*/ 12 h 29"/>
                <a:gd name="T10" fmla="*/ 1 w 28"/>
                <a:gd name="T11" fmla="*/ 11 h 29"/>
                <a:gd name="T12" fmla="*/ 1 w 28"/>
                <a:gd name="T13" fmla="*/ 10 h 29"/>
                <a:gd name="T14" fmla="*/ 0 w 28"/>
                <a:gd name="T15" fmla="*/ 9 h 29"/>
                <a:gd name="T16" fmla="*/ 0 w 28"/>
                <a:gd name="T17" fmla="*/ 7 h 29"/>
                <a:gd name="T18" fmla="*/ 0 w 28"/>
                <a:gd name="T19" fmla="*/ 6 h 29"/>
                <a:gd name="T20" fmla="*/ 1 w 28"/>
                <a:gd name="T21" fmla="*/ 4 h 29"/>
                <a:gd name="T22" fmla="*/ 1 w 28"/>
                <a:gd name="T23" fmla="*/ 3 h 29"/>
                <a:gd name="T24" fmla="*/ 2 w 28"/>
                <a:gd name="T25" fmla="*/ 2 h 29"/>
                <a:gd name="T26" fmla="*/ 3 w 28"/>
                <a:gd name="T27" fmla="*/ 1 h 29"/>
                <a:gd name="T28" fmla="*/ 5 w 28"/>
                <a:gd name="T29" fmla="*/ 1 h 29"/>
                <a:gd name="T30" fmla="*/ 6 w 28"/>
                <a:gd name="T31" fmla="*/ 0 h 29"/>
                <a:gd name="T32" fmla="*/ 7 w 28"/>
                <a:gd name="T33" fmla="*/ 0 h 29"/>
                <a:gd name="T34" fmla="*/ 9 w 28"/>
                <a:gd name="T35" fmla="*/ 0 h 29"/>
                <a:gd name="T36" fmla="*/ 10 w 28"/>
                <a:gd name="T37" fmla="*/ 1 h 29"/>
                <a:gd name="T38" fmla="*/ 12 w 28"/>
                <a:gd name="T39" fmla="*/ 1 h 29"/>
                <a:gd name="T40" fmla="*/ 13 w 28"/>
                <a:gd name="T41" fmla="*/ 2 h 29"/>
                <a:gd name="T42" fmla="*/ 13 w 28"/>
                <a:gd name="T43" fmla="*/ 3 h 29"/>
                <a:gd name="T44" fmla="*/ 14 w 28"/>
                <a:gd name="T45" fmla="*/ 4 h 29"/>
                <a:gd name="T46" fmla="*/ 14 w 28"/>
                <a:gd name="T47" fmla="*/ 6 h 29"/>
                <a:gd name="T48" fmla="*/ 14 w 28"/>
                <a:gd name="T49" fmla="*/ 7 h 29"/>
                <a:gd name="T50" fmla="*/ 14 w 28"/>
                <a:gd name="T51" fmla="*/ 10 h 29"/>
                <a:gd name="T52" fmla="*/ 13 w 28"/>
                <a:gd name="T53" fmla="*/ 12 h 29"/>
                <a:gd name="T54" fmla="*/ 10 w 28"/>
                <a:gd name="T55" fmla="*/ 14 h 29"/>
                <a:gd name="T56" fmla="*/ 7 w 28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8" name="Freeform 184">
              <a:extLst>
                <a:ext uri="{FF2B5EF4-FFF2-40B4-BE49-F238E27FC236}">
                  <a16:creationId xmlns:a16="http://schemas.microsoft.com/office/drawing/2014/main" id="{F19F90BD-DAF6-4B6A-BBDE-ADD596B95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30 w 60"/>
                <a:gd name="T1" fmla="*/ 16 h 58"/>
                <a:gd name="T2" fmla="*/ 30 w 60"/>
                <a:gd name="T3" fmla="*/ 12 h 58"/>
                <a:gd name="T4" fmla="*/ 29 w 60"/>
                <a:gd name="T5" fmla="*/ 9 h 58"/>
                <a:gd name="T6" fmla="*/ 27 w 60"/>
                <a:gd name="T7" fmla="*/ 6 h 58"/>
                <a:gd name="T8" fmla="*/ 26 w 60"/>
                <a:gd name="T9" fmla="*/ 4 h 58"/>
                <a:gd name="T10" fmla="*/ 23 w 60"/>
                <a:gd name="T11" fmla="*/ 2 h 58"/>
                <a:gd name="T12" fmla="*/ 21 w 60"/>
                <a:gd name="T13" fmla="*/ 1 h 58"/>
                <a:gd name="T14" fmla="*/ 18 w 60"/>
                <a:gd name="T15" fmla="*/ 0 h 58"/>
                <a:gd name="T16" fmla="*/ 15 w 60"/>
                <a:gd name="T17" fmla="*/ 0 h 58"/>
                <a:gd name="T18" fmla="*/ 9 w 60"/>
                <a:gd name="T19" fmla="*/ 1 h 58"/>
                <a:gd name="T20" fmla="*/ 4 w 60"/>
                <a:gd name="T21" fmla="*/ 4 h 58"/>
                <a:gd name="T22" fmla="*/ 1 w 60"/>
                <a:gd name="T23" fmla="*/ 9 h 58"/>
                <a:gd name="T24" fmla="*/ 0 w 60"/>
                <a:gd name="T25" fmla="*/ 16 h 58"/>
                <a:gd name="T26" fmla="*/ 1 w 60"/>
                <a:gd name="T27" fmla="*/ 18 h 58"/>
                <a:gd name="T28" fmla="*/ 1 w 60"/>
                <a:gd name="T29" fmla="*/ 21 h 58"/>
                <a:gd name="T30" fmla="*/ 2 w 60"/>
                <a:gd name="T31" fmla="*/ 24 h 58"/>
                <a:gd name="T32" fmla="*/ 4 w 60"/>
                <a:gd name="T33" fmla="*/ 26 h 58"/>
                <a:gd name="T34" fmla="*/ 6 w 60"/>
                <a:gd name="T35" fmla="*/ 28 h 58"/>
                <a:gd name="T36" fmla="*/ 9 w 60"/>
                <a:gd name="T37" fmla="*/ 29 h 58"/>
                <a:gd name="T38" fmla="*/ 12 w 60"/>
                <a:gd name="T39" fmla="*/ 30 h 58"/>
                <a:gd name="T40" fmla="*/ 15 w 60"/>
                <a:gd name="T41" fmla="*/ 30 h 58"/>
                <a:gd name="T42" fmla="*/ 18 w 60"/>
                <a:gd name="T43" fmla="*/ 30 h 58"/>
                <a:gd name="T44" fmla="*/ 21 w 60"/>
                <a:gd name="T45" fmla="*/ 29 h 58"/>
                <a:gd name="T46" fmla="*/ 23 w 60"/>
                <a:gd name="T47" fmla="*/ 28 h 58"/>
                <a:gd name="T48" fmla="*/ 26 w 60"/>
                <a:gd name="T49" fmla="*/ 26 h 58"/>
                <a:gd name="T50" fmla="*/ 27 w 60"/>
                <a:gd name="T51" fmla="*/ 24 h 58"/>
                <a:gd name="T52" fmla="*/ 29 w 60"/>
                <a:gd name="T53" fmla="*/ 21 h 58"/>
                <a:gd name="T54" fmla="*/ 30 w 60"/>
                <a:gd name="T55" fmla="*/ 18 h 58"/>
                <a:gd name="T56" fmla="*/ 30 w 60"/>
                <a:gd name="T57" fmla="*/ 16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49" name="Freeform 185">
              <a:extLst>
                <a:ext uri="{FF2B5EF4-FFF2-40B4-BE49-F238E27FC236}">
                  <a16:creationId xmlns:a16="http://schemas.microsoft.com/office/drawing/2014/main" id="{0EDAE87D-2B94-4429-81F7-4C90488A1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8 w 30"/>
                <a:gd name="T1" fmla="*/ 14 h 28"/>
                <a:gd name="T2" fmla="*/ 6 w 30"/>
                <a:gd name="T3" fmla="*/ 14 h 28"/>
                <a:gd name="T4" fmla="*/ 5 w 30"/>
                <a:gd name="T5" fmla="*/ 14 h 28"/>
                <a:gd name="T6" fmla="*/ 4 w 30"/>
                <a:gd name="T7" fmla="*/ 13 h 28"/>
                <a:gd name="T8" fmla="*/ 2 w 30"/>
                <a:gd name="T9" fmla="*/ 13 h 28"/>
                <a:gd name="T10" fmla="*/ 1 w 30"/>
                <a:gd name="T11" fmla="*/ 12 h 28"/>
                <a:gd name="T12" fmla="*/ 1 w 30"/>
                <a:gd name="T13" fmla="*/ 10 h 28"/>
                <a:gd name="T14" fmla="*/ 0 w 30"/>
                <a:gd name="T15" fmla="*/ 9 h 28"/>
                <a:gd name="T16" fmla="*/ 0 w 30"/>
                <a:gd name="T17" fmla="*/ 8 h 28"/>
                <a:gd name="T18" fmla="*/ 0 w 30"/>
                <a:gd name="T19" fmla="*/ 6 h 28"/>
                <a:gd name="T20" fmla="*/ 1 w 30"/>
                <a:gd name="T21" fmla="*/ 5 h 28"/>
                <a:gd name="T22" fmla="*/ 1 w 30"/>
                <a:gd name="T23" fmla="*/ 3 h 28"/>
                <a:gd name="T24" fmla="*/ 2 w 30"/>
                <a:gd name="T25" fmla="*/ 2 h 28"/>
                <a:gd name="T26" fmla="*/ 4 w 30"/>
                <a:gd name="T27" fmla="*/ 1 h 28"/>
                <a:gd name="T28" fmla="*/ 5 w 30"/>
                <a:gd name="T29" fmla="*/ 1 h 28"/>
                <a:gd name="T30" fmla="*/ 6 w 30"/>
                <a:gd name="T31" fmla="*/ 0 h 28"/>
                <a:gd name="T32" fmla="*/ 8 w 30"/>
                <a:gd name="T33" fmla="*/ 0 h 28"/>
                <a:gd name="T34" fmla="*/ 9 w 30"/>
                <a:gd name="T35" fmla="*/ 0 h 28"/>
                <a:gd name="T36" fmla="*/ 11 w 30"/>
                <a:gd name="T37" fmla="*/ 1 h 28"/>
                <a:gd name="T38" fmla="*/ 12 w 30"/>
                <a:gd name="T39" fmla="*/ 1 h 28"/>
                <a:gd name="T40" fmla="*/ 13 w 30"/>
                <a:gd name="T41" fmla="*/ 2 h 28"/>
                <a:gd name="T42" fmla="*/ 13 w 30"/>
                <a:gd name="T43" fmla="*/ 3 h 28"/>
                <a:gd name="T44" fmla="*/ 15 w 30"/>
                <a:gd name="T45" fmla="*/ 5 h 28"/>
                <a:gd name="T46" fmla="*/ 15 w 30"/>
                <a:gd name="T47" fmla="*/ 6 h 28"/>
                <a:gd name="T48" fmla="*/ 15 w 30"/>
                <a:gd name="T49" fmla="*/ 8 h 28"/>
                <a:gd name="T50" fmla="*/ 15 w 30"/>
                <a:gd name="T51" fmla="*/ 10 h 28"/>
                <a:gd name="T52" fmla="*/ 13 w 30"/>
                <a:gd name="T53" fmla="*/ 13 h 28"/>
                <a:gd name="T54" fmla="*/ 11 w 30"/>
                <a:gd name="T55" fmla="*/ 14 h 28"/>
                <a:gd name="T56" fmla="*/ 8 w 30"/>
                <a:gd name="T57" fmla="*/ 1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0" name="Freeform 186">
              <a:extLst>
                <a:ext uri="{FF2B5EF4-FFF2-40B4-BE49-F238E27FC236}">
                  <a16:creationId xmlns:a16="http://schemas.microsoft.com/office/drawing/2014/main" id="{8434F6B4-68D7-4915-9931-883E9E77BD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30 w 60"/>
                <a:gd name="T1" fmla="*/ 15 h 59"/>
                <a:gd name="T2" fmla="*/ 30 w 60"/>
                <a:gd name="T3" fmla="*/ 12 h 59"/>
                <a:gd name="T4" fmla="*/ 29 w 60"/>
                <a:gd name="T5" fmla="*/ 10 h 59"/>
                <a:gd name="T6" fmla="*/ 27 w 60"/>
                <a:gd name="T7" fmla="*/ 7 h 59"/>
                <a:gd name="T8" fmla="*/ 25 w 60"/>
                <a:gd name="T9" fmla="*/ 5 h 59"/>
                <a:gd name="T10" fmla="*/ 23 w 60"/>
                <a:gd name="T11" fmla="*/ 3 h 59"/>
                <a:gd name="T12" fmla="*/ 21 w 60"/>
                <a:gd name="T13" fmla="*/ 2 h 59"/>
                <a:gd name="T14" fmla="*/ 18 w 60"/>
                <a:gd name="T15" fmla="*/ 0 h 59"/>
                <a:gd name="T16" fmla="*/ 15 w 60"/>
                <a:gd name="T17" fmla="*/ 0 h 59"/>
                <a:gd name="T18" fmla="*/ 9 w 60"/>
                <a:gd name="T19" fmla="*/ 2 h 59"/>
                <a:gd name="T20" fmla="*/ 5 w 60"/>
                <a:gd name="T21" fmla="*/ 5 h 59"/>
                <a:gd name="T22" fmla="*/ 1 w 60"/>
                <a:gd name="T23" fmla="*/ 9 h 59"/>
                <a:gd name="T24" fmla="*/ 0 w 60"/>
                <a:gd name="T25" fmla="*/ 15 h 59"/>
                <a:gd name="T26" fmla="*/ 1 w 60"/>
                <a:gd name="T27" fmla="*/ 18 h 59"/>
                <a:gd name="T28" fmla="*/ 1 w 60"/>
                <a:gd name="T29" fmla="*/ 21 h 59"/>
                <a:gd name="T30" fmla="*/ 3 w 60"/>
                <a:gd name="T31" fmla="*/ 24 h 59"/>
                <a:gd name="T32" fmla="*/ 5 w 60"/>
                <a:gd name="T33" fmla="*/ 26 h 59"/>
                <a:gd name="T34" fmla="*/ 7 w 60"/>
                <a:gd name="T35" fmla="*/ 28 h 59"/>
                <a:gd name="T36" fmla="*/ 9 w 60"/>
                <a:gd name="T37" fmla="*/ 29 h 59"/>
                <a:gd name="T38" fmla="*/ 12 w 60"/>
                <a:gd name="T39" fmla="*/ 30 h 59"/>
                <a:gd name="T40" fmla="*/ 15 w 60"/>
                <a:gd name="T41" fmla="*/ 30 h 59"/>
                <a:gd name="T42" fmla="*/ 18 w 60"/>
                <a:gd name="T43" fmla="*/ 30 h 59"/>
                <a:gd name="T44" fmla="*/ 21 w 60"/>
                <a:gd name="T45" fmla="*/ 29 h 59"/>
                <a:gd name="T46" fmla="*/ 23 w 60"/>
                <a:gd name="T47" fmla="*/ 28 h 59"/>
                <a:gd name="T48" fmla="*/ 25 w 60"/>
                <a:gd name="T49" fmla="*/ 26 h 59"/>
                <a:gd name="T50" fmla="*/ 27 w 60"/>
                <a:gd name="T51" fmla="*/ 24 h 59"/>
                <a:gd name="T52" fmla="*/ 29 w 60"/>
                <a:gd name="T53" fmla="*/ 21 h 59"/>
                <a:gd name="T54" fmla="*/ 30 w 60"/>
                <a:gd name="T55" fmla="*/ 18 h 59"/>
                <a:gd name="T56" fmla="*/ 30 w 60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1" name="Freeform 187">
              <a:extLst>
                <a:ext uri="{FF2B5EF4-FFF2-40B4-BE49-F238E27FC236}">
                  <a16:creationId xmlns:a16="http://schemas.microsoft.com/office/drawing/2014/main" id="{88A088F7-C5DB-49E6-AFD3-C6244F525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8 w 30"/>
                <a:gd name="T1" fmla="*/ 14 h 29"/>
                <a:gd name="T2" fmla="*/ 6 w 30"/>
                <a:gd name="T3" fmla="*/ 14 h 29"/>
                <a:gd name="T4" fmla="*/ 5 w 30"/>
                <a:gd name="T5" fmla="*/ 14 h 29"/>
                <a:gd name="T6" fmla="*/ 4 w 30"/>
                <a:gd name="T7" fmla="*/ 13 h 29"/>
                <a:gd name="T8" fmla="*/ 2 w 30"/>
                <a:gd name="T9" fmla="*/ 12 h 29"/>
                <a:gd name="T10" fmla="*/ 2 w 30"/>
                <a:gd name="T11" fmla="*/ 11 h 29"/>
                <a:gd name="T12" fmla="*/ 1 w 30"/>
                <a:gd name="T13" fmla="*/ 10 h 29"/>
                <a:gd name="T14" fmla="*/ 0 w 30"/>
                <a:gd name="T15" fmla="*/ 9 h 29"/>
                <a:gd name="T16" fmla="*/ 0 w 30"/>
                <a:gd name="T17" fmla="*/ 7 h 29"/>
                <a:gd name="T18" fmla="*/ 0 w 30"/>
                <a:gd name="T19" fmla="*/ 6 h 29"/>
                <a:gd name="T20" fmla="*/ 1 w 30"/>
                <a:gd name="T21" fmla="*/ 4 h 29"/>
                <a:gd name="T22" fmla="*/ 2 w 30"/>
                <a:gd name="T23" fmla="*/ 3 h 29"/>
                <a:gd name="T24" fmla="*/ 2 w 30"/>
                <a:gd name="T25" fmla="*/ 2 h 29"/>
                <a:gd name="T26" fmla="*/ 4 w 30"/>
                <a:gd name="T27" fmla="*/ 1 h 29"/>
                <a:gd name="T28" fmla="*/ 5 w 30"/>
                <a:gd name="T29" fmla="*/ 1 h 29"/>
                <a:gd name="T30" fmla="*/ 6 w 30"/>
                <a:gd name="T31" fmla="*/ 0 h 29"/>
                <a:gd name="T32" fmla="*/ 8 w 30"/>
                <a:gd name="T33" fmla="*/ 0 h 29"/>
                <a:gd name="T34" fmla="*/ 9 w 30"/>
                <a:gd name="T35" fmla="*/ 0 h 29"/>
                <a:gd name="T36" fmla="*/ 11 w 30"/>
                <a:gd name="T37" fmla="*/ 1 h 29"/>
                <a:gd name="T38" fmla="*/ 12 w 30"/>
                <a:gd name="T39" fmla="*/ 1 h 29"/>
                <a:gd name="T40" fmla="*/ 13 w 30"/>
                <a:gd name="T41" fmla="*/ 2 h 29"/>
                <a:gd name="T42" fmla="*/ 13 w 30"/>
                <a:gd name="T43" fmla="*/ 3 h 29"/>
                <a:gd name="T44" fmla="*/ 15 w 30"/>
                <a:gd name="T45" fmla="*/ 4 h 29"/>
                <a:gd name="T46" fmla="*/ 15 w 30"/>
                <a:gd name="T47" fmla="*/ 6 h 29"/>
                <a:gd name="T48" fmla="*/ 15 w 30"/>
                <a:gd name="T49" fmla="*/ 7 h 29"/>
                <a:gd name="T50" fmla="*/ 15 w 30"/>
                <a:gd name="T51" fmla="*/ 10 h 29"/>
                <a:gd name="T52" fmla="*/ 13 w 30"/>
                <a:gd name="T53" fmla="*/ 12 h 29"/>
                <a:gd name="T54" fmla="*/ 11 w 30"/>
                <a:gd name="T55" fmla="*/ 14 h 29"/>
                <a:gd name="T56" fmla="*/ 8 w 30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2" name="Freeform 188">
              <a:extLst>
                <a:ext uri="{FF2B5EF4-FFF2-40B4-BE49-F238E27FC236}">
                  <a16:creationId xmlns:a16="http://schemas.microsoft.com/office/drawing/2014/main" id="{AC392F0E-853D-4C76-8E04-EDA11FC95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2 h 60"/>
                <a:gd name="T4" fmla="*/ 29 w 60"/>
                <a:gd name="T5" fmla="*/ 9 h 60"/>
                <a:gd name="T6" fmla="*/ 27 w 60"/>
                <a:gd name="T7" fmla="*/ 7 h 60"/>
                <a:gd name="T8" fmla="*/ 25 w 60"/>
                <a:gd name="T9" fmla="*/ 5 h 60"/>
                <a:gd name="T10" fmla="*/ 23 w 60"/>
                <a:gd name="T11" fmla="*/ 3 h 60"/>
                <a:gd name="T12" fmla="*/ 21 w 60"/>
                <a:gd name="T13" fmla="*/ 1 h 60"/>
                <a:gd name="T14" fmla="*/ 18 w 60"/>
                <a:gd name="T15" fmla="*/ 1 h 60"/>
                <a:gd name="T16" fmla="*/ 15 w 60"/>
                <a:gd name="T17" fmla="*/ 0 h 60"/>
                <a:gd name="T18" fmla="*/ 9 w 60"/>
                <a:gd name="T19" fmla="*/ 1 h 60"/>
                <a:gd name="T20" fmla="*/ 5 w 60"/>
                <a:gd name="T21" fmla="*/ 5 h 60"/>
                <a:gd name="T22" fmla="*/ 1 w 60"/>
                <a:gd name="T23" fmla="*/ 9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29 h 60"/>
                <a:gd name="T40" fmla="*/ 15 w 60"/>
                <a:gd name="T41" fmla="*/ 30 h 60"/>
                <a:gd name="T42" fmla="*/ 18 w 60"/>
                <a:gd name="T43" fmla="*/ 29 h 60"/>
                <a:gd name="T44" fmla="*/ 21 w 60"/>
                <a:gd name="T45" fmla="*/ 29 h 60"/>
                <a:gd name="T46" fmla="*/ 23 w 60"/>
                <a:gd name="T47" fmla="*/ 28 h 60"/>
                <a:gd name="T48" fmla="*/ 25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3" name="Freeform 189">
              <a:extLst>
                <a:ext uri="{FF2B5EF4-FFF2-40B4-BE49-F238E27FC236}">
                  <a16:creationId xmlns:a16="http://schemas.microsoft.com/office/drawing/2014/main" id="{582CD1B9-2D48-41E7-BCEA-FB97EFC01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6 w 30"/>
                <a:gd name="T3" fmla="*/ 15 h 30"/>
                <a:gd name="T4" fmla="*/ 5 w 30"/>
                <a:gd name="T5" fmla="*/ 14 h 30"/>
                <a:gd name="T6" fmla="*/ 4 w 30"/>
                <a:gd name="T7" fmla="*/ 14 h 30"/>
                <a:gd name="T8" fmla="*/ 2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2 w 30"/>
                <a:gd name="T25" fmla="*/ 2 h 30"/>
                <a:gd name="T26" fmla="*/ 4 w 30"/>
                <a:gd name="T27" fmla="*/ 2 h 30"/>
                <a:gd name="T28" fmla="*/ 5 w 30"/>
                <a:gd name="T29" fmla="*/ 1 h 30"/>
                <a:gd name="T30" fmla="*/ 6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2 h 30"/>
                <a:gd name="T42" fmla="*/ 13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0 h 30"/>
                <a:gd name="T52" fmla="*/ 13 w 30"/>
                <a:gd name="T53" fmla="*/ 13 h 30"/>
                <a:gd name="T54" fmla="*/ 11 w 30"/>
                <a:gd name="T55" fmla="*/ 14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4" name="Freeform 190">
              <a:extLst>
                <a:ext uri="{FF2B5EF4-FFF2-40B4-BE49-F238E27FC236}">
                  <a16:creationId xmlns:a16="http://schemas.microsoft.com/office/drawing/2014/main" id="{5D77E4B2-31CF-467E-ABB1-D4E92A669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29 w 58"/>
                <a:gd name="T1" fmla="*/ 15 h 59"/>
                <a:gd name="T2" fmla="*/ 29 w 58"/>
                <a:gd name="T3" fmla="*/ 12 h 59"/>
                <a:gd name="T4" fmla="*/ 28 w 58"/>
                <a:gd name="T5" fmla="*/ 10 h 59"/>
                <a:gd name="T6" fmla="*/ 27 w 58"/>
                <a:gd name="T7" fmla="*/ 7 h 59"/>
                <a:gd name="T8" fmla="*/ 25 w 58"/>
                <a:gd name="T9" fmla="*/ 5 h 59"/>
                <a:gd name="T10" fmla="*/ 23 w 58"/>
                <a:gd name="T11" fmla="*/ 3 h 59"/>
                <a:gd name="T12" fmla="*/ 20 w 58"/>
                <a:gd name="T13" fmla="*/ 2 h 59"/>
                <a:gd name="T14" fmla="*/ 17 w 58"/>
                <a:gd name="T15" fmla="*/ 0 h 59"/>
                <a:gd name="T16" fmla="*/ 14 w 58"/>
                <a:gd name="T17" fmla="*/ 0 h 59"/>
                <a:gd name="T18" fmla="*/ 9 w 58"/>
                <a:gd name="T19" fmla="*/ 2 h 59"/>
                <a:gd name="T20" fmla="*/ 4 w 58"/>
                <a:gd name="T21" fmla="*/ 5 h 59"/>
                <a:gd name="T22" fmla="*/ 1 w 58"/>
                <a:gd name="T23" fmla="*/ 9 h 59"/>
                <a:gd name="T24" fmla="*/ 0 w 58"/>
                <a:gd name="T25" fmla="*/ 15 h 59"/>
                <a:gd name="T26" fmla="*/ 0 w 58"/>
                <a:gd name="T27" fmla="*/ 18 h 59"/>
                <a:gd name="T28" fmla="*/ 1 w 58"/>
                <a:gd name="T29" fmla="*/ 21 h 59"/>
                <a:gd name="T30" fmla="*/ 2 w 58"/>
                <a:gd name="T31" fmla="*/ 24 h 59"/>
                <a:gd name="T32" fmla="*/ 4 w 58"/>
                <a:gd name="T33" fmla="*/ 26 h 59"/>
                <a:gd name="T34" fmla="*/ 6 w 58"/>
                <a:gd name="T35" fmla="*/ 28 h 59"/>
                <a:gd name="T36" fmla="*/ 9 w 58"/>
                <a:gd name="T37" fmla="*/ 29 h 59"/>
                <a:gd name="T38" fmla="*/ 12 w 58"/>
                <a:gd name="T39" fmla="*/ 30 h 59"/>
                <a:gd name="T40" fmla="*/ 14 w 58"/>
                <a:gd name="T41" fmla="*/ 30 h 59"/>
                <a:gd name="T42" fmla="*/ 17 w 58"/>
                <a:gd name="T43" fmla="*/ 30 h 59"/>
                <a:gd name="T44" fmla="*/ 20 w 58"/>
                <a:gd name="T45" fmla="*/ 29 h 59"/>
                <a:gd name="T46" fmla="*/ 23 w 58"/>
                <a:gd name="T47" fmla="*/ 28 h 59"/>
                <a:gd name="T48" fmla="*/ 25 w 58"/>
                <a:gd name="T49" fmla="*/ 26 h 59"/>
                <a:gd name="T50" fmla="*/ 27 w 58"/>
                <a:gd name="T51" fmla="*/ 24 h 59"/>
                <a:gd name="T52" fmla="*/ 28 w 58"/>
                <a:gd name="T53" fmla="*/ 21 h 59"/>
                <a:gd name="T54" fmla="*/ 29 w 58"/>
                <a:gd name="T55" fmla="*/ 18 h 59"/>
                <a:gd name="T56" fmla="*/ 29 w 58"/>
                <a:gd name="T57" fmla="*/ 15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5" name="Freeform 191">
              <a:extLst>
                <a:ext uri="{FF2B5EF4-FFF2-40B4-BE49-F238E27FC236}">
                  <a16:creationId xmlns:a16="http://schemas.microsoft.com/office/drawing/2014/main" id="{287DEA9D-48F3-4953-A45C-1C0AE0104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7 w 29"/>
                <a:gd name="T1" fmla="*/ 14 h 29"/>
                <a:gd name="T2" fmla="*/ 6 w 29"/>
                <a:gd name="T3" fmla="*/ 14 h 29"/>
                <a:gd name="T4" fmla="*/ 5 w 29"/>
                <a:gd name="T5" fmla="*/ 14 h 29"/>
                <a:gd name="T6" fmla="*/ 3 w 29"/>
                <a:gd name="T7" fmla="*/ 13 h 29"/>
                <a:gd name="T8" fmla="*/ 2 w 29"/>
                <a:gd name="T9" fmla="*/ 12 h 29"/>
                <a:gd name="T10" fmla="*/ 2 w 29"/>
                <a:gd name="T11" fmla="*/ 11 h 29"/>
                <a:gd name="T12" fmla="*/ 1 w 29"/>
                <a:gd name="T13" fmla="*/ 10 h 29"/>
                <a:gd name="T14" fmla="*/ 0 w 29"/>
                <a:gd name="T15" fmla="*/ 9 h 29"/>
                <a:gd name="T16" fmla="*/ 0 w 29"/>
                <a:gd name="T17" fmla="*/ 7 h 29"/>
                <a:gd name="T18" fmla="*/ 0 w 29"/>
                <a:gd name="T19" fmla="*/ 6 h 29"/>
                <a:gd name="T20" fmla="*/ 1 w 29"/>
                <a:gd name="T21" fmla="*/ 4 h 29"/>
                <a:gd name="T22" fmla="*/ 2 w 29"/>
                <a:gd name="T23" fmla="*/ 3 h 29"/>
                <a:gd name="T24" fmla="*/ 2 w 29"/>
                <a:gd name="T25" fmla="*/ 2 h 29"/>
                <a:gd name="T26" fmla="*/ 3 w 29"/>
                <a:gd name="T27" fmla="*/ 1 h 29"/>
                <a:gd name="T28" fmla="*/ 5 w 29"/>
                <a:gd name="T29" fmla="*/ 1 h 29"/>
                <a:gd name="T30" fmla="*/ 6 w 29"/>
                <a:gd name="T31" fmla="*/ 0 h 29"/>
                <a:gd name="T32" fmla="*/ 7 w 29"/>
                <a:gd name="T33" fmla="*/ 0 h 29"/>
                <a:gd name="T34" fmla="*/ 9 w 29"/>
                <a:gd name="T35" fmla="*/ 0 h 29"/>
                <a:gd name="T36" fmla="*/ 10 w 29"/>
                <a:gd name="T37" fmla="*/ 1 h 29"/>
                <a:gd name="T38" fmla="*/ 11 w 29"/>
                <a:gd name="T39" fmla="*/ 1 h 29"/>
                <a:gd name="T40" fmla="*/ 13 w 29"/>
                <a:gd name="T41" fmla="*/ 2 h 29"/>
                <a:gd name="T42" fmla="*/ 14 w 29"/>
                <a:gd name="T43" fmla="*/ 3 h 29"/>
                <a:gd name="T44" fmla="*/ 14 w 29"/>
                <a:gd name="T45" fmla="*/ 4 h 29"/>
                <a:gd name="T46" fmla="*/ 15 w 29"/>
                <a:gd name="T47" fmla="*/ 6 h 29"/>
                <a:gd name="T48" fmla="*/ 15 w 29"/>
                <a:gd name="T49" fmla="*/ 7 h 29"/>
                <a:gd name="T50" fmla="*/ 14 w 29"/>
                <a:gd name="T51" fmla="*/ 10 h 29"/>
                <a:gd name="T52" fmla="*/ 13 w 29"/>
                <a:gd name="T53" fmla="*/ 12 h 29"/>
                <a:gd name="T54" fmla="*/ 10 w 29"/>
                <a:gd name="T55" fmla="*/ 14 h 29"/>
                <a:gd name="T56" fmla="*/ 7 w 29"/>
                <a:gd name="T57" fmla="*/ 1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6" name="Freeform 192">
              <a:extLst>
                <a:ext uri="{FF2B5EF4-FFF2-40B4-BE49-F238E27FC236}">
                  <a16:creationId xmlns:a16="http://schemas.microsoft.com/office/drawing/2014/main" id="{98B2C556-E81D-4EAF-839D-7C128B6887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30 w 60"/>
                <a:gd name="T1" fmla="*/ 15 h 60"/>
                <a:gd name="T2" fmla="*/ 30 w 60"/>
                <a:gd name="T3" fmla="*/ 13 h 60"/>
                <a:gd name="T4" fmla="*/ 29 w 60"/>
                <a:gd name="T5" fmla="*/ 10 h 60"/>
                <a:gd name="T6" fmla="*/ 27 w 60"/>
                <a:gd name="T7" fmla="*/ 7 h 60"/>
                <a:gd name="T8" fmla="*/ 26 w 60"/>
                <a:gd name="T9" fmla="*/ 4 h 60"/>
                <a:gd name="T10" fmla="*/ 23 w 60"/>
                <a:gd name="T11" fmla="*/ 3 h 60"/>
                <a:gd name="T12" fmla="*/ 21 w 60"/>
                <a:gd name="T13" fmla="*/ 2 h 60"/>
                <a:gd name="T14" fmla="*/ 18 w 60"/>
                <a:gd name="T15" fmla="*/ 0 h 60"/>
                <a:gd name="T16" fmla="*/ 15 w 60"/>
                <a:gd name="T17" fmla="*/ 0 h 60"/>
                <a:gd name="T18" fmla="*/ 9 w 60"/>
                <a:gd name="T19" fmla="*/ 2 h 60"/>
                <a:gd name="T20" fmla="*/ 5 w 60"/>
                <a:gd name="T21" fmla="*/ 4 h 60"/>
                <a:gd name="T22" fmla="*/ 1 w 60"/>
                <a:gd name="T23" fmla="*/ 10 h 60"/>
                <a:gd name="T24" fmla="*/ 0 w 60"/>
                <a:gd name="T25" fmla="*/ 15 h 60"/>
                <a:gd name="T26" fmla="*/ 1 w 60"/>
                <a:gd name="T27" fmla="*/ 18 h 60"/>
                <a:gd name="T28" fmla="*/ 1 w 60"/>
                <a:gd name="T29" fmla="*/ 21 h 60"/>
                <a:gd name="T30" fmla="*/ 3 w 60"/>
                <a:gd name="T31" fmla="*/ 24 h 60"/>
                <a:gd name="T32" fmla="*/ 5 w 60"/>
                <a:gd name="T33" fmla="*/ 26 h 60"/>
                <a:gd name="T34" fmla="*/ 7 w 60"/>
                <a:gd name="T35" fmla="*/ 28 h 60"/>
                <a:gd name="T36" fmla="*/ 9 w 60"/>
                <a:gd name="T37" fmla="*/ 29 h 60"/>
                <a:gd name="T38" fmla="*/ 12 w 60"/>
                <a:gd name="T39" fmla="*/ 30 h 60"/>
                <a:gd name="T40" fmla="*/ 15 w 60"/>
                <a:gd name="T41" fmla="*/ 30 h 60"/>
                <a:gd name="T42" fmla="*/ 18 w 60"/>
                <a:gd name="T43" fmla="*/ 30 h 60"/>
                <a:gd name="T44" fmla="*/ 21 w 60"/>
                <a:gd name="T45" fmla="*/ 29 h 60"/>
                <a:gd name="T46" fmla="*/ 23 w 60"/>
                <a:gd name="T47" fmla="*/ 28 h 60"/>
                <a:gd name="T48" fmla="*/ 26 w 60"/>
                <a:gd name="T49" fmla="*/ 26 h 60"/>
                <a:gd name="T50" fmla="*/ 27 w 60"/>
                <a:gd name="T51" fmla="*/ 24 h 60"/>
                <a:gd name="T52" fmla="*/ 29 w 60"/>
                <a:gd name="T53" fmla="*/ 21 h 60"/>
                <a:gd name="T54" fmla="*/ 30 w 60"/>
                <a:gd name="T55" fmla="*/ 18 h 60"/>
                <a:gd name="T56" fmla="*/ 30 w 60"/>
                <a:gd name="T57" fmla="*/ 15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57" name="Freeform 193">
              <a:extLst>
                <a:ext uri="{FF2B5EF4-FFF2-40B4-BE49-F238E27FC236}">
                  <a16:creationId xmlns:a16="http://schemas.microsoft.com/office/drawing/2014/main" id="{0F836A4E-B22A-4B0E-8455-2CF7F6330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8 w 30"/>
                <a:gd name="T1" fmla="*/ 15 h 30"/>
                <a:gd name="T2" fmla="*/ 7 w 30"/>
                <a:gd name="T3" fmla="*/ 15 h 30"/>
                <a:gd name="T4" fmla="*/ 5 w 30"/>
                <a:gd name="T5" fmla="*/ 15 h 30"/>
                <a:gd name="T6" fmla="*/ 4 w 30"/>
                <a:gd name="T7" fmla="*/ 14 h 30"/>
                <a:gd name="T8" fmla="*/ 3 w 30"/>
                <a:gd name="T9" fmla="*/ 13 h 30"/>
                <a:gd name="T10" fmla="*/ 2 w 30"/>
                <a:gd name="T11" fmla="*/ 12 h 30"/>
                <a:gd name="T12" fmla="*/ 1 w 30"/>
                <a:gd name="T13" fmla="*/ 10 h 30"/>
                <a:gd name="T14" fmla="*/ 0 w 30"/>
                <a:gd name="T15" fmla="*/ 9 h 30"/>
                <a:gd name="T16" fmla="*/ 0 w 30"/>
                <a:gd name="T17" fmla="*/ 8 h 30"/>
                <a:gd name="T18" fmla="*/ 0 w 30"/>
                <a:gd name="T19" fmla="*/ 6 h 30"/>
                <a:gd name="T20" fmla="*/ 1 w 30"/>
                <a:gd name="T21" fmla="*/ 5 h 30"/>
                <a:gd name="T22" fmla="*/ 2 w 30"/>
                <a:gd name="T23" fmla="*/ 4 h 30"/>
                <a:gd name="T24" fmla="*/ 3 w 30"/>
                <a:gd name="T25" fmla="*/ 3 h 30"/>
                <a:gd name="T26" fmla="*/ 4 w 30"/>
                <a:gd name="T27" fmla="*/ 2 h 30"/>
                <a:gd name="T28" fmla="*/ 5 w 30"/>
                <a:gd name="T29" fmla="*/ 1 h 30"/>
                <a:gd name="T30" fmla="*/ 7 w 30"/>
                <a:gd name="T31" fmla="*/ 0 h 30"/>
                <a:gd name="T32" fmla="*/ 8 w 30"/>
                <a:gd name="T33" fmla="*/ 0 h 30"/>
                <a:gd name="T34" fmla="*/ 9 w 30"/>
                <a:gd name="T35" fmla="*/ 0 h 30"/>
                <a:gd name="T36" fmla="*/ 11 w 30"/>
                <a:gd name="T37" fmla="*/ 1 h 30"/>
                <a:gd name="T38" fmla="*/ 12 w 30"/>
                <a:gd name="T39" fmla="*/ 2 h 30"/>
                <a:gd name="T40" fmla="*/ 13 w 30"/>
                <a:gd name="T41" fmla="*/ 3 h 30"/>
                <a:gd name="T42" fmla="*/ 14 w 30"/>
                <a:gd name="T43" fmla="*/ 4 h 30"/>
                <a:gd name="T44" fmla="*/ 15 w 30"/>
                <a:gd name="T45" fmla="*/ 5 h 30"/>
                <a:gd name="T46" fmla="*/ 15 w 30"/>
                <a:gd name="T47" fmla="*/ 6 h 30"/>
                <a:gd name="T48" fmla="*/ 15 w 30"/>
                <a:gd name="T49" fmla="*/ 8 h 30"/>
                <a:gd name="T50" fmla="*/ 15 w 30"/>
                <a:gd name="T51" fmla="*/ 11 h 30"/>
                <a:gd name="T52" fmla="*/ 13 w 30"/>
                <a:gd name="T53" fmla="*/ 13 h 30"/>
                <a:gd name="T54" fmla="*/ 11 w 30"/>
                <a:gd name="T55" fmla="*/ 15 h 30"/>
                <a:gd name="T56" fmla="*/ 8 w 30"/>
                <a:gd name="T57" fmla="*/ 15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2420" name="Rectangle 196">
            <a:extLst>
              <a:ext uri="{FF2B5EF4-FFF2-40B4-BE49-F238E27FC236}">
                <a16:creationId xmlns:a16="http://schemas.microsoft.com/office/drawing/2014/main" id="{68663FD7-E69C-4C18-8757-75C27A99F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715001"/>
            <a:ext cx="396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* Đọc số: Bốn nghìn hai trăm ba mươi mốt.</a:t>
            </a:r>
          </a:p>
        </p:txBody>
      </p:sp>
      <p:graphicFrame>
        <p:nvGraphicFramePr>
          <p:cNvPr id="52428" name="Group 204">
            <a:extLst>
              <a:ext uri="{FF2B5EF4-FFF2-40B4-BE49-F238E27FC236}">
                <a16:creationId xmlns:a16="http://schemas.microsoft.com/office/drawing/2014/main" id="{F75C2888-FA46-4CF5-9851-45E4351CC40D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2209800"/>
          <a:ext cx="4343400" cy="299085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97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2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9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452" name="Text Box 228">
            <a:extLst>
              <a:ext uri="{FF2B5EF4-FFF2-40B4-BE49-F238E27FC236}">
                <a16:creationId xmlns:a16="http://schemas.microsoft.com/office/drawing/2014/main" id="{33D70E3F-4694-413F-A04D-AFBF2E687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247901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Hàng</a:t>
            </a:r>
          </a:p>
        </p:txBody>
      </p:sp>
      <p:sp>
        <p:nvSpPr>
          <p:cNvPr id="52453" name="Text Box 229">
            <a:extLst>
              <a:ext uri="{FF2B5EF4-FFF2-40B4-BE49-F238E27FC236}">
                <a16:creationId xmlns:a16="http://schemas.microsoft.com/office/drawing/2014/main" id="{60164B11-6DDF-48D2-8308-FB14F1216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64795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Nghìn</a:t>
            </a:r>
          </a:p>
        </p:txBody>
      </p:sp>
      <p:sp>
        <p:nvSpPr>
          <p:cNvPr id="52454" name="Text Box 230">
            <a:extLst>
              <a:ext uri="{FF2B5EF4-FFF2-40B4-BE49-F238E27FC236}">
                <a16:creationId xmlns:a16="http://schemas.microsoft.com/office/drawing/2014/main" id="{86CAE478-358B-4858-880A-B40D559E0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64795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Trăm</a:t>
            </a:r>
          </a:p>
        </p:txBody>
      </p:sp>
      <p:sp>
        <p:nvSpPr>
          <p:cNvPr id="52455" name="Text Box 231">
            <a:extLst>
              <a:ext uri="{FF2B5EF4-FFF2-40B4-BE49-F238E27FC236}">
                <a16:creationId xmlns:a16="http://schemas.microsoft.com/office/drawing/2014/main" id="{9346CB86-6D87-4CE7-B891-1A2C27C20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2647951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Chục</a:t>
            </a:r>
          </a:p>
        </p:txBody>
      </p:sp>
      <p:sp>
        <p:nvSpPr>
          <p:cNvPr id="52456" name="Text Box 232">
            <a:extLst>
              <a:ext uri="{FF2B5EF4-FFF2-40B4-BE49-F238E27FC236}">
                <a16:creationId xmlns:a16="http://schemas.microsoft.com/office/drawing/2014/main" id="{F44C6214-651D-41A8-94D6-5EC34893C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264795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3300"/>
                </a:solidFill>
              </a:rPr>
              <a:t>Đơn vị</a:t>
            </a:r>
          </a:p>
        </p:txBody>
      </p:sp>
      <p:sp>
        <p:nvSpPr>
          <p:cNvPr id="52457" name="Oval 233">
            <a:extLst>
              <a:ext uri="{FF2B5EF4-FFF2-40B4-BE49-F238E27FC236}">
                <a16:creationId xmlns:a16="http://schemas.microsoft.com/office/drawing/2014/main" id="{6C675AE3-D568-43A3-BFC6-432ED7C8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105150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458" name="Oval 234">
            <a:extLst>
              <a:ext uri="{FF2B5EF4-FFF2-40B4-BE49-F238E27FC236}">
                <a16:creationId xmlns:a16="http://schemas.microsoft.com/office/drawing/2014/main" id="{EFD35CDB-857A-4B12-AC54-384536317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3105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459" name="Oval 235">
            <a:extLst>
              <a:ext uri="{FF2B5EF4-FFF2-40B4-BE49-F238E27FC236}">
                <a16:creationId xmlns:a16="http://schemas.microsoft.com/office/drawing/2014/main" id="{D8A0B3E6-A668-4FD3-9591-40398A29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3486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460" name="Oval 236">
            <a:extLst>
              <a:ext uri="{FF2B5EF4-FFF2-40B4-BE49-F238E27FC236}">
                <a16:creationId xmlns:a16="http://schemas.microsoft.com/office/drawing/2014/main" id="{6E202713-A33E-46CF-8EEB-8F45FB6BC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3105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461" name="Oval 237">
            <a:extLst>
              <a:ext uri="{FF2B5EF4-FFF2-40B4-BE49-F238E27FC236}">
                <a16:creationId xmlns:a16="http://schemas.microsoft.com/office/drawing/2014/main" id="{0F2BEBC7-265D-4854-B2A4-D5532E541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3486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462" name="Oval 238">
            <a:extLst>
              <a:ext uri="{FF2B5EF4-FFF2-40B4-BE49-F238E27FC236}">
                <a16:creationId xmlns:a16="http://schemas.microsoft.com/office/drawing/2014/main" id="{9A5E9536-9709-43BD-AA7A-AAAAFAAB3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3105150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463" name="Oval 239">
            <a:extLst>
              <a:ext uri="{FF2B5EF4-FFF2-40B4-BE49-F238E27FC236}">
                <a16:creationId xmlns:a16="http://schemas.microsoft.com/office/drawing/2014/main" id="{9805361B-7051-41B4-A73A-7EAEC4E23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86150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464" name="Oval 240">
            <a:extLst>
              <a:ext uri="{FF2B5EF4-FFF2-40B4-BE49-F238E27FC236}">
                <a16:creationId xmlns:a16="http://schemas.microsoft.com/office/drawing/2014/main" id="{0F9B11C3-7000-44D5-AFE9-7FCB77DA0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876675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465" name="Oval 241">
            <a:extLst>
              <a:ext uri="{FF2B5EF4-FFF2-40B4-BE49-F238E27FC236}">
                <a16:creationId xmlns:a16="http://schemas.microsoft.com/office/drawing/2014/main" id="{2AF57D33-828A-4841-9345-566716BBA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1413" y="3867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466" name="Oval 242">
            <a:extLst>
              <a:ext uri="{FF2B5EF4-FFF2-40B4-BE49-F238E27FC236}">
                <a16:creationId xmlns:a16="http://schemas.microsoft.com/office/drawing/2014/main" id="{904A6799-1D80-489F-9195-346F70A3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3867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467" name="Text Box 243">
            <a:extLst>
              <a:ext uri="{FF2B5EF4-FFF2-40B4-BE49-F238E27FC236}">
                <a16:creationId xmlns:a16="http://schemas.microsoft.com/office/drawing/2014/main" id="{115B3E88-1662-486C-89F7-8AFB2CBAB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67677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     </a:t>
            </a:r>
            <a:r>
              <a:rPr lang="en-US" alt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2468" name="Text Box 244">
            <a:extLst>
              <a:ext uri="{FF2B5EF4-FFF2-40B4-BE49-F238E27FC236}">
                <a16:creationId xmlns:a16="http://schemas.microsoft.com/office/drawing/2014/main" id="{0CE5D23E-9DAF-462E-8E83-31CFEC80B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68630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2469" name="Text Box 245">
            <a:extLst>
              <a:ext uri="{FF2B5EF4-FFF2-40B4-BE49-F238E27FC236}">
                <a16:creationId xmlns:a16="http://schemas.microsoft.com/office/drawing/2014/main" id="{2018D2F0-286E-42C1-A9C6-26C1FA1EF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4686300"/>
            <a:ext cx="41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2470" name="Text Box 246">
            <a:extLst>
              <a:ext uri="{FF2B5EF4-FFF2-40B4-BE49-F238E27FC236}">
                <a16:creationId xmlns:a16="http://schemas.microsoft.com/office/drawing/2014/main" id="{3AB73264-77C4-4C9E-B10F-B686B4D64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4729164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2471" name="Oval 247">
            <a:extLst>
              <a:ext uri="{FF2B5EF4-FFF2-40B4-BE49-F238E27FC236}">
                <a16:creationId xmlns:a16="http://schemas.microsoft.com/office/drawing/2014/main" id="{C8E62091-092F-4664-88A7-B6929B7E0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4248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472" name="Oval 248">
            <a:extLst>
              <a:ext uri="{FF2B5EF4-FFF2-40B4-BE49-F238E27FC236}">
                <a16:creationId xmlns:a16="http://schemas.microsoft.com/office/drawing/2014/main" id="{5FC038FA-9696-415C-AEE1-C84A294F9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888" y="42481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473" name="Oval 249">
            <a:extLst>
              <a:ext uri="{FF2B5EF4-FFF2-40B4-BE49-F238E27FC236}">
                <a16:creationId xmlns:a16="http://schemas.microsoft.com/office/drawing/2014/main" id="{6E9BBD93-2D80-404B-9190-76CF179BF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9775" y="3486150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474" name="Text Box 250">
            <a:extLst>
              <a:ext uri="{FF2B5EF4-FFF2-40B4-BE49-F238E27FC236}">
                <a16:creationId xmlns:a16="http://schemas.microsoft.com/office/drawing/2014/main" id="{8B6C1DF7-38EF-450B-9A16-48FEAF0DB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1713" y="52959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* Viết số: 3442</a:t>
            </a:r>
          </a:p>
        </p:txBody>
      </p:sp>
      <p:sp>
        <p:nvSpPr>
          <p:cNvPr id="52475" name="Text Box 251">
            <a:extLst>
              <a:ext uri="{FF2B5EF4-FFF2-40B4-BE49-F238E27FC236}">
                <a16:creationId xmlns:a16="http://schemas.microsoft.com/office/drawing/2014/main" id="{A0DF2609-C421-458F-87F8-29113689E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753101"/>
            <a:ext cx="419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* Đọc số: Ba nghìn bốn trăm bốn mươi hai.</a:t>
            </a:r>
          </a:p>
        </p:txBody>
      </p:sp>
      <p:sp>
        <p:nvSpPr>
          <p:cNvPr id="52476" name="Text Box 252">
            <a:extLst>
              <a:ext uri="{FF2B5EF4-FFF2-40B4-BE49-F238E27FC236}">
                <a16:creationId xmlns:a16="http://schemas.microsoft.com/office/drawing/2014/main" id="{383E657D-F2BB-4FE3-A79A-67D033053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76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2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2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2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2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2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2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5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2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2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2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2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2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2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2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2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2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2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2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2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2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2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2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2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2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2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2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2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2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2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2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2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2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5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5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2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2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2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2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5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5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2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52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52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52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5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5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5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5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5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6" dur="500"/>
                                        <p:tgtEl>
                                          <p:spTgt spid="5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1" dur="500"/>
                                        <p:tgtEl>
                                          <p:spTgt spid="5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/>
      <p:bldP spid="52233" grpId="0"/>
      <p:bldP spid="52258" grpId="0"/>
      <p:bldP spid="52259" grpId="0"/>
      <p:bldP spid="52260" grpId="0"/>
      <p:bldP spid="52261" grpId="0"/>
      <p:bldP spid="52262" grpId="0"/>
      <p:bldP spid="52263" grpId="0" animBg="1"/>
      <p:bldP spid="52264" grpId="0" animBg="1"/>
      <p:bldP spid="52265" grpId="0" animBg="1"/>
      <p:bldP spid="52266" grpId="0" animBg="1"/>
      <p:bldP spid="52267" grpId="0" animBg="1"/>
      <p:bldP spid="52268" grpId="0" animBg="1"/>
      <p:bldP spid="52269" grpId="0" animBg="1"/>
      <p:bldP spid="52270" grpId="0" animBg="1"/>
      <p:bldP spid="52271" grpId="0" animBg="1"/>
      <p:bldP spid="52272" grpId="0" animBg="1"/>
      <p:bldP spid="52273" grpId="0"/>
      <p:bldP spid="52274" grpId="0"/>
      <p:bldP spid="52275" grpId="0"/>
      <p:bldP spid="52276" grpId="0"/>
      <p:bldP spid="52277" grpId="0"/>
      <p:bldP spid="52420" grpId="0"/>
      <p:bldP spid="52452" grpId="0"/>
      <p:bldP spid="52453" grpId="0"/>
      <p:bldP spid="52457" grpId="0" animBg="1"/>
      <p:bldP spid="52463" grpId="0" animBg="1"/>
      <p:bldP spid="52464" grpId="0" animBg="1"/>
      <p:bldP spid="52465" grpId="0" animBg="1"/>
      <p:bldP spid="52474" grpId="0"/>
      <p:bldP spid="52475" grpId="0"/>
      <p:bldP spid="524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3">
            <a:extLst>
              <a:ext uri="{FF2B5EF4-FFF2-40B4-BE49-F238E27FC236}">
                <a16:creationId xmlns:a16="http://schemas.microsoft.com/office/drawing/2014/main" id="{C89ED5BB-0176-416F-87B3-0CF4220B7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5626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3300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6147" name="Rectangle 14">
            <a:extLst>
              <a:ext uri="{FF2B5EF4-FFF2-40B4-BE49-F238E27FC236}">
                <a16:creationId xmlns:a16="http://schemas.microsoft.com/office/drawing/2014/main" id="{AAA3AB21-17D3-4F3B-8EB4-B97F0D8B2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6213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48" name="Rectangle 19">
            <a:extLst>
              <a:ext uri="{FF2B5EF4-FFF2-40B4-BE49-F238E27FC236}">
                <a16:creationId xmlns:a16="http://schemas.microsoft.com/office/drawing/2014/main" id="{ECB6EC84-6EB3-4663-8C14-D0AC2D723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0117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49" name="Text Box 22">
            <a:extLst>
              <a:ext uri="{FF2B5EF4-FFF2-40B4-BE49-F238E27FC236}">
                <a16:creationId xmlns:a16="http://schemas.microsoft.com/office/drawing/2014/main" id="{1FE7A9A7-90F0-40F5-8E40-C00EB5EA2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51006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3300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50" name="Rectangle 31">
            <a:extLst>
              <a:ext uri="{FF2B5EF4-FFF2-40B4-BE49-F238E27FC236}">
                <a16:creationId xmlns:a16="http://schemas.microsoft.com/office/drawing/2014/main" id="{B385ABDE-0DC1-4864-9D0A-64A7C1E8C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5562600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1" name="Rectangle 38">
            <a:extLst>
              <a:ext uri="{FF2B5EF4-FFF2-40B4-BE49-F238E27FC236}">
                <a16:creationId xmlns:a16="http://schemas.microsoft.com/office/drawing/2014/main" id="{936BE260-C31B-4A2B-A0A8-2D1A38C15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5100638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2" name="Rectangle 40">
            <a:extLst>
              <a:ext uri="{FF2B5EF4-FFF2-40B4-BE49-F238E27FC236}">
                <a16:creationId xmlns:a16="http://schemas.microsoft.com/office/drawing/2014/main" id="{A934821C-2AE2-4CFE-B718-3CC12801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4021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3" name="Rectangle 49">
            <a:extLst>
              <a:ext uri="{FF2B5EF4-FFF2-40B4-BE49-F238E27FC236}">
                <a16:creationId xmlns:a16="http://schemas.microsoft.com/office/drawing/2014/main" id="{EB3DA5F9-B56C-4A41-9D53-3D87BFDF3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7925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4" name="Text Box 50">
            <a:extLst>
              <a:ext uri="{FF2B5EF4-FFF2-40B4-BE49-F238E27FC236}">
                <a16:creationId xmlns:a16="http://schemas.microsoft.com/office/drawing/2014/main" id="{A1F854B5-1D97-4D80-A0C0-93AC5CEA9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38481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3300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6155" name="Text Box 51">
            <a:extLst>
              <a:ext uri="{FF2B5EF4-FFF2-40B4-BE49-F238E27FC236}">
                <a16:creationId xmlns:a16="http://schemas.microsoft.com/office/drawing/2014/main" id="{A4267242-2409-474C-8339-338964D59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38814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3300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6156" name="Text Box 52">
            <a:extLst>
              <a:ext uri="{FF2B5EF4-FFF2-40B4-BE49-F238E27FC236}">
                <a16:creationId xmlns:a16="http://schemas.microsoft.com/office/drawing/2014/main" id="{2B9F2BD7-8D62-4F0F-958B-9D39A5F7B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38" y="38814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3300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6157" name="Rectangle 54">
            <a:extLst>
              <a:ext uri="{FF2B5EF4-FFF2-40B4-BE49-F238E27FC236}">
                <a16:creationId xmlns:a16="http://schemas.microsoft.com/office/drawing/2014/main" id="{0D73EEC2-4597-4D15-B3F9-48261393B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3881438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8" name="Rectangle 55">
            <a:extLst>
              <a:ext uri="{FF2B5EF4-FFF2-40B4-BE49-F238E27FC236}">
                <a16:creationId xmlns:a16="http://schemas.microsoft.com/office/drawing/2014/main" id="{21AD10DF-E4F4-4C93-88B4-8D55DE939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881438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9" name="Rectangle 56">
            <a:extLst>
              <a:ext uri="{FF2B5EF4-FFF2-40B4-BE49-F238E27FC236}">
                <a16:creationId xmlns:a16="http://schemas.microsoft.com/office/drawing/2014/main" id="{ACC36FCD-3CE7-48BE-BFAE-BA4846793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3881438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0" name="Rectangle 59">
            <a:extLst>
              <a:ext uri="{FF2B5EF4-FFF2-40B4-BE49-F238E27FC236}">
                <a16:creationId xmlns:a16="http://schemas.microsoft.com/office/drawing/2014/main" id="{29EB2019-2C02-4223-9ED7-848B5BF42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1" name="Rectangle 60">
            <a:extLst>
              <a:ext uri="{FF2B5EF4-FFF2-40B4-BE49-F238E27FC236}">
                <a16:creationId xmlns:a16="http://schemas.microsoft.com/office/drawing/2014/main" id="{4158022D-EBC3-4479-A1F0-3425208E1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90800"/>
            <a:ext cx="4267200" cy="609600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2" name="Rectangle 61">
            <a:extLst>
              <a:ext uri="{FF2B5EF4-FFF2-40B4-BE49-F238E27FC236}">
                <a16:creationId xmlns:a16="http://schemas.microsoft.com/office/drawing/2014/main" id="{2F2930DB-FFF5-4458-9838-B4DBBF78E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86038"/>
            <a:ext cx="1447800" cy="12192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3" name="Rectangle 62">
            <a:extLst>
              <a:ext uri="{FF2B5EF4-FFF2-40B4-BE49-F238E27FC236}">
                <a16:creationId xmlns:a16="http://schemas.microsoft.com/office/drawing/2014/main" id="{EED187EA-FEE0-4D02-8740-5A2A88A55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90800"/>
            <a:ext cx="3429000" cy="12192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4" name="Rectangle 63">
            <a:extLst>
              <a:ext uri="{FF2B5EF4-FFF2-40B4-BE49-F238E27FC236}">
                <a16:creationId xmlns:a16="http://schemas.microsoft.com/office/drawing/2014/main" id="{7E47418D-E1EB-4A58-91BA-89EDE910E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5" name="Rectangle 64">
            <a:extLst>
              <a:ext uri="{FF2B5EF4-FFF2-40B4-BE49-F238E27FC236}">
                <a16:creationId xmlns:a16="http://schemas.microsoft.com/office/drawing/2014/main" id="{DCCC7CC0-E9C6-439D-A230-4CD1A628E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6" name="Rectangle 65">
            <a:extLst>
              <a:ext uri="{FF2B5EF4-FFF2-40B4-BE49-F238E27FC236}">
                <a16:creationId xmlns:a16="http://schemas.microsoft.com/office/drawing/2014/main" id="{7E0240DF-0AB7-4B64-BDC1-3894A3252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7" name="Rectangle 66">
            <a:extLst>
              <a:ext uri="{FF2B5EF4-FFF2-40B4-BE49-F238E27FC236}">
                <a16:creationId xmlns:a16="http://schemas.microsoft.com/office/drawing/2014/main" id="{BFE5D252-493C-40FB-B63A-05A1ABA5B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7925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8" name="Rectangle 67">
            <a:extLst>
              <a:ext uri="{FF2B5EF4-FFF2-40B4-BE49-F238E27FC236}">
                <a16:creationId xmlns:a16="http://schemas.microsoft.com/office/drawing/2014/main" id="{19DF4D60-3F78-440C-9B26-B04951405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4021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69" name="Rectangle 68">
            <a:extLst>
              <a:ext uri="{FF2B5EF4-FFF2-40B4-BE49-F238E27FC236}">
                <a16:creationId xmlns:a16="http://schemas.microsoft.com/office/drawing/2014/main" id="{9E9233D6-8F50-471D-9AF2-76E4C8781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0117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70" name="Rectangle 69">
            <a:extLst>
              <a:ext uri="{FF2B5EF4-FFF2-40B4-BE49-F238E27FC236}">
                <a16:creationId xmlns:a16="http://schemas.microsoft.com/office/drawing/2014/main" id="{ED8205F2-1E17-4D96-A65E-3A421155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6213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71" name="Text Box 72">
            <a:extLst>
              <a:ext uri="{FF2B5EF4-FFF2-40B4-BE49-F238E27FC236}">
                <a16:creationId xmlns:a16="http://schemas.microsoft.com/office/drawing/2014/main" id="{64D90F19-E23C-4841-B6A9-F1B0F6D8E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649538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  <a:latin typeface=".VnTimeH" panose="020B7200000000000000" pitchFamily="34" charset="0"/>
              </a:rPr>
              <a:t>Hµng</a:t>
            </a:r>
          </a:p>
        </p:txBody>
      </p:sp>
      <p:sp>
        <p:nvSpPr>
          <p:cNvPr id="6172" name="Text Box 73">
            <a:extLst>
              <a:ext uri="{FF2B5EF4-FFF2-40B4-BE49-F238E27FC236}">
                <a16:creationId xmlns:a16="http://schemas.microsoft.com/office/drawing/2014/main" id="{E0266749-AD2F-490F-BC0C-DED78C104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2591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Ngh×n</a:t>
            </a:r>
          </a:p>
        </p:txBody>
      </p:sp>
      <p:sp>
        <p:nvSpPr>
          <p:cNvPr id="6173" name="Text Box 74">
            <a:extLst>
              <a:ext uri="{FF2B5EF4-FFF2-40B4-BE49-F238E27FC236}">
                <a16:creationId xmlns:a16="http://schemas.microsoft.com/office/drawing/2014/main" id="{38EB7CFF-62C0-4D43-B32A-8DAD77CEA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591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Tr¨m</a:t>
            </a:r>
          </a:p>
        </p:txBody>
      </p:sp>
      <p:sp>
        <p:nvSpPr>
          <p:cNvPr id="6174" name="Text Box 75">
            <a:extLst>
              <a:ext uri="{FF2B5EF4-FFF2-40B4-BE49-F238E27FC236}">
                <a16:creationId xmlns:a16="http://schemas.microsoft.com/office/drawing/2014/main" id="{65E2D6CA-8948-4384-B041-77D8E6279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591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Chôc</a:t>
            </a:r>
          </a:p>
        </p:txBody>
      </p:sp>
      <p:sp>
        <p:nvSpPr>
          <p:cNvPr id="6175" name="Text Box 76">
            <a:extLst>
              <a:ext uri="{FF2B5EF4-FFF2-40B4-BE49-F238E27FC236}">
                <a16:creationId xmlns:a16="http://schemas.microsoft.com/office/drawing/2014/main" id="{CC065C2A-D26B-4ED5-8440-9DA122368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2591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§¬n vÞ</a:t>
            </a:r>
          </a:p>
        </p:txBody>
      </p:sp>
      <p:grpSp>
        <p:nvGrpSpPr>
          <p:cNvPr id="6176" name="Group 77">
            <a:extLst>
              <a:ext uri="{FF2B5EF4-FFF2-40B4-BE49-F238E27FC236}">
                <a16:creationId xmlns:a16="http://schemas.microsoft.com/office/drawing/2014/main" id="{615C27B6-787D-4E1E-B5B7-526892A6170A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789238"/>
            <a:ext cx="838200" cy="800100"/>
            <a:chOff x="2952" y="1280"/>
            <a:chExt cx="528" cy="504"/>
          </a:xfrm>
        </p:grpSpPr>
        <p:sp>
          <p:nvSpPr>
            <p:cNvPr id="6224" name="Text Box 78">
              <a:extLst>
                <a:ext uri="{FF2B5EF4-FFF2-40B4-BE49-F238E27FC236}">
                  <a16:creationId xmlns:a16="http://schemas.microsoft.com/office/drawing/2014/main" id="{DECD560C-B5F3-42AE-B5EE-AB3CFDCCC0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2" y="1280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  <a:latin typeface=".VnTime" panose="020B7200000000000000" pitchFamily="34" charset="0"/>
                </a:rPr>
                <a:t>ViÕt</a:t>
              </a:r>
            </a:p>
          </p:txBody>
        </p:sp>
        <p:sp>
          <p:nvSpPr>
            <p:cNvPr id="6225" name="Text Box 79">
              <a:extLst>
                <a:ext uri="{FF2B5EF4-FFF2-40B4-BE49-F238E27FC236}">
                  <a16:creationId xmlns:a16="http://schemas.microsoft.com/office/drawing/2014/main" id="{EEB0BC19-DEFF-4873-A7D7-D0DEF68DEE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2" y="149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  <a:latin typeface=".VnTime" panose="020B7200000000000000" pitchFamily="34" charset="0"/>
                </a:rPr>
                <a:t>Sè</a:t>
              </a:r>
            </a:p>
          </p:txBody>
        </p:sp>
      </p:grpSp>
      <p:sp>
        <p:nvSpPr>
          <p:cNvPr id="6177" name="Text Box 80">
            <a:extLst>
              <a:ext uri="{FF2B5EF4-FFF2-40B4-BE49-F238E27FC236}">
                <a16:creationId xmlns:a16="http://schemas.microsoft.com/office/drawing/2014/main" id="{B69FBDAA-7516-494D-9AAB-C8F853366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954338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.VnTime" panose="020B7200000000000000" pitchFamily="34" charset="0"/>
              </a:rPr>
              <a:t>§äc sè</a:t>
            </a:r>
          </a:p>
        </p:txBody>
      </p:sp>
      <p:sp>
        <p:nvSpPr>
          <p:cNvPr id="6178" name="Rectangle 82">
            <a:extLst>
              <a:ext uri="{FF2B5EF4-FFF2-40B4-BE49-F238E27FC236}">
                <a16:creationId xmlns:a16="http://schemas.microsoft.com/office/drawing/2014/main" id="{2A69A97A-A6FD-4E73-98FC-B38AA104A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052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79" name="Rectangle 83">
            <a:extLst>
              <a:ext uri="{FF2B5EF4-FFF2-40B4-BE49-F238E27FC236}">
                <a16:creationId xmlns:a16="http://schemas.microsoft.com/office/drawing/2014/main" id="{51DF17D7-E410-4D47-9C1E-E6DC2B3C9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38052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0" name="Rectangle 84">
            <a:extLst>
              <a:ext uri="{FF2B5EF4-FFF2-40B4-BE49-F238E27FC236}">
                <a16:creationId xmlns:a16="http://schemas.microsoft.com/office/drawing/2014/main" id="{9B860C46-A461-4E23-8D13-78B1A4BC4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38052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1" name="Rectangle 85">
            <a:extLst>
              <a:ext uri="{FF2B5EF4-FFF2-40B4-BE49-F238E27FC236}">
                <a16:creationId xmlns:a16="http://schemas.microsoft.com/office/drawing/2014/main" id="{509A2125-25FD-4ED8-B56C-B00C3916D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38052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2" name="Rectangle 86">
            <a:extLst>
              <a:ext uri="{FF2B5EF4-FFF2-40B4-BE49-F238E27FC236}">
                <a16:creationId xmlns:a16="http://schemas.microsoft.com/office/drawing/2014/main" id="{49BA551B-218B-4FDC-B5C0-6D1CD616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4148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3" name="Rectangle 87">
            <a:extLst>
              <a:ext uri="{FF2B5EF4-FFF2-40B4-BE49-F238E27FC236}">
                <a16:creationId xmlns:a16="http://schemas.microsoft.com/office/drawing/2014/main" id="{7E110B8F-B871-4E9A-BB5D-D05B970E8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44148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4" name="Rectangle 88">
            <a:extLst>
              <a:ext uri="{FF2B5EF4-FFF2-40B4-BE49-F238E27FC236}">
                <a16:creationId xmlns:a16="http://schemas.microsoft.com/office/drawing/2014/main" id="{961288B5-BFEF-4C74-B169-AEBA09921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44148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5" name="Rectangle 89">
            <a:extLst>
              <a:ext uri="{FF2B5EF4-FFF2-40B4-BE49-F238E27FC236}">
                <a16:creationId xmlns:a16="http://schemas.microsoft.com/office/drawing/2014/main" id="{842A48EE-D61F-4881-A8C0-050B9BB81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44148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6" name="Rectangle 90">
            <a:extLst>
              <a:ext uri="{FF2B5EF4-FFF2-40B4-BE49-F238E27FC236}">
                <a16:creationId xmlns:a16="http://schemas.microsoft.com/office/drawing/2014/main" id="{5A211E0D-CF92-422E-B303-CFF7F1A31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0244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7" name="Rectangle 91">
            <a:extLst>
              <a:ext uri="{FF2B5EF4-FFF2-40B4-BE49-F238E27FC236}">
                <a16:creationId xmlns:a16="http://schemas.microsoft.com/office/drawing/2014/main" id="{5BC6885F-549E-46E6-B3D0-8831D46C2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50244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8" name="Rectangle 92">
            <a:extLst>
              <a:ext uri="{FF2B5EF4-FFF2-40B4-BE49-F238E27FC236}">
                <a16:creationId xmlns:a16="http://schemas.microsoft.com/office/drawing/2014/main" id="{BA2C48FA-AD3B-430B-A9B2-387D5B89D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50244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89" name="Rectangle 93">
            <a:extLst>
              <a:ext uri="{FF2B5EF4-FFF2-40B4-BE49-F238E27FC236}">
                <a16:creationId xmlns:a16="http://schemas.microsoft.com/office/drawing/2014/main" id="{4FB5533D-FFC7-4196-8268-6BDAF1592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6340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90" name="Rectangle 94">
            <a:extLst>
              <a:ext uri="{FF2B5EF4-FFF2-40B4-BE49-F238E27FC236}">
                <a16:creationId xmlns:a16="http://schemas.microsoft.com/office/drawing/2014/main" id="{89B3F604-C63C-470B-9A2F-DEF788674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56340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91" name="Rectangle 95">
            <a:extLst>
              <a:ext uri="{FF2B5EF4-FFF2-40B4-BE49-F238E27FC236}">
                <a16:creationId xmlns:a16="http://schemas.microsoft.com/office/drawing/2014/main" id="{3B4FDA6C-0506-4EED-A68F-3A413E769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56340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47842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92" name="Text Box 146">
            <a:extLst>
              <a:ext uri="{FF2B5EF4-FFF2-40B4-BE49-F238E27FC236}">
                <a16:creationId xmlns:a16="http://schemas.microsoft.com/office/drawing/2014/main" id="{774E23C8-1D53-4DB6-A281-3E06A30CD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1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Bài 2. Viết ( theo mẫu):</a:t>
            </a:r>
          </a:p>
        </p:txBody>
      </p:sp>
      <p:sp>
        <p:nvSpPr>
          <p:cNvPr id="6193" name="Text Box 148">
            <a:extLst>
              <a:ext uri="{FF2B5EF4-FFF2-40B4-BE49-F238E27FC236}">
                <a16:creationId xmlns:a16="http://schemas.microsoft.com/office/drawing/2014/main" id="{5392B523-3086-4A87-B0E4-8304CC5F8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814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6194" name="Text Box 149">
            <a:extLst>
              <a:ext uri="{FF2B5EF4-FFF2-40B4-BE49-F238E27FC236}">
                <a16:creationId xmlns:a16="http://schemas.microsoft.com/office/drawing/2014/main" id="{8E76E98F-CF58-4F95-A29B-D09965911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8814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6195" name="Text Box 150">
            <a:extLst>
              <a:ext uri="{FF2B5EF4-FFF2-40B4-BE49-F238E27FC236}">
                <a16:creationId xmlns:a16="http://schemas.microsoft.com/office/drawing/2014/main" id="{6760CB8F-CCC4-4896-866B-31C8272E4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14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6196" name="Text Box 151">
            <a:extLst>
              <a:ext uri="{FF2B5EF4-FFF2-40B4-BE49-F238E27FC236}">
                <a16:creationId xmlns:a16="http://schemas.microsoft.com/office/drawing/2014/main" id="{EBD4F541-6992-4565-B41E-B4006B880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886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424" name="Text Box 152">
            <a:extLst>
              <a:ext uri="{FF2B5EF4-FFF2-40B4-BE49-F238E27FC236}">
                <a16:creationId xmlns:a16="http://schemas.microsoft.com/office/drawing/2014/main" id="{E82575E5-70CE-4290-801B-438077713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910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4425" name="Text Box 153">
            <a:extLst>
              <a:ext uri="{FF2B5EF4-FFF2-40B4-BE49-F238E27FC236}">
                <a16:creationId xmlns:a16="http://schemas.microsoft.com/office/drawing/2014/main" id="{A7E23B6E-2F85-47C2-8D3D-CF256FBF4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910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54426" name="Text Box 154">
            <a:extLst>
              <a:ext uri="{FF2B5EF4-FFF2-40B4-BE49-F238E27FC236}">
                <a16:creationId xmlns:a16="http://schemas.microsoft.com/office/drawing/2014/main" id="{7413B9A2-29ED-4358-82BA-A70FBC9CA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4910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4427" name="Text Box 155">
            <a:extLst>
              <a:ext uri="{FF2B5EF4-FFF2-40B4-BE49-F238E27FC236}">
                <a16:creationId xmlns:a16="http://schemas.microsoft.com/office/drawing/2014/main" id="{C58A2823-9A8C-4156-87BD-E4329B6F3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4910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4428" name="Text Box 156">
            <a:extLst>
              <a:ext uri="{FF2B5EF4-FFF2-40B4-BE49-F238E27FC236}">
                <a16:creationId xmlns:a16="http://schemas.microsoft.com/office/drawing/2014/main" id="{61565630-29A0-4197-8098-B506EB377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072063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4429" name="Text Box 157">
            <a:extLst>
              <a:ext uri="{FF2B5EF4-FFF2-40B4-BE49-F238E27FC236}">
                <a16:creationId xmlns:a16="http://schemas.microsoft.com/office/drawing/2014/main" id="{991DFBDC-1C41-4523-AE84-D4A96DDF4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1006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4430" name="Text Box 158">
            <a:extLst>
              <a:ext uri="{FF2B5EF4-FFF2-40B4-BE49-F238E27FC236}">
                <a16:creationId xmlns:a16="http://schemas.microsoft.com/office/drawing/2014/main" id="{9C894775-B601-4C69-8A2F-CC3D89410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1006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4431" name="Text Box 159">
            <a:extLst>
              <a:ext uri="{FF2B5EF4-FFF2-40B4-BE49-F238E27FC236}">
                <a16:creationId xmlns:a16="http://schemas.microsoft.com/office/drawing/2014/main" id="{49FFAE6D-7512-400B-B393-5E8254BD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10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54432" name="Text Box 160">
            <a:extLst>
              <a:ext uri="{FF2B5EF4-FFF2-40B4-BE49-F238E27FC236}">
                <a16:creationId xmlns:a16="http://schemas.microsoft.com/office/drawing/2014/main" id="{B52BE3C6-4153-4522-BFBF-F83D938A3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57102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4433" name="Text Box 161">
            <a:extLst>
              <a:ext uri="{FF2B5EF4-FFF2-40B4-BE49-F238E27FC236}">
                <a16:creationId xmlns:a16="http://schemas.microsoft.com/office/drawing/2014/main" id="{714ABA71-281C-4EBD-8FF5-8ADEF88F4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7102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4434" name="Text Box 162">
            <a:extLst>
              <a:ext uri="{FF2B5EF4-FFF2-40B4-BE49-F238E27FC236}">
                <a16:creationId xmlns:a16="http://schemas.microsoft.com/office/drawing/2014/main" id="{7AA896ED-5883-47E2-9C95-66CD7E7C8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57102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54435" name="Text Box 163">
            <a:extLst>
              <a:ext uri="{FF2B5EF4-FFF2-40B4-BE49-F238E27FC236}">
                <a16:creationId xmlns:a16="http://schemas.microsoft.com/office/drawing/2014/main" id="{28DB6867-F22B-4F22-A8D2-E46487287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7102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4440" name="Text Box 168">
            <a:extLst>
              <a:ext uri="{FF2B5EF4-FFF2-40B4-BE49-F238E27FC236}">
                <a16:creationId xmlns:a16="http://schemas.microsoft.com/office/drawing/2014/main" id="{740F681B-3D60-4B06-8CD5-2C0457093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8814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8563</a:t>
            </a:r>
          </a:p>
        </p:txBody>
      </p:sp>
      <p:sp>
        <p:nvSpPr>
          <p:cNvPr id="54441" name="Text Box 169">
            <a:extLst>
              <a:ext uri="{FF2B5EF4-FFF2-40B4-BE49-F238E27FC236}">
                <a16:creationId xmlns:a16="http://schemas.microsoft.com/office/drawing/2014/main" id="{D53A6863-65BD-4C84-B6BE-02706D8AC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4910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5947</a:t>
            </a:r>
          </a:p>
        </p:txBody>
      </p:sp>
      <p:sp>
        <p:nvSpPr>
          <p:cNvPr id="54442" name="Text Box 170">
            <a:extLst>
              <a:ext uri="{FF2B5EF4-FFF2-40B4-BE49-F238E27FC236}">
                <a16:creationId xmlns:a16="http://schemas.microsoft.com/office/drawing/2014/main" id="{C82BBFEB-1445-410C-9796-BFCE8140D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102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2835</a:t>
            </a:r>
          </a:p>
        </p:txBody>
      </p:sp>
      <p:sp>
        <p:nvSpPr>
          <p:cNvPr id="54443" name="Text Box 171">
            <a:extLst>
              <a:ext uri="{FF2B5EF4-FFF2-40B4-BE49-F238E27FC236}">
                <a16:creationId xmlns:a16="http://schemas.microsoft.com/office/drawing/2014/main" id="{866AA111-B2B7-4BD2-A473-F9FD1D5AA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1006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9174</a:t>
            </a:r>
          </a:p>
        </p:txBody>
      </p:sp>
      <p:sp>
        <p:nvSpPr>
          <p:cNvPr id="6213" name="Line 172">
            <a:extLst>
              <a:ext uri="{FF2B5EF4-FFF2-40B4-BE49-F238E27FC236}">
                <a16:creationId xmlns:a16="http://schemas.microsoft.com/office/drawing/2014/main" id="{5AFE899E-FE91-4FC3-82CF-FB06D6B757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6243638"/>
            <a:ext cx="1066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4449" name="Group 177">
            <a:extLst>
              <a:ext uri="{FF2B5EF4-FFF2-40B4-BE49-F238E27FC236}">
                <a16:creationId xmlns:a16="http://schemas.microsoft.com/office/drawing/2014/main" id="{CD21C317-A5BD-4EFC-9AEB-29F5CC4FE6A5}"/>
              </a:ext>
            </a:extLst>
          </p:cNvPr>
          <p:cNvGrpSpPr>
            <a:grpSpLocks/>
          </p:cNvGrpSpPr>
          <p:nvPr/>
        </p:nvGrpSpPr>
        <p:grpSpPr bwMode="auto">
          <a:xfrm>
            <a:off x="7210425" y="3709989"/>
            <a:ext cx="3568700" cy="738187"/>
            <a:chOff x="3582" y="2352"/>
            <a:chExt cx="2248" cy="465"/>
          </a:xfrm>
        </p:grpSpPr>
        <p:sp>
          <p:nvSpPr>
            <p:cNvPr id="6222" name="Text Box 175">
              <a:extLst>
                <a:ext uri="{FF2B5EF4-FFF2-40B4-BE49-F238E27FC236}">
                  <a16:creationId xmlns:a16="http://schemas.microsoft.com/office/drawing/2014/main" id="{5B8C260C-DB44-4F45-92EC-C134C02A3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2352"/>
              <a:ext cx="19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FFFF"/>
                  </a:solidFill>
                </a:rPr>
                <a:t>Tám nghìn năm trăm</a:t>
              </a:r>
            </a:p>
          </p:txBody>
        </p:sp>
        <p:sp>
          <p:nvSpPr>
            <p:cNvPr id="6223" name="Rectangle 176">
              <a:extLst>
                <a:ext uri="{FF2B5EF4-FFF2-40B4-BE49-F238E27FC236}">
                  <a16:creationId xmlns:a16="http://schemas.microsoft.com/office/drawing/2014/main" id="{6C240161-40C2-4019-A241-747849586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3" y="2529"/>
              <a:ext cx="11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FFFF"/>
                  </a:solidFill>
                </a:rPr>
                <a:t>sáu mươi ba</a:t>
              </a:r>
            </a:p>
          </p:txBody>
        </p:sp>
      </p:grpSp>
      <p:sp>
        <p:nvSpPr>
          <p:cNvPr id="54451" name="Text Box 179">
            <a:extLst>
              <a:ext uri="{FF2B5EF4-FFF2-40B4-BE49-F238E27FC236}">
                <a16:creationId xmlns:a16="http://schemas.microsoft.com/office/drawing/2014/main" id="{34DFB931-012D-4B4D-8B8D-8072DB986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1" y="4267200"/>
            <a:ext cx="307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</a:rPr>
              <a:t>Năm nghìn chín trăm</a:t>
            </a:r>
          </a:p>
        </p:txBody>
      </p:sp>
      <p:grpSp>
        <p:nvGrpSpPr>
          <p:cNvPr id="54456" name="Group 184">
            <a:extLst>
              <a:ext uri="{FF2B5EF4-FFF2-40B4-BE49-F238E27FC236}">
                <a16:creationId xmlns:a16="http://schemas.microsoft.com/office/drawing/2014/main" id="{B14D5EBD-92A2-4F8A-AD8A-B347084D2C57}"/>
              </a:ext>
            </a:extLst>
          </p:cNvPr>
          <p:cNvGrpSpPr>
            <a:grpSpLocks/>
          </p:cNvGrpSpPr>
          <p:nvPr/>
        </p:nvGrpSpPr>
        <p:grpSpPr bwMode="auto">
          <a:xfrm>
            <a:off x="7150101" y="5534025"/>
            <a:ext cx="3617913" cy="738188"/>
            <a:chOff x="3582" y="2352"/>
            <a:chExt cx="2279" cy="465"/>
          </a:xfrm>
        </p:grpSpPr>
        <p:sp>
          <p:nvSpPr>
            <p:cNvPr id="6220" name="Text Box 185">
              <a:extLst>
                <a:ext uri="{FF2B5EF4-FFF2-40B4-BE49-F238E27FC236}">
                  <a16:creationId xmlns:a16="http://schemas.microsoft.com/office/drawing/2014/main" id="{3F5E57EA-17A8-49B9-9BA1-3085A89987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2352"/>
              <a:ext cx="19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FFFF"/>
                  </a:solidFill>
                </a:rPr>
                <a:t>Hai nghìn tám trăm</a:t>
              </a:r>
            </a:p>
          </p:txBody>
        </p:sp>
        <p:sp>
          <p:nvSpPr>
            <p:cNvPr id="6221" name="Rectangle 186">
              <a:extLst>
                <a:ext uri="{FF2B5EF4-FFF2-40B4-BE49-F238E27FC236}">
                  <a16:creationId xmlns:a16="http://schemas.microsoft.com/office/drawing/2014/main" id="{E5DF2DD9-2A0C-405C-A8D8-BF7E18808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3" y="2529"/>
              <a:ext cx="115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FFFF"/>
                  </a:solidFill>
                </a:rPr>
                <a:t>ba mươi lăm</a:t>
              </a:r>
            </a:p>
          </p:txBody>
        </p:sp>
      </p:grpSp>
      <p:sp>
        <p:nvSpPr>
          <p:cNvPr id="54473" name="Rectangle 201">
            <a:extLst>
              <a:ext uri="{FF2B5EF4-FFF2-40B4-BE49-F238E27FC236}">
                <a16:creationId xmlns:a16="http://schemas.microsoft.com/office/drawing/2014/main" id="{BF06876D-0BD4-4DEA-835B-0C113239B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688" y="4572000"/>
            <a:ext cx="1992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</a:rPr>
              <a:t>bốn mươi bảy</a:t>
            </a:r>
          </a:p>
        </p:txBody>
      </p:sp>
      <p:sp>
        <p:nvSpPr>
          <p:cNvPr id="54474" name="Text Box 202">
            <a:extLst>
              <a:ext uri="{FF2B5EF4-FFF2-40B4-BE49-F238E27FC236}">
                <a16:creationId xmlns:a16="http://schemas.microsoft.com/office/drawing/2014/main" id="{F122B29F-A92D-4073-BE2A-A47840E08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714" y="4929188"/>
            <a:ext cx="307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</a:rPr>
              <a:t>Chín nghìn một trăm</a:t>
            </a:r>
          </a:p>
        </p:txBody>
      </p:sp>
      <p:sp>
        <p:nvSpPr>
          <p:cNvPr id="54475" name="Rectangle 203">
            <a:extLst>
              <a:ext uri="{FF2B5EF4-FFF2-40B4-BE49-F238E27FC236}">
                <a16:creationId xmlns:a16="http://schemas.microsoft.com/office/drawing/2014/main" id="{6141E70E-4C48-4FE1-9928-B7AB20B5E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688" y="5238750"/>
            <a:ext cx="1992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</a:rPr>
              <a:t>bảy mươi bốn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4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4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54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4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4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5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24" grpId="0"/>
      <p:bldP spid="54425" grpId="0"/>
      <p:bldP spid="54426" grpId="0"/>
      <p:bldP spid="54427" grpId="0"/>
      <p:bldP spid="54428" grpId="0"/>
      <p:bldP spid="54429" grpId="0"/>
      <p:bldP spid="54430" grpId="0"/>
      <p:bldP spid="54431" grpId="0"/>
      <p:bldP spid="54432" grpId="0"/>
      <p:bldP spid="54433" grpId="0"/>
      <p:bldP spid="54434" grpId="0"/>
      <p:bldP spid="54435" grpId="0"/>
      <p:bldP spid="54440" grpId="0"/>
      <p:bldP spid="54441" grpId="0"/>
      <p:bldP spid="54442" grpId="0"/>
      <p:bldP spid="54443" grpId="0"/>
      <p:bldP spid="54451" grpId="0"/>
      <p:bldP spid="54473" grpId="0"/>
      <p:bldP spid="54474" grpId="0"/>
      <p:bldP spid="544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>
            <a:extLst>
              <a:ext uri="{FF2B5EF4-FFF2-40B4-BE49-F238E27FC236}">
                <a16:creationId xmlns:a16="http://schemas.microsoft.com/office/drawing/2014/main" id="{D472206D-3282-43D4-8D95-6BEE59D6E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1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Bài 3. Số ?</a:t>
            </a:r>
          </a:p>
        </p:txBody>
      </p:sp>
      <p:sp>
        <p:nvSpPr>
          <p:cNvPr id="7171" name="Rectangle 9">
            <a:extLst>
              <a:ext uri="{FF2B5EF4-FFF2-40B4-BE49-F238E27FC236}">
                <a16:creationId xmlns:a16="http://schemas.microsoft.com/office/drawing/2014/main" id="{031C0F14-1754-4B73-88B1-8E1DD292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675" y="3081338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Text Box 10">
            <a:extLst>
              <a:ext uri="{FF2B5EF4-FFF2-40B4-BE49-F238E27FC236}">
                <a16:creationId xmlns:a16="http://schemas.microsoft.com/office/drawing/2014/main" id="{E026D1AA-9D10-42AE-B01A-CE942574B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050" y="2667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a, </a:t>
            </a:r>
          </a:p>
        </p:txBody>
      </p:sp>
      <p:sp>
        <p:nvSpPr>
          <p:cNvPr id="7173" name="Rectangle 11">
            <a:extLst>
              <a:ext uri="{FF2B5EF4-FFF2-40B4-BE49-F238E27FC236}">
                <a16:creationId xmlns:a16="http://schemas.microsoft.com/office/drawing/2014/main" id="{C853A22E-E0F3-402D-86A2-1B6CFE7E8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6670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4" name="Line 12">
            <a:extLst>
              <a:ext uri="{FF2B5EF4-FFF2-40B4-BE49-F238E27FC236}">
                <a16:creationId xmlns:a16="http://schemas.microsoft.com/office/drawing/2014/main" id="{142F00DA-E944-4A1D-8F25-372F5EC7D1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8956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" name="Rectangle 13">
            <a:extLst>
              <a:ext uri="{FF2B5EF4-FFF2-40B4-BE49-F238E27FC236}">
                <a16:creationId xmlns:a16="http://schemas.microsoft.com/office/drawing/2014/main" id="{A3975AA3-739D-474D-9B76-17A04F375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6670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6" name="Rectangle 14">
            <a:extLst>
              <a:ext uri="{FF2B5EF4-FFF2-40B4-BE49-F238E27FC236}">
                <a16:creationId xmlns:a16="http://schemas.microsoft.com/office/drawing/2014/main" id="{626AB20C-86D6-4761-A4FB-C3AC0DC51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6670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7" name="Rectangle 15">
            <a:extLst>
              <a:ext uri="{FF2B5EF4-FFF2-40B4-BE49-F238E27FC236}">
                <a16:creationId xmlns:a16="http://schemas.microsoft.com/office/drawing/2014/main" id="{17A2F90A-098E-455A-9D3C-6F565F64C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6670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8" name="Rectangle 16">
            <a:extLst>
              <a:ext uri="{FF2B5EF4-FFF2-40B4-BE49-F238E27FC236}">
                <a16:creationId xmlns:a16="http://schemas.microsoft.com/office/drawing/2014/main" id="{54632B65-277C-4820-A8C9-949DD6F0D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25" y="26670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9" name="Rectangle 17">
            <a:extLst>
              <a:ext uri="{FF2B5EF4-FFF2-40B4-BE49-F238E27FC236}">
                <a16:creationId xmlns:a16="http://schemas.microsoft.com/office/drawing/2014/main" id="{1C68B550-07F5-4AD7-8272-A9F64F437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3550" y="26670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0" name="Line 18">
            <a:extLst>
              <a:ext uri="{FF2B5EF4-FFF2-40B4-BE49-F238E27FC236}">
                <a16:creationId xmlns:a16="http://schemas.microsoft.com/office/drawing/2014/main" id="{7160A0B4-B2BF-43D2-91D6-07756CBF3F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8956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1" name="Line 19">
            <a:extLst>
              <a:ext uri="{FF2B5EF4-FFF2-40B4-BE49-F238E27FC236}">
                <a16:creationId xmlns:a16="http://schemas.microsoft.com/office/drawing/2014/main" id="{2455CE35-3CEB-4E47-8CAF-895D9C113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3625" y="28956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2" name="Line 20">
            <a:extLst>
              <a:ext uri="{FF2B5EF4-FFF2-40B4-BE49-F238E27FC236}">
                <a16:creationId xmlns:a16="http://schemas.microsoft.com/office/drawing/2014/main" id="{8B00186B-8519-4F85-A71F-416515599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00938" y="28956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3" name="Line 21">
            <a:extLst>
              <a:ext uri="{FF2B5EF4-FFF2-40B4-BE49-F238E27FC236}">
                <a16:creationId xmlns:a16="http://schemas.microsoft.com/office/drawing/2014/main" id="{77134062-3813-4914-8045-4394F84ED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28956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4" name="Text Box 22">
            <a:extLst>
              <a:ext uri="{FF2B5EF4-FFF2-40B4-BE49-F238E27FC236}">
                <a16:creationId xmlns:a16="http://schemas.microsoft.com/office/drawing/2014/main" id="{8EB7E32D-7055-4AAE-9A63-F2D364609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1984</a:t>
            </a:r>
          </a:p>
        </p:txBody>
      </p:sp>
      <p:sp>
        <p:nvSpPr>
          <p:cNvPr id="55319" name="Text Box 23">
            <a:extLst>
              <a:ext uri="{FF2B5EF4-FFF2-40B4-BE49-F238E27FC236}">
                <a16:creationId xmlns:a16="http://schemas.microsoft.com/office/drawing/2014/main" id="{4EF6158E-21D2-4C97-B1CA-4E310FCDB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2683</a:t>
            </a:r>
          </a:p>
        </p:txBody>
      </p:sp>
      <p:sp>
        <p:nvSpPr>
          <p:cNvPr id="7186" name="Text Box 32">
            <a:extLst>
              <a:ext uri="{FF2B5EF4-FFF2-40B4-BE49-F238E27FC236}">
                <a16:creationId xmlns:a16="http://schemas.microsoft.com/office/drawing/2014/main" id="{8E15BA04-0344-4181-BCDC-3D4D4421B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b, </a:t>
            </a:r>
          </a:p>
        </p:txBody>
      </p:sp>
      <p:sp>
        <p:nvSpPr>
          <p:cNvPr id="7187" name="Rectangle 33">
            <a:extLst>
              <a:ext uri="{FF2B5EF4-FFF2-40B4-BE49-F238E27FC236}">
                <a16:creationId xmlns:a16="http://schemas.microsoft.com/office/drawing/2014/main" id="{95ED6954-ADD0-47FD-B0D7-C28B3F6B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8" name="Line 34">
            <a:extLst>
              <a:ext uri="{FF2B5EF4-FFF2-40B4-BE49-F238E27FC236}">
                <a16:creationId xmlns:a16="http://schemas.microsoft.com/office/drawing/2014/main" id="{474A4F01-421E-47CA-B75D-753F44143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9" name="Rectangle 35">
            <a:extLst>
              <a:ext uri="{FF2B5EF4-FFF2-40B4-BE49-F238E27FC236}">
                <a16:creationId xmlns:a16="http://schemas.microsoft.com/office/drawing/2014/main" id="{0FDF12F4-12C7-467B-BBFF-1E5233441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90" name="Rectangle 36">
            <a:extLst>
              <a:ext uri="{FF2B5EF4-FFF2-40B4-BE49-F238E27FC236}">
                <a16:creationId xmlns:a16="http://schemas.microsoft.com/office/drawing/2014/main" id="{44445412-06B1-4FC3-8310-619033AD6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91" name="Rectangle 37">
            <a:extLst>
              <a:ext uri="{FF2B5EF4-FFF2-40B4-BE49-F238E27FC236}">
                <a16:creationId xmlns:a16="http://schemas.microsoft.com/office/drawing/2014/main" id="{E01200C6-C669-4D8D-9635-540385CA2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92" name="Rectangle 38">
            <a:extLst>
              <a:ext uri="{FF2B5EF4-FFF2-40B4-BE49-F238E27FC236}">
                <a16:creationId xmlns:a16="http://schemas.microsoft.com/office/drawing/2014/main" id="{5D6A1E92-CE9D-4433-B115-91124F95A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25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93" name="Rectangle 39">
            <a:extLst>
              <a:ext uri="{FF2B5EF4-FFF2-40B4-BE49-F238E27FC236}">
                <a16:creationId xmlns:a16="http://schemas.microsoft.com/office/drawing/2014/main" id="{A8816206-658D-4CE6-834D-37CD61052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355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94" name="Line 40">
            <a:extLst>
              <a:ext uri="{FF2B5EF4-FFF2-40B4-BE49-F238E27FC236}">
                <a16:creationId xmlns:a16="http://schemas.microsoft.com/office/drawing/2014/main" id="{B8E76853-7A45-4BFA-A4DF-286D97003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5" name="Line 41">
            <a:extLst>
              <a:ext uri="{FF2B5EF4-FFF2-40B4-BE49-F238E27FC236}">
                <a16:creationId xmlns:a16="http://schemas.microsoft.com/office/drawing/2014/main" id="{10F74AAB-92FE-488D-AF2D-86851BBB6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3625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6" name="Line 42">
            <a:extLst>
              <a:ext uri="{FF2B5EF4-FFF2-40B4-BE49-F238E27FC236}">
                <a16:creationId xmlns:a16="http://schemas.microsoft.com/office/drawing/2014/main" id="{E00E34C8-7C24-401F-9660-671539D5F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00938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7" name="Line 43">
            <a:extLst>
              <a:ext uri="{FF2B5EF4-FFF2-40B4-BE49-F238E27FC236}">
                <a16:creationId xmlns:a16="http://schemas.microsoft.com/office/drawing/2014/main" id="{2C191DA9-E6A4-4E94-8A39-698B14597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4343400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8" name="Text Box 44">
            <a:extLst>
              <a:ext uri="{FF2B5EF4-FFF2-40B4-BE49-F238E27FC236}">
                <a16:creationId xmlns:a16="http://schemas.microsoft.com/office/drawing/2014/main" id="{A2CA96C5-EBBB-4949-BEE2-FCEAF5877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2681</a:t>
            </a:r>
          </a:p>
        </p:txBody>
      </p:sp>
      <p:sp>
        <p:nvSpPr>
          <p:cNvPr id="7199" name="Text Box 45">
            <a:extLst>
              <a:ext uri="{FF2B5EF4-FFF2-40B4-BE49-F238E27FC236}">
                <a16:creationId xmlns:a16="http://schemas.microsoft.com/office/drawing/2014/main" id="{7C496422-CE11-4F14-8BAC-65CEB2452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2682</a:t>
            </a:r>
          </a:p>
        </p:txBody>
      </p:sp>
      <p:sp>
        <p:nvSpPr>
          <p:cNvPr id="7200" name="Text Box 65">
            <a:extLst>
              <a:ext uri="{FF2B5EF4-FFF2-40B4-BE49-F238E27FC236}">
                <a16:creationId xmlns:a16="http://schemas.microsoft.com/office/drawing/2014/main" id="{38F67870-D8D0-4B4D-9227-0AD60E9F9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735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2686</a:t>
            </a:r>
          </a:p>
        </p:txBody>
      </p:sp>
      <p:sp>
        <p:nvSpPr>
          <p:cNvPr id="7201" name="Text Box 72">
            <a:extLst>
              <a:ext uri="{FF2B5EF4-FFF2-40B4-BE49-F238E27FC236}">
                <a16:creationId xmlns:a16="http://schemas.microsoft.com/office/drawing/2014/main" id="{F9124FEE-2782-48CC-A338-F97F51A8A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25" y="2667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1988</a:t>
            </a:r>
          </a:p>
        </p:txBody>
      </p:sp>
      <p:sp>
        <p:nvSpPr>
          <p:cNvPr id="55371" name="Text Box 75">
            <a:extLst>
              <a:ext uri="{FF2B5EF4-FFF2-40B4-BE49-F238E27FC236}">
                <a16:creationId xmlns:a16="http://schemas.microsoft.com/office/drawing/2014/main" id="{C39BC8CE-B4CF-46B6-A8FC-F38FF1904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275" y="2667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1986</a:t>
            </a:r>
          </a:p>
        </p:txBody>
      </p:sp>
      <p:sp>
        <p:nvSpPr>
          <p:cNvPr id="55372" name="Text Box 76">
            <a:extLst>
              <a:ext uri="{FF2B5EF4-FFF2-40B4-BE49-F238E27FC236}">
                <a16:creationId xmlns:a16="http://schemas.microsoft.com/office/drawing/2014/main" id="{C322BB86-1FD9-4338-89BC-74F6972CC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2667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1987</a:t>
            </a:r>
          </a:p>
        </p:txBody>
      </p:sp>
      <p:sp>
        <p:nvSpPr>
          <p:cNvPr id="55373" name="Text Box 77">
            <a:extLst>
              <a:ext uri="{FF2B5EF4-FFF2-40B4-BE49-F238E27FC236}">
                <a16:creationId xmlns:a16="http://schemas.microsoft.com/office/drawing/2014/main" id="{9C901FA6-2D99-43B9-8076-361DAFB47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2113" y="2667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1989</a:t>
            </a:r>
          </a:p>
        </p:txBody>
      </p:sp>
      <p:sp>
        <p:nvSpPr>
          <p:cNvPr id="7205" name="Text Box 78">
            <a:extLst>
              <a:ext uri="{FF2B5EF4-FFF2-40B4-BE49-F238E27FC236}">
                <a16:creationId xmlns:a16="http://schemas.microsoft.com/office/drawing/2014/main" id="{C155874A-ABA3-497F-96F0-23B3A7CB5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6670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1985</a:t>
            </a:r>
          </a:p>
        </p:txBody>
      </p:sp>
      <p:sp>
        <p:nvSpPr>
          <p:cNvPr id="55375" name="Text Box 79">
            <a:extLst>
              <a:ext uri="{FF2B5EF4-FFF2-40B4-BE49-F238E27FC236}">
                <a16:creationId xmlns:a16="http://schemas.microsoft.com/office/drawing/2014/main" id="{BD7164D4-92D0-48F4-8F1E-00DA1D230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2684</a:t>
            </a:r>
          </a:p>
        </p:txBody>
      </p:sp>
      <p:sp>
        <p:nvSpPr>
          <p:cNvPr id="55376" name="Text Box 80">
            <a:extLst>
              <a:ext uri="{FF2B5EF4-FFF2-40B4-BE49-F238E27FC236}">
                <a16:creationId xmlns:a16="http://schemas.microsoft.com/office/drawing/2014/main" id="{DE177040-2FE8-4CDA-8507-2E78C1A67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25" y="4114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</a:rPr>
              <a:t>2685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9" grpId="0"/>
      <p:bldP spid="55371" grpId="0"/>
      <p:bldP spid="55372" grpId="0"/>
      <p:bldP spid="55373" grpId="0"/>
      <p:bldP spid="55375" grpId="0"/>
      <p:bldP spid="553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tieu de 01">
            <a:extLst>
              <a:ext uri="{FF2B5EF4-FFF2-40B4-BE49-F238E27FC236}">
                <a16:creationId xmlns:a16="http://schemas.microsoft.com/office/drawing/2014/main" id="{817011B8-AFC6-49DA-817D-16F205045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06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8" descr="natures1%20(8)">
            <a:extLst>
              <a:ext uri="{FF2B5EF4-FFF2-40B4-BE49-F238E27FC236}">
                <a16:creationId xmlns:a16="http://schemas.microsoft.com/office/drawing/2014/main" id="{A7B8A377-BFF4-4257-ADAA-D4875DB749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48350"/>
            <a:ext cx="8572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9" descr="natures1%20(8)">
            <a:extLst>
              <a:ext uri="{FF2B5EF4-FFF2-40B4-BE49-F238E27FC236}">
                <a16:creationId xmlns:a16="http://schemas.microsoft.com/office/drawing/2014/main" id="{CB873A3F-8ABE-4555-9C7D-9FA46EEC3C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562600"/>
            <a:ext cx="8572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0" descr="natures1%20(8)">
            <a:extLst>
              <a:ext uri="{FF2B5EF4-FFF2-40B4-BE49-F238E27FC236}">
                <a16:creationId xmlns:a16="http://schemas.microsoft.com/office/drawing/2014/main" id="{E0233DA7-0106-4784-9412-2860092EAF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848350"/>
            <a:ext cx="8572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24" descr="comicbird-animated">
            <a:extLst>
              <a:ext uri="{FF2B5EF4-FFF2-40B4-BE49-F238E27FC236}">
                <a16:creationId xmlns:a16="http://schemas.microsoft.com/office/drawing/2014/main" id="{6DA6AEBE-6490-4232-A658-02B8517719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25" descr="comicbird-animated">
            <a:extLst>
              <a:ext uri="{FF2B5EF4-FFF2-40B4-BE49-F238E27FC236}">
                <a16:creationId xmlns:a16="http://schemas.microsoft.com/office/drawing/2014/main" id="{A8DDE87F-245C-4FE6-B024-C54E756CAA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914401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26" descr="comicbird-animated">
            <a:extLst>
              <a:ext uri="{FF2B5EF4-FFF2-40B4-BE49-F238E27FC236}">
                <a16:creationId xmlns:a16="http://schemas.microsoft.com/office/drawing/2014/main" id="{732B2C4A-BECA-430E-A601-ECD2DE875B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27" descr="comicbird-animated">
            <a:extLst>
              <a:ext uri="{FF2B5EF4-FFF2-40B4-BE49-F238E27FC236}">
                <a16:creationId xmlns:a16="http://schemas.microsoft.com/office/drawing/2014/main" id="{A00BF861-3084-4D1E-AF0E-9AC40382A9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9" descr="Ảnh15">
            <a:extLst>
              <a:ext uri="{FF2B5EF4-FFF2-40B4-BE49-F238E27FC236}">
                <a16:creationId xmlns:a16="http://schemas.microsoft.com/office/drawing/2014/main" id="{AFF3C03E-8659-44AA-ABB7-16B563F0DEC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30" descr="Ảnh15">
            <a:extLst>
              <a:ext uri="{FF2B5EF4-FFF2-40B4-BE49-F238E27FC236}">
                <a16:creationId xmlns:a16="http://schemas.microsoft.com/office/drawing/2014/main" id="{DF88AA73-774D-4F5D-9797-8D6830991C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2286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31" descr="Ảnh15">
            <a:extLst>
              <a:ext uri="{FF2B5EF4-FFF2-40B4-BE49-F238E27FC236}">
                <a16:creationId xmlns:a16="http://schemas.microsoft.com/office/drawing/2014/main" id="{099E59F1-2698-43BF-831C-D3DECDB3CB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76171">
            <a:off x="1676400" y="6019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32" descr="Ảnh15">
            <a:extLst>
              <a:ext uri="{FF2B5EF4-FFF2-40B4-BE49-F238E27FC236}">
                <a16:creationId xmlns:a16="http://schemas.microsoft.com/office/drawing/2014/main" id="{4E154AE0-0265-4E06-A00D-6EAC956C13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6019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6" name="WordArt 37">
            <a:extLst>
              <a:ext uri="{FF2B5EF4-FFF2-40B4-BE49-F238E27FC236}">
                <a16:creationId xmlns:a16="http://schemas.microsoft.com/office/drawing/2014/main" id="{9AAF0EF0-80A1-467C-B13D-A23716D4AFC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447801"/>
            <a:ext cx="6477000" cy="36179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Widescreen</PresentationFormat>
  <Paragraphs>140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.VnTime</vt:lpstr>
      <vt:lpstr>.VnTimeH</vt:lpstr>
      <vt:lpstr>Arial</vt:lpstr>
      <vt:lpstr>Impact</vt:lpstr>
      <vt:lpstr>Times New Roman</vt:lpstr>
      <vt:lpstr>Wingdings</vt:lpstr>
      <vt:lpstr>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2021-01-17T13:03:36Z</dcterms:created>
  <dcterms:modified xsi:type="dcterms:W3CDTF">2021-01-17T13:03:49Z</dcterms:modified>
</cp:coreProperties>
</file>