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0B7EE-F4DA-4548-8B26-3B7D5D15D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260795-B764-46D1-91DA-D1AACD0B3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44FD3-2DE2-4032-B39A-3E6DE0B19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24359-0760-48F7-8E8A-6FF6B64AD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B5687-F431-4389-BF64-8E2CFDDBD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3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25592-E826-42A2-917B-242D87A1F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92AE54-05E1-421C-AFB3-49B96DBC6B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B3C36-1E57-4510-A3F8-180D81936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D58C4-82DA-4C09-A719-1B5789456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2BABD-DB28-4AA4-9717-2B74C8AF6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79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5A8008-0057-4566-9417-E95C6EAC9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3ACF3E-8913-420E-B239-9EE632D1A0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993C6-4AB2-45F0-8ABD-CFF3A0359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5D94C-5194-4F58-AAE1-E53A2A720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D73F2-3CEE-498D-A4A6-A672BB0F3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13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4972-5E12-4DAC-9310-77100B568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D9833-EF05-4DB9-A61E-45766054F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F8FFC1-3444-4A90-A828-146A2DFA3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22E70-F845-4745-9F3C-740D99BD0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FE3A8-7893-48A1-B187-B9FEFEF86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09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44B69-03B9-4BE7-AECF-AF64F69ED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DF8716-A939-4F44-A364-00C557CE5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4FB05-6D83-4FC7-B724-CE1561D17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94FAD-398F-46D4-A47F-1E70F95B7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39B65-9273-4652-8547-89EB7DE5A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03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15022-7DE1-4E95-928F-4F9343946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181CC-E541-49A1-BFD7-26F652419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BB0F98-D1CC-48EA-A1D9-D1D999320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106961-E16F-4A77-B802-4DCE7ED48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2CF9F-5030-4743-89E1-691365B03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BDB65-3859-401F-9BDF-63F3577B5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7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31CF8-AF7D-44F9-BCC7-DD48ACD8D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369D1-AF28-484B-8D36-811B65AE5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A0E2B-5B3A-43A7-BC85-2A0328F92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04D56B-6404-415E-B387-1EDC268FB8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CF6354-F8CB-41BA-AA2A-718D6742FD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A02DA7-0837-45FE-9348-0F45E784D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1054A3-1684-4615-AC58-1B4297F00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7D92DE-4BA6-4467-8781-12DEA21C7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98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2A8BF-6B45-4A6D-9CC2-E59561BB0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3CF24B-5255-4A26-BD82-7E9CABCF7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0201BA-4341-4931-B28E-808B5FC09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4F61AC-90CC-4272-A379-2CD2F956E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9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538EB9-1C3E-4607-B1E4-27FACB04B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0D343B-987D-4BA3-95E1-C0AD3C14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3B7CF3-82C7-497C-9197-469CDA84F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15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74515-D008-4845-B825-0B5BB64AE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B6E04-47FC-4549-8CB3-FB6276F56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3AF773-EA8C-4A19-9A60-AD15594FA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AFF505-E1B4-4F7B-B269-3B47571CA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F7439-944D-47F6-A8C7-D76980613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14BA2-EE0B-4FB8-AF22-A48F7E9A0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172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0EE8D-6A7D-4639-B2AA-AEAAC4D0E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C6E4E1-8A11-4A3B-A51B-B14F74D85B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BAF39E-A0B3-4485-8BBB-280A3A2A6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349AD-84A6-4DDF-86BA-CE40D36B9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27EC9-3D5C-413C-9113-62066AB65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20562D-1793-4E37-8115-78E91E1D5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55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A2826-BB57-4822-8446-D512DA893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0026A-54A5-493A-AD2A-5B44003C8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41153-7A23-488C-80D7-0532652D0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58ECC-D1FE-4233-BCA2-423AB2AB8B5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7165F-4D8F-4967-BB6D-E91CABE327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5CFF1-F8FB-4A8C-862A-928AF9E31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9E1B4-79A5-4288-8151-805D563C6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06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0988E-BC63-4126-8D2F-AD3DE0B5C2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506EE-195F-4C3C-B51D-C3D18BE460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14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2021-01-17T13:00:26Z</dcterms:created>
  <dcterms:modified xsi:type="dcterms:W3CDTF">2021-01-17T13:00:46Z</dcterms:modified>
</cp:coreProperties>
</file>