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1030" r:id="rId14"/>
    <p:sldId id="1016" r:id="rId15"/>
    <p:sldId id="10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DC2E3BE6-8A7D-4F06-9164-ED72DACF7C46}"/>
              </a:ext>
            </a:extLst>
          </p:cNvPr>
          <p:cNvSpPr txBox="1"/>
          <p:nvPr/>
        </p:nvSpPr>
        <p:spPr>
          <a:xfrm>
            <a:off x="4391264" y="85641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39C66-9075-42B6-800E-19D186D28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7" y="-70338"/>
            <a:ext cx="1340822" cy="13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321</Words>
  <Application>Microsoft Office PowerPoint</Application>
  <PresentationFormat>Widescreen</PresentationFormat>
  <Paragraphs>32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Calibri</vt:lpstr>
      <vt:lpstr>Coiny</vt:lpstr>
      <vt:lpstr>iCiel Cadena</vt:lpstr>
      <vt:lpstr>Pacifico</vt:lpstr>
      <vt:lpstr>Pattaya</vt:lpstr>
      <vt:lpstr>Times New Roman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tú nguyễn</cp:lastModifiedBy>
  <cp:revision>49</cp:revision>
  <dcterms:created xsi:type="dcterms:W3CDTF">2022-02-24T14:05:55Z</dcterms:created>
  <dcterms:modified xsi:type="dcterms:W3CDTF">2022-09-18T13:38:23Z</dcterms:modified>
</cp:coreProperties>
</file>