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0"/>
  </p:notesMasterIdLst>
  <p:sldIdLst>
    <p:sldId id="374" r:id="rId2"/>
    <p:sldId id="357" r:id="rId3"/>
    <p:sldId id="377" r:id="rId4"/>
    <p:sldId id="360" r:id="rId5"/>
    <p:sldId id="362" r:id="rId6"/>
    <p:sldId id="359" r:id="rId7"/>
    <p:sldId id="364" r:id="rId8"/>
    <p:sldId id="375" r:id="rId9"/>
    <p:sldId id="363" r:id="rId10"/>
    <p:sldId id="373" r:id="rId11"/>
    <p:sldId id="367" r:id="rId12"/>
    <p:sldId id="376" r:id="rId13"/>
    <p:sldId id="378" r:id="rId14"/>
    <p:sldId id="379" r:id="rId15"/>
    <p:sldId id="380" r:id="rId16"/>
    <p:sldId id="381" r:id="rId17"/>
    <p:sldId id="382" r:id="rId18"/>
    <p:sldId id="3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0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F5E2A-1DB3-4DEB-B3DE-92086DC5188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80ED-15AF-4ADB-9CA8-95B1B90A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91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5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3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79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4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68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8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5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77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94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FF08B3-7514-4418-B25C-7AA55609F6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6" y="405511"/>
            <a:ext cx="1469989" cy="14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Đạo</a:t>
              </a:r>
              <a:r>
                <a:rPr lang="en-US" sz="2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đức</a:t>
              </a:r>
              <a:endParaRPr lang="en-US" sz="28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8E76FD-EF40-4C2F-AB8E-BF05815A0017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ngày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tháng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năm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6F51F-2946-468E-AFB8-6F3EE382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508" y="2209800"/>
            <a:ext cx="5779509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94C28-CF42-4522-BB90-2BEE2E234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7" y="2970850"/>
            <a:ext cx="764504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32" y="100495"/>
            <a:ext cx="10055408" cy="6756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 rot="21173180">
            <a:off x="4793500" y="1827575"/>
            <a:ext cx="3228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Chia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sẻ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trước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lớp</a:t>
            </a:r>
            <a:endParaRPr lang="zh-CN" altLang="en-US" sz="5000" b="1" dirty="0">
              <a:solidFill>
                <a:srgbClr val="C00000"/>
              </a:solidFill>
              <a:latin typeface="Calibri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4000" dirty="0">
                  <a:solidFill>
                    <a:srgbClr val="C00000"/>
                  </a:solidFill>
                  <a:latin typeface="Calibri"/>
                </a:rPr>
                <a:t>Bạn ơi nên ra chào cờ cùng với các bạn trong lớp. Bạn nên cố gắng tập hát để khi chào cờ hát thây hay nhé.</a:t>
              </a:r>
              <a:endParaRPr lang="en-US" sz="4000" dirty="0">
                <a:solidFill>
                  <a:srgbClr val="C00000"/>
                </a:solidFill>
                <a:latin typeface="Calibri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0E5C1-1075-4E5B-A8E0-360697CD3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66" y="2195030"/>
            <a:ext cx="4892397" cy="25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 nên bỏ mũ xuống và không nên tranh giành khi chào cờ.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93112-E58F-4902-A2F7-BBB189D0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54" y="2357753"/>
            <a:ext cx="4937076" cy="2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126A4-6A11-4A97-BEFF-0DABB94B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612" y="2435266"/>
            <a:ext cx="5450296" cy="1987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694E4-3EB0-4463-9849-C32145407F2E}"/>
              </a:ext>
            </a:extLst>
          </p:cNvPr>
          <p:cNvSpPr txBox="1"/>
          <p:nvPr/>
        </p:nvSpPr>
        <p:spPr>
          <a:xfrm>
            <a:off x="3736612" y="6049926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26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19" y="1736498"/>
            <a:ext cx="4185920" cy="182575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Chia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sẻ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cần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khi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chào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hát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" y="375843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4555049" y="3247700"/>
            <a:ext cx="7454071" cy="1936430"/>
            <a:chOff x="552970" y="1588903"/>
            <a:chExt cx="6652502" cy="85451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1841" y="3416"/>
                <a:ext cx="15577" cy="3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nhanh và ngắn gọn những việc em cần thực hiện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khi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chào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cờ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và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hát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Quốc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ca</a:t>
                </a:r>
                <a:endParaRPr lang="en-US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2D54BF7C-A982-4A29-8172-6A2B73857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678BF5-5226-4A12-B1F6-38E5D05A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8CBA751F-7A34-4555-B429-B74FD2D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33" name="图片 23">
            <a:extLst>
              <a:ext uri="{FF2B5EF4-FFF2-40B4-BE49-F238E27FC236}">
                <a16:creationId xmlns:a16="http://schemas.microsoft.com/office/drawing/2014/main" id="{A2C6808E-87C5-4DD0-A506-A684A426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733555-7734-432E-808F-1EC46183A6A2}"/>
              </a:ext>
            </a:extLst>
          </p:cNvPr>
          <p:cNvSpPr txBox="1"/>
          <p:nvPr/>
        </p:nvSpPr>
        <p:spPr>
          <a:xfrm>
            <a:off x="1968887" y="2361086"/>
            <a:ext cx="77150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id="{AA0D14B9-61F9-41D8-A5EB-AB65B144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08" y="3695192"/>
            <a:ext cx="3597592" cy="2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8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589" y="636813"/>
            <a:ext cx="7809141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Chuẩn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bị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bút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màu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để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vẽ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lá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Tổ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Hướng Dẫn Vẽ Lá Cờ Các Quốc Gia Trên Thế Giới">
            <a:hlinkClick r:id="" action="ppaction://media"/>
            <a:extLst>
              <a:ext uri="{FF2B5EF4-FFF2-40B4-BE49-F238E27FC236}">
                <a16:creationId xmlns:a16="http://schemas.microsoft.com/office/drawing/2014/main" id="{DB4803DF-6B9A-4AA7-B177-F597C08C8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159" y="152127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19" y="267474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41" y="363862"/>
            <a:ext cx="8164490" cy="6493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6BDFE-E1AA-482E-A73C-3FBEF0DE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254" y="2734961"/>
            <a:ext cx="63464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399FC-B4D7-4010-81C0-F9416BB5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115" y="2186339"/>
            <a:ext cx="637696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sv-SE" altLang="zh-CN" sz="6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Nhận xét hành vi</a:t>
            </a:r>
            <a:endParaRPr lang="zh-CN" altLang="en-US" sz="6600" b="1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713971-4DE4-401D-BF81-D889F49143A0}"/>
              </a:ext>
            </a:extLst>
          </p:cNvPr>
          <p:cNvPicPr/>
          <p:nvPr/>
        </p:nvPicPr>
        <p:blipFill rotWithShape="1">
          <a:blip r:embed="rId6"/>
          <a:srcRect l="9113" t="37870" r="54674" b="28468"/>
          <a:stretch/>
        </p:blipFill>
        <p:spPr bwMode="auto">
          <a:xfrm>
            <a:off x="1004036" y="1729664"/>
            <a:ext cx="8517687" cy="4622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8AA0E3-9FDB-47C4-98F7-16DFF40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831536" y="2235903"/>
            <a:ext cx="3240114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3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47F46-75B2-4757-A2D2-1FC48111D8F2}"/>
              </a:ext>
            </a:extLst>
          </p:cNvPr>
          <p:cNvSpPr txBox="1"/>
          <p:nvPr/>
        </p:nvSpPr>
        <p:spPr>
          <a:xfrm>
            <a:off x="3831536" y="6497718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599440"/>
            <a:ext cx="11662259" cy="5997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51120" y="785751"/>
            <a:ext cx="6536846" cy="5271409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07341-CCBD-4E7E-8332-765F19467A7D}"/>
              </a:ext>
            </a:extLst>
          </p:cNvPr>
          <p:cNvPicPr/>
          <p:nvPr/>
        </p:nvPicPr>
        <p:blipFill rotWithShape="1">
          <a:blip r:embed="rId5"/>
          <a:srcRect l="9113" t="37870" r="54674" b="28468"/>
          <a:stretch/>
        </p:blipFill>
        <p:spPr bwMode="auto">
          <a:xfrm>
            <a:off x="344492" y="1591182"/>
            <a:ext cx="5008420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1326E3-9137-4F02-AD71-D75B2684AE2C}"/>
              </a:ext>
            </a:extLst>
          </p:cNvPr>
          <p:cNvSpPr txBox="1"/>
          <p:nvPr/>
        </p:nvSpPr>
        <p:spPr>
          <a:xfrm>
            <a:off x="5352912" y="1811104"/>
            <a:ext cx="620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9A9C32-EFBE-453E-998A-3A003D8FC9C3}"/>
              </a:ext>
            </a:extLst>
          </p:cNvPr>
          <p:cNvSpPr/>
          <p:nvPr/>
        </p:nvSpPr>
        <p:spPr>
          <a:xfrm>
            <a:off x="264870" y="2477069"/>
            <a:ext cx="3738170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F84A-DCB5-4976-AE56-99BA7C484C55}"/>
              </a:ext>
            </a:extLst>
          </p:cNvPr>
          <p:cNvSpPr txBox="1"/>
          <p:nvPr/>
        </p:nvSpPr>
        <p:spPr>
          <a:xfrm>
            <a:off x="5454713" y="3010173"/>
            <a:ext cx="620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8F290D-9BD8-419F-8997-018E92C56337}"/>
              </a:ext>
            </a:extLst>
          </p:cNvPr>
          <p:cNvSpPr/>
          <p:nvPr/>
        </p:nvSpPr>
        <p:spPr>
          <a:xfrm>
            <a:off x="344492" y="1950720"/>
            <a:ext cx="2911664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26"/>
            <a:r>
              <a:rPr lang="sv-SE" altLang="zh-CN" sz="6600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Em sẽ khuyên bạn điều gì?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1324" y="363861"/>
            <a:ext cx="931422" cy="1861563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7" b="1" i="0" u="none" strike="noStrike" kern="1200" cap="none" spc="0" normalizeH="0" baseline="0" noProof="0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43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:a16="http://schemas.microsoft.com/office/drawing/2014/main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8A9AB4-CE68-4905-880B-B9D83B24F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410</Words>
  <Application>Microsoft Office PowerPoint</Application>
  <PresentationFormat>Widescreen</PresentationFormat>
  <Paragraphs>50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Baloo 2</vt:lpstr>
      <vt:lpstr>Calibri</vt:lpstr>
      <vt:lpstr>iCiel Cadena</vt:lpstr>
      <vt:lpstr>VNI-Avo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tú nguyễn</cp:lastModifiedBy>
  <cp:revision>32</cp:revision>
  <dcterms:created xsi:type="dcterms:W3CDTF">2022-07-08T07:12:00Z</dcterms:created>
  <dcterms:modified xsi:type="dcterms:W3CDTF">2022-09-16T12:07:39Z</dcterms:modified>
</cp:coreProperties>
</file>