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2" r:id="rId4"/>
  </p:sldMasterIdLst>
  <p:notesMasterIdLst>
    <p:notesMasterId r:id="rId27"/>
  </p:notesMasterIdLst>
  <p:sldIdLst>
    <p:sldId id="345" r:id="rId5"/>
    <p:sldId id="346" r:id="rId6"/>
    <p:sldId id="347" r:id="rId7"/>
    <p:sldId id="348" r:id="rId8"/>
    <p:sldId id="349" r:id="rId9"/>
    <p:sldId id="350" r:id="rId10"/>
    <p:sldId id="351" r:id="rId11"/>
    <p:sldId id="259" r:id="rId12"/>
    <p:sldId id="359" r:id="rId13"/>
    <p:sldId id="263" r:id="rId14"/>
    <p:sldId id="367" r:id="rId15"/>
    <p:sldId id="523" r:id="rId16"/>
    <p:sldId id="260" r:id="rId17"/>
    <p:sldId id="524" r:id="rId18"/>
    <p:sldId id="525" r:id="rId19"/>
    <p:sldId id="526" r:id="rId20"/>
    <p:sldId id="528" r:id="rId21"/>
    <p:sldId id="527" r:id="rId22"/>
    <p:sldId id="529" r:id="rId23"/>
    <p:sldId id="354" r:id="rId24"/>
    <p:sldId id="530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7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3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9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5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8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4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21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0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60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7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40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803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6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94873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0699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163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77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510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48713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28109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8136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9216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077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3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346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2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6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5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0D460A-61EA-4205-80D2-E0CCAE39AA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D787E2-69F5-47EF-96C4-C3564137C6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6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949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24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microsoft.com/office/2007/relationships/hdphoto" Target="../media/hdphoto4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microsoft.com/office/2007/relationships/hdphoto" Target="../media/hdphoto13.wdp"/><Relationship Id="rId30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31.wdp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0.wdp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microsoft.com/office/2007/relationships/hdphoto" Target="../media/hdphoto15.wdp"/><Relationship Id="rId10" Type="http://schemas.openxmlformats.org/officeDocument/2006/relationships/image" Target="../media/image41.png"/><Relationship Id="rId4" Type="http://schemas.openxmlformats.org/officeDocument/2006/relationships/image" Target="../media/image23.png"/><Relationship Id="rId9" Type="http://schemas.microsoft.com/office/2007/relationships/hdphoto" Target="../media/hdphoto18.wdp"/><Relationship Id="rId1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microsoft.com/office/2007/relationships/hdphoto" Target="../media/hdphoto23.wdp"/><Relationship Id="rId12" Type="http://schemas.microsoft.com/office/2007/relationships/hdphoto" Target="../media/hdphoto2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2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27.wdp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26.wdp"/><Relationship Id="rId4" Type="http://schemas.openxmlformats.org/officeDocument/2006/relationships/audio" Target="../media/media2.mp3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microsoft.com/office/2007/relationships/hdphoto" Target="../media/hdphoto28.wdp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microsoft.com/office/2007/relationships/hdphoto" Target="../media/hdphoto29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microsoft.com/office/2007/relationships/hdphoto" Target="../media/hdphoto3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9.wdp"/><Relationship Id="rId34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3.png"/><Relationship Id="rId9" Type="http://schemas.microsoft.com/office/2007/relationships/hdphoto" Target="../media/hdphoto3.wdp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microsoft.com/office/2007/relationships/hdphoto" Target="../media/hdphoto12.wdp"/><Relationship Id="rId30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91717" y="703245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97" y="3096355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34" y="1926366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30" dur="1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820" fill="hold">
                                          <p:stCondLst>
                                            <p:cond delay="382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820" fill="hold">
                                          <p:stCondLst>
                                            <p:cond delay="764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820" fill="hold">
                                          <p:stCondLst>
                                            <p:cond delay="1146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820" fill="hold">
                                          <p:stCondLst>
                                            <p:cond delay="1528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Ngày khai giảng năm học mới, ngày Minh </a:t>
            </a:r>
            <a:r>
              <a:rPr lang="vi-VN" sz="3000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chính t</a:t>
            </a:r>
            <a:r>
              <a:rPr lang="en-US" sz="3000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h</a:t>
            </a:r>
            <a:r>
              <a:rPr lang="vi-VN" sz="3000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ức </a:t>
            </a: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hành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573" y="4068964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93" y="-303217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706073" y="0"/>
            <a:ext cx="3954636" cy="1600200"/>
          </a:xfrm>
          <a:prstGeom prst="wedgeEllipseCallout">
            <a:avLst>
              <a:gd name="adj1" fmla="val -18039"/>
              <a:gd name="adj2" fmla="val 93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9551237" y="673056"/>
            <a:ext cx="2233523" cy="1372637"/>
          </a:xfrm>
          <a:prstGeom prst="wedgeEllipseCallout">
            <a:avLst>
              <a:gd name="adj1" fmla="val -48408"/>
              <a:gd name="adj2" fmla="val 88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5658448" y="5143999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Vậy là bố đã có công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670B3-61F5-446E-AD73-B180C8DD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sinh ra bố mình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606" y="1543050"/>
            <a:ext cx="3091069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2927" y="1533234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939" y="1552575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981 C 0.00104 -0.09004 -0.00352 -0.11713 0.00937 -0.15602 C 0.01341 -0.16829 0.01328 -0.18032 0.01875 -0.19143 C 0.02343 -0.2169 0.03021 -0.24167 0.04323 -0.26204 C 0.04869 -0.2706 0.05586 -0.27454 0.06198 -0.28217 C 0.06653 -0.28796 0.07083 -0.29398 0.07513 -0.3 C 0.07669 -0.30208 0.07929 -0.30278 0.08086 -0.30486 C 0.08307 -0.30787 0.08411 -0.31227 0.08646 -0.31504 C 0.08802 -0.31667 0.09036 -0.3162 0.09205 -0.31759 C 0.09791 -0.32153 0.10169 -0.32801 0.10716 -0.33264 C 0.10898 -0.33426 0.11106 -0.33403 0.11276 -0.33518 C 0.12369 -0.34398 0.13385 -0.35463 0.14479 -0.36296 C 0.14726 -0.36481 0.15 -0.36597 0.15234 -0.36805 C 0.15924 -0.37454 0.16836 -0.38796 0.17682 -0.39074 C 0.18724 -0.39444 0.19492 -0.40092 0.20494 -0.40602 C 0.21471 -0.41088 0.22487 -0.41319 0.23502 -0.41597 C 0.24531 -0.42292 0.25586 -0.42477 0.26705 -0.4287 C 0.27018 -0.42963 0.2733 -0.43009 0.27643 -0.43125 C 0.28021 -0.43264 0.28776 -0.43611 0.28776 -0.43611 C 0.32773 -0.43495 0.36015 -0.43611 0.39687 -0.42361 C 0.39869 -0.42199 0.40052 -0.41991 0.40247 -0.41852 C 0.40481 -0.41736 0.40781 -0.41782 0.41002 -0.41597 C 0.43776 -0.39444 0.41562 -0.40509 0.43073 -0.39838 C 0.43411 -0.39375 0.43854 -0.39028 0.44205 -0.38565 C 0.45455 -0.36898 0.4638 -0.34838 0.48151 -0.34028 C 0.48802 -0.32893 0.49427 -0.31944 0.50026 -0.30741 C 0.50351 -0.30092 0.5082 -0.28379 0.50976 -0.27708 C 0.51106 -0.27222 0.51471 -0.26875 0.51718 -0.26458 C 0.52135 -0.24838 0.51588 -0.26597 0.52669 -0.24699 C 0.53151 -0.23796 0.53528 -0.22824 0.53984 -0.21921 C 0.54856 -0.20139 0.55052 -0.18009 0.55677 -0.16111 C 0.56276 -0.14305 0.57278 -0.12199 0.58307 -0.1081 C 0.59492 -0.06018 0.58841 -0.09213 0.58489 0.0132 C 0.58489 0.01597 0.58307 0.02083 0.58307 0.02107 L 0.58867 0.00046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152" y="3886200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97565" y="152402"/>
            <a:ext cx="1179443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 của bà nội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85738" y="1524000"/>
            <a:ext cx="215967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7734" y="1562100"/>
            <a:ext cx="283213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2106" y="1562100"/>
            <a:ext cx="308658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0013 -0.01806 0.00364 -0.0294 0.0082 -0.04491 C 0.01133 -0.05486 0.00872 -0.0544 0.01159 -0.06713 C 0.01224 -0.07037 0.01393 -0.07269 0.01497 -0.0757 C 0.02266 -0.09931 0.02904 -0.1213 0.03854 -0.14283 C 0.03906 -0.14375 0.04844 -0.16829 0.05039 -0.17107 C 0.05234 -0.17385 0.05508 -0.17408 0.05716 -0.17662 C 0.05963 -0.17986 0.06133 -0.18473 0.06393 -0.18797 C 0.0737 -0.2 0.06745 -0.18727 0.07565 -0.19908 C 0.07917 -0.2044 0.08138 -0.2125 0.08555 -0.21574 C 0.08789 -0.21783 0.09023 -0.21922 0.09232 -0.22153 C 0.09427 -0.22385 0.09557 -0.22778 0.09739 -0.2301 C 0.10221 -0.23635 0.1082 -0.23959 0.1125 -0.24676 C 0.12266 -0.26366 0.13424 -0.27385 0.14792 -0.27755 C 0.15677 -0.28334 0.16588 -0.28681 0.17487 -0.29144 C 0.21185 -0.29074 0.24896 -0.29144 0.28594 -0.28866 C 0.30195 -0.28773 0.31797 -0.26713 0.33294 -0.26088 C 0.3388 -0.25463 0.34544 -0.24861 0.35156 -0.24398 C 0.35482 -0.24167 0.35846 -0.24098 0.36159 -0.23843 C 0.36536 -0.23542 0.37174 -0.22709 0.37174 -0.22686 C 0.37292 -0.22431 0.37422 -0.22176 0.37513 -0.21875 C 0.37591 -0.21598 0.37591 -0.21273 0.37682 -0.21019 C 0.38138 -0.19699 0.38763 -0.18519 0.39531 -0.17662 C 0.39935 -0.1669 0.40443 -0.1632 0.40872 -0.15417 C 0.41002 -0.15162 0.41068 -0.14838 0.41211 -0.14584 C 0.41536 -0.13982 0.41888 -0.13449 0.42226 -0.12894 C 0.42422 -0.1257 0.42513 -0.12084 0.42721 -0.11783 C 0.43034 -0.1132 0.43737 -0.10648 0.43737 -0.10625 C 0.44414 -0.08959 0.44232 -0.07871 0.45091 -0.06436 C 0.45508 -0.04329 0.44883 -0.06852 0.45755 -0.05047 C 0.45872 -0.04815 0.45846 -0.04445 0.45924 -0.04213 C 0.46237 -0.03264 0.47057 -0.01922 0.47279 -0.00834 C 0.47487 0.00208 0.47864 0.00972 0.48125 0.01967 C 0.48463 0.03356 0.48502 0.05023 0.48633 0.06458 C 0.48568 0.07129 0.48463 0.08449 0.48463 0.08472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75861" y="152402"/>
            <a:ext cx="10714382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trai của bác (anh của bố)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3" y="150495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C 0.00104 -0.00578 0.00339 -0.01134 0.00339 -0.01736 C 0.00235 -0.08171 0.00664 -0.17407 -0.01693 -0.23472 C -0.0194 -0.25138 -0.02318 -0.26759 -0.0289 -0.28125 C -0.03034 -0.28449 -0.03255 -0.28657 -0.03385 -0.29004 C -0.0362 -0.29513 -0.03763 -0.30578 -0.04062 -0.31018 C -0.05026 -0.32453 -0.06341 -0.33333 -0.07448 -0.34236 C -0.08372 -0.34907 -0.09245 -0.35763 -0.10156 -0.36551 C -0.1039 -0.36736 -0.10456 -0.37199 -0.10677 -0.37407 C -0.11328 -0.38055 -0.11849 -0.37963 -0.12526 -0.38263 C -0.15182 -0.39513 -0.17825 -0.40601 -0.20482 -0.41736 C -0.24414 -0.41574 -0.28229 -0.41203 -0.32148 -0.40879 C -0.33307 -0.40509 -0.34622 -0.4037 -0.35703 -0.39421 C -0.36289 -0.38935 -0.36771 -0.38333 -0.37396 -0.38009 C -0.37943 -0.35138 -0.37057 -0.39189 -0.38073 -0.36551 C -0.38854 -0.34513 -0.37617 -0.36157 -0.38568 -0.3449 C -0.39258 -0.3331 -0.39544 -0.33263 -0.39922 -0.3162 C -0.4112 -0.26551 -0.41771 -0.21342 -0.42135 -0.15949 C -0.42239 -0.12037 -0.42057 -0.10277 -0.4263 -0.07245 C -0.42838 -0.04051 -0.43398 -0.01365 -0.42812 0.02037 C -0.42734 0.025 -0.42239 0.02037 -0.41953 0.02037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được bà ngoại sinh ra sau mẹ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9426" y="1562100"/>
            <a:ext cx="21124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913" y="1552989"/>
            <a:ext cx="224324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1628" y="1552989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C 0.01315 -0.05834 0.00521 -0.01436 0.0013 -0.16088 C 0.00052 -0.19607 -0.00547 -0.25718 -0.025 -0.27848 C -0.02656 -0.28635 -0.02825 -0.29422 -0.02982 -0.30209 C -0.03073 -0.30649 -0.03476 -0.30695 -0.03685 -0.30996 C -0.03932 -0.31343 -0.04101 -0.31899 -0.04401 -0.32176 C -0.05247 -0.3294 -0.06133 -0.32987 -0.07044 -0.33334 C -0.08568 -0.33912 -0.09792 -0.34537 -0.11341 -0.34908 C -0.14023 -0.36389 -0.16784 -0.37385 -0.19466 -0.38843 C -0.20976 -0.39676 -0.22643 -0.39422 -0.24232 -0.3963 C -0.275 -0.39491 -0.30768 -0.39468 -0.34049 -0.39237 C -0.3595 -0.39098 -0.37539 -0.37315 -0.39297 -0.36482 C -0.40273 -0.36019 -0.41549 -0.35834 -0.42396 -0.34908 C -0.43463 -0.3375 -0.44596 -0.32987 -0.45742 -0.32176 C -0.46068 -0.31945 -0.46393 -0.3169 -0.46706 -0.31389 C -0.46953 -0.31158 -0.47161 -0.30787 -0.47422 -0.30602 C -0.47877 -0.30255 -0.48424 -0.30278 -0.48854 -0.29815 C -0.52031 -0.2632 -0.47305 -0.31343 -0.50286 -0.28635 C -0.50794 -0.28172 -0.51732 -0.27061 -0.51732 -0.27037 C -0.52461 -0.25278 -0.52825 -0.23334 -0.53633 -0.21575 C -0.5414 -0.19121 -0.54114 -0.2007 -0.54114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28468" y="770247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51" y="2892344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56" y="1708143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2022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3900211" y="184322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502</Words>
  <Application>Microsoft Office PowerPoint</Application>
  <PresentationFormat>Widescreen</PresentationFormat>
  <Paragraphs>68</Paragraphs>
  <Slides>22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Coiny</vt:lpstr>
      <vt:lpstr>Georgia</vt:lpstr>
      <vt:lpstr>Odibee Sans</vt:lpstr>
      <vt:lpstr>Times New Roman</vt:lpstr>
      <vt:lpstr>思源黑体 Medium</vt:lpstr>
      <vt:lpstr>1_Office Theme</vt:lpstr>
      <vt:lpstr>2_Office Theme</vt:lpstr>
      <vt:lpstr>1_Office 主题​​</vt:lpstr>
      <vt:lpstr>1_Simple Light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tú nguyễn</cp:lastModifiedBy>
  <cp:revision>21</cp:revision>
  <dcterms:created xsi:type="dcterms:W3CDTF">2022-07-05T03:40:20Z</dcterms:created>
  <dcterms:modified xsi:type="dcterms:W3CDTF">2022-09-16T12:27:55Z</dcterms:modified>
</cp:coreProperties>
</file>