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6" r:id="rId3"/>
    <p:sldId id="259" r:id="rId4"/>
    <p:sldId id="260" r:id="rId5"/>
    <p:sldId id="266" r:id="rId6"/>
    <p:sldId id="291" r:id="rId7"/>
    <p:sldId id="262" r:id="rId8"/>
    <p:sldId id="264" r:id="rId9"/>
    <p:sldId id="271" r:id="rId10"/>
    <p:sldId id="272" r:id="rId11"/>
    <p:sldId id="273" r:id="rId12"/>
    <p:sldId id="274" r:id="rId13"/>
    <p:sldId id="263" r:id="rId14"/>
    <p:sldId id="265" r:id="rId15"/>
    <p:sldId id="295" r:id="rId16"/>
    <p:sldId id="268" r:id="rId17"/>
    <p:sldId id="276" r:id="rId18"/>
    <p:sldId id="277" r:id="rId19"/>
    <p:sldId id="278" r:id="rId20"/>
    <p:sldId id="279" r:id="rId21"/>
    <p:sldId id="282" r:id="rId22"/>
    <p:sldId id="293" r:id="rId23"/>
    <p:sldId id="285" r:id="rId24"/>
    <p:sldId id="286" r:id="rId25"/>
    <p:sldId id="281" r:id="rId26"/>
    <p:sldId id="288" r:id="rId27"/>
    <p:sldId id="284" r:id="rId28"/>
    <p:sldId id="287" r:id="rId29"/>
    <p:sldId id="289" r:id="rId30"/>
    <p:sldId id="297" r:id="rId31"/>
    <p:sldId id="290" r:id="rId32"/>
    <p:sldId id="294" r:id="rId33"/>
  </p:sldIdLst>
  <p:sldSz cx="12192000" cy="6858000"/>
  <p:notesSz cx="6858000" cy="9144000"/>
  <p:custDataLst>
    <p:tags r:id="rId3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57" d="100"/>
          <a:sy n="57" d="100"/>
        </p:scale>
        <p:origin x="90" y="4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439A7-3E9E-4B0B-BD97-B25FAED9111A}" type="datetimeFigureOut">
              <a:rPr lang="en-US" smtClean="0"/>
              <a:pPr/>
              <a:t>3/26/2022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F4B0B-261F-4001-8923-680C2FA6BC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9637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439A7-3E9E-4B0B-BD97-B25FAED9111A}" type="datetimeFigureOut">
              <a:rPr lang="en-US" smtClean="0"/>
              <a:pPr/>
              <a:t>3/26/2022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F4B0B-261F-4001-8923-680C2FA6BC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6852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439A7-3E9E-4B0B-BD97-B25FAED9111A}" type="datetimeFigureOut">
              <a:rPr lang="en-US" smtClean="0"/>
              <a:pPr/>
              <a:t>3/26/2022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F4B0B-261F-4001-8923-680C2FA6BC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9509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439A7-3E9E-4B0B-BD97-B25FAED9111A}" type="datetimeFigureOut">
              <a:rPr lang="en-US" smtClean="0"/>
              <a:pPr/>
              <a:t>3/26/2022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F4B0B-261F-4001-8923-680C2FA6BC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072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439A7-3E9E-4B0B-BD97-B25FAED9111A}" type="datetimeFigureOut">
              <a:rPr lang="en-US" smtClean="0"/>
              <a:pPr/>
              <a:t>3/26/2022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F4B0B-261F-4001-8923-680C2FA6BC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8729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439A7-3E9E-4B0B-BD97-B25FAED9111A}" type="datetimeFigureOut">
              <a:rPr lang="en-US" smtClean="0"/>
              <a:pPr/>
              <a:t>3/26/2022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F4B0B-261F-4001-8923-680C2FA6BC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6501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439A7-3E9E-4B0B-BD97-B25FAED9111A}" type="datetimeFigureOut">
              <a:rPr lang="en-US" smtClean="0"/>
              <a:pPr/>
              <a:t>3/26/2022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F4B0B-261F-4001-8923-680C2FA6BC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3957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439A7-3E9E-4B0B-BD97-B25FAED9111A}" type="datetimeFigureOut">
              <a:rPr lang="en-US" smtClean="0"/>
              <a:pPr/>
              <a:t>3/26/2022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F4B0B-261F-4001-8923-680C2FA6BC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159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439A7-3E9E-4B0B-BD97-B25FAED9111A}" type="datetimeFigureOut">
              <a:rPr lang="en-US" smtClean="0"/>
              <a:pPr/>
              <a:t>3/26/2022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F4B0B-261F-4001-8923-680C2FA6BC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0931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439A7-3E9E-4B0B-BD97-B25FAED9111A}" type="datetimeFigureOut">
              <a:rPr lang="en-US" smtClean="0"/>
              <a:pPr/>
              <a:t>3/26/2022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F4B0B-261F-4001-8923-680C2FA6BC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5439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439A7-3E9E-4B0B-BD97-B25FAED9111A}" type="datetimeFigureOut">
              <a:rPr lang="en-US" smtClean="0"/>
              <a:pPr/>
              <a:t>3/26/2022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F4B0B-261F-4001-8923-680C2FA6BC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9668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9439A7-3E9E-4B0B-BD97-B25FAED9111A}" type="datetimeFigureOut">
              <a:rPr lang="en-US" smtClean="0"/>
              <a:pPr/>
              <a:t>3/26/2022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F4B0B-261F-4001-8923-680C2FA6BC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726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GK Tiếng Việt 3 - Tuần - Chủ điểm: THỂ THA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17663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528150"/>
            <a:ext cx="12202663" cy="431183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chemeClr val="tx1"/>
                </a:solidFill>
              </a:rPr>
              <a:t>2. </a:t>
            </a:r>
            <a:r>
              <a:rPr lang="en-US" sz="3600" dirty="0" err="1">
                <a:solidFill>
                  <a:schemeClr val="tx1"/>
                </a:solidFill>
              </a:rPr>
              <a:t>Ngựa</a:t>
            </a:r>
            <a:r>
              <a:rPr lang="en-US" sz="3600" dirty="0">
                <a:solidFill>
                  <a:schemeClr val="tx1"/>
                </a:solidFill>
              </a:rPr>
              <a:t> Cha </a:t>
            </a:r>
            <a:r>
              <a:rPr lang="en-US" sz="3600" dirty="0" err="1">
                <a:solidFill>
                  <a:schemeClr val="tx1"/>
                </a:solidFill>
              </a:rPr>
              <a:t>thấy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thế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bảo</a:t>
            </a:r>
            <a:r>
              <a:rPr lang="en-US" sz="3600" dirty="0">
                <a:solidFill>
                  <a:schemeClr val="tx1"/>
                </a:solidFill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3600" dirty="0">
                <a:solidFill>
                  <a:schemeClr val="tx1"/>
                </a:solidFill>
              </a:rPr>
              <a:t>Con </a:t>
            </a:r>
            <a:r>
              <a:rPr lang="en-US" sz="3600" dirty="0" err="1">
                <a:solidFill>
                  <a:schemeClr val="tx1"/>
                </a:solidFill>
              </a:rPr>
              <a:t>trai</a:t>
            </a:r>
            <a:r>
              <a:rPr lang="en-US" sz="3600" dirty="0">
                <a:solidFill>
                  <a:schemeClr val="tx1"/>
                </a:solidFill>
              </a:rPr>
              <a:t> à, con </a:t>
            </a:r>
            <a:r>
              <a:rPr lang="en-US" sz="3600" dirty="0" err="1">
                <a:solidFill>
                  <a:schemeClr val="tx1"/>
                </a:solidFill>
              </a:rPr>
              <a:t>phải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đến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bác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thợ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rèn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để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xem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lại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bộ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móng</a:t>
            </a:r>
            <a:r>
              <a:rPr lang="en-US" sz="3600" dirty="0">
                <a:solidFill>
                  <a:schemeClr val="tx1"/>
                </a:solidFill>
              </a:rPr>
              <a:t>.  </a:t>
            </a:r>
            <a:r>
              <a:rPr lang="en-US" sz="3600" dirty="0" err="1">
                <a:solidFill>
                  <a:schemeClr val="tx1"/>
                </a:solidFill>
              </a:rPr>
              <a:t>Nó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cần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thiết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cho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cuộc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đua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hơn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là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bộ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đồ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đẹp</a:t>
            </a:r>
            <a:r>
              <a:rPr lang="en-US" sz="3600" dirty="0">
                <a:solidFill>
                  <a:schemeClr val="tx1"/>
                </a:solidFill>
              </a:rPr>
              <a:t>.</a:t>
            </a:r>
          </a:p>
          <a:p>
            <a:r>
              <a:rPr lang="en-US" sz="3600" dirty="0" err="1">
                <a:solidFill>
                  <a:schemeClr val="tx1"/>
                </a:solidFill>
              </a:rPr>
              <a:t>Ngựa</a:t>
            </a:r>
            <a:r>
              <a:rPr lang="en-US" sz="3600" dirty="0">
                <a:solidFill>
                  <a:schemeClr val="tx1"/>
                </a:solidFill>
              </a:rPr>
              <a:t> Con </a:t>
            </a:r>
            <a:r>
              <a:rPr lang="en-US" sz="3600" dirty="0" err="1">
                <a:solidFill>
                  <a:schemeClr val="tx1"/>
                </a:solidFill>
              </a:rPr>
              <a:t>mắt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không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rời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bóng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mình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dưới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nước</a:t>
            </a:r>
            <a:r>
              <a:rPr lang="en-US" sz="3600" dirty="0">
                <a:solidFill>
                  <a:schemeClr val="tx1"/>
                </a:solidFill>
              </a:rPr>
              <a:t>, </a:t>
            </a:r>
            <a:r>
              <a:rPr lang="en-US" sz="3600" dirty="0" err="1">
                <a:solidFill>
                  <a:schemeClr val="tx1"/>
                </a:solidFill>
              </a:rPr>
              <a:t>ngúng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nguẩy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đáp</a:t>
            </a:r>
            <a:r>
              <a:rPr lang="en-US" sz="3600" dirty="0">
                <a:solidFill>
                  <a:schemeClr val="tx1"/>
                </a:solidFill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3600" dirty="0">
                <a:solidFill>
                  <a:schemeClr val="tx1"/>
                </a:solidFill>
              </a:rPr>
              <a:t>Cha </a:t>
            </a:r>
            <a:r>
              <a:rPr lang="en-US" sz="3600" dirty="0" err="1">
                <a:solidFill>
                  <a:schemeClr val="tx1"/>
                </a:solidFill>
              </a:rPr>
              <a:t>yên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tâm</a:t>
            </a:r>
            <a:r>
              <a:rPr lang="vi-VN" sz="3600" dirty="0">
                <a:solidFill>
                  <a:schemeClr val="tx1"/>
                </a:solidFill>
              </a:rPr>
              <a:t> đi</a:t>
            </a:r>
            <a:r>
              <a:rPr lang="en-US" sz="3600" dirty="0">
                <a:solidFill>
                  <a:schemeClr val="tx1"/>
                </a:solidFill>
              </a:rPr>
              <a:t>.  </a:t>
            </a:r>
            <a:r>
              <a:rPr lang="en-US" sz="3600" dirty="0" err="1">
                <a:solidFill>
                  <a:schemeClr val="tx1"/>
                </a:solidFill>
              </a:rPr>
              <a:t>Móng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của</a:t>
            </a:r>
            <a:r>
              <a:rPr lang="en-US" sz="3600" dirty="0">
                <a:solidFill>
                  <a:schemeClr val="tx1"/>
                </a:solidFill>
              </a:rPr>
              <a:t> con </a:t>
            </a:r>
            <a:r>
              <a:rPr lang="en-US" sz="3600" dirty="0" err="1">
                <a:solidFill>
                  <a:schemeClr val="tx1"/>
                </a:solidFill>
              </a:rPr>
              <a:t>chắc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chắn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lắm</a:t>
            </a:r>
            <a:r>
              <a:rPr lang="en-US" sz="3600" dirty="0">
                <a:solidFill>
                  <a:schemeClr val="tx1"/>
                </a:solidFill>
              </a:rPr>
              <a:t>.  Con </a:t>
            </a:r>
            <a:r>
              <a:rPr lang="en-US" sz="3600" dirty="0" err="1">
                <a:solidFill>
                  <a:schemeClr val="tx1"/>
                </a:solidFill>
              </a:rPr>
              <a:t>nhất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định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sẽ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thắng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mà</a:t>
            </a:r>
            <a:r>
              <a:rPr lang="en-US" sz="3600" dirty="0">
                <a:solidFill>
                  <a:schemeClr val="tx1"/>
                </a:solidFill>
              </a:rPr>
              <a:t>!</a:t>
            </a: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7906658" y="3901787"/>
            <a:ext cx="281354" cy="538873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H="1">
            <a:off x="928749" y="4923255"/>
            <a:ext cx="281354" cy="538873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8993892" y="5512153"/>
            <a:ext cx="281354" cy="538873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8925563" y="5491830"/>
            <a:ext cx="281354" cy="538873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3299157" y="5462128"/>
            <a:ext cx="281354" cy="538873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3262981" y="5413562"/>
            <a:ext cx="281354" cy="538873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2787362" y="6109130"/>
            <a:ext cx="281354" cy="538873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2719704" y="6046133"/>
            <a:ext cx="281354" cy="538873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10886664" y="3312509"/>
            <a:ext cx="281354" cy="538873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10798239" y="3308404"/>
            <a:ext cx="281354" cy="538873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8005801" y="3917811"/>
            <a:ext cx="281354" cy="538873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4866027" y="2769531"/>
            <a:ext cx="281354" cy="538873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8767801" y="4474069"/>
            <a:ext cx="281354" cy="538873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2148951" y="3293750"/>
            <a:ext cx="281354" cy="538873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164624" y="417318"/>
            <a:ext cx="11873414" cy="17204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/>
              <a:t>Đoạn</a:t>
            </a:r>
            <a:r>
              <a:rPr lang="en-US" sz="3200" dirty="0"/>
              <a:t> 2: </a:t>
            </a:r>
            <a:r>
              <a:rPr lang="en-US" sz="3200" dirty="0" err="1"/>
              <a:t>Đọc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sự</a:t>
            </a:r>
            <a:r>
              <a:rPr lang="en-US" sz="3200" dirty="0"/>
              <a:t> </a:t>
            </a:r>
            <a:r>
              <a:rPr lang="en-US" sz="3200" dirty="0" err="1"/>
              <a:t>chuyển</a:t>
            </a:r>
            <a:r>
              <a:rPr lang="en-US" sz="3200" dirty="0"/>
              <a:t> </a:t>
            </a:r>
            <a:r>
              <a:rPr lang="en-US" sz="3200" dirty="0" err="1"/>
              <a:t>giọng</a:t>
            </a:r>
            <a:r>
              <a:rPr lang="en-US" sz="3200" dirty="0"/>
              <a:t> </a:t>
            </a:r>
            <a:r>
              <a:rPr lang="en-US" sz="3200" dirty="0" err="1"/>
              <a:t>với</a:t>
            </a:r>
            <a:r>
              <a:rPr lang="en-US" sz="3200" dirty="0"/>
              <a:t> </a:t>
            </a:r>
            <a:r>
              <a:rPr lang="en-US" sz="3200" dirty="0" err="1"/>
              <a:t>lời</a:t>
            </a:r>
            <a:r>
              <a:rPr lang="en-US" sz="3200" dirty="0"/>
              <a:t> </a:t>
            </a:r>
            <a:r>
              <a:rPr lang="en-US" sz="3200" dirty="0" err="1"/>
              <a:t>thoại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r>
              <a:rPr lang="en-US" sz="3200" dirty="0"/>
              <a:t> </a:t>
            </a:r>
            <a:r>
              <a:rPr lang="en-US" sz="3200" dirty="0" err="1"/>
              <a:t>hai</a:t>
            </a:r>
            <a:r>
              <a:rPr lang="en-US" sz="3200" dirty="0"/>
              <a:t> cha con </a:t>
            </a:r>
            <a:r>
              <a:rPr lang="en-US" sz="3200" dirty="0" err="1"/>
              <a:t>nhà</a:t>
            </a:r>
            <a:r>
              <a:rPr lang="en-US" sz="3200" dirty="0"/>
              <a:t> </a:t>
            </a:r>
            <a:r>
              <a:rPr lang="en-US" sz="3200" dirty="0" err="1"/>
              <a:t>ngựa</a:t>
            </a:r>
            <a:r>
              <a:rPr lang="en-US" sz="3200" dirty="0"/>
              <a:t>: </a:t>
            </a:r>
            <a:r>
              <a:rPr lang="en-US" sz="3200" dirty="0" err="1"/>
              <a:t>giọng</a:t>
            </a:r>
            <a:r>
              <a:rPr lang="en-US" sz="3200" dirty="0"/>
              <a:t> cha </a:t>
            </a:r>
            <a:r>
              <a:rPr lang="en-US" sz="3200" dirty="0" err="1"/>
              <a:t>ân</a:t>
            </a:r>
            <a:r>
              <a:rPr lang="en-US" sz="3200" dirty="0"/>
              <a:t> </a:t>
            </a:r>
            <a:r>
              <a:rPr lang="en-US" sz="3200" dirty="0" err="1"/>
              <a:t>cần</a:t>
            </a:r>
            <a:r>
              <a:rPr lang="en-US" sz="3200" dirty="0"/>
              <a:t>, </a:t>
            </a:r>
            <a:r>
              <a:rPr lang="en-US" sz="3200" dirty="0" err="1"/>
              <a:t>nhẹ</a:t>
            </a:r>
            <a:r>
              <a:rPr lang="en-US" sz="3200" dirty="0"/>
              <a:t> </a:t>
            </a:r>
            <a:r>
              <a:rPr lang="en-US" sz="3200" dirty="0" err="1"/>
              <a:t>nhàng</a:t>
            </a:r>
            <a:r>
              <a:rPr lang="en-US" sz="3200" dirty="0"/>
              <a:t> </a:t>
            </a:r>
            <a:r>
              <a:rPr lang="en-US" sz="3200" dirty="0" err="1"/>
              <a:t>thể</a:t>
            </a:r>
            <a:r>
              <a:rPr lang="en-US" sz="3200" dirty="0"/>
              <a:t> </a:t>
            </a:r>
            <a:r>
              <a:rPr lang="en-US" sz="3200" dirty="0" err="1"/>
              <a:t>hiện</a:t>
            </a:r>
            <a:r>
              <a:rPr lang="en-US" sz="3200" dirty="0"/>
              <a:t> </a:t>
            </a:r>
            <a:r>
              <a:rPr lang="en-US" sz="3200" dirty="0" err="1"/>
              <a:t>sự</a:t>
            </a:r>
            <a:r>
              <a:rPr lang="en-US" sz="3200" dirty="0"/>
              <a:t> </a:t>
            </a:r>
            <a:r>
              <a:rPr lang="en-US" sz="3200" dirty="0" err="1"/>
              <a:t>khuyên</a:t>
            </a:r>
            <a:r>
              <a:rPr lang="en-US" sz="3200" dirty="0"/>
              <a:t> </a:t>
            </a:r>
            <a:r>
              <a:rPr lang="en-US" sz="3200" dirty="0" err="1"/>
              <a:t>nhủ</a:t>
            </a:r>
            <a:r>
              <a:rPr lang="en-US" sz="3200" dirty="0"/>
              <a:t>; </a:t>
            </a:r>
            <a:r>
              <a:rPr lang="en-US" sz="3200" dirty="0" err="1"/>
              <a:t>còn</a:t>
            </a:r>
            <a:r>
              <a:rPr lang="en-US" sz="3200" dirty="0"/>
              <a:t> </a:t>
            </a:r>
            <a:r>
              <a:rPr lang="en-US" sz="3200" dirty="0" err="1"/>
              <a:t>giọng</a:t>
            </a:r>
            <a:r>
              <a:rPr lang="en-US" sz="3200" dirty="0"/>
              <a:t> </a:t>
            </a:r>
            <a:r>
              <a:rPr lang="en-US" sz="3200" dirty="0" err="1"/>
              <a:t>Ngựa</a:t>
            </a:r>
            <a:r>
              <a:rPr lang="en-US" sz="3200" dirty="0"/>
              <a:t> Con </a:t>
            </a:r>
            <a:r>
              <a:rPr lang="en-US" sz="3200" dirty="0" err="1"/>
              <a:t>thì</a:t>
            </a:r>
            <a:r>
              <a:rPr lang="en-US" sz="3200" dirty="0"/>
              <a:t> </a:t>
            </a:r>
            <a:r>
              <a:rPr lang="en-US" sz="3200" dirty="0" err="1"/>
              <a:t>tự</a:t>
            </a:r>
            <a:r>
              <a:rPr lang="en-US" sz="3200" dirty="0"/>
              <a:t> tin </a:t>
            </a:r>
            <a:r>
              <a:rPr lang="en-US" sz="3200" dirty="0" err="1"/>
              <a:t>thể</a:t>
            </a:r>
            <a:r>
              <a:rPr lang="en-US" sz="3200" dirty="0"/>
              <a:t> </a:t>
            </a:r>
            <a:r>
              <a:rPr lang="en-US" sz="3200" dirty="0" err="1"/>
              <a:t>hiện</a:t>
            </a:r>
            <a:r>
              <a:rPr lang="en-US" sz="3200" dirty="0"/>
              <a:t> </a:t>
            </a:r>
            <a:r>
              <a:rPr lang="en-US" sz="3200" dirty="0" err="1"/>
              <a:t>sự</a:t>
            </a:r>
            <a:r>
              <a:rPr lang="en-US" sz="3200" dirty="0"/>
              <a:t> </a:t>
            </a:r>
            <a:r>
              <a:rPr lang="en-US" sz="3200" dirty="0" err="1"/>
              <a:t>chắc</a:t>
            </a:r>
            <a:r>
              <a:rPr lang="en-US" sz="3200" dirty="0"/>
              <a:t> </a:t>
            </a:r>
            <a:r>
              <a:rPr lang="en-US" sz="3200" dirty="0" err="1"/>
              <a:t>chắn</a:t>
            </a:r>
            <a:r>
              <a:rPr lang="en-US" sz="3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71271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2258" y="1857488"/>
            <a:ext cx="12243582" cy="3572642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chemeClr val="tx1"/>
                </a:solidFill>
              </a:rPr>
              <a:t>3. </a:t>
            </a:r>
            <a:r>
              <a:rPr lang="en-US" sz="3600" dirty="0" err="1">
                <a:solidFill>
                  <a:schemeClr val="tx1"/>
                </a:solidFill>
              </a:rPr>
              <a:t>Cuộc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thi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đã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đến</a:t>
            </a:r>
            <a:r>
              <a:rPr lang="en-US" sz="3600" dirty="0">
                <a:solidFill>
                  <a:schemeClr val="tx1"/>
                </a:solidFill>
              </a:rPr>
              <a:t>.  </a:t>
            </a:r>
            <a:r>
              <a:rPr lang="en-US" sz="3600" dirty="0" err="1">
                <a:solidFill>
                  <a:schemeClr val="tx1"/>
                </a:solidFill>
              </a:rPr>
              <a:t>Sáng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sớm</a:t>
            </a:r>
            <a:r>
              <a:rPr lang="en-US" sz="3600" dirty="0">
                <a:solidFill>
                  <a:schemeClr val="tx1"/>
                </a:solidFill>
              </a:rPr>
              <a:t>, </a:t>
            </a:r>
            <a:r>
              <a:rPr lang="en-US" sz="3600" dirty="0" err="1">
                <a:solidFill>
                  <a:schemeClr val="tx1"/>
                </a:solidFill>
              </a:rPr>
              <a:t>bãi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cỏ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đông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nghẹt</a:t>
            </a:r>
            <a:r>
              <a:rPr lang="en-US" sz="3600" dirty="0">
                <a:solidFill>
                  <a:schemeClr val="tx1"/>
                </a:solidFill>
              </a:rPr>
              <a:t>.  </a:t>
            </a:r>
            <a:r>
              <a:rPr lang="en-US" sz="3600" dirty="0" err="1">
                <a:solidFill>
                  <a:schemeClr val="tx1"/>
                </a:solidFill>
              </a:rPr>
              <a:t>Chị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em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nhà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Hươu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sốt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ruột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gặm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lá</a:t>
            </a:r>
            <a:r>
              <a:rPr lang="en-US" sz="3600" dirty="0">
                <a:solidFill>
                  <a:schemeClr val="tx1"/>
                </a:solidFill>
              </a:rPr>
              <a:t>.  </a:t>
            </a:r>
            <a:r>
              <a:rPr lang="en-US" sz="3600" dirty="0" err="1">
                <a:solidFill>
                  <a:schemeClr val="tx1"/>
                </a:solidFill>
              </a:rPr>
              <a:t>Thỏ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Trắng</a:t>
            </a:r>
            <a:r>
              <a:rPr lang="en-US" sz="3600" dirty="0">
                <a:solidFill>
                  <a:schemeClr val="tx1"/>
                </a:solidFill>
              </a:rPr>
              <a:t>, </a:t>
            </a:r>
            <a:r>
              <a:rPr lang="en-US" sz="3600" dirty="0" err="1">
                <a:solidFill>
                  <a:schemeClr val="tx1"/>
                </a:solidFill>
              </a:rPr>
              <a:t>Thỏ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Xám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thận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trọng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ngắm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nghía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các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đối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thủ</a:t>
            </a:r>
            <a:r>
              <a:rPr lang="en-US" sz="3600" dirty="0">
                <a:solidFill>
                  <a:schemeClr val="tx1"/>
                </a:solidFill>
              </a:rPr>
              <a:t>.  </a:t>
            </a:r>
            <a:r>
              <a:rPr lang="en-US" sz="3600" dirty="0" err="1">
                <a:solidFill>
                  <a:schemeClr val="tx1"/>
                </a:solidFill>
              </a:rPr>
              <a:t>Bác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Qụa</a:t>
            </a:r>
            <a:r>
              <a:rPr lang="en-US" sz="3600" dirty="0">
                <a:solidFill>
                  <a:schemeClr val="tx1"/>
                </a:solidFill>
              </a:rPr>
              <a:t> bay </a:t>
            </a:r>
            <a:r>
              <a:rPr lang="en-US" sz="3600" dirty="0" err="1">
                <a:solidFill>
                  <a:schemeClr val="tx1"/>
                </a:solidFill>
              </a:rPr>
              <a:t>đi</a:t>
            </a:r>
            <a:r>
              <a:rPr lang="en-US" sz="3600" dirty="0">
                <a:solidFill>
                  <a:schemeClr val="tx1"/>
                </a:solidFill>
              </a:rPr>
              <a:t> bay </a:t>
            </a:r>
            <a:r>
              <a:rPr lang="en-US" sz="3600" dirty="0" err="1">
                <a:solidFill>
                  <a:schemeClr val="tx1"/>
                </a:solidFill>
              </a:rPr>
              <a:t>lại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giữ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trật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tự</a:t>
            </a:r>
            <a:r>
              <a:rPr lang="en-US" sz="3600" dirty="0">
                <a:solidFill>
                  <a:schemeClr val="tx1"/>
                </a:solidFill>
              </a:rPr>
              <a:t>.  </a:t>
            </a:r>
            <a:r>
              <a:rPr lang="en-US" sz="3600" dirty="0" err="1">
                <a:solidFill>
                  <a:schemeClr val="tx1"/>
                </a:solidFill>
              </a:rPr>
              <a:t>Ngựa</a:t>
            </a:r>
            <a:r>
              <a:rPr lang="en-US" sz="3600" dirty="0">
                <a:solidFill>
                  <a:schemeClr val="tx1"/>
                </a:solidFill>
              </a:rPr>
              <a:t> Con </a:t>
            </a:r>
            <a:r>
              <a:rPr lang="en-US" sz="3600" dirty="0" err="1">
                <a:solidFill>
                  <a:schemeClr val="tx1"/>
                </a:solidFill>
              </a:rPr>
              <a:t>ung</a:t>
            </a:r>
            <a:r>
              <a:rPr lang="en-US" sz="3600" dirty="0">
                <a:solidFill>
                  <a:schemeClr val="tx1"/>
                </a:solidFill>
              </a:rPr>
              <a:t> dung </a:t>
            </a:r>
            <a:r>
              <a:rPr lang="en-US" sz="3600" dirty="0" err="1">
                <a:solidFill>
                  <a:schemeClr val="tx1"/>
                </a:solidFill>
              </a:rPr>
              <a:t>bước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vào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vạch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xuất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phát</a:t>
            </a:r>
            <a:r>
              <a:rPr lang="en-US" sz="3600" dirty="0">
                <a:solidFill>
                  <a:schemeClr val="tx1"/>
                </a:solidFill>
              </a:rPr>
              <a:t>.</a:t>
            </a:r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3705275" y="2515579"/>
            <a:ext cx="281354" cy="538873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 flipH="1">
            <a:off x="4390164" y="3213463"/>
            <a:ext cx="189901" cy="373411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H="1">
            <a:off x="4307139" y="3213463"/>
            <a:ext cx="211443" cy="374777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6483696" y="3213463"/>
            <a:ext cx="139173" cy="412520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3573193" y="3708281"/>
            <a:ext cx="200744" cy="481247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9969303" y="3683725"/>
            <a:ext cx="232789" cy="482021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9878530" y="3614366"/>
            <a:ext cx="281354" cy="538873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6872396" y="4251626"/>
            <a:ext cx="281354" cy="538873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6782289" y="4218173"/>
            <a:ext cx="281354" cy="538873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5841018" y="2664823"/>
            <a:ext cx="154833" cy="430854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9463830" y="2556804"/>
            <a:ext cx="281354" cy="538873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9409947" y="2509128"/>
            <a:ext cx="281354" cy="538873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3773937" y="2556804"/>
            <a:ext cx="281354" cy="538873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555439" y="414519"/>
            <a:ext cx="9907909" cy="7891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/>
              <a:t>Đoạn</a:t>
            </a:r>
            <a:r>
              <a:rPr lang="en-US" sz="3600" dirty="0"/>
              <a:t> 3: </a:t>
            </a:r>
            <a:r>
              <a:rPr lang="en-US" sz="3600" dirty="0" err="1"/>
              <a:t>Đọc</a:t>
            </a:r>
            <a:r>
              <a:rPr lang="en-US" sz="3600" dirty="0"/>
              <a:t> </a:t>
            </a:r>
            <a:r>
              <a:rPr lang="en-US" sz="3600" dirty="0" err="1"/>
              <a:t>với</a:t>
            </a:r>
            <a:r>
              <a:rPr lang="en-US" sz="3600" dirty="0"/>
              <a:t> </a:t>
            </a:r>
            <a:r>
              <a:rPr lang="en-US" sz="3600" dirty="0" err="1"/>
              <a:t>giọng</a:t>
            </a:r>
            <a:r>
              <a:rPr lang="en-US" sz="3600" dirty="0"/>
              <a:t> </a:t>
            </a:r>
            <a:r>
              <a:rPr lang="en-US" sz="3600" dirty="0" err="1"/>
              <a:t>chậm</a:t>
            </a:r>
            <a:r>
              <a:rPr lang="en-US" sz="3600" dirty="0"/>
              <a:t>, </a:t>
            </a:r>
            <a:r>
              <a:rPr lang="en-US" sz="3600" dirty="0" err="1"/>
              <a:t>rõ</a:t>
            </a:r>
            <a:r>
              <a:rPr lang="en-US" sz="3600" dirty="0"/>
              <a:t> </a:t>
            </a:r>
            <a:r>
              <a:rPr lang="en-US" sz="3600" dirty="0" err="1"/>
              <a:t>ràng</a:t>
            </a:r>
            <a:r>
              <a:rPr lang="en-US" sz="3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60820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290180"/>
            <a:ext cx="12295163" cy="5567819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</a:rPr>
              <a:t>4. </a:t>
            </a:r>
            <a:r>
              <a:rPr lang="en-US" sz="3200" dirty="0" err="1">
                <a:solidFill>
                  <a:schemeClr val="tx1"/>
                </a:solidFill>
              </a:rPr>
              <a:t>Tiếng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hô</a:t>
            </a:r>
            <a:r>
              <a:rPr lang="en-US" sz="3200" dirty="0">
                <a:solidFill>
                  <a:schemeClr val="tx1"/>
                </a:solidFill>
              </a:rPr>
              <a:t> “ </a:t>
            </a:r>
            <a:r>
              <a:rPr lang="en-US" sz="3200" dirty="0" err="1">
                <a:solidFill>
                  <a:schemeClr val="tx1"/>
                </a:solidFill>
              </a:rPr>
              <a:t>Bắt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đầu</a:t>
            </a:r>
            <a:r>
              <a:rPr lang="en-US" sz="3200" dirty="0">
                <a:solidFill>
                  <a:schemeClr val="tx1"/>
                </a:solidFill>
              </a:rPr>
              <a:t>! “ </a:t>
            </a:r>
            <a:r>
              <a:rPr lang="en-US" sz="3200" dirty="0" err="1">
                <a:solidFill>
                  <a:schemeClr val="tx1"/>
                </a:solidFill>
              </a:rPr>
              <a:t>vang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lên</a:t>
            </a:r>
            <a:r>
              <a:rPr lang="en-US" sz="3200" dirty="0">
                <a:solidFill>
                  <a:schemeClr val="tx1"/>
                </a:solidFill>
              </a:rPr>
              <a:t>.  </a:t>
            </a:r>
            <a:r>
              <a:rPr lang="en-US" sz="3200" dirty="0" err="1">
                <a:solidFill>
                  <a:schemeClr val="tx1"/>
                </a:solidFill>
              </a:rPr>
              <a:t>Các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vận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động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viên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rần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rần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chuyển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động</a:t>
            </a:r>
            <a:r>
              <a:rPr lang="en-US" sz="3200" dirty="0">
                <a:solidFill>
                  <a:schemeClr val="tx1"/>
                </a:solidFill>
              </a:rPr>
              <a:t>.  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Vòng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thứ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nhất</a:t>
            </a:r>
            <a:r>
              <a:rPr lang="en-US" sz="3200" dirty="0">
                <a:solidFill>
                  <a:schemeClr val="tx1"/>
                </a:solidFill>
              </a:rPr>
              <a:t>…..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Vòng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thứ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hai</a:t>
            </a:r>
            <a:r>
              <a:rPr lang="en-US" sz="3200" dirty="0">
                <a:solidFill>
                  <a:schemeClr val="tx1"/>
                </a:solidFill>
              </a:rPr>
              <a:t>….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Ngựa</a:t>
            </a:r>
            <a:r>
              <a:rPr lang="en-US" sz="3200" dirty="0">
                <a:solidFill>
                  <a:schemeClr val="tx1"/>
                </a:solidFill>
              </a:rPr>
              <a:t> Con </a:t>
            </a:r>
            <a:r>
              <a:rPr lang="en-US" sz="3200" dirty="0" err="1">
                <a:solidFill>
                  <a:schemeClr val="tx1"/>
                </a:solidFill>
              </a:rPr>
              <a:t>dẫn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đầu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bằng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những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bước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dài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khỏe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khoắn</a:t>
            </a:r>
            <a:r>
              <a:rPr lang="en-US" sz="3200" dirty="0">
                <a:solidFill>
                  <a:schemeClr val="tx1"/>
                </a:solidFill>
              </a:rPr>
              <a:t>.  </a:t>
            </a:r>
            <a:r>
              <a:rPr lang="en-US" sz="3200" dirty="0" err="1">
                <a:solidFill>
                  <a:schemeClr val="tx1"/>
                </a:solidFill>
              </a:rPr>
              <a:t>Bỗng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chú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có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cảm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giác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vướng</a:t>
            </a:r>
            <a:r>
              <a:rPr lang="en-US" sz="3200" dirty="0">
                <a:solidFill>
                  <a:schemeClr val="tx1"/>
                </a:solidFill>
              </a:rPr>
              <a:t> ở </a:t>
            </a:r>
            <a:r>
              <a:rPr lang="en-US" sz="3200" dirty="0" err="1">
                <a:solidFill>
                  <a:schemeClr val="tx1"/>
                </a:solidFill>
              </a:rPr>
              <a:t>chân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và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giật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mình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thảng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thốt</a:t>
            </a:r>
            <a:r>
              <a:rPr lang="en-US" sz="3200" dirty="0">
                <a:solidFill>
                  <a:schemeClr val="tx1"/>
                </a:solidFill>
              </a:rPr>
              <a:t>: </a:t>
            </a:r>
            <a:r>
              <a:rPr lang="en-US" sz="3200" dirty="0" err="1">
                <a:solidFill>
                  <a:schemeClr val="tx1"/>
                </a:solidFill>
              </a:rPr>
              <a:t>một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cái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móng</a:t>
            </a:r>
            <a:r>
              <a:rPr lang="en-US" sz="3200" dirty="0">
                <a:solidFill>
                  <a:schemeClr val="tx1"/>
                </a:solidFill>
              </a:rPr>
              <a:t> lung lay </a:t>
            </a:r>
            <a:r>
              <a:rPr lang="en-US" sz="3200" dirty="0" err="1">
                <a:solidFill>
                  <a:schemeClr val="tx1"/>
                </a:solidFill>
              </a:rPr>
              <a:t>rồi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rời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hẳn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ra.</a:t>
            </a:r>
            <a:r>
              <a:rPr lang="en-US" sz="3200" dirty="0">
                <a:solidFill>
                  <a:schemeClr val="tx1"/>
                </a:solidFill>
              </a:rPr>
              <a:t>  </a:t>
            </a:r>
            <a:r>
              <a:rPr lang="en-US" sz="3200" dirty="0" err="1">
                <a:solidFill>
                  <a:schemeClr val="tx1"/>
                </a:solidFill>
              </a:rPr>
              <a:t>Gai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nhọn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đâm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vào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chân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làm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Ngựa</a:t>
            </a:r>
            <a:r>
              <a:rPr lang="en-US" sz="3200" dirty="0">
                <a:solidFill>
                  <a:schemeClr val="tx1"/>
                </a:solidFill>
              </a:rPr>
              <a:t> Con </a:t>
            </a:r>
            <a:r>
              <a:rPr lang="en-US" sz="3200" dirty="0" err="1">
                <a:solidFill>
                  <a:schemeClr val="tx1"/>
                </a:solidFill>
              </a:rPr>
              <a:t>đau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điếng</a:t>
            </a:r>
            <a:r>
              <a:rPr lang="en-US" sz="3200" dirty="0">
                <a:solidFill>
                  <a:schemeClr val="tx1"/>
                </a:solidFill>
              </a:rPr>
              <a:t>. </a:t>
            </a:r>
            <a:r>
              <a:rPr lang="en-US" sz="3200" dirty="0" err="1">
                <a:solidFill>
                  <a:schemeClr val="tx1"/>
                </a:solidFill>
              </a:rPr>
              <a:t>Chú</a:t>
            </a:r>
            <a:r>
              <a:rPr lang="en-US" sz="3200" dirty="0">
                <a:solidFill>
                  <a:schemeClr val="tx1"/>
                </a:solidFill>
              </a:rPr>
              <a:t>  </a:t>
            </a:r>
            <a:r>
              <a:rPr lang="en-US" sz="3200" dirty="0" err="1">
                <a:solidFill>
                  <a:schemeClr val="tx1"/>
                </a:solidFill>
              </a:rPr>
              <a:t>chạy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tập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tễnh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và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cuối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cùng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dừng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hẳn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lại</a:t>
            </a:r>
            <a:r>
              <a:rPr lang="en-US" sz="3200" dirty="0">
                <a:solidFill>
                  <a:schemeClr val="tx1"/>
                </a:solidFill>
              </a:rPr>
              <a:t>.  </a:t>
            </a:r>
            <a:r>
              <a:rPr lang="en-US" sz="3200" dirty="0" err="1">
                <a:solidFill>
                  <a:schemeClr val="tx1"/>
                </a:solidFill>
              </a:rPr>
              <a:t>Nhìn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bạn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bè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lướt</a:t>
            </a:r>
            <a:r>
              <a:rPr lang="en-US" sz="3200" dirty="0">
                <a:solidFill>
                  <a:schemeClr val="tx1"/>
                </a:solidFill>
              </a:rPr>
              <a:t> qua </a:t>
            </a:r>
            <a:r>
              <a:rPr lang="en-US" sz="3200" dirty="0" err="1">
                <a:solidFill>
                  <a:schemeClr val="tx1"/>
                </a:solidFill>
              </a:rPr>
              <a:t>mặt</a:t>
            </a:r>
            <a:r>
              <a:rPr lang="en-US" sz="3200" dirty="0">
                <a:solidFill>
                  <a:schemeClr val="tx1"/>
                </a:solidFill>
              </a:rPr>
              <a:t>, </a:t>
            </a:r>
            <a:r>
              <a:rPr lang="en-US" sz="3200" dirty="0" err="1">
                <a:solidFill>
                  <a:schemeClr val="tx1"/>
                </a:solidFill>
              </a:rPr>
              <a:t>Ngựa</a:t>
            </a:r>
            <a:r>
              <a:rPr lang="en-US" sz="3200" dirty="0">
                <a:solidFill>
                  <a:schemeClr val="tx1"/>
                </a:solidFill>
              </a:rPr>
              <a:t> Con </a:t>
            </a:r>
            <a:r>
              <a:rPr lang="en-US" sz="3200" dirty="0" err="1">
                <a:solidFill>
                  <a:schemeClr val="tx1"/>
                </a:solidFill>
              </a:rPr>
              <a:t>đỏ</a:t>
            </a:r>
            <a:r>
              <a:rPr lang="en-US" sz="3200" dirty="0">
                <a:solidFill>
                  <a:schemeClr val="tx1"/>
                </a:solidFill>
              </a:rPr>
              <a:t> hoe </a:t>
            </a:r>
            <a:r>
              <a:rPr lang="en-US" sz="3200" dirty="0" err="1">
                <a:solidFill>
                  <a:schemeClr val="tx1"/>
                </a:solidFill>
              </a:rPr>
              <a:t>mắt</a:t>
            </a:r>
            <a:r>
              <a:rPr lang="en-US" sz="3200" dirty="0">
                <a:solidFill>
                  <a:schemeClr val="tx1"/>
                </a:solidFill>
              </a:rPr>
              <a:t>, </a:t>
            </a:r>
            <a:r>
              <a:rPr lang="en-US" sz="3200" dirty="0" err="1">
                <a:solidFill>
                  <a:schemeClr val="tx1"/>
                </a:solidFill>
              </a:rPr>
              <a:t>ân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hận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vì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không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làm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theo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lời</a:t>
            </a:r>
            <a:r>
              <a:rPr lang="en-US" sz="3200" dirty="0">
                <a:solidFill>
                  <a:schemeClr val="tx1"/>
                </a:solidFill>
              </a:rPr>
              <a:t> cha </a:t>
            </a:r>
            <a:r>
              <a:rPr lang="en-US" sz="3200" dirty="0" err="1">
                <a:solidFill>
                  <a:schemeClr val="tx1"/>
                </a:solidFill>
              </a:rPr>
              <a:t>dặn</a:t>
            </a:r>
            <a:r>
              <a:rPr lang="en-US" sz="3200" dirty="0">
                <a:solidFill>
                  <a:schemeClr val="tx1"/>
                </a:solidFill>
              </a:rPr>
              <a:t>.</a:t>
            </a:r>
          </a:p>
          <a:p>
            <a:r>
              <a:rPr lang="en-US" sz="3200" dirty="0" err="1">
                <a:solidFill>
                  <a:schemeClr val="tx1"/>
                </a:solidFill>
              </a:rPr>
              <a:t>Ngựa</a:t>
            </a:r>
            <a:r>
              <a:rPr lang="en-US" sz="3200" dirty="0">
                <a:solidFill>
                  <a:schemeClr val="tx1"/>
                </a:solidFill>
              </a:rPr>
              <a:t> Con </a:t>
            </a:r>
            <a:r>
              <a:rPr lang="en-US" sz="3200" dirty="0" err="1">
                <a:solidFill>
                  <a:schemeClr val="tx1"/>
                </a:solidFill>
              </a:rPr>
              <a:t>rút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ra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bài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học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quý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giá</a:t>
            </a:r>
            <a:r>
              <a:rPr lang="en-US" sz="3200" dirty="0">
                <a:solidFill>
                  <a:schemeClr val="tx1"/>
                </a:solidFill>
              </a:rPr>
              <a:t>: </a:t>
            </a:r>
            <a:r>
              <a:rPr lang="en-US" sz="3200" dirty="0" err="1">
                <a:solidFill>
                  <a:schemeClr val="tx1"/>
                </a:solidFill>
              </a:rPr>
              <a:t>đừng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bao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giờ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chủ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quan</a:t>
            </a:r>
            <a:r>
              <a:rPr lang="en-US" sz="3200" dirty="0">
                <a:solidFill>
                  <a:schemeClr val="tx1"/>
                </a:solidFill>
              </a:rPr>
              <a:t>, </a:t>
            </a:r>
            <a:r>
              <a:rPr lang="en-US" sz="3200" dirty="0" err="1">
                <a:solidFill>
                  <a:schemeClr val="tx1"/>
                </a:solidFill>
              </a:rPr>
              <a:t>cho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dù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là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việc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nhỏ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nhất</a:t>
            </a:r>
            <a:r>
              <a:rPr lang="en-US" sz="3200" dirty="0">
                <a:solidFill>
                  <a:schemeClr val="tx1"/>
                </a:solidFill>
              </a:rPr>
              <a:t>.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n-US" sz="3200" i="1" dirty="0">
                <a:solidFill>
                  <a:schemeClr val="tx1"/>
                </a:solidFill>
              </a:rPr>
              <a:t>Theo </a:t>
            </a:r>
            <a:r>
              <a:rPr lang="en-US" sz="3200" i="1" dirty="0" err="1">
                <a:solidFill>
                  <a:schemeClr val="tx1"/>
                </a:solidFill>
              </a:rPr>
              <a:t>Xuân</a:t>
            </a:r>
            <a:r>
              <a:rPr lang="en-US" sz="3200" i="1" dirty="0">
                <a:solidFill>
                  <a:schemeClr val="tx1"/>
                </a:solidFill>
              </a:rPr>
              <a:t> </a:t>
            </a:r>
            <a:r>
              <a:rPr lang="en-US" sz="3200" i="1" dirty="0" err="1">
                <a:solidFill>
                  <a:schemeClr val="tx1"/>
                </a:solidFill>
              </a:rPr>
              <a:t>Hoàng</a:t>
            </a:r>
            <a:endParaRPr lang="en-US" sz="3200" i="1" dirty="0">
              <a:solidFill>
                <a:schemeClr val="tx1"/>
              </a:solidFill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4013397" y="2051694"/>
            <a:ext cx="281354" cy="538873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 flipH="1">
            <a:off x="5564653" y="1698171"/>
            <a:ext cx="183004" cy="382376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H="1">
            <a:off x="7936411" y="3040541"/>
            <a:ext cx="281354" cy="538873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8005909" y="3063596"/>
            <a:ext cx="281354" cy="538873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5492002" y="1698171"/>
            <a:ext cx="135378" cy="353524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990515" y="2094139"/>
            <a:ext cx="281354" cy="538873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6671976" y="2040532"/>
            <a:ext cx="281354" cy="538873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4099878" y="2051695"/>
            <a:ext cx="281354" cy="538873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4189826" y="3538257"/>
            <a:ext cx="281354" cy="538873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4096363" y="3535215"/>
            <a:ext cx="281354" cy="538873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6764628" y="2040532"/>
            <a:ext cx="281354" cy="538873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3598744" y="2625783"/>
            <a:ext cx="281354" cy="538873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3675169" y="2625784"/>
            <a:ext cx="281354" cy="538873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1076996" y="2094139"/>
            <a:ext cx="281354" cy="538873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1858107" y="3070841"/>
            <a:ext cx="281354" cy="538873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11885931" y="3535216"/>
            <a:ext cx="281354" cy="538873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11790307" y="3535216"/>
            <a:ext cx="281354" cy="538873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8295524" y="4074088"/>
            <a:ext cx="124332" cy="538874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4441357" y="4074088"/>
            <a:ext cx="149412" cy="538874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2897576" y="4491139"/>
            <a:ext cx="281354" cy="538873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2821560" y="4491140"/>
            <a:ext cx="281354" cy="538873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5346026" y="4990963"/>
            <a:ext cx="281354" cy="538873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9337391" y="5078912"/>
            <a:ext cx="281354" cy="538873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1715366" y="5523954"/>
            <a:ext cx="281354" cy="538873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1619797" y="5523954"/>
            <a:ext cx="281354" cy="538873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197526" y="137218"/>
            <a:ext cx="11592781" cy="10121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Đoạn</a:t>
            </a:r>
            <a:r>
              <a:rPr lang="en-US" sz="3200" dirty="0"/>
              <a:t> 4: Ba </a:t>
            </a:r>
            <a:r>
              <a:rPr lang="en-US" sz="3200" dirty="0" err="1"/>
              <a:t>câu</a:t>
            </a:r>
            <a:r>
              <a:rPr lang="en-US" sz="3200" dirty="0"/>
              <a:t> </a:t>
            </a:r>
            <a:r>
              <a:rPr lang="en-US" sz="3200" dirty="0" err="1"/>
              <a:t>đầu</a:t>
            </a:r>
            <a:r>
              <a:rPr lang="en-US" sz="3200" dirty="0"/>
              <a:t> </a:t>
            </a:r>
            <a:r>
              <a:rPr lang="en-US" sz="3200" dirty="0" err="1"/>
              <a:t>đọc</a:t>
            </a:r>
            <a:r>
              <a:rPr lang="en-US" sz="3200" dirty="0"/>
              <a:t> </a:t>
            </a:r>
            <a:r>
              <a:rPr lang="en-US" sz="3200" dirty="0" err="1"/>
              <a:t>với</a:t>
            </a:r>
            <a:r>
              <a:rPr lang="en-US" sz="3200" dirty="0"/>
              <a:t> </a:t>
            </a:r>
            <a:r>
              <a:rPr lang="en-US" sz="3200" dirty="0" err="1"/>
              <a:t>giọng</a:t>
            </a:r>
            <a:r>
              <a:rPr lang="en-US" sz="3200" dirty="0"/>
              <a:t> </a:t>
            </a:r>
            <a:r>
              <a:rPr lang="en-US" sz="3200" dirty="0" err="1"/>
              <a:t>nhanh</a:t>
            </a:r>
            <a:r>
              <a:rPr lang="en-US" sz="3200" dirty="0"/>
              <a:t>, </a:t>
            </a:r>
            <a:r>
              <a:rPr lang="en-US" sz="3200" dirty="0" err="1"/>
              <a:t>hồi</a:t>
            </a:r>
            <a:r>
              <a:rPr lang="en-US" sz="3200" dirty="0"/>
              <a:t> </a:t>
            </a:r>
            <a:r>
              <a:rPr lang="en-US" sz="3200" dirty="0" err="1"/>
              <a:t>hộp</a:t>
            </a:r>
            <a:r>
              <a:rPr lang="en-US" sz="3200" dirty="0"/>
              <a:t>. </a:t>
            </a:r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câu</a:t>
            </a:r>
            <a:r>
              <a:rPr lang="en-US" sz="3200" dirty="0"/>
              <a:t> </a:t>
            </a:r>
            <a:r>
              <a:rPr lang="en-US" sz="3200" dirty="0" err="1"/>
              <a:t>còn</a:t>
            </a:r>
            <a:r>
              <a:rPr lang="en-US" sz="3200" dirty="0"/>
              <a:t> </a:t>
            </a:r>
            <a:r>
              <a:rPr lang="en-US" sz="3200" dirty="0" err="1"/>
              <a:t>lại</a:t>
            </a:r>
            <a:r>
              <a:rPr lang="en-US" sz="3200" dirty="0"/>
              <a:t> </a:t>
            </a:r>
            <a:r>
              <a:rPr lang="en-US" sz="3200" dirty="0" err="1"/>
              <a:t>đọc</a:t>
            </a:r>
            <a:r>
              <a:rPr lang="en-US" sz="3200" dirty="0"/>
              <a:t> </a:t>
            </a:r>
            <a:r>
              <a:rPr lang="en-US" sz="3200" dirty="0" err="1"/>
              <a:t>chậm</a:t>
            </a:r>
            <a:r>
              <a:rPr lang="en-US" sz="3200" dirty="0"/>
              <a:t>, </a:t>
            </a:r>
            <a:r>
              <a:rPr lang="en-US" sz="3200" dirty="0" err="1"/>
              <a:t>giọng</a:t>
            </a:r>
            <a:r>
              <a:rPr lang="en-US" sz="3200" dirty="0"/>
              <a:t> </a:t>
            </a:r>
            <a:r>
              <a:rPr lang="en-US" sz="3200" dirty="0" err="1"/>
              <a:t>tiếc</a:t>
            </a:r>
            <a:r>
              <a:rPr lang="en-US" sz="3200" dirty="0"/>
              <a:t> </a:t>
            </a:r>
            <a:r>
              <a:rPr lang="en-US" sz="3200" dirty="0" err="1"/>
              <a:t>nuối</a:t>
            </a:r>
            <a:r>
              <a:rPr lang="en-US" sz="32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117586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Callout 3"/>
          <p:cNvSpPr/>
          <p:nvPr/>
        </p:nvSpPr>
        <p:spPr>
          <a:xfrm>
            <a:off x="378823" y="1685109"/>
            <a:ext cx="11403874" cy="5081451"/>
          </a:xfrm>
          <a:prstGeom prst="wedgeEllipseCallout">
            <a:avLst>
              <a:gd name="adj1" fmla="val -18583"/>
              <a:gd name="adj2" fmla="val 45170"/>
            </a:avLst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ý:</a:t>
            </a: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4: Ba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80396" y="965012"/>
            <a:ext cx="9107741" cy="458839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r>
              <a:rPr lang="en-US" sz="3600" b="1" dirty="0" err="1"/>
              <a:t>Bài</a:t>
            </a:r>
            <a:r>
              <a:rPr lang="en-US" sz="3600" b="1" dirty="0"/>
              <a:t> </a:t>
            </a:r>
            <a:r>
              <a:rPr lang="en-US" sz="3600" b="1" dirty="0" err="1"/>
              <a:t>này</a:t>
            </a:r>
            <a:r>
              <a:rPr lang="en-US" sz="3600" b="1" dirty="0"/>
              <a:t> </a:t>
            </a:r>
            <a:r>
              <a:rPr lang="en-US" sz="3600" b="1" dirty="0" err="1"/>
              <a:t>chúng</a:t>
            </a:r>
            <a:r>
              <a:rPr lang="en-US" sz="3600" b="1" dirty="0"/>
              <a:t> ta </a:t>
            </a:r>
            <a:r>
              <a:rPr lang="en-US" sz="3600" b="1" dirty="0" err="1"/>
              <a:t>cần</a:t>
            </a:r>
            <a:r>
              <a:rPr lang="en-US" sz="3600" b="1" dirty="0"/>
              <a:t> </a:t>
            </a:r>
            <a:r>
              <a:rPr lang="en-US" sz="3600" b="1" dirty="0" err="1"/>
              <a:t>đọc</a:t>
            </a:r>
            <a:r>
              <a:rPr lang="en-US" sz="3600" b="1" dirty="0"/>
              <a:t> </a:t>
            </a:r>
            <a:r>
              <a:rPr lang="en-US" sz="3600" b="1" dirty="0" err="1"/>
              <a:t>với</a:t>
            </a:r>
            <a:r>
              <a:rPr lang="en-US" sz="3600" b="1" dirty="0"/>
              <a:t> </a:t>
            </a:r>
            <a:r>
              <a:rPr lang="en-US" sz="3600" b="1" dirty="0" err="1"/>
              <a:t>giọng</a:t>
            </a:r>
            <a:r>
              <a:rPr lang="en-US" sz="3600" b="1" dirty="0"/>
              <a:t> </a:t>
            </a:r>
            <a:r>
              <a:rPr lang="en-US" sz="3600" b="1" dirty="0" err="1"/>
              <a:t>như</a:t>
            </a:r>
            <a:r>
              <a:rPr lang="en-US" sz="3600" b="1" dirty="0"/>
              <a:t> </a:t>
            </a:r>
            <a:r>
              <a:rPr lang="en-US" sz="3600" b="1" dirty="0" err="1"/>
              <a:t>thế</a:t>
            </a:r>
            <a:r>
              <a:rPr lang="en-US" sz="3600" b="1" dirty="0"/>
              <a:t> </a:t>
            </a:r>
            <a:r>
              <a:rPr lang="en-US" sz="3600" b="1" dirty="0" err="1"/>
              <a:t>nào</a:t>
            </a:r>
            <a:r>
              <a:rPr lang="en-US" sz="36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38897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owchart: Process 2"/>
          <p:cNvSpPr/>
          <p:nvPr/>
        </p:nvSpPr>
        <p:spPr>
          <a:xfrm>
            <a:off x="4152020" y="512847"/>
            <a:ext cx="3903785" cy="724510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chemeClr val="tx1"/>
                </a:solidFill>
              </a:rPr>
              <a:t>Giải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solidFill>
                  <a:schemeClr val="tx1"/>
                </a:solidFill>
              </a:rPr>
              <a:t>nghĩa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solidFill>
                  <a:schemeClr val="tx1"/>
                </a:solidFill>
              </a:rPr>
              <a:t>từ</a:t>
            </a:r>
            <a:r>
              <a:rPr lang="en-US" sz="4400" b="1" dirty="0"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4" name="Pentagon 3"/>
          <p:cNvSpPr/>
          <p:nvPr/>
        </p:nvSpPr>
        <p:spPr>
          <a:xfrm>
            <a:off x="9677" y="1543940"/>
            <a:ext cx="2293034" cy="886263"/>
          </a:xfrm>
          <a:prstGeom prst="homePlate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Nguyệt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quế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5" name="Pentagon 4"/>
          <p:cNvSpPr/>
          <p:nvPr/>
        </p:nvSpPr>
        <p:spPr>
          <a:xfrm>
            <a:off x="16412" y="2584943"/>
            <a:ext cx="2248490" cy="900335"/>
          </a:xfrm>
          <a:prstGeom prst="homePlate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</a:rPr>
              <a:t>Móng</a:t>
            </a:r>
            <a:r>
              <a:rPr lang="en-US" sz="2800" b="1" dirty="0"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6" name="Pentagon 5"/>
          <p:cNvSpPr/>
          <p:nvPr/>
        </p:nvSpPr>
        <p:spPr>
          <a:xfrm>
            <a:off x="0" y="4185148"/>
            <a:ext cx="2264902" cy="763169"/>
          </a:xfrm>
          <a:prstGeom prst="homePlate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</a:rPr>
              <a:t>Đối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thủ</a:t>
            </a:r>
            <a:r>
              <a:rPr lang="en-US" sz="2800" b="1" dirty="0">
                <a:solidFill>
                  <a:schemeClr val="tx1"/>
                </a:solidFill>
              </a:rPr>
              <a:t>: </a:t>
            </a:r>
          </a:p>
        </p:txBody>
      </p:sp>
      <p:sp>
        <p:nvSpPr>
          <p:cNvPr id="7" name="Pentagon 6"/>
          <p:cNvSpPr/>
          <p:nvPr/>
        </p:nvSpPr>
        <p:spPr>
          <a:xfrm>
            <a:off x="-16412" y="5546187"/>
            <a:ext cx="2234422" cy="935502"/>
          </a:xfrm>
          <a:prstGeom prst="homePlate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</a:rPr>
              <a:t>Vận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động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viên</a:t>
            </a:r>
            <a:r>
              <a:rPr lang="en-US" sz="2800" b="1" dirty="0"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8" name="Flowchart: Process 7"/>
          <p:cNvSpPr/>
          <p:nvPr/>
        </p:nvSpPr>
        <p:spPr>
          <a:xfrm>
            <a:off x="2322931" y="1294249"/>
            <a:ext cx="9828627" cy="1181686"/>
          </a:xfrm>
          <a:prstGeom prst="flowChartProcess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nguyệt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quế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2241455" y="2468894"/>
            <a:ext cx="9973989" cy="1083213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</a:rPr>
              <a:t>miếng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sắt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hình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vòng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cung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gắn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vào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dưới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móng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chân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lừa</a:t>
            </a:r>
            <a:r>
              <a:rPr lang="en-US" sz="2800" b="1" dirty="0">
                <a:solidFill>
                  <a:schemeClr val="tx1"/>
                </a:solidFill>
              </a:rPr>
              <a:t>, </a:t>
            </a:r>
            <a:r>
              <a:rPr lang="en-US" sz="2800" b="1" dirty="0" err="1">
                <a:solidFill>
                  <a:schemeClr val="tx1"/>
                </a:solidFill>
              </a:rPr>
              <a:t>ngựa</a:t>
            </a:r>
            <a:r>
              <a:rPr lang="en-US" sz="2800" b="1" dirty="0">
                <a:solidFill>
                  <a:schemeClr val="tx1"/>
                </a:solidFill>
              </a:rPr>
              <a:t> …</a:t>
            </a:r>
            <a:r>
              <a:rPr lang="en-US" sz="2800" b="1" dirty="0" err="1">
                <a:solidFill>
                  <a:schemeClr val="tx1"/>
                </a:solidFill>
              </a:rPr>
              <a:t>để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bảo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vệ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chân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64902" y="3931925"/>
            <a:ext cx="9927097" cy="1139483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</a:rPr>
              <a:t>người</a:t>
            </a:r>
            <a:r>
              <a:rPr lang="en-US" sz="2800" b="1" dirty="0">
                <a:solidFill>
                  <a:schemeClr val="tx1"/>
                </a:solidFill>
              </a:rPr>
              <a:t> (</a:t>
            </a:r>
            <a:r>
              <a:rPr lang="en-US" sz="2800" b="1" dirty="0" err="1">
                <a:solidFill>
                  <a:schemeClr val="tx1"/>
                </a:solidFill>
              </a:rPr>
              <a:t>hoặc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đội</a:t>
            </a:r>
            <a:r>
              <a:rPr lang="en-US" sz="2800" b="1" dirty="0">
                <a:solidFill>
                  <a:schemeClr val="tx1"/>
                </a:solidFill>
              </a:rPr>
              <a:t>) </a:t>
            </a:r>
            <a:r>
              <a:rPr lang="en-US" sz="2800" b="1" dirty="0" err="1">
                <a:solidFill>
                  <a:schemeClr val="tx1"/>
                </a:solidFill>
              </a:rPr>
              <a:t>tranh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thắng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thua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với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người</a:t>
            </a:r>
            <a:r>
              <a:rPr lang="en-US" sz="2800" b="1" dirty="0">
                <a:solidFill>
                  <a:schemeClr val="tx1"/>
                </a:solidFill>
              </a:rPr>
              <a:t> (</a:t>
            </a:r>
            <a:r>
              <a:rPr lang="en-US" sz="2800" b="1" dirty="0" err="1">
                <a:solidFill>
                  <a:schemeClr val="tx1"/>
                </a:solidFill>
              </a:rPr>
              <a:t>đội</a:t>
            </a:r>
            <a:r>
              <a:rPr lang="en-US" sz="2800" b="1" dirty="0">
                <a:solidFill>
                  <a:schemeClr val="tx1"/>
                </a:solidFill>
              </a:rPr>
              <a:t>) </a:t>
            </a:r>
            <a:r>
              <a:rPr lang="en-US" sz="2800" b="1" dirty="0" err="1">
                <a:solidFill>
                  <a:schemeClr val="tx1"/>
                </a:solidFill>
              </a:rPr>
              <a:t>khác</a:t>
            </a:r>
            <a:r>
              <a:rPr lang="en-US" sz="2800" b="1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1" name="Round Single Corner Rectangle 10"/>
          <p:cNvSpPr/>
          <p:nvPr/>
        </p:nvSpPr>
        <p:spPr>
          <a:xfrm>
            <a:off x="2218010" y="5475849"/>
            <a:ext cx="9973989" cy="1076178"/>
          </a:xfrm>
          <a:prstGeom prst="round1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chemeClr val="tx1"/>
                </a:solidFill>
              </a:rPr>
              <a:t>người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thi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đấu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thể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thao</a:t>
            </a:r>
            <a:r>
              <a:rPr lang="en-US" sz="2800" b="1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75" y="2468894"/>
            <a:ext cx="5991666" cy="444922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2261" y="2468894"/>
            <a:ext cx="6099517" cy="445125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01" y="2584942"/>
            <a:ext cx="6036212" cy="433317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1239" y="2584942"/>
            <a:ext cx="6067865" cy="4317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000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Scroll 1"/>
          <p:cNvSpPr/>
          <p:nvPr/>
        </p:nvSpPr>
        <p:spPr>
          <a:xfrm>
            <a:off x="1967267" y="1567543"/>
            <a:ext cx="8260950" cy="2651760"/>
          </a:xfrm>
          <a:prstGeom prst="verticalScroll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rgbClr val="FF0000"/>
                </a:solidFill>
              </a:rPr>
              <a:t>Đọc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nhóm</a:t>
            </a:r>
            <a:r>
              <a:rPr lang="en-US" sz="4800" dirty="0">
                <a:solidFill>
                  <a:srgbClr val="FF0000"/>
                </a:solidFill>
              </a:rPr>
              <a:t> 4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41905" y="160362"/>
            <a:ext cx="6462933" cy="507072"/>
          </a:xfrm>
        </p:spPr>
        <p:txBody>
          <a:bodyPr>
            <a:noAutofit/>
          </a:bodyPr>
          <a:lstStyle/>
          <a:p>
            <a:r>
              <a:rPr lang="en-US" sz="3600" b="1" dirty="0" err="1">
                <a:solidFill>
                  <a:srgbClr val="FF0000"/>
                </a:solidFill>
              </a:rPr>
              <a:t>Cuộc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chạy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đua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trong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rừng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81" y="974971"/>
            <a:ext cx="12243582" cy="1687643"/>
          </a:xfrm>
          <a:solidFill>
            <a:srgbClr val="92D050"/>
          </a:solidFill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1. </a:t>
            </a:r>
            <a:r>
              <a:rPr lang="en-US" sz="2000" dirty="0" err="1"/>
              <a:t>Ngày</a:t>
            </a:r>
            <a:r>
              <a:rPr lang="en-US" sz="2000" dirty="0"/>
              <a:t> </a:t>
            </a:r>
            <a:r>
              <a:rPr lang="en-US" sz="2000" dirty="0" err="1"/>
              <a:t>mai</a:t>
            </a:r>
            <a:r>
              <a:rPr lang="en-US" sz="2000" dirty="0"/>
              <a:t>, </a:t>
            </a:r>
            <a:r>
              <a:rPr lang="en-US" sz="2000" dirty="0" err="1"/>
              <a:t>muông</a:t>
            </a:r>
            <a:r>
              <a:rPr lang="en-US" sz="2000" dirty="0"/>
              <a:t> </a:t>
            </a:r>
            <a:r>
              <a:rPr lang="en-US" sz="2000" dirty="0" err="1"/>
              <a:t>thú</a:t>
            </a:r>
            <a:r>
              <a:rPr lang="en-US" sz="2000" dirty="0"/>
              <a:t> </a:t>
            </a:r>
            <a:r>
              <a:rPr lang="en-US" sz="2000" dirty="0" err="1"/>
              <a:t>trong</a:t>
            </a:r>
            <a:r>
              <a:rPr lang="en-US" sz="2000" dirty="0"/>
              <a:t> </a:t>
            </a:r>
            <a:r>
              <a:rPr lang="en-US" sz="2000" dirty="0" err="1"/>
              <a:t>rừng</a:t>
            </a:r>
            <a:r>
              <a:rPr lang="en-US" sz="2000" dirty="0"/>
              <a:t> </a:t>
            </a:r>
            <a:r>
              <a:rPr lang="en-US" sz="2000" dirty="0" err="1"/>
              <a:t>mở</a:t>
            </a:r>
            <a:r>
              <a:rPr lang="en-US" sz="2000" dirty="0"/>
              <a:t> </a:t>
            </a:r>
            <a:r>
              <a:rPr lang="en-US" sz="2000" dirty="0" err="1"/>
              <a:t>hội</a:t>
            </a:r>
            <a:r>
              <a:rPr lang="en-US" sz="2000" dirty="0"/>
              <a:t> </a:t>
            </a:r>
            <a:r>
              <a:rPr lang="en-US" sz="2000" dirty="0" err="1"/>
              <a:t>thi</a:t>
            </a:r>
            <a:r>
              <a:rPr lang="en-US" sz="2000" dirty="0"/>
              <a:t> </a:t>
            </a:r>
            <a:r>
              <a:rPr lang="en-US" sz="2000" dirty="0" err="1"/>
              <a:t>chạy</a:t>
            </a:r>
            <a:r>
              <a:rPr lang="en-US" sz="2000" dirty="0"/>
              <a:t> </a:t>
            </a:r>
            <a:r>
              <a:rPr lang="en-US" sz="2000" dirty="0" err="1"/>
              <a:t>để</a:t>
            </a:r>
            <a:r>
              <a:rPr lang="en-US" sz="2000" dirty="0"/>
              <a:t> </a:t>
            </a:r>
            <a:r>
              <a:rPr lang="en-US" sz="2000" dirty="0" err="1"/>
              <a:t>chọn</a:t>
            </a:r>
            <a:r>
              <a:rPr lang="en-US" sz="2000" dirty="0"/>
              <a:t> con </a:t>
            </a:r>
            <a:r>
              <a:rPr lang="en-US" sz="2000" dirty="0" err="1"/>
              <a:t>vật</a:t>
            </a:r>
            <a:r>
              <a:rPr lang="en-US" sz="2000" dirty="0"/>
              <a:t> </a:t>
            </a:r>
            <a:r>
              <a:rPr lang="en-US" sz="2000" dirty="0" err="1"/>
              <a:t>nhanh</a:t>
            </a:r>
            <a:r>
              <a:rPr lang="en-US" sz="2000" dirty="0"/>
              <a:t> </a:t>
            </a:r>
            <a:r>
              <a:rPr lang="en-US" sz="2000" dirty="0" err="1"/>
              <a:t>nhất</a:t>
            </a:r>
            <a:r>
              <a:rPr lang="en-US" sz="2000" dirty="0"/>
              <a:t>.</a:t>
            </a:r>
          </a:p>
          <a:p>
            <a:pPr marL="0" indent="0">
              <a:buNone/>
            </a:pPr>
            <a:r>
              <a:rPr lang="en-US" sz="2000" dirty="0" err="1"/>
              <a:t>Ngựa</a:t>
            </a:r>
            <a:r>
              <a:rPr lang="en-US" sz="2000" dirty="0"/>
              <a:t> Con </a:t>
            </a:r>
            <a:r>
              <a:rPr lang="en-US" sz="2000" dirty="0" err="1"/>
              <a:t>thích</a:t>
            </a:r>
            <a:r>
              <a:rPr lang="en-US" sz="2000" dirty="0"/>
              <a:t> </a:t>
            </a:r>
            <a:r>
              <a:rPr lang="en-US" sz="2000" dirty="0" err="1"/>
              <a:t>lắm</a:t>
            </a:r>
            <a:r>
              <a:rPr lang="en-US" sz="2000" dirty="0"/>
              <a:t>. </a:t>
            </a:r>
            <a:r>
              <a:rPr lang="en-US" sz="2000" dirty="0" err="1"/>
              <a:t>Chú</a:t>
            </a:r>
            <a:r>
              <a:rPr lang="en-US" sz="2000" dirty="0"/>
              <a:t> tin </a:t>
            </a:r>
            <a:r>
              <a:rPr lang="en-US" sz="2000" dirty="0" err="1"/>
              <a:t>chắc</a:t>
            </a:r>
            <a:r>
              <a:rPr lang="en-US" sz="2000" dirty="0"/>
              <a:t> </a:t>
            </a:r>
            <a:r>
              <a:rPr lang="en-US" sz="2000" dirty="0" err="1"/>
              <a:t>sẽ</a:t>
            </a:r>
            <a:r>
              <a:rPr lang="en-US" sz="2000" dirty="0"/>
              <a:t> </a:t>
            </a:r>
            <a:r>
              <a:rPr lang="en-US" sz="2000" dirty="0" err="1"/>
              <a:t>giành</a:t>
            </a:r>
            <a:r>
              <a:rPr lang="en-US" sz="2000" dirty="0"/>
              <a:t> </a:t>
            </a:r>
            <a:r>
              <a:rPr lang="en-US" sz="2000" dirty="0" err="1"/>
              <a:t>được</a:t>
            </a:r>
            <a:r>
              <a:rPr lang="en-US" sz="2000" dirty="0"/>
              <a:t> </a:t>
            </a:r>
            <a:r>
              <a:rPr lang="en-US" sz="2000" dirty="0" err="1"/>
              <a:t>vòng</a:t>
            </a:r>
            <a:r>
              <a:rPr lang="en-US" sz="2000" dirty="0"/>
              <a:t> </a:t>
            </a:r>
            <a:r>
              <a:rPr lang="en-US" sz="2000" dirty="0" err="1"/>
              <a:t>nguyệt</a:t>
            </a:r>
            <a:r>
              <a:rPr lang="en-US" sz="2000" dirty="0"/>
              <a:t> </a:t>
            </a:r>
            <a:r>
              <a:rPr lang="en-US" sz="2000" dirty="0" err="1"/>
              <a:t>quế</a:t>
            </a:r>
            <a:r>
              <a:rPr lang="en-US" sz="2000" dirty="0"/>
              <a:t>. </a:t>
            </a:r>
            <a:r>
              <a:rPr lang="en-US" sz="2000" dirty="0" err="1"/>
              <a:t>Chú</a:t>
            </a:r>
            <a:r>
              <a:rPr lang="en-US" sz="2000" dirty="0"/>
              <a:t> </a:t>
            </a:r>
            <a:r>
              <a:rPr lang="en-US" sz="2000" dirty="0" err="1"/>
              <a:t>sửa</a:t>
            </a:r>
            <a:r>
              <a:rPr lang="en-US" sz="2000" dirty="0"/>
              <a:t> </a:t>
            </a:r>
            <a:r>
              <a:rPr lang="en-US" sz="2000" dirty="0" err="1"/>
              <a:t>soạn</a:t>
            </a:r>
            <a:r>
              <a:rPr lang="en-US" sz="2000" dirty="0"/>
              <a:t> </a:t>
            </a:r>
            <a:r>
              <a:rPr lang="en-US" sz="2000" dirty="0" err="1"/>
              <a:t>không</a:t>
            </a:r>
            <a:r>
              <a:rPr lang="en-US" sz="2000" dirty="0"/>
              <a:t> </a:t>
            </a:r>
            <a:r>
              <a:rPr lang="en-US" sz="2000" dirty="0" err="1"/>
              <a:t>biết</a:t>
            </a:r>
            <a:r>
              <a:rPr lang="en-US" sz="2000" dirty="0"/>
              <a:t> </a:t>
            </a:r>
            <a:r>
              <a:rPr lang="en-US" sz="2000" dirty="0" err="1"/>
              <a:t>chán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mải</a:t>
            </a:r>
            <a:r>
              <a:rPr lang="en-US" sz="2000" dirty="0"/>
              <a:t> </a:t>
            </a:r>
            <a:r>
              <a:rPr lang="en-US" sz="2000" dirty="0" err="1"/>
              <a:t>mê</a:t>
            </a:r>
            <a:r>
              <a:rPr lang="en-US" sz="2000" dirty="0"/>
              <a:t> </a:t>
            </a:r>
            <a:r>
              <a:rPr lang="en-US" sz="2000" dirty="0" err="1"/>
              <a:t>soi</a:t>
            </a:r>
            <a:r>
              <a:rPr lang="en-US" sz="2000" dirty="0"/>
              <a:t> </a:t>
            </a:r>
            <a:r>
              <a:rPr lang="en-US" sz="2000" dirty="0" err="1"/>
              <a:t>bóng</a:t>
            </a:r>
            <a:r>
              <a:rPr lang="en-US" sz="2000" dirty="0"/>
              <a:t> </a:t>
            </a:r>
            <a:r>
              <a:rPr lang="en-US" sz="2000" dirty="0" err="1"/>
              <a:t>mình</a:t>
            </a:r>
            <a:r>
              <a:rPr lang="en-US" sz="2000" dirty="0"/>
              <a:t> </a:t>
            </a:r>
            <a:r>
              <a:rPr lang="en-US" sz="2000" dirty="0" err="1"/>
              <a:t>dưới</a:t>
            </a:r>
            <a:r>
              <a:rPr lang="en-US" sz="2000" dirty="0"/>
              <a:t> </a:t>
            </a:r>
            <a:r>
              <a:rPr lang="en-US" sz="2000" dirty="0" err="1"/>
              <a:t>dòng</a:t>
            </a:r>
            <a:r>
              <a:rPr lang="en-US" sz="2000" dirty="0"/>
              <a:t> </a:t>
            </a:r>
            <a:r>
              <a:rPr lang="en-US" sz="2000" dirty="0" err="1"/>
              <a:t>suối</a:t>
            </a:r>
            <a:r>
              <a:rPr lang="en-US" sz="2000" dirty="0"/>
              <a:t> </a:t>
            </a:r>
            <a:r>
              <a:rPr lang="en-US" sz="2000" dirty="0" err="1"/>
              <a:t>trong</a:t>
            </a:r>
            <a:r>
              <a:rPr lang="en-US" sz="2000" dirty="0"/>
              <a:t> </a:t>
            </a:r>
            <a:r>
              <a:rPr lang="en-US" sz="2000" dirty="0" err="1"/>
              <a:t>veo</a:t>
            </a:r>
            <a:r>
              <a:rPr lang="en-US" sz="2000" dirty="0"/>
              <a:t>. </a:t>
            </a:r>
            <a:r>
              <a:rPr lang="en-US" sz="2000" dirty="0" err="1"/>
              <a:t>Hình</a:t>
            </a:r>
            <a:r>
              <a:rPr lang="en-US" sz="2000" dirty="0"/>
              <a:t> </a:t>
            </a:r>
            <a:r>
              <a:rPr lang="en-US" sz="2000" dirty="0" err="1"/>
              <a:t>ảnh</a:t>
            </a:r>
            <a:r>
              <a:rPr lang="en-US" sz="2000" dirty="0"/>
              <a:t> </a:t>
            </a:r>
            <a:r>
              <a:rPr lang="en-US" sz="2000" dirty="0" err="1"/>
              <a:t>chú</a:t>
            </a:r>
            <a:r>
              <a:rPr lang="en-US" sz="2000" dirty="0"/>
              <a:t> </a:t>
            </a:r>
            <a:r>
              <a:rPr lang="en-US" sz="2000" dirty="0" err="1"/>
              <a:t>hiện</a:t>
            </a:r>
            <a:r>
              <a:rPr lang="en-US" sz="2000" dirty="0"/>
              <a:t> </a:t>
            </a:r>
            <a:r>
              <a:rPr lang="en-US" sz="2000" dirty="0" err="1"/>
              <a:t>lên</a:t>
            </a:r>
            <a:r>
              <a:rPr lang="en-US" sz="2000" dirty="0"/>
              <a:t> </a:t>
            </a:r>
            <a:r>
              <a:rPr lang="en-US" sz="2000" dirty="0" err="1"/>
              <a:t>với</a:t>
            </a:r>
            <a:r>
              <a:rPr lang="en-US" sz="2000" dirty="0"/>
              <a:t> </a:t>
            </a:r>
            <a:r>
              <a:rPr lang="en-US" sz="2000" dirty="0" err="1"/>
              <a:t>bộ</a:t>
            </a:r>
            <a:r>
              <a:rPr lang="en-US" sz="2000" dirty="0"/>
              <a:t> </a:t>
            </a:r>
            <a:r>
              <a:rPr lang="en-US" sz="2000" dirty="0" err="1"/>
              <a:t>đồ</a:t>
            </a:r>
            <a:r>
              <a:rPr lang="en-US" sz="2000" dirty="0"/>
              <a:t> </a:t>
            </a:r>
            <a:r>
              <a:rPr lang="en-US" sz="2000" dirty="0" err="1"/>
              <a:t>nâu</a:t>
            </a:r>
            <a:r>
              <a:rPr lang="en-US" sz="2000" dirty="0"/>
              <a:t> </a:t>
            </a:r>
            <a:r>
              <a:rPr lang="en-US" sz="2000" dirty="0" err="1"/>
              <a:t>tuyệt</a:t>
            </a:r>
            <a:r>
              <a:rPr lang="en-US" sz="2000" dirty="0"/>
              <a:t> </a:t>
            </a:r>
            <a:r>
              <a:rPr lang="en-US" sz="2000" dirty="0" err="1"/>
              <a:t>đẹp</a:t>
            </a:r>
            <a:r>
              <a:rPr lang="en-US" sz="2000" dirty="0"/>
              <a:t>, </a:t>
            </a:r>
            <a:r>
              <a:rPr lang="en-US" sz="2000" dirty="0" err="1"/>
              <a:t>với</a:t>
            </a:r>
            <a:r>
              <a:rPr lang="en-US" sz="2000" dirty="0"/>
              <a:t> </a:t>
            </a:r>
            <a:r>
              <a:rPr lang="en-US" sz="2000" dirty="0" err="1"/>
              <a:t>cái</a:t>
            </a:r>
            <a:r>
              <a:rPr lang="en-US" sz="2000" dirty="0"/>
              <a:t> </a:t>
            </a:r>
            <a:r>
              <a:rPr lang="en-US" sz="2000" dirty="0" err="1"/>
              <a:t>bờm</a:t>
            </a:r>
            <a:r>
              <a:rPr lang="en-US" sz="2000" dirty="0"/>
              <a:t> </a:t>
            </a:r>
            <a:r>
              <a:rPr lang="en-US" sz="2000" dirty="0" err="1"/>
              <a:t>dài</a:t>
            </a:r>
            <a:r>
              <a:rPr lang="en-US" sz="2000" dirty="0"/>
              <a:t> </a:t>
            </a:r>
            <a:r>
              <a:rPr lang="en-US" sz="2000" dirty="0" err="1"/>
              <a:t>được</a:t>
            </a:r>
            <a:r>
              <a:rPr lang="en-US" sz="2000" dirty="0"/>
              <a:t> </a:t>
            </a:r>
            <a:r>
              <a:rPr lang="en-US" sz="2000" dirty="0" err="1"/>
              <a:t>chải</a:t>
            </a:r>
            <a:r>
              <a:rPr lang="en-US" sz="2000" dirty="0"/>
              <a:t> </a:t>
            </a:r>
            <a:r>
              <a:rPr lang="en-US" sz="2000" dirty="0" err="1"/>
              <a:t>chuốt</a:t>
            </a:r>
            <a:r>
              <a:rPr lang="en-US" sz="2000" dirty="0"/>
              <a:t> </a:t>
            </a:r>
            <a:r>
              <a:rPr lang="en-US" sz="2000" dirty="0" err="1"/>
              <a:t>ra</a:t>
            </a:r>
            <a:r>
              <a:rPr lang="en-US" sz="2000" dirty="0"/>
              <a:t> </a:t>
            </a:r>
            <a:r>
              <a:rPr lang="en-US" sz="2000" dirty="0" err="1"/>
              <a:t>dáng</a:t>
            </a:r>
            <a:r>
              <a:rPr lang="en-US" sz="2000" dirty="0"/>
              <a:t> </a:t>
            </a:r>
            <a:r>
              <a:rPr lang="en-US" sz="2000" dirty="0" err="1"/>
              <a:t>một</a:t>
            </a:r>
            <a:r>
              <a:rPr lang="en-US" sz="2000" dirty="0"/>
              <a:t> </a:t>
            </a:r>
            <a:r>
              <a:rPr lang="en-US" sz="2000" dirty="0" err="1"/>
              <a:t>nhà</a:t>
            </a:r>
            <a:r>
              <a:rPr lang="en-US" sz="2000" dirty="0"/>
              <a:t> </a:t>
            </a:r>
            <a:r>
              <a:rPr lang="en-US" sz="2000" dirty="0" err="1"/>
              <a:t>vô</a:t>
            </a:r>
            <a:r>
              <a:rPr lang="en-US" sz="2000" dirty="0"/>
              <a:t> </a:t>
            </a:r>
            <a:r>
              <a:rPr lang="en-US" sz="2000" dirty="0" err="1"/>
              <a:t>địch</a:t>
            </a:r>
            <a:r>
              <a:rPr lang="en-US" sz="2000" dirty="0"/>
              <a:t>…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1582" y="2335595"/>
            <a:ext cx="12243581" cy="1442572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</a:rPr>
              <a:t>2. </a:t>
            </a:r>
            <a:r>
              <a:rPr lang="en-US" sz="2000" dirty="0" err="1">
                <a:solidFill>
                  <a:schemeClr val="tx1"/>
                </a:solidFill>
              </a:rPr>
              <a:t>Ngựa</a:t>
            </a:r>
            <a:r>
              <a:rPr lang="en-US" sz="2000" dirty="0">
                <a:solidFill>
                  <a:schemeClr val="tx1"/>
                </a:solidFill>
              </a:rPr>
              <a:t> Cha </a:t>
            </a:r>
            <a:r>
              <a:rPr lang="en-US" sz="2000" dirty="0" err="1">
                <a:solidFill>
                  <a:schemeClr val="tx1"/>
                </a:solidFill>
              </a:rPr>
              <a:t>thấy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thế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bảo</a:t>
            </a:r>
            <a:r>
              <a:rPr lang="en-US" sz="2000" dirty="0">
                <a:solidFill>
                  <a:schemeClr val="tx1"/>
                </a:solidFill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000" dirty="0">
                <a:solidFill>
                  <a:schemeClr val="tx1"/>
                </a:solidFill>
              </a:rPr>
              <a:t>Con </a:t>
            </a:r>
            <a:r>
              <a:rPr lang="en-US" sz="2000" dirty="0" err="1">
                <a:solidFill>
                  <a:schemeClr val="tx1"/>
                </a:solidFill>
              </a:rPr>
              <a:t>trai</a:t>
            </a:r>
            <a:r>
              <a:rPr lang="en-US" sz="2000" dirty="0">
                <a:solidFill>
                  <a:schemeClr val="tx1"/>
                </a:solidFill>
              </a:rPr>
              <a:t> à, con </a:t>
            </a:r>
            <a:r>
              <a:rPr lang="en-US" sz="2000" dirty="0" err="1">
                <a:solidFill>
                  <a:schemeClr val="tx1"/>
                </a:solidFill>
              </a:rPr>
              <a:t>phải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đến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bác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thợ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rèn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để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xem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lại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bộ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móng</a:t>
            </a:r>
            <a:r>
              <a:rPr lang="en-US" sz="2000" dirty="0">
                <a:solidFill>
                  <a:schemeClr val="tx1"/>
                </a:solidFill>
              </a:rPr>
              <a:t>. </a:t>
            </a:r>
            <a:r>
              <a:rPr lang="en-US" sz="2000" dirty="0" err="1">
                <a:solidFill>
                  <a:schemeClr val="tx1"/>
                </a:solidFill>
              </a:rPr>
              <a:t>Nó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cần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thiết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cho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cuộc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đua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hơn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là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bộ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đồ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đẹp</a:t>
            </a:r>
            <a:r>
              <a:rPr lang="en-US" sz="2000" dirty="0">
                <a:solidFill>
                  <a:schemeClr val="tx1"/>
                </a:solidFill>
              </a:rPr>
              <a:t>.</a:t>
            </a:r>
          </a:p>
          <a:p>
            <a:r>
              <a:rPr lang="en-US" sz="2000" dirty="0" err="1">
                <a:solidFill>
                  <a:schemeClr val="tx1"/>
                </a:solidFill>
              </a:rPr>
              <a:t>Ngựa</a:t>
            </a:r>
            <a:r>
              <a:rPr lang="en-US" sz="2000" dirty="0">
                <a:solidFill>
                  <a:schemeClr val="tx1"/>
                </a:solidFill>
              </a:rPr>
              <a:t> Con </a:t>
            </a:r>
            <a:r>
              <a:rPr lang="en-US" sz="2000" dirty="0" err="1">
                <a:solidFill>
                  <a:schemeClr val="tx1"/>
                </a:solidFill>
              </a:rPr>
              <a:t>mắt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không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rời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bóng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mình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dưới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nước</a:t>
            </a:r>
            <a:r>
              <a:rPr lang="en-US" sz="2000" dirty="0">
                <a:solidFill>
                  <a:schemeClr val="tx1"/>
                </a:solidFill>
              </a:rPr>
              <a:t>, </a:t>
            </a:r>
            <a:r>
              <a:rPr lang="en-US" sz="2000" dirty="0" err="1">
                <a:solidFill>
                  <a:schemeClr val="tx1"/>
                </a:solidFill>
              </a:rPr>
              <a:t>ngúng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nguẩy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đáp</a:t>
            </a:r>
            <a:r>
              <a:rPr lang="en-US" sz="2000" dirty="0">
                <a:solidFill>
                  <a:schemeClr val="tx1"/>
                </a:solidFill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000" dirty="0">
                <a:solidFill>
                  <a:schemeClr val="tx1"/>
                </a:solidFill>
              </a:rPr>
              <a:t>Cha </a:t>
            </a:r>
            <a:r>
              <a:rPr lang="en-US" sz="2000" dirty="0" err="1">
                <a:solidFill>
                  <a:schemeClr val="tx1"/>
                </a:solidFill>
              </a:rPr>
              <a:t>yên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tâm</a:t>
            </a:r>
            <a:r>
              <a:rPr lang="en-US" sz="2000" dirty="0">
                <a:solidFill>
                  <a:schemeClr val="tx1"/>
                </a:solidFill>
              </a:rPr>
              <a:t>. </a:t>
            </a:r>
            <a:r>
              <a:rPr lang="en-US" sz="2000" dirty="0" err="1">
                <a:solidFill>
                  <a:schemeClr val="tx1"/>
                </a:solidFill>
              </a:rPr>
              <a:t>Móng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của</a:t>
            </a:r>
            <a:r>
              <a:rPr lang="en-US" sz="2000" dirty="0">
                <a:solidFill>
                  <a:schemeClr val="tx1"/>
                </a:solidFill>
              </a:rPr>
              <a:t> con </a:t>
            </a:r>
            <a:r>
              <a:rPr lang="en-US" sz="2000" dirty="0" err="1">
                <a:solidFill>
                  <a:schemeClr val="tx1"/>
                </a:solidFill>
              </a:rPr>
              <a:t>chắc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chắn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lắm</a:t>
            </a:r>
            <a:r>
              <a:rPr lang="en-US" sz="2000" dirty="0">
                <a:solidFill>
                  <a:schemeClr val="tx1"/>
                </a:solidFill>
              </a:rPr>
              <a:t>. Con </a:t>
            </a:r>
            <a:r>
              <a:rPr lang="en-US" sz="2000" dirty="0" err="1">
                <a:solidFill>
                  <a:schemeClr val="tx1"/>
                </a:solidFill>
              </a:rPr>
              <a:t>nhất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định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sẽ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thắng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mà</a:t>
            </a:r>
            <a:r>
              <a:rPr lang="en-US" sz="2000" dirty="0">
                <a:solidFill>
                  <a:schemeClr val="tx1"/>
                </a:solidFill>
              </a:rPr>
              <a:t>!</a:t>
            </a:r>
          </a:p>
        </p:txBody>
      </p:sp>
      <p:sp>
        <p:nvSpPr>
          <p:cNvPr id="5" name="Rectangle 4"/>
          <p:cNvSpPr/>
          <p:nvPr/>
        </p:nvSpPr>
        <p:spPr>
          <a:xfrm>
            <a:off x="51581" y="3784760"/>
            <a:ext cx="12243582" cy="1012553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</a:rPr>
              <a:t>3. </a:t>
            </a:r>
            <a:r>
              <a:rPr lang="en-US" sz="2000" dirty="0" err="1">
                <a:solidFill>
                  <a:schemeClr val="tx1"/>
                </a:solidFill>
              </a:rPr>
              <a:t>Cuộc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thi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đã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đến</a:t>
            </a:r>
            <a:r>
              <a:rPr lang="en-US" sz="2000" dirty="0">
                <a:solidFill>
                  <a:schemeClr val="tx1"/>
                </a:solidFill>
              </a:rPr>
              <a:t>. </a:t>
            </a:r>
            <a:r>
              <a:rPr lang="en-US" sz="2000" dirty="0" err="1">
                <a:solidFill>
                  <a:schemeClr val="tx1"/>
                </a:solidFill>
              </a:rPr>
              <a:t>Sáng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sớm</a:t>
            </a:r>
            <a:r>
              <a:rPr lang="en-US" sz="2000" dirty="0">
                <a:solidFill>
                  <a:schemeClr val="tx1"/>
                </a:solidFill>
              </a:rPr>
              <a:t>, </a:t>
            </a:r>
            <a:r>
              <a:rPr lang="en-US" sz="2000" dirty="0" err="1">
                <a:solidFill>
                  <a:schemeClr val="tx1"/>
                </a:solidFill>
              </a:rPr>
              <a:t>bãi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cỏ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đông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nghẹt</a:t>
            </a:r>
            <a:r>
              <a:rPr lang="en-US" sz="2000" dirty="0">
                <a:solidFill>
                  <a:schemeClr val="tx1"/>
                </a:solidFill>
              </a:rPr>
              <a:t>. </a:t>
            </a:r>
            <a:r>
              <a:rPr lang="en-US" sz="2000" dirty="0" err="1">
                <a:solidFill>
                  <a:schemeClr val="tx1"/>
                </a:solidFill>
              </a:rPr>
              <a:t>Chị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em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nhà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Hươu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sốt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ruột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gặm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lá</a:t>
            </a:r>
            <a:r>
              <a:rPr lang="en-US" sz="2000" dirty="0">
                <a:solidFill>
                  <a:schemeClr val="tx1"/>
                </a:solidFill>
              </a:rPr>
              <a:t>. </a:t>
            </a:r>
            <a:r>
              <a:rPr lang="en-US" sz="2000" dirty="0" err="1">
                <a:solidFill>
                  <a:schemeClr val="tx1"/>
                </a:solidFill>
              </a:rPr>
              <a:t>Thỏ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Trắng</a:t>
            </a:r>
            <a:r>
              <a:rPr lang="en-US" sz="2000" dirty="0">
                <a:solidFill>
                  <a:schemeClr val="tx1"/>
                </a:solidFill>
              </a:rPr>
              <a:t>, </a:t>
            </a:r>
            <a:r>
              <a:rPr lang="en-US" sz="2000" dirty="0" err="1">
                <a:solidFill>
                  <a:schemeClr val="tx1"/>
                </a:solidFill>
              </a:rPr>
              <a:t>Thỏ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Xám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thận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trọng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ngắm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nghía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các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đối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thủ</a:t>
            </a:r>
            <a:r>
              <a:rPr lang="en-US" sz="2000" dirty="0">
                <a:solidFill>
                  <a:schemeClr val="tx1"/>
                </a:solidFill>
              </a:rPr>
              <a:t>. </a:t>
            </a:r>
            <a:r>
              <a:rPr lang="en-US" sz="2000" dirty="0" err="1">
                <a:solidFill>
                  <a:schemeClr val="tx1"/>
                </a:solidFill>
              </a:rPr>
              <a:t>Bác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Qụa</a:t>
            </a:r>
            <a:r>
              <a:rPr lang="en-US" sz="2000" dirty="0">
                <a:solidFill>
                  <a:schemeClr val="tx1"/>
                </a:solidFill>
              </a:rPr>
              <a:t> bay </a:t>
            </a:r>
            <a:r>
              <a:rPr lang="en-US" sz="2000" dirty="0" err="1">
                <a:solidFill>
                  <a:schemeClr val="tx1"/>
                </a:solidFill>
              </a:rPr>
              <a:t>đi</a:t>
            </a:r>
            <a:r>
              <a:rPr lang="en-US" sz="2000" dirty="0">
                <a:solidFill>
                  <a:schemeClr val="tx1"/>
                </a:solidFill>
              </a:rPr>
              <a:t> bay </a:t>
            </a:r>
            <a:r>
              <a:rPr lang="en-US" sz="2000" dirty="0" err="1">
                <a:solidFill>
                  <a:schemeClr val="tx1"/>
                </a:solidFill>
              </a:rPr>
              <a:t>lại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giữ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trật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tự</a:t>
            </a:r>
            <a:r>
              <a:rPr lang="en-US" sz="2000" dirty="0">
                <a:solidFill>
                  <a:schemeClr val="tx1"/>
                </a:solidFill>
              </a:rPr>
              <a:t>. </a:t>
            </a:r>
            <a:r>
              <a:rPr lang="en-US" sz="2000" dirty="0" err="1">
                <a:solidFill>
                  <a:schemeClr val="tx1"/>
                </a:solidFill>
              </a:rPr>
              <a:t>Ngựa</a:t>
            </a:r>
            <a:r>
              <a:rPr lang="en-US" sz="2000" dirty="0">
                <a:solidFill>
                  <a:schemeClr val="tx1"/>
                </a:solidFill>
              </a:rPr>
              <a:t> Con </a:t>
            </a:r>
            <a:r>
              <a:rPr lang="en-US" sz="2000" dirty="0" err="1">
                <a:solidFill>
                  <a:schemeClr val="tx1"/>
                </a:solidFill>
              </a:rPr>
              <a:t>ung</a:t>
            </a:r>
            <a:r>
              <a:rPr lang="en-US" sz="2000" dirty="0">
                <a:solidFill>
                  <a:schemeClr val="tx1"/>
                </a:solidFill>
              </a:rPr>
              <a:t> dung </a:t>
            </a:r>
            <a:r>
              <a:rPr lang="en-US" sz="2000" dirty="0" err="1">
                <a:solidFill>
                  <a:schemeClr val="tx1"/>
                </a:solidFill>
              </a:rPr>
              <a:t>bước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vào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vạch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xuất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phát</a:t>
            </a:r>
            <a:r>
              <a:rPr lang="en-US" sz="20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51581" y="4797313"/>
            <a:ext cx="12295163" cy="2060687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</a:rPr>
              <a:t>4. </a:t>
            </a:r>
            <a:r>
              <a:rPr lang="en-US" sz="2000" dirty="0" err="1">
                <a:solidFill>
                  <a:schemeClr val="tx1"/>
                </a:solidFill>
              </a:rPr>
              <a:t>Tiếng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hô</a:t>
            </a:r>
            <a:r>
              <a:rPr lang="en-US" sz="2000" dirty="0">
                <a:solidFill>
                  <a:schemeClr val="tx1"/>
                </a:solidFill>
              </a:rPr>
              <a:t> “ </a:t>
            </a:r>
            <a:r>
              <a:rPr lang="en-US" sz="2000" dirty="0" err="1">
                <a:solidFill>
                  <a:schemeClr val="tx1"/>
                </a:solidFill>
              </a:rPr>
              <a:t>Bắt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đầu</a:t>
            </a:r>
            <a:r>
              <a:rPr lang="en-US" sz="2000" dirty="0">
                <a:solidFill>
                  <a:schemeClr val="tx1"/>
                </a:solidFill>
              </a:rPr>
              <a:t>! “ </a:t>
            </a:r>
            <a:r>
              <a:rPr lang="en-US" sz="2000" dirty="0" err="1">
                <a:solidFill>
                  <a:schemeClr val="tx1"/>
                </a:solidFill>
              </a:rPr>
              <a:t>vang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lên</a:t>
            </a:r>
            <a:r>
              <a:rPr lang="en-US" sz="2000" dirty="0">
                <a:solidFill>
                  <a:schemeClr val="tx1"/>
                </a:solidFill>
              </a:rPr>
              <a:t>. </a:t>
            </a:r>
            <a:r>
              <a:rPr lang="en-US" sz="2000" dirty="0" err="1">
                <a:solidFill>
                  <a:schemeClr val="tx1"/>
                </a:solidFill>
              </a:rPr>
              <a:t>Các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vận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động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viên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rần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rần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chuyển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động</a:t>
            </a:r>
            <a:r>
              <a:rPr lang="en-US" sz="2000" dirty="0">
                <a:solidFill>
                  <a:schemeClr val="tx1"/>
                </a:solidFill>
              </a:rPr>
              <a:t>. </a:t>
            </a:r>
            <a:r>
              <a:rPr lang="en-US" sz="2000" dirty="0" err="1">
                <a:solidFill>
                  <a:schemeClr val="tx1"/>
                </a:solidFill>
              </a:rPr>
              <a:t>Vòng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thứ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nhất</a:t>
            </a:r>
            <a:r>
              <a:rPr lang="en-US" sz="2000" dirty="0">
                <a:solidFill>
                  <a:schemeClr val="tx1"/>
                </a:solidFill>
              </a:rPr>
              <a:t>…..</a:t>
            </a:r>
            <a:r>
              <a:rPr lang="en-US" sz="2000" dirty="0" err="1">
                <a:solidFill>
                  <a:schemeClr val="tx1"/>
                </a:solidFill>
              </a:rPr>
              <a:t>Vòng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thứ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hai</a:t>
            </a:r>
            <a:r>
              <a:rPr lang="en-US" sz="2000" dirty="0">
                <a:solidFill>
                  <a:schemeClr val="tx1"/>
                </a:solidFill>
              </a:rPr>
              <a:t>….</a:t>
            </a:r>
            <a:r>
              <a:rPr lang="en-US" sz="2000" dirty="0" err="1">
                <a:solidFill>
                  <a:schemeClr val="tx1"/>
                </a:solidFill>
              </a:rPr>
              <a:t>Ngựa</a:t>
            </a:r>
            <a:r>
              <a:rPr lang="en-US" sz="2000" dirty="0">
                <a:solidFill>
                  <a:schemeClr val="tx1"/>
                </a:solidFill>
              </a:rPr>
              <a:t> Con </a:t>
            </a:r>
            <a:r>
              <a:rPr lang="en-US" sz="2000" dirty="0" err="1">
                <a:solidFill>
                  <a:schemeClr val="tx1"/>
                </a:solidFill>
              </a:rPr>
              <a:t>dẫn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đầu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bằng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những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bước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dài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khỏe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khoắn</a:t>
            </a:r>
            <a:r>
              <a:rPr lang="en-US" sz="2000" dirty="0">
                <a:solidFill>
                  <a:schemeClr val="tx1"/>
                </a:solidFill>
              </a:rPr>
              <a:t>. </a:t>
            </a:r>
            <a:r>
              <a:rPr lang="en-US" sz="2000" dirty="0" err="1">
                <a:solidFill>
                  <a:schemeClr val="tx1"/>
                </a:solidFill>
              </a:rPr>
              <a:t>Bỗng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chú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có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cảm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giác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vướng</a:t>
            </a:r>
            <a:r>
              <a:rPr lang="en-US" sz="2000" dirty="0">
                <a:solidFill>
                  <a:schemeClr val="tx1"/>
                </a:solidFill>
              </a:rPr>
              <a:t> ở </a:t>
            </a:r>
            <a:r>
              <a:rPr lang="en-US" sz="2000" dirty="0" err="1">
                <a:solidFill>
                  <a:schemeClr val="tx1"/>
                </a:solidFill>
              </a:rPr>
              <a:t>chân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và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giật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mình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thảng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thốt</a:t>
            </a:r>
            <a:r>
              <a:rPr lang="en-US" sz="2000" dirty="0">
                <a:solidFill>
                  <a:schemeClr val="tx1"/>
                </a:solidFill>
              </a:rPr>
              <a:t>: </a:t>
            </a:r>
            <a:r>
              <a:rPr lang="en-US" sz="2000" dirty="0" err="1">
                <a:solidFill>
                  <a:schemeClr val="tx1"/>
                </a:solidFill>
              </a:rPr>
              <a:t>một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cái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móng</a:t>
            </a:r>
            <a:r>
              <a:rPr lang="en-US" sz="2000" dirty="0">
                <a:solidFill>
                  <a:schemeClr val="tx1"/>
                </a:solidFill>
              </a:rPr>
              <a:t> lung lay </a:t>
            </a:r>
            <a:r>
              <a:rPr lang="en-US" sz="2000" dirty="0" err="1">
                <a:solidFill>
                  <a:schemeClr val="tx1"/>
                </a:solidFill>
              </a:rPr>
              <a:t>rồi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rời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hẳn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ra.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Gai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nhọn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đâm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vào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chân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làm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Ngựa</a:t>
            </a:r>
            <a:r>
              <a:rPr lang="en-US" sz="2000" dirty="0">
                <a:solidFill>
                  <a:schemeClr val="tx1"/>
                </a:solidFill>
              </a:rPr>
              <a:t> Con </a:t>
            </a:r>
            <a:r>
              <a:rPr lang="en-US" sz="2000" dirty="0" err="1">
                <a:solidFill>
                  <a:schemeClr val="tx1"/>
                </a:solidFill>
              </a:rPr>
              <a:t>đau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điếng</a:t>
            </a:r>
            <a:r>
              <a:rPr lang="en-US" sz="2000" dirty="0">
                <a:solidFill>
                  <a:schemeClr val="tx1"/>
                </a:solidFill>
              </a:rPr>
              <a:t>. </a:t>
            </a:r>
            <a:r>
              <a:rPr lang="en-US" sz="2000" dirty="0" err="1">
                <a:solidFill>
                  <a:schemeClr val="tx1"/>
                </a:solidFill>
              </a:rPr>
              <a:t>Chú</a:t>
            </a:r>
            <a:r>
              <a:rPr lang="en-US" sz="2000" dirty="0">
                <a:solidFill>
                  <a:schemeClr val="tx1"/>
                </a:solidFill>
              </a:rPr>
              <a:t>  </a:t>
            </a:r>
            <a:r>
              <a:rPr lang="en-US" sz="2000" dirty="0" err="1">
                <a:solidFill>
                  <a:schemeClr val="tx1"/>
                </a:solidFill>
              </a:rPr>
              <a:t>chạy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tập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tễnh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và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cuối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cùng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dừng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hẳn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lại</a:t>
            </a:r>
            <a:r>
              <a:rPr lang="en-US" sz="2000" dirty="0">
                <a:solidFill>
                  <a:schemeClr val="tx1"/>
                </a:solidFill>
              </a:rPr>
              <a:t>. </a:t>
            </a:r>
            <a:r>
              <a:rPr lang="en-US" sz="2000" dirty="0" err="1">
                <a:solidFill>
                  <a:schemeClr val="tx1"/>
                </a:solidFill>
              </a:rPr>
              <a:t>Nhìn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bạn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bè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lướt</a:t>
            </a:r>
            <a:r>
              <a:rPr lang="en-US" sz="2000" dirty="0">
                <a:solidFill>
                  <a:schemeClr val="tx1"/>
                </a:solidFill>
              </a:rPr>
              <a:t> qua </a:t>
            </a:r>
            <a:r>
              <a:rPr lang="en-US" sz="2000" dirty="0" err="1">
                <a:solidFill>
                  <a:schemeClr val="tx1"/>
                </a:solidFill>
              </a:rPr>
              <a:t>mặt</a:t>
            </a:r>
            <a:r>
              <a:rPr lang="en-US" sz="2000" dirty="0">
                <a:solidFill>
                  <a:schemeClr val="tx1"/>
                </a:solidFill>
              </a:rPr>
              <a:t>, </a:t>
            </a:r>
            <a:r>
              <a:rPr lang="en-US" sz="2000" dirty="0" err="1">
                <a:solidFill>
                  <a:schemeClr val="tx1"/>
                </a:solidFill>
              </a:rPr>
              <a:t>Ngựa</a:t>
            </a:r>
            <a:r>
              <a:rPr lang="en-US" sz="2000" dirty="0">
                <a:solidFill>
                  <a:schemeClr val="tx1"/>
                </a:solidFill>
              </a:rPr>
              <a:t> Con </a:t>
            </a:r>
            <a:r>
              <a:rPr lang="en-US" sz="2000" dirty="0" err="1">
                <a:solidFill>
                  <a:schemeClr val="tx1"/>
                </a:solidFill>
              </a:rPr>
              <a:t>đỏ</a:t>
            </a:r>
            <a:r>
              <a:rPr lang="en-US" sz="2000" dirty="0">
                <a:solidFill>
                  <a:schemeClr val="tx1"/>
                </a:solidFill>
              </a:rPr>
              <a:t> hoe </a:t>
            </a:r>
            <a:r>
              <a:rPr lang="en-US" sz="2000" dirty="0" err="1">
                <a:solidFill>
                  <a:schemeClr val="tx1"/>
                </a:solidFill>
              </a:rPr>
              <a:t>mắt</a:t>
            </a:r>
            <a:r>
              <a:rPr lang="en-US" sz="2000" dirty="0">
                <a:solidFill>
                  <a:schemeClr val="tx1"/>
                </a:solidFill>
              </a:rPr>
              <a:t>, </a:t>
            </a:r>
            <a:r>
              <a:rPr lang="en-US" sz="2000" dirty="0" err="1">
                <a:solidFill>
                  <a:schemeClr val="tx1"/>
                </a:solidFill>
              </a:rPr>
              <a:t>ân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hận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vì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không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làm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theo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lời</a:t>
            </a:r>
            <a:r>
              <a:rPr lang="en-US" sz="2000" dirty="0">
                <a:solidFill>
                  <a:schemeClr val="tx1"/>
                </a:solidFill>
              </a:rPr>
              <a:t> cha </a:t>
            </a:r>
            <a:r>
              <a:rPr lang="en-US" sz="2000" dirty="0" err="1">
                <a:solidFill>
                  <a:schemeClr val="tx1"/>
                </a:solidFill>
              </a:rPr>
              <a:t>dặn</a:t>
            </a:r>
            <a:r>
              <a:rPr lang="en-US" sz="2000" dirty="0">
                <a:solidFill>
                  <a:schemeClr val="tx1"/>
                </a:solidFill>
              </a:rPr>
              <a:t>.</a:t>
            </a:r>
          </a:p>
          <a:p>
            <a:r>
              <a:rPr lang="en-US" sz="2000" dirty="0" err="1">
                <a:solidFill>
                  <a:schemeClr val="tx1"/>
                </a:solidFill>
              </a:rPr>
              <a:t>Ngựa</a:t>
            </a:r>
            <a:r>
              <a:rPr lang="en-US" sz="2000" dirty="0">
                <a:solidFill>
                  <a:schemeClr val="tx1"/>
                </a:solidFill>
              </a:rPr>
              <a:t> Con </a:t>
            </a:r>
            <a:r>
              <a:rPr lang="en-US" sz="2000" dirty="0" err="1">
                <a:solidFill>
                  <a:schemeClr val="tx1"/>
                </a:solidFill>
              </a:rPr>
              <a:t>rút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ra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bài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học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quý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giá</a:t>
            </a:r>
            <a:r>
              <a:rPr lang="en-US" sz="2000" dirty="0">
                <a:solidFill>
                  <a:schemeClr val="tx1"/>
                </a:solidFill>
              </a:rPr>
              <a:t>: </a:t>
            </a:r>
            <a:r>
              <a:rPr lang="en-US" sz="2000" dirty="0" err="1">
                <a:solidFill>
                  <a:schemeClr val="tx1"/>
                </a:solidFill>
              </a:rPr>
              <a:t>đừng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bao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giờ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chủ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quan</a:t>
            </a:r>
            <a:r>
              <a:rPr lang="en-US" sz="2000" dirty="0">
                <a:solidFill>
                  <a:schemeClr val="tx1"/>
                </a:solidFill>
              </a:rPr>
              <a:t>, </a:t>
            </a:r>
            <a:r>
              <a:rPr lang="en-US" sz="2000" dirty="0" err="1">
                <a:solidFill>
                  <a:schemeClr val="tx1"/>
                </a:solidFill>
              </a:rPr>
              <a:t>cho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dù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là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việc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nhỏ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nhất</a:t>
            </a:r>
            <a:r>
              <a:rPr lang="en-US" sz="2000" dirty="0">
                <a:solidFill>
                  <a:schemeClr val="tx1"/>
                </a:solidFill>
              </a:rPr>
              <a:t>.</a:t>
            </a:r>
          </a:p>
          <a:p>
            <a:r>
              <a:rPr lang="en-US" sz="2000" dirty="0">
                <a:solidFill>
                  <a:schemeClr val="tx1"/>
                </a:solidFill>
              </a:rPr>
              <a:t>                                                                                                                                                                            Theo </a:t>
            </a:r>
            <a:r>
              <a:rPr lang="en-US" sz="2000" dirty="0" err="1">
                <a:solidFill>
                  <a:schemeClr val="tx1"/>
                </a:solidFill>
              </a:rPr>
              <a:t>Xuân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Hoàng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6374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230189"/>
            <a:ext cx="326571" cy="6503987"/>
            <a:chOff x="112" y="145"/>
            <a:chExt cx="128" cy="4097"/>
          </a:xfrm>
        </p:grpSpPr>
        <p:sp>
          <p:nvSpPr>
            <p:cNvPr id="19469" name="Rectangle 3"/>
            <p:cNvSpPr>
              <a:spLocks noChangeArrowheads="1"/>
            </p:cNvSpPr>
            <p:nvPr/>
          </p:nvSpPr>
          <p:spPr bwMode="auto">
            <a:xfrm flipH="1">
              <a:off x="192" y="162"/>
              <a:ext cx="48" cy="408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1800"/>
            </a:p>
          </p:txBody>
        </p:sp>
        <p:sp>
          <p:nvSpPr>
            <p:cNvPr id="19470" name="Rectangle 4"/>
            <p:cNvSpPr>
              <a:spLocks noChangeArrowheads="1"/>
            </p:cNvSpPr>
            <p:nvPr/>
          </p:nvSpPr>
          <p:spPr bwMode="auto">
            <a:xfrm>
              <a:off x="112" y="145"/>
              <a:ext cx="48" cy="3941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sz="240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11730446" y="308770"/>
            <a:ext cx="363583" cy="6408737"/>
            <a:chOff x="5539" y="139"/>
            <a:chExt cx="125" cy="4037"/>
          </a:xfrm>
        </p:grpSpPr>
        <p:sp>
          <p:nvSpPr>
            <p:cNvPr id="19467" name="Rectangle 6"/>
            <p:cNvSpPr>
              <a:spLocks noChangeArrowheads="1"/>
            </p:cNvSpPr>
            <p:nvPr/>
          </p:nvSpPr>
          <p:spPr bwMode="auto">
            <a:xfrm rot="10800000" flipH="1" flipV="1">
              <a:off x="5621" y="139"/>
              <a:ext cx="43" cy="3989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1800"/>
            </a:p>
          </p:txBody>
        </p:sp>
        <p:sp>
          <p:nvSpPr>
            <p:cNvPr id="19468" name="Rectangle 7"/>
            <p:cNvSpPr>
              <a:spLocks noChangeArrowheads="1"/>
            </p:cNvSpPr>
            <p:nvPr/>
          </p:nvSpPr>
          <p:spPr bwMode="auto">
            <a:xfrm rot="10800000" flipV="1">
              <a:off x="5539" y="240"/>
              <a:ext cx="49" cy="3936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1800"/>
            </a:p>
          </p:txBody>
        </p:sp>
      </p:grpSp>
      <p:grpSp>
        <p:nvGrpSpPr>
          <p:cNvPr id="4" name="Group 8"/>
          <p:cNvGrpSpPr>
            <a:grpSpLocks/>
          </p:cNvGrpSpPr>
          <p:nvPr/>
        </p:nvGrpSpPr>
        <p:grpSpPr bwMode="auto">
          <a:xfrm>
            <a:off x="1936750" y="6477000"/>
            <a:ext cx="8686800" cy="228600"/>
            <a:chOff x="260" y="4080"/>
            <a:chExt cx="5472" cy="144"/>
          </a:xfrm>
        </p:grpSpPr>
        <p:sp>
          <p:nvSpPr>
            <p:cNvPr id="19465" name="Rectangle 9"/>
            <p:cNvSpPr>
              <a:spLocks noChangeArrowheads="1"/>
            </p:cNvSpPr>
            <p:nvPr/>
          </p:nvSpPr>
          <p:spPr bwMode="auto">
            <a:xfrm rot="5400000" flipV="1">
              <a:off x="2972" y="1368"/>
              <a:ext cx="48" cy="5472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accent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1800"/>
            </a:p>
          </p:txBody>
        </p:sp>
        <p:sp>
          <p:nvSpPr>
            <p:cNvPr id="19466" name="Rectangle 10"/>
            <p:cNvSpPr>
              <a:spLocks noChangeArrowheads="1"/>
            </p:cNvSpPr>
            <p:nvPr/>
          </p:nvSpPr>
          <p:spPr bwMode="auto">
            <a:xfrm rot="5400000" flipV="1">
              <a:off x="2914" y="1522"/>
              <a:ext cx="48" cy="5355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1800"/>
            </a:p>
          </p:txBody>
        </p:sp>
      </p:grpSp>
      <p:grpSp>
        <p:nvGrpSpPr>
          <p:cNvPr id="5" name="Group 11"/>
          <p:cNvGrpSpPr>
            <a:grpSpLocks/>
          </p:cNvGrpSpPr>
          <p:nvPr/>
        </p:nvGrpSpPr>
        <p:grpSpPr bwMode="auto">
          <a:xfrm>
            <a:off x="1600200" y="176214"/>
            <a:ext cx="8745538" cy="161925"/>
            <a:chOff x="48" y="111"/>
            <a:chExt cx="5509" cy="102"/>
          </a:xfrm>
        </p:grpSpPr>
        <p:sp>
          <p:nvSpPr>
            <p:cNvPr id="19463" name="Rectangle 12"/>
            <p:cNvSpPr>
              <a:spLocks noChangeArrowheads="1"/>
            </p:cNvSpPr>
            <p:nvPr/>
          </p:nvSpPr>
          <p:spPr bwMode="auto">
            <a:xfrm rot="5400000" flipV="1">
              <a:off x="2853" y="-2491"/>
              <a:ext cx="37" cy="5371"/>
            </a:xfrm>
            <a:prstGeom prst="rect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1800"/>
            </a:p>
          </p:txBody>
        </p:sp>
        <p:sp>
          <p:nvSpPr>
            <p:cNvPr id="19464" name="Rectangle 13"/>
            <p:cNvSpPr>
              <a:spLocks noChangeArrowheads="1"/>
            </p:cNvSpPr>
            <p:nvPr/>
          </p:nvSpPr>
          <p:spPr bwMode="auto">
            <a:xfrm rot="5400000" flipV="1">
              <a:off x="2784" y="-2625"/>
              <a:ext cx="38" cy="5509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1800"/>
            </a:p>
          </p:txBody>
        </p:sp>
      </p:grpSp>
      <p:sp>
        <p:nvSpPr>
          <p:cNvPr id="69646" name="WordArt 14"/>
          <p:cNvSpPr>
            <a:spLocks noChangeArrowheads="1" noChangeShapeType="1" noTextEdit="1"/>
          </p:cNvSpPr>
          <p:nvPr/>
        </p:nvSpPr>
        <p:spPr bwMode="auto">
          <a:xfrm>
            <a:off x="2233749" y="1774372"/>
            <a:ext cx="8389801" cy="2514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</a:rPr>
              <a:t>TÌM HIỂU BÀI</a:t>
            </a:r>
          </a:p>
        </p:txBody>
      </p:sp>
    </p:spTree>
    <p:extLst>
      <p:ext uri="{BB962C8B-B14F-4D97-AF65-F5344CB8AC3E}">
        <p14:creationId xmlns:p14="http://schemas.microsoft.com/office/powerpoint/2010/main" val="4292018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96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96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96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96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96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96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96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96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96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96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96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4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121" y="1882823"/>
            <a:ext cx="7174523" cy="605546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tin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6690" y="1795877"/>
            <a:ext cx="10827813" cy="692492"/>
          </a:xfrm>
        </p:spPr>
        <p:txBody>
          <a:bodyPr>
            <a:noAutofit/>
          </a:bodyPr>
          <a:lstStyle/>
          <a:p>
            <a:r>
              <a:rPr lang="en-US" sz="3600" dirty="0" err="1">
                <a:solidFill>
                  <a:srgbClr val="FF0000"/>
                </a:solidFill>
              </a:rPr>
              <a:t>Ngựa</a:t>
            </a:r>
            <a:r>
              <a:rPr lang="en-US" sz="3600" dirty="0">
                <a:solidFill>
                  <a:srgbClr val="FF0000"/>
                </a:solidFill>
              </a:rPr>
              <a:t> Con tin </a:t>
            </a:r>
            <a:r>
              <a:rPr lang="en-US" sz="3600" dirty="0" err="1">
                <a:solidFill>
                  <a:srgbClr val="FF0000"/>
                </a:solidFill>
              </a:rPr>
              <a:t>chắc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chú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sẽ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giành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được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vòng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nguyệt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quế</a:t>
            </a:r>
            <a:r>
              <a:rPr lang="en-US" sz="3600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51132" y="2572612"/>
            <a:ext cx="10021221" cy="7615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149928" y="562215"/>
            <a:ext cx="8356210" cy="10446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>
                <a:solidFill>
                  <a:srgbClr val="00B0F0"/>
                </a:solidFill>
              </a:rPr>
              <a:t>Đọc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thầm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đoạn</a:t>
            </a:r>
            <a:r>
              <a:rPr lang="en-US" dirty="0">
                <a:solidFill>
                  <a:srgbClr val="00B0F0"/>
                </a:solidFill>
              </a:rPr>
              <a:t> 1 </a:t>
            </a:r>
            <a:r>
              <a:rPr lang="en-US" dirty="0" err="1">
                <a:solidFill>
                  <a:srgbClr val="00B0F0"/>
                </a:solidFill>
              </a:rPr>
              <a:t>và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trả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lời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câu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hỏi</a:t>
            </a:r>
            <a:r>
              <a:rPr lang="en-US" dirty="0">
                <a:solidFill>
                  <a:srgbClr val="00B0F0"/>
                </a:solidFill>
              </a:rPr>
              <a:t>: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64233" y="3477605"/>
            <a:ext cx="11184988" cy="13677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>
                <a:solidFill>
                  <a:srgbClr val="FF0000"/>
                </a:solidFill>
              </a:rPr>
              <a:t>Ngựa</a:t>
            </a:r>
            <a:r>
              <a:rPr lang="en-US" dirty="0">
                <a:solidFill>
                  <a:srgbClr val="FF0000"/>
                </a:solidFill>
              </a:rPr>
              <a:t> Con </a:t>
            </a:r>
            <a:r>
              <a:rPr lang="en-US" dirty="0" err="1">
                <a:solidFill>
                  <a:srgbClr val="FF0000"/>
                </a:solidFill>
              </a:rPr>
              <a:t>sửa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soạn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cuộc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đua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không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biết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chán</a:t>
            </a:r>
            <a:r>
              <a:rPr lang="en-US" dirty="0">
                <a:solidFill>
                  <a:srgbClr val="FF0000"/>
                </a:solidFill>
              </a:rPr>
              <a:t>. </a:t>
            </a:r>
            <a:r>
              <a:rPr lang="en-US" dirty="0" err="1">
                <a:solidFill>
                  <a:srgbClr val="FF0000"/>
                </a:solidFill>
              </a:rPr>
              <a:t>Chú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mải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mê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soi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bóng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mình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dưới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dòng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suối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trong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veo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để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thấy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hình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ảnh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mình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hiện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lên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với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bộ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đồ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nâu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tuyệt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đẹp</a:t>
            </a:r>
            <a:r>
              <a:rPr lang="en-US" dirty="0">
                <a:solidFill>
                  <a:srgbClr val="FF0000"/>
                </a:solidFill>
              </a:rPr>
              <a:t>, </a:t>
            </a:r>
            <a:r>
              <a:rPr lang="en-US" dirty="0" err="1">
                <a:solidFill>
                  <a:srgbClr val="FF0000"/>
                </a:solidFill>
              </a:rPr>
              <a:t>với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cái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bờm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dài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được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chải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chuốt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ra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dáng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một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nhà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vô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địch</a:t>
            </a:r>
            <a:r>
              <a:rPr lang="en-US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706690" y="4734791"/>
            <a:ext cx="8584307" cy="8490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Theo </a:t>
            </a:r>
            <a:r>
              <a:rPr lang="en-US" sz="3200" dirty="0" err="1"/>
              <a:t>em</a:t>
            </a:r>
            <a:r>
              <a:rPr lang="en-US" sz="3200" dirty="0"/>
              <a:t>  </a:t>
            </a:r>
            <a:r>
              <a:rPr lang="en-US" sz="3200" dirty="0" err="1"/>
              <a:t>hiểu</a:t>
            </a:r>
            <a:r>
              <a:rPr lang="en-US" sz="3200" dirty="0"/>
              <a:t>“ </a:t>
            </a:r>
            <a:r>
              <a:rPr lang="en-US" sz="3200" dirty="0" err="1"/>
              <a:t>sửa</a:t>
            </a:r>
            <a:r>
              <a:rPr lang="en-US" sz="3200" dirty="0"/>
              <a:t> </a:t>
            </a:r>
            <a:r>
              <a:rPr lang="en-US" sz="3200" dirty="0" err="1"/>
              <a:t>soạn</a:t>
            </a:r>
            <a:r>
              <a:rPr lang="en-US" sz="3200" dirty="0"/>
              <a:t>”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nghĩa</a:t>
            </a:r>
            <a:r>
              <a:rPr lang="en-US" sz="3200" dirty="0"/>
              <a:t> </a:t>
            </a:r>
            <a:r>
              <a:rPr lang="en-US" sz="3200" dirty="0" err="1"/>
              <a:t>là</a:t>
            </a:r>
            <a:r>
              <a:rPr lang="en-US" sz="3200" dirty="0"/>
              <a:t> </a:t>
            </a:r>
            <a:r>
              <a:rPr lang="en-US" sz="3200" dirty="0" err="1"/>
              <a:t>gì</a:t>
            </a:r>
            <a:r>
              <a:rPr lang="en-US" sz="3200" dirty="0"/>
              <a:t>? </a:t>
            </a:r>
          </a:p>
        </p:txBody>
      </p:sp>
      <p:sp>
        <p:nvSpPr>
          <p:cNvPr id="7" name="Rectangle 6"/>
          <p:cNvSpPr/>
          <p:nvPr/>
        </p:nvSpPr>
        <p:spPr>
          <a:xfrm>
            <a:off x="706690" y="4789204"/>
            <a:ext cx="8554876" cy="7946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Sửa</a:t>
            </a:r>
            <a:r>
              <a:rPr lang="en-US" sz="3200" dirty="0"/>
              <a:t> </a:t>
            </a:r>
            <a:r>
              <a:rPr lang="en-US" sz="3200" dirty="0" err="1"/>
              <a:t>soạn</a:t>
            </a:r>
            <a:r>
              <a:rPr lang="en-US" sz="3200" dirty="0"/>
              <a:t>: </a:t>
            </a:r>
            <a:r>
              <a:rPr lang="en-US" sz="3200" dirty="0" err="1"/>
              <a:t>sắp</a:t>
            </a:r>
            <a:r>
              <a:rPr lang="en-US" sz="3200" dirty="0"/>
              <a:t> </a:t>
            </a:r>
            <a:r>
              <a:rPr lang="en-US" sz="3200" dirty="0" err="1"/>
              <a:t>sẵn</a:t>
            </a:r>
            <a:r>
              <a:rPr lang="en-US" sz="3200" dirty="0"/>
              <a:t>, </a:t>
            </a:r>
            <a:r>
              <a:rPr lang="en-US" sz="3200" dirty="0" err="1"/>
              <a:t>chuẩn</a:t>
            </a:r>
            <a:r>
              <a:rPr lang="en-US" sz="3200" dirty="0"/>
              <a:t> </a:t>
            </a:r>
            <a:r>
              <a:rPr lang="en-US" sz="3200" dirty="0" err="1"/>
              <a:t>bị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844163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 build="p"/>
      <p:bldP spid="3" grpId="1" build="p"/>
      <p:bldP spid="5" grpId="0"/>
      <p:bldP spid="8" grpId="0"/>
      <p:bldP spid="4" grpId="0" animBg="1"/>
      <p:bldP spid="4" grpId="1" animBg="1"/>
      <p:bldP spid="7" grpId="0" animBg="1"/>
      <p:bldP spid="7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8824" y="824576"/>
            <a:ext cx="8018418" cy="872832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3600" b="1" dirty="0"/>
              <a:t>2. </a:t>
            </a:r>
            <a:r>
              <a:rPr lang="en-US" sz="3600" b="1" dirty="0" err="1"/>
              <a:t>Ngựa</a:t>
            </a:r>
            <a:r>
              <a:rPr lang="en-US" sz="3600" b="1" dirty="0"/>
              <a:t> Cha </a:t>
            </a:r>
            <a:r>
              <a:rPr lang="en-US" sz="3600" b="1" dirty="0" err="1"/>
              <a:t>khuyên</a:t>
            </a:r>
            <a:r>
              <a:rPr lang="en-US" sz="3600" b="1" dirty="0"/>
              <a:t> </a:t>
            </a:r>
            <a:r>
              <a:rPr lang="en-US" sz="3600" b="1" dirty="0" err="1"/>
              <a:t>Ngựa</a:t>
            </a:r>
            <a:r>
              <a:rPr lang="en-US" sz="3600" b="1" dirty="0"/>
              <a:t> Con </a:t>
            </a:r>
            <a:r>
              <a:rPr lang="en-US" sz="3600" b="1" dirty="0" err="1"/>
              <a:t>điều</a:t>
            </a:r>
            <a:r>
              <a:rPr lang="en-US" sz="3600" b="1" dirty="0"/>
              <a:t> </a:t>
            </a:r>
            <a:r>
              <a:rPr lang="en-US" sz="3600" b="1" dirty="0" err="1"/>
              <a:t>gì</a:t>
            </a:r>
            <a:r>
              <a:rPr lang="en-US" sz="3600" b="1" dirty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5245" y="3587185"/>
            <a:ext cx="10515600" cy="1124779"/>
          </a:xfrm>
        </p:spPr>
        <p:txBody>
          <a:bodyPr>
            <a:normAutofit/>
          </a:bodyPr>
          <a:lstStyle/>
          <a:p>
            <a:r>
              <a:rPr lang="en-US" sz="3200" dirty="0" err="1">
                <a:solidFill>
                  <a:srgbClr val="FF0000"/>
                </a:solidFill>
              </a:rPr>
              <a:t>Ngựa</a:t>
            </a:r>
            <a:r>
              <a:rPr lang="en-US" sz="3200" dirty="0">
                <a:solidFill>
                  <a:srgbClr val="FF0000"/>
                </a:solidFill>
              </a:rPr>
              <a:t> Con </a:t>
            </a:r>
            <a:r>
              <a:rPr lang="en-US" sz="3200" dirty="0" err="1">
                <a:solidFill>
                  <a:srgbClr val="FF0000"/>
                </a:solidFill>
              </a:rPr>
              <a:t>ngúng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nguẩy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và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đáp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đầy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tự</a:t>
            </a:r>
            <a:r>
              <a:rPr lang="en-US" sz="3200" dirty="0">
                <a:solidFill>
                  <a:srgbClr val="FF0000"/>
                </a:solidFill>
              </a:rPr>
              <a:t> tin: Cha </a:t>
            </a:r>
            <a:r>
              <a:rPr lang="en-US" sz="3200" dirty="0" err="1">
                <a:solidFill>
                  <a:srgbClr val="FF0000"/>
                </a:solidFill>
              </a:rPr>
              <a:t>yên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tâm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đi</a:t>
            </a:r>
            <a:r>
              <a:rPr lang="en-US" sz="3200" dirty="0">
                <a:solidFill>
                  <a:srgbClr val="FF0000"/>
                </a:solidFill>
              </a:rPr>
              <a:t>, </a:t>
            </a:r>
            <a:r>
              <a:rPr lang="en-US" sz="3200" dirty="0" err="1">
                <a:solidFill>
                  <a:srgbClr val="FF0000"/>
                </a:solidFill>
              </a:rPr>
              <a:t>móng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của</a:t>
            </a:r>
            <a:r>
              <a:rPr lang="en-US" sz="3200" dirty="0">
                <a:solidFill>
                  <a:srgbClr val="FF0000"/>
                </a:solidFill>
              </a:rPr>
              <a:t> con </a:t>
            </a:r>
            <a:r>
              <a:rPr lang="en-US" sz="3200" dirty="0" err="1">
                <a:solidFill>
                  <a:srgbClr val="FF0000"/>
                </a:solidFill>
              </a:rPr>
              <a:t>chắc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chắn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lắm</a:t>
            </a:r>
            <a:r>
              <a:rPr lang="en-US" sz="3200" dirty="0">
                <a:solidFill>
                  <a:srgbClr val="FF0000"/>
                </a:solidFill>
              </a:rPr>
              <a:t>. Con </a:t>
            </a:r>
            <a:r>
              <a:rPr lang="en-US" sz="3200" dirty="0" err="1">
                <a:solidFill>
                  <a:srgbClr val="FF0000"/>
                </a:solidFill>
              </a:rPr>
              <a:t>nhất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định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sẽ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thắng</a:t>
            </a:r>
            <a:r>
              <a:rPr lang="en-US" sz="3200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761999" y="3291795"/>
            <a:ext cx="10668000" cy="12207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i="1" dirty="0" err="1"/>
              <a:t>Ngựa</a:t>
            </a:r>
            <a:r>
              <a:rPr lang="en-US" sz="3600" b="1" i="1" dirty="0"/>
              <a:t> Con </a:t>
            </a:r>
            <a:r>
              <a:rPr lang="en-US" sz="3600" b="1" i="1" dirty="0" err="1"/>
              <a:t>làm</a:t>
            </a:r>
            <a:r>
              <a:rPr lang="en-US" sz="3600" b="1" i="1" dirty="0"/>
              <a:t> </a:t>
            </a:r>
            <a:r>
              <a:rPr lang="en-US" sz="3600" b="1" i="1" dirty="0" err="1"/>
              <a:t>gì</a:t>
            </a:r>
            <a:r>
              <a:rPr lang="en-US" sz="3600" b="1" i="1" dirty="0"/>
              <a:t> </a:t>
            </a:r>
            <a:r>
              <a:rPr lang="en-US" sz="3600" b="1" i="1" dirty="0" err="1"/>
              <a:t>khi</a:t>
            </a:r>
            <a:r>
              <a:rPr lang="en-US" sz="3600" b="1" i="1" dirty="0"/>
              <a:t> </a:t>
            </a:r>
            <a:r>
              <a:rPr lang="en-US" sz="3600" b="1" i="1" dirty="0" err="1"/>
              <a:t>nhận</a:t>
            </a:r>
            <a:r>
              <a:rPr lang="en-US" sz="3600" b="1" i="1" dirty="0"/>
              <a:t> </a:t>
            </a:r>
            <a:r>
              <a:rPr lang="en-US" sz="3600" b="1" i="1" dirty="0" err="1"/>
              <a:t>được</a:t>
            </a:r>
            <a:r>
              <a:rPr lang="en-US" sz="3600" b="1" i="1" dirty="0"/>
              <a:t> </a:t>
            </a:r>
            <a:r>
              <a:rPr lang="en-US" sz="3600" b="1" i="1" dirty="0" err="1"/>
              <a:t>lời</a:t>
            </a:r>
            <a:r>
              <a:rPr lang="en-US" sz="3600" b="1" i="1" dirty="0"/>
              <a:t> </a:t>
            </a:r>
            <a:r>
              <a:rPr lang="en-US" sz="3600" b="1" i="1" dirty="0" err="1"/>
              <a:t>khuyên</a:t>
            </a:r>
            <a:r>
              <a:rPr lang="en-US" sz="3600" b="1" i="1" dirty="0"/>
              <a:t> </a:t>
            </a:r>
            <a:r>
              <a:rPr lang="en-US" sz="3600" b="1" i="1" dirty="0" err="1"/>
              <a:t>của</a:t>
            </a:r>
            <a:r>
              <a:rPr lang="en-US" sz="3600" b="1" i="1" dirty="0"/>
              <a:t> cha?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78824" y="1783377"/>
            <a:ext cx="11443062" cy="150841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 err="1">
                <a:solidFill>
                  <a:srgbClr val="FF0000"/>
                </a:solidFill>
              </a:rPr>
              <a:t>Ngựa</a:t>
            </a:r>
            <a:r>
              <a:rPr lang="en-US" sz="3600" dirty="0">
                <a:solidFill>
                  <a:srgbClr val="FF0000"/>
                </a:solidFill>
              </a:rPr>
              <a:t> Cha </a:t>
            </a:r>
            <a:r>
              <a:rPr lang="en-US" sz="3600" dirty="0" err="1">
                <a:solidFill>
                  <a:srgbClr val="FF0000"/>
                </a:solidFill>
              </a:rPr>
              <a:t>thấy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Ngựa</a:t>
            </a:r>
            <a:r>
              <a:rPr lang="en-US" sz="3600" dirty="0">
                <a:solidFill>
                  <a:srgbClr val="FF0000"/>
                </a:solidFill>
              </a:rPr>
              <a:t> Con </a:t>
            </a:r>
            <a:r>
              <a:rPr lang="en-US" sz="3600" dirty="0" err="1">
                <a:solidFill>
                  <a:srgbClr val="FF0000"/>
                </a:solidFill>
              </a:rPr>
              <a:t>chỉ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mải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mê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ngắm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vuốt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liền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khuyên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Ngựa</a:t>
            </a:r>
            <a:r>
              <a:rPr lang="en-US" sz="3600" dirty="0">
                <a:solidFill>
                  <a:srgbClr val="FF0000"/>
                </a:solidFill>
              </a:rPr>
              <a:t> Con </a:t>
            </a:r>
            <a:r>
              <a:rPr lang="en-US" sz="3600" dirty="0" err="1">
                <a:solidFill>
                  <a:srgbClr val="FF0000"/>
                </a:solidFill>
              </a:rPr>
              <a:t>hãy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đến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bác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thợ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rèn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để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xem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lại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bộ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móng</a:t>
            </a:r>
            <a:r>
              <a:rPr lang="en-US" sz="3600" dirty="0">
                <a:solidFill>
                  <a:srgbClr val="FF0000"/>
                </a:solidFill>
              </a:rPr>
              <a:t>. </a:t>
            </a:r>
            <a:r>
              <a:rPr lang="en-US" sz="3600" dirty="0" err="1">
                <a:solidFill>
                  <a:srgbClr val="FF0000"/>
                </a:solidFill>
              </a:rPr>
              <a:t>Nó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cần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thiết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cho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cuộc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đua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hơn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bộ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đồ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đẹp</a:t>
            </a:r>
            <a:r>
              <a:rPr lang="en-US" sz="3600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605245" y="4820009"/>
            <a:ext cx="11430001" cy="14989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 dirty="0">
                <a:solidFill>
                  <a:srgbClr val="FF0000"/>
                </a:solidFill>
              </a:rPr>
              <a:t>Ngúng nguẩy</a:t>
            </a:r>
            <a:r>
              <a:rPr lang="en-US" sz="2800" dirty="0">
                <a:solidFill>
                  <a:srgbClr val="FF0000"/>
                </a:solidFill>
              </a:rPr>
              <a:t>: </a:t>
            </a:r>
            <a:r>
              <a:rPr lang="vi-VN" sz="2800" dirty="0">
                <a:solidFill>
                  <a:srgbClr val="FF0000"/>
                </a:solidFill>
              </a:rPr>
              <a:t>từ gợi tả bộ điệu vùng vằng tỏ ra không vừa lòng hay giận dỗi, bằng những động tác như vung vẩy tay chân, lắc đầu, quay ngoắt người đi, v.v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3805" y="5087003"/>
            <a:ext cx="9757954" cy="7091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Em</a:t>
            </a:r>
            <a:r>
              <a:rPr lang="en-US" sz="3200" dirty="0"/>
              <a:t> </a:t>
            </a:r>
            <a:r>
              <a:rPr lang="en-US" sz="3200" dirty="0" err="1"/>
              <a:t>hiểu</a:t>
            </a:r>
            <a:r>
              <a:rPr lang="en-US" sz="3200" dirty="0"/>
              <a:t> </a:t>
            </a:r>
            <a:r>
              <a:rPr lang="en-US" sz="3200" dirty="0" err="1"/>
              <a:t>ngúng</a:t>
            </a:r>
            <a:r>
              <a:rPr lang="en-US" sz="3200" dirty="0"/>
              <a:t> </a:t>
            </a:r>
            <a:r>
              <a:rPr lang="en-US" sz="3200" dirty="0" err="1"/>
              <a:t>nguẩy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nghĩa</a:t>
            </a:r>
            <a:r>
              <a:rPr lang="en-US" sz="3200" dirty="0"/>
              <a:t> </a:t>
            </a:r>
            <a:r>
              <a:rPr lang="en-US" sz="3200" dirty="0" err="1"/>
              <a:t>là</a:t>
            </a:r>
            <a:r>
              <a:rPr lang="en-US" sz="3200" dirty="0"/>
              <a:t> </a:t>
            </a:r>
            <a:r>
              <a:rPr lang="en-US" sz="3200" dirty="0" err="1"/>
              <a:t>gì</a:t>
            </a:r>
            <a:r>
              <a:rPr lang="en-US" sz="32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93496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  <p:bldP spid="3" grpId="1" build="p"/>
      <p:bldP spid="4" grpId="0"/>
      <p:bldP spid="4" grpId="1"/>
      <p:bldP spid="5" grpId="0" animBg="1"/>
      <p:bldP spid="6" grpId="0" animBg="1"/>
      <p:bldP spid="6" grpId="1" animBg="1"/>
      <p:bldP spid="7" grpId="0" animBg="1"/>
      <p:bldP spid="7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V3.2 - trang80.jpg">
            <a:extLst>
              <a:ext uri="{FF2B5EF4-FFF2-40B4-BE49-F238E27FC236}">
                <a16:creationId xmlns:a16="http://schemas.microsoft.com/office/drawing/2014/main" id="{B0B99C03-1E59-4E5C-A7DB-7D832731BC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AutoShape 3">
            <a:extLst>
              <a:ext uri="{FF2B5EF4-FFF2-40B4-BE49-F238E27FC236}">
                <a16:creationId xmlns:a16="http://schemas.microsoft.com/office/drawing/2014/main" id="{28BD39FF-30BA-40B3-9442-EFB4393456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2600" y="4419600"/>
            <a:ext cx="914400" cy="609600"/>
          </a:xfrm>
          <a:prstGeom prst="wedgeEllipseCallout">
            <a:avLst>
              <a:gd name="adj1" fmla="val -151389"/>
              <a:gd name="adj2" fmla="val -1510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endParaRPr lang="en-US" altLang="en-US" sz="3200" b="1" u="sng">
              <a:latin typeface="Times New Roman" panose="02020603050405020304" pitchFamily="18" charset="0"/>
            </a:endParaRPr>
          </a:p>
        </p:txBody>
      </p:sp>
      <p:sp>
        <p:nvSpPr>
          <p:cNvPr id="7172" name="Text Box 4">
            <a:extLst>
              <a:ext uri="{FF2B5EF4-FFF2-40B4-BE49-F238E27FC236}">
                <a16:creationId xmlns:a16="http://schemas.microsoft.com/office/drawing/2014/main" id="{6EFACC92-1598-49EF-A63F-6DE06854B6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1200" y="4449764"/>
            <a:ext cx="38735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7173" name="Oval 5">
            <a:extLst>
              <a:ext uri="{FF2B5EF4-FFF2-40B4-BE49-F238E27FC236}">
                <a16:creationId xmlns:a16="http://schemas.microsoft.com/office/drawing/2014/main" id="{9A8B315C-FA32-4A94-B333-F307E79673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0" y="4343400"/>
            <a:ext cx="838200" cy="7620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endParaRPr lang="vi-VN" altLang="vi-V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 animBg="1"/>
      <p:bldP spid="7172" grpId="0"/>
      <p:bldP spid="717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861" y="540762"/>
            <a:ext cx="9472246" cy="732155"/>
          </a:xfrm>
        </p:spPr>
        <p:txBody>
          <a:bodyPr>
            <a:normAutofit fontScale="90000"/>
          </a:bodyPr>
          <a:lstStyle/>
          <a:p>
            <a:r>
              <a:rPr lang="en-US" b="1" dirty="0" err="1">
                <a:solidFill>
                  <a:srgbClr val="0070C0"/>
                </a:solidFill>
              </a:rPr>
              <a:t>Đọc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thầm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đoạn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vi-VN" b="1" dirty="0">
                <a:solidFill>
                  <a:srgbClr val="0070C0"/>
                </a:solidFill>
              </a:rPr>
              <a:t>3; 4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và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trả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lời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các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câu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hỏi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sau</a:t>
            </a:r>
            <a:r>
              <a:rPr lang="en-US" b="1" dirty="0">
                <a:solidFill>
                  <a:srgbClr val="0070C0"/>
                </a:solidFill>
              </a:rPr>
              <a:t>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" y="1866893"/>
            <a:ext cx="8999135" cy="667875"/>
          </a:xfrm>
        </p:spPr>
        <p:txBody>
          <a:bodyPr>
            <a:normAutofit/>
          </a:bodyPr>
          <a:lstStyle/>
          <a:p>
            <a:r>
              <a:rPr lang="en-US" sz="3600" dirty="0" err="1"/>
              <a:t>Sau</a:t>
            </a:r>
            <a:r>
              <a:rPr lang="en-US" sz="3600" dirty="0"/>
              <a:t> </a:t>
            </a:r>
            <a:r>
              <a:rPr lang="en-US" sz="3600" dirty="0" err="1"/>
              <a:t>đó</a:t>
            </a:r>
            <a:r>
              <a:rPr lang="en-US" sz="3600" dirty="0"/>
              <a:t> </a:t>
            </a:r>
            <a:r>
              <a:rPr lang="en-US" sz="3600" dirty="0" err="1"/>
              <a:t>có</a:t>
            </a:r>
            <a:r>
              <a:rPr lang="en-US" sz="3600" dirty="0"/>
              <a:t> </a:t>
            </a:r>
            <a:r>
              <a:rPr lang="en-US" sz="3600" dirty="0" err="1"/>
              <a:t>chuyện</a:t>
            </a:r>
            <a:r>
              <a:rPr lang="en-US" sz="3600" dirty="0"/>
              <a:t> </a:t>
            </a:r>
            <a:r>
              <a:rPr lang="en-US" sz="3600" dirty="0" err="1"/>
              <a:t>gì</a:t>
            </a:r>
            <a:r>
              <a:rPr lang="en-US" sz="3600" dirty="0"/>
              <a:t> </a:t>
            </a:r>
            <a:r>
              <a:rPr lang="en-US" sz="3600" dirty="0" err="1"/>
              <a:t>đã</a:t>
            </a:r>
            <a:r>
              <a:rPr lang="en-US" sz="3600" dirty="0"/>
              <a:t> </a:t>
            </a:r>
            <a:r>
              <a:rPr lang="en-US" sz="3600" dirty="0" err="1"/>
              <a:t>xảy</a:t>
            </a:r>
            <a:r>
              <a:rPr lang="en-US" sz="3600" dirty="0"/>
              <a:t> </a:t>
            </a:r>
            <a:r>
              <a:rPr lang="en-US" sz="3600" dirty="0" err="1"/>
              <a:t>ra</a:t>
            </a:r>
            <a:r>
              <a:rPr lang="en-US" sz="3600" dirty="0"/>
              <a:t> </a:t>
            </a:r>
            <a:r>
              <a:rPr lang="en-US" sz="3600" dirty="0" err="1"/>
              <a:t>với</a:t>
            </a:r>
            <a:r>
              <a:rPr lang="en-US" sz="3600" dirty="0"/>
              <a:t> </a:t>
            </a:r>
            <a:r>
              <a:rPr lang="en-US" sz="3600" dirty="0" err="1"/>
              <a:t>Ngựa</a:t>
            </a:r>
            <a:r>
              <a:rPr lang="en-US" sz="3600" dirty="0"/>
              <a:t> Con?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19912" y="1402715"/>
            <a:ext cx="11232884" cy="7089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 err="1"/>
              <a:t>Ngựa</a:t>
            </a:r>
            <a:r>
              <a:rPr lang="en-US" sz="3600" dirty="0"/>
              <a:t> Con </a:t>
            </a:r>
            <a:r>
              <a:rPr lang="en-US" sz="3600" dirty="0" err="1"/>
              <a:t>đã</a:t>
            </a:r>
            <a:r>
              <a:rPr lang="en-US" sz="3600" dirty="0"/>
              <a:t> </a:t>
            </a:r>
            <a:r>
              <a:rPr lang="en-US" sz="3600" dirty="0" err="1"/>
              <a:t>chạy</a:t>
            </a:r>
            <a:r>
              <a:rPr lang="en-US" sz="3600" dirty="0"/>
              <a:t> </a:t>
            </a:r>
            <a:r>
              <a:rPr lang="en-US" sz="3600" dirty="0" err="1"/>
              <a:t>như</a:t>
            </a:r>
            <a:r>
              <a:rPr lang="en-US" sz="3600" dirty="0"/>
              <a:t> </a:t>
            </a:r>
            <a:r>
              <a:rPr lang="en-US" sz="3600" dirty="0" err="1"/>
              <a:t>thế</a:t>
            </a:r>
            <a:r>
              <a:rPr lang="en-US" sz="3600" dirty="0"/>
              <a:t> </a:t>
            </a:r>
            <a:r>
              <a:rPr lang="en-US" sz="3600" dirty="0" err="1"/>
              <a:t>nào</a:t>
            </a:r>
            <a:r>
              <a:rPr lang="en-US" sz="3600" dirty="0"/>
              <a:t> </a:t>
            </a:r>
            <a:r>
              <a:rPr lang="en-US" sz="3600" dirty="0" err="1"/>
              <a:t>trong</a:t>
            </a:r>
            <a:r>
              <a:rPr lang="en-US" sz="3600" dirty="0"/>
              <a:t> </a:t>
            </a:r>
            <a:r>
              <a:rPr lang="en-US" sz="3600" dirty="0" err="1"/>
              <a:t>hai</a:t>
            </a:r>
            <a:r>
              <a:rPr lang="en-US" sz="3600" dirty="0"/>
              <a:t> </a:t>
            </a:r>
            <a:r>
              <a:rPr lang="en-US" sz="3600" dirty="0" err="1"/>
              <a:t>vòng</a:t>
            </a:r>
            <a:r>
              <a:rPr lang="en-US" sz="3600" dirty="0"/>
              <a:t> </a:t>
            </a:r>
            <a:r>
              <a:rPr lang="en-US" sz="3600" dirty="0" err="1"/>
              <a:t>đầu</a:t>
            </a:r>
            <a:r>
              <a:rPr lang="en-US" sz="3600" dirty="0"/>
              <a:t>?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0" y="1359554"/>
            <a:ext cx="11610534" cy="11856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 err="1"/>
              <a:t>Từ</a:t>
            </a:r>
            <a:r>
              <a:rPr lang="en-US" sz="3600" dirty="0"/>
              <a:t> </a:t>
            </a:r>
            <a:r>
              <a:rPr lang="en-US" sz="3600" dirty="0" err="1"/>
              <a:t>ngữ</a:t>
            </a:r>
            <a:r>
              <a:rPr lang="en-US" sz="3600" dirty="0"/>
              <a:t> </a:t>
            </a:r>
            <a:r>
              <a:rPr lang="en-US" sz="3600" dirty="0" err="1"/>
              <a:t>nào</a:t>
            </a:r>
            <a:r>
              <a:rPr lang="en-US" sz="3600" dirty="0"/>
              <a:t> </a:t>
            </a:r>
            <a:r>
              <a:rPr lang="en-US" sz="3600" dirty="0" err="1"/>
              <a:t>cho</a:t>
            </a:r>
            <a:r>
              <a:rPr lang="en-US" sz="3600" dirty="0"/>
              <a:t> </a:t>
            </a:r>
            <a:r>
              <a:rPr lang="en-US" sz="3600" dirty="0" err="1"/>
              <a:t>biết</a:t>
            </a:r>
            <a:r>
              <a:rPr lang="en-US" sz="3600" dirty="0"/>
              <a:t> </a:t>
            </a:r>
            <a:r>
              <a:rPr lang="en-US" sz="3600" dirty="0" err="1"/>
              <a:t>các</a:t>
            </a:r>
            <a:r>
              <a:rPr lang="en-US" sz="3600" dirty="0"/>
              <a:t> </a:t>
            </a:r>
            <a:r>
              <a:rPr lang="en-US" sz="3600" dirty="0" err="1"/>
              <a:t>vận</a:t>
            </a:r>
            <a:r>
              <a:rPr lang="en-US" sz="3600" dirty="0"/>
              <a:t> </a:t>
            </a:r>
            <a:r>
              <a:rPr lang="en-US" sz="3600" dirty="0" err="1"/>
              <a:t>động</a:t>
            </a:r>
            <a:r>
              <a:rPr lang="en-US" sz="3600" dirty="0"/>
              <a:t> </a:t>
            </a:r>
            <a:r>
              <a:rPr lang="en-US" sz="3600" dirty="0" err="1"/>
              <a:t>viên</a:t>
            </a:r>
            <a:r>
              <a:rPr lang="en-US" sz="3600" dirty="0"/>
              <a:t> </a:t>
            </a:r>
            <a:r>
              <a:rPr lang="en-US" sz="3600" dirty="0" err="1"/>
              <a:t>đều</a:t>
            </a:r>
            <a:r>
              <a:rPr lang="en-US" sz="3600" dirty="0"/>
              <a:t> </a:t>
            </a:r>
            <a:r>
              <a:rPr lang="en-US" sz="3600" dirty="0" err="1"/>
              <a:t>dốc</a:t>
            </a:r>
            <a:r>
              <a:rPr lang="en-US" sz="3600" dirty="0"/>
              <a:t> </a:t>
            </a:r>
            <a:r>
              <a:rPr lang="en-US" sz="3600" dirty="0" err="1"/>
              <a:t>sức</a:t>
            </a:r>
            <a:r>
              <a:rPr lang="en-US" sz="3600" dirty="0"/>
              <a:t> </a:t>
            </a:r>
            <a:r>
              <a:rPr lang="en-US" sz="3600" dirty="0" err="1"/>
              <a:t>vào</a:t>
            </a:r>
            <a:r>
              <a:rPr lang="en-US" sz="3600" dirty="0"/>
              <a:t> </a:t>
            </a:r>
            <a:r>
              <a:rPr lang="en-US" sz="3600" dirty="0" err="1"/>
              <a:t>cuộc</a:t>
            </a:r>
            <a:r>
              <a:rPr lang="en-US" sz="3600" dirty="0"/>
              <a:t> </a:t>
            </a:r>
            <a:r>
              <a:rPr lang="en-US" sz="3600" dirty="0" err="1"/>
              <a:t>đua</a:t>
            </a:r>
            <a:r>
              <a:rPr lang="en-US" sz="3600" dirty="0"/>
              <a:t>?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78695" y="1608223"/>
            <a:ext cx="10515600" cy="6590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dirty="0"/>
              <a:t>3.Vì </a:t>
            </a:r>
            <a:r>
              <a:rPr lang="en-US" sz="3600" dirty="0" err="1"/>
              <a:t>sao</a:t>
            </a:r>
            <a:r>
              <a:rPr lang="en-US" sz="3600" dirty="0"/>
              <a:t> </a:t>
            </a:r>
            <a:r>
              <a:rPr lang="en-US" sz="3600" dirty="0" err="1"/>
              <a:t>Ngựa</a:t>
            </a:r>
            <a:r>
              <a:rPr lang="en-US" sz="3600" dirty="0"/>
              <a:t> Con </a:t>
            </a:r>
            <a:r>
              <a:rPr lang="en-US" sz="3600" dirty="0" err="1"/>
              <a:t>không</a:t>
            </a:r>
            <a:r>
              <a:rPr lang="en-US" sz="3600" dirty="0"/>
              <a:t> </a:t>
            </a:r>
            <a:r>
              <a:rPr lang="en-US" sz="3600" dirty="0" err="1"/>
              <a:t>đạt</a:t>
            </a:r>
            <a:r>
              <a:rPr lang="en-US" sz="3600" dirty="0"/>
              <a:t> </a:t>
            </a:r>
            <a:r>
              <a:rPr lang="en-US" sz="3600" dirty="0" err="1"/>
              <a:t>kết</a:t>
            </a:r>
            <a:r>
              <a:rPr lang="en-US" sz="3600" dirty="0"/>
              <a:t> </a:t>
            </a:r>
            <a:r>
              <a:rPr lang="en-US" sz="3600" dirty="0" err="1"/>
              <a:t>quả</a:t>
            </a:r>
            <a:r>
              <a:rPr lang="en-US" sz="3600" dirty="0"/>
              <a:t> </a:t>
            </a:r>
            <a:r>
              <a:rPr lang="en-US" sz="3600" dirty="0" err="1"/>
              <a:t>trong</a:t>
            </a:r>
            <a:r>
              <a:rPr lang="en-US" sz="3600" dirty="0"/>
              <a:t> </a:t>
            </a:r>
            <a:r>
              <a:rPr lang="en-US" sz="3600" dirty="0" err="1"/>
              <a:t>cuộc</a:t>
            </a:r>
            <a:r>
              <a:rPr lang="en-US" sz="3600" dirty="0"/>
              <a:t> </a:t>
            </a:r>
            <a:r>
              <a:rPr lang="en-US" sz="3600" dirty="0" err="1"/>
              <a:t>thi</a:t>
            </a:r>
            <a:r>
              <a:rPr lang="en-US" sz="3600" dirty="0"/>
              <a:t>?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20040" y="3564713"/>
            <a:ext cx="11431839" cy="20915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3600" dirty="0" err="1">
                <a:solidFill>
                  <a:srgbClr val="FF0000"/>
                </a:solidFill>
              </a:rPr>
              <a:t>Vì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Ngựa</a:t>
            </a:r>
            <a:r>
              <a:rPr lang="en-US" sz="3600" dirty="0">
                <a:solidFill>
                  <a:srgbClr val="FF0000"/>
                </a:solidFill>
              </a:rPr>
              <a:t> Con </a:t>
            </a:r>
            <a:r>
              <a:rPr lang="en-US" sz="3600" dirty="0" err="1">
                <a:solidFill>
                  <a:srgbClr val="FF0000"/>
                </a:solidFill>
              </a:rPr>
              <a:t>đã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chuẩn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bị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cuộc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thi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không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chu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đáo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và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không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nghe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lời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khuyên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của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Ngựa</a:t>
            </a:r>
            <a:r>
              <a:rPr lang="en-US" sz="3600" dirty="0">
                <a:solidFill>
                  <a:srgbClr val="FF0000"/>
                </a:solidFill>
              </a:rPr>
              <a:t> Cha </a:t>
            </a:r>
            <a:r>
              <a:rPr lang="en-US" sz="3600" dirty="0" err="1">
                <a:solidFill>
                  <a:srgbClr val="FF0000"/>
                </a:solidFill>
              </a:rPr>
              <a:t>mà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chỉ</a:t>
            </a:r>
            <a:r>
              <a:rPr lang="en-US" sz="3600" dirty="0">
                <a:solidFill>
                  <a:srgbClr val="FF0000"/>
                </a:solidFill>
              </a:rPr>
              <a:t> lo </a:t>
            </a:r>
            <a:r>
              <a:rPr lang="en-US" sz="3600" dirty="0" err="1">
                <a:solidFill>
                  <a:srgbClr val="FF0000"/>
                </a:solidFill>
              </a:rPr>
              <a:t>đến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việc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chải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chuốt</a:t>
            </a:r>
            <a:r>
              <a:rPr lang="en-US" sz="3600" dirty="0">
                <a:solidFill>
                  <a:srgbClr val="FF0000"/>
                </a:solidFill>
              </a:rPr>
              <a:t>. </a:t>
            </a:r>
            <a:r>
              <a:rPr lang="en-US" sz="3600" dirty="0" err="1">
                <a:solidFill>
                  <a:srgbClr val="FF0000"/>
                </a:solidFill>
              </a:rPr>
              <a:t>Giữa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chừng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cuộc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đua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móng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chân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của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Ngựa</a:t>
            </a:r>
            <a:r>
              <a:rPr lang="en-US" sz="3600" dirty="0">
                <a:solidFill>
                  <a:srgbClr val="FF0000"/>
                </a:solidFill>
              </a:rPr>
              <a:t> Con lung lay </a:t>
            </a:r>
            <a:r>
              <a:rPr lang="en-US" sz="3600" dirty="0" err="1">
                <a:solidFill>
                  <a:srgbClr val="FF0000"/>
                </a:solidFill>
              </a:rPr>
              <a:t>rồi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rời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hẳn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ra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làm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cho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chú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phải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bỏ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dở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cuộc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đua</a:t>
            </a:r>
            <a:r>
              <a:rPr lang="en-US" sz="3600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119912" y="1367911"/>
            <a:ext cx="11115318" cy="6751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 err="1"/>
              <a:t>Thảng</a:t>
            </a:r>
            <a:r>
              <a:rPr lang="en-US" sz="3600" dirty="0"/>
              <a:t> </a:t>
            </a:r>
            <a:r>
              <a:rPr lang="en-US" sz="3600" dirty="0" err="1"/>
              <a:t>thốt</a:t>
            </a:r>
            <a:r>
              <a:rPr lang="en-US" sz="3600" dirty="0"/>
              <a:t> </a:t>
            </a:r>
            <a:r>
              <a:rPr lang="en-US" sz="3600" dirty="0" err="1"/>
              <a:t>có</a:t>
            </a:r>
            <a:r>
              <a:rPr lang="en-US" sz="3600" dirty="0"/>
              <a:t> </a:t>
            </a:r>
            <a:r>
              <a:rPr lang="en-US" sz="3600" dirty="0" err="1"/>
              <a:t>nghĩa</a:t>
            </a:r>
            <a:r>
              <a:rPr lang="en-US" sz="3600" dirty="0"/>
              <a:t> </a:t>
            </a:r>
            <a:r>
              <a:rPr lang="en-US" sz="3600" dirty="0" err="1"/>
              <a:t>là</a:t>
            </a:r>
            <a:r>
              <a:rPr lang="en-US" sz="3600" dirty="0"/>
              <a:t> </a:t>
            </a:r>
            <a:r>
              <a:rPr lang="en-US" sz="3600" dirty="0" err="1"/>
              <a:t>gì</a:t>
            </a:r>
            <a:r>
              <a:rPr lang="en-US" sz="3600" dirty="0"/>
              <a:t>?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19912" y="2427203"/>
            <a:ext cx="6907905" cy="6249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hoảng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hốt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ngờ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1636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6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3" grpId="1" build="p"/>
      <p:bldP spid="4" grpId="0"/>
      <p:bldP spid="4" grpId="1"/>
      <p:bldP spid="5" grpId="0"/>
      <p:bldP spid="5" grpId="1"/>
      <p:bldP spid="6" grpId="0"/>
      <p:bldP spid="7" grpId="0"/>
      <p:bldP spid="9" grpId="0"/>
      <p:bldP spid="9" grpId="1"/>
      <p:bldP spid="10" grpId="0"/>
      <p:bldP spid="10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9686" y="1337861"/>
            <a:ext cx="10515600" cy="788426"/>
          </a:xfrm>
        </p:spPr>
        <p:txBody>
          <a:bodyPr/>
          <a:lstStyle/>
          <a:p>
            <a:r>
              <a:rPr lang="en-US" b="1" dirty="0"/>
              <a:t>4. </a:t>
            </a:r>
            <a:r>
              <a:rPr lang="en-US" b="1" dirty="0" err="1"/>
              <a:t>Ngựa</a:t>
            </a:r>
            <a:r>
              <a:rPr lang="en-US" b="1" dirty="0"/>
              <a:t> Con </a:t>
            </a:r>
            <a:r>
              <a:rPr lang="en-US" b="1" dirty="0" err="1"/>
              <a:t>rút</a:t>
            </a:r>
            <a:r>
              <a:rPr lang="en-US" b="1" dirty="0"/>
              <a:t> </a:t>
            </a:r>
            <a:r>
              <a:rPr lang="en-US" b="1" dirty="0" err="1"/>
              <a:t>ra</a:t>
            </a:r>
            <a:r>
              <a:rPr lang="en-US" b="1" dirty="0"/>
              <a:t> </a:t>
            </a:r>
            <a:r>
              <a:rPr lang="en-US" b="1" dirty="0" err="1"/>
              <a:t>bài</a:t>
            </a:r>
            <a:r>
              <a:rPr lang="en-US" b="1" dirty="0"/>
              <a:t> </a:t>
            </a:r>
            <a:r>
              <a:rPr lang="en-US" b="1" dirty="0" err="1"/>
              <a:t>học</a:t>
            </a:r>
            <a:r>
              <a:rPr lang="en-US" b="1" dirty="0"/>
              <a:t> </a:t>
            </a:r>
            <a:r>
              <a:rPr lang="en-US" b="1" dirty="0" err="1"/>
              <a:t>gì</a:t>
            </a:r>
            <a:r>
              <a:rPr lang="en-US" b="1" dirty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1848" y="2281767"/>
            <a:ext cx="10813702" cy="1128590"/>
          </a:xfrm>
        </p:spPr>
        <p:txBody>
          <a:bodyPr>
            <a:no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đừng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48473" y="3945664"/>
            <a:ext cx="8425710" cy="7487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31848" y="4694428"/>
            <a:ext cx="11860152" cy="7733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lường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55766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  <p:bldP spid="4" grpId="1"/>
      <p:bldP spid="5" grpId="0"/>
      <p:bldP spid="5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1920" y="1638804"/>
            <a:ext cx="12243581" cy="431183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chemeClr val="tx1"/>
                </a:solidFill>
              </a:rPr>
              <a:t>2. </a:t>
            </a:r>
            <a:r>
              <a:rPr lang="en-US" sz="3600" dirty="0" err="1">
                <a:solidFill>
                  <a:schemeClr val="tx1"/>
                </a:solidFill>
              </a:rPr>
              <a:t>Ngựa</a:t>
            </a:r>
            <a:r>
              <a:rPr lang="en-US" sz="3600" dirty="0">
                <a:solidFill>
                  <a:schemeClr val="tx1"/>
                </a:solidFill>
              </a:rPr>
              <a:t> Cha </a:t>
            </a:r>
            <a:r>
              <a:rPr lang="en-US" sz="3600" dirty="0" err="1">
                <a:solidFill>
                  <a:schemeClr val="tx1"/>
                </a:solidFill>
              </a:rPr>
              <a:t>thấy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thế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bảo</a:t>
            </a:r>
            <a:r>
              <a:rPr lang="en-US" sz="3600" dirty="0">
                <a:solidFill>
                  <a:schemeClr val="tx1"/>
                </a:solidFill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3600" dirty="0">
                <a:solidFill>
                  <a:schemeClr val="tx1"/>
                </a:solidFill>
              </a:rPr>
              <a:t>Con </a:t>
            </a:r>
            <a:r>
              <a:rPr lang="en-US" sz="3600" dirty="0" err="1">
                <a:solidFill>
                  <a:schemeClr val="tx1"/>
                </a:solidFill>
              </a:rPr>
              <a:t>trai</a:t>
            </a:r>
            <a:r>
              <a:rPr lang="en-US" sz="3600" dirty="0">
                <a:solidFill>
                  <a:schemeClr val="tx1"/>
                </a:solidFill>
              </a:rPr>
              <a:t> à, con </a:t>
            </a:r>
            <a:r>
              <a:rPr lang="en-US" sz="3600" dirty="0" err="1">
                <a:solidFill>
                  <a:schemeClr val="tx1"/>
                </a:solidFill>
              </a:rPr>
              <a:t>phải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đến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bác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thợ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rèn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để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xem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lại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bộ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móng</a:t>
            </a:r>
            <a:r>
              <a:rPr lang="en-US" sz="3600" dirty="0">
                <a:solidFill>
                  <a:schemeClr val="tx1"/>
                </a:solidFill>
              </a:rPr>
              <a:t>.  </a:t>
            </a:r>
            <a:r>
              <a:rPr lang="en-US" sz="3600" dirty="0" err="1">
                <a:solidFill>
                  <a:schemeClr val="tx1"/>
                </a:solidFill>
              </a:rPr>
              <a:t>Nó</a:t>
            </a:r>
            <a:endParaRPr lang="en-US" sz="3600" dirty="0">
              <a:solidFill>
                <a:schemeClr val="tx1"/>
              </a:solidFill>
            </a:endParaRPr>
          </a:p>
          <a:p>
            <a:r>
              <a:rPr lang="en-US" sz="3600" dirty="0" err="1">
                <a:solidFill>
                  <a:schemeClr val="tx1"/>
                </a:solidFill>
              </a:rPr>
              <a:t>cần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thiết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cho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cuộc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đua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hơn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là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bộ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đồ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đẹp</a:t>
            </a:r>
            <a:r>
              <a:rPr lang="en-US" sz="3600" dirty="0">
                <a:solidFill>
                  <a:schemeClr val="tx1"/>
                </a:solidFill>
              </a:rPr>
              <a:t>.</a:t>
            </a:r>
          </a:p>
          <a:p>
            <a:r>
              <a:rPr lang="en-US" sz="3600" dirty="0" err="1">
                <a:solidFill>
                  <a:schemeClr val="tx1"/>
                </a:solidFill>
              </a:rPr>
              <a:t>Ngựa</a:t>
            </a:r>
            <a:r>
              <a:rPr lang="en-US" sz="3600" dirty="0">
                <a:solidFill>
                  <a:schemeClr val="tx1"/>
                </a:solidFill>
              </a:rPr>
              <a:t> Con </a:t>
            </a:r>
            <a:r>
              <a:rPr lang="en-US" sz="3600" dirty="0" err="1">
                <a:solidFill>
                  <a:schemeClr val="tx1"/>
                </a:solidFill>
              </a:rPr>
              <a:t>mắt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không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rời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bóng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mình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dưới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nước</a:t>
            </a:r>
            <a:r>
              <a:rPr lang="en-US" sz="3600" dirty="0">
                <a:solidFill>
                  <a:schemeClr val="tx1"/>
                </a:solidFill>
              </a:rPr>
              <a:t>, </a:t>
            </a:r>
            <a:r>
              <a:rPr lang="en-US" sz="3600" dirty="0" err="1">
                <a:solidFill>
                  <a:schemeClr val="tx1"/>
                </a:solidFill>
              </a:rPr>
              <a:t>ngúng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nguẩy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đáp</a:t>
            </a:r>
            <a:r>
              <a:rPr lang="en-US" sz="3600" dirty="0">
                <a:solidFill>
                  <a:schemeClr val="tx1"/>
                </a:solidFill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3600" dirty="0">
                <a:solidFill>
                  <a:schemeClr val="tx1"/>
                </a:solidFill>
              </a:rPr>
              <a:t>Cha </a:t>
            </a:r>
            <a:r>
              <a:rPr lang="en-US" sz="3600" dirty="0" err="1">
                <a:solidFill>
                  <a:schemeClr val="tx1"/>
                </a:solidFill>
              </a:rPr>
              <a:t>yên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tâm</a:t>
            </a:r>
            <a:r>
              <a:rPr lang="vi-VN" sz="3600" dirty="0">
                <a:solidFill>
                  <a:schemeClr val="tx1"/>
                </a:solidFill>
              </a:rPr>
              <a:t> đi</a:t>
            </a:r>
            <a:r>
              <a:rPr lang="en-US" sz="3600" dirty="0">
                <a:solidFill>
                  <a:schemeClr val="tx1"/>
                </a:solidFill>
              </a:rPr>
              <a:t>.  </a:t>
            </a:r>
            <a:r>
              <a:rPr lang="en-US" sz="3600" dirty="0" err="1">
                <a:solidFill>
                  <a:schemeClr val="tx1"/>
                </a:solidFill>
              </a:rPr>
              <a:t>Móng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của</a:t>
            </a:r>
            <a:r>
              <a:rPr lang="en-US" sz="3600" dirty="0">
                <a:solidFill>
                  <a:schemeClr val="tx1"/>
                </a:solidFill>
              </a:rPr>
              <a:t> con </a:t>
            </a:r>
            <a:r>
              <a:rPr lang="en-US" sz="3600" dirty="0" err="1">
                <a:solidFill>
                  <a:schemeClr val="tx1"/>
                </a:solidFill>
              </a:rPr>
              <a:t>chắc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chắn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lắm</a:t>
            </a:r>
            <a:r>
              <a:rPr lang="en-US" sz="3600" dirty="0">
                <a:solidFill>
                  <a:schemeClr val="tx1"/>
                </a:solidFill>
              </a:rPr>
              <a:t>.  Con </a:t>
            </a:r>
            <a:r>
              <a:rPr lang="en-US" sz="3600" dirty="0" err="1">
                <a:solidFill>
                  <a:schemeClr val="tx1"/>
                </a:solidFill>
              </a:rPr>
              <a:t>nhất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định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sẽ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thắng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mà</a:t>
            </a:r>
            <a:r>
              <a:rPr lang="en-US" sz="3600" dirty="0">
                <a:solidFill>
                  <a:schemeClr val="tx1"/>
                </a:solidFill>
              </a:rPr>
              <a:t>!</a:t>
            </a: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8030307" y="3012441"/>
            <a:ext cx="281354" cy="538873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H="1">
            <a:off x="987083" y="4033909"/>
            <a:ext cx="281354" cy="538873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9130598" y="4622807"/>
            <a:ext cx="281354" cy="538873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9031159" y="4641196"/>
            <a:ext cx="281354" cy="538873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3449415" y="4622806"/>
            <a:ext cx="281354" cy="538873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3386632" y="4589531"/>
            <a:ext cx="281354" cy="538873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2897949" y="5180595"/>
            <a:ext cx="281354" cy="538873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2858927" y="5118530"/>
            <a:ext cx="281354" cy="538873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11010313" y="2423163"/>
            <a:ext cx="281354" cy="538873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10881360" y="2473568"/>
            <a:ext cx="281354" cy="538873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7877906" y="3109623"/>
            <a:ext cx="281354" cy="538873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4963550" y="1880184"/>
            <a:ext cx="281354" cy="538873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8930639" y="3584723"/>
            <a:ext cx="281354" cy="538873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2311789" y="2404404"/>
            <a:ext cx="281354" cy="538873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7876734" y="2929209"/>
            <a:ext cx="2992902" cy="9569"/>
          </a:xfrm>
          <a:prstGeom prst="line">
            <a:avLst/>
          </a:prstGeom>
          <a:ln w="4762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795889" y="5063089"/>
            <a:ext cx="2832295" cy="26495"/>
          </a:xfrm>
          <a:prstGeom prst="line">
            <a:avLst/>
          </a:prstGeom>
          <a:ln w="4762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5628248" y="3450633"/>
            <a:ext cx="2248486" cy="2795"/>
          </a:xfrm>
          <a:prstGeom prst="line">
            <a:avLst/>
          </a:prstGeom>
          <a:ln w="4762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9071316" y="4019841"/>
            <a:ext cx="2448365" cy="14068"/>
          </a:xfrm>
          <a:prstGeom prst="line">
            <a:avLst/>
          </a:prstGeom>
          <a:ln w="4762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9605593" y="5053954"/>
            <a:ext cx="1892400" cy="7034"/>
          </a:xfrm>
          <a:prstGeom prst="line">
            <a:avLst/>
          </a:prstGeom>
          <a:ln w="4762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94956" y="183771"/>
            <a:ext cx="5378381" cy="9405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/>
              <a:t>Luyện</a:t>
            </a:r>
            <a:r>
              <a:rPr lang="en-US" sz="4400" dirty="0"/>
              <a:t> </a:t>
            </a:r>
            <a:r>
              <a:rPr lang="en-US" sz="4400" dirty="0" err="1"/>
              <a:t>đọc</a:t>
            </a:r>
            <a:r>
              <a:rPr lang="en-US" sz="4400" dirty="0"/>
              <a:t> </a:t>
            </a:r>
            <a:r>
              <a:rPr lang="en-US" sz="4400" dirty="0" err="1"/>
              <a:t>lại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063840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1381" y="1247461"/>
            <a:ext cx="10515600" cy="1325563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 b="1" dirty="0" err="1"/>
              <a:t>Sau</a:t>
            </a:r>
            <a:r>
              <a:rPr lang="en-US" b="1" dirty="0"/>
              <a:t> </a:t>
            </a:r>
            <a:r>
              <a:rPr lang="en-US" b="1" dirty="0" err="1"/>
              <a:t>bài</a:t>
            </a:r>
            <a:r>
              <a:rPr lang="en-US" b="1" dirty="0"/>
              <a:t> “ </a:t>
            </a:r>
            <a:r>
              <a:rPr lang="en-US" b="1" dirty="0" err="1"/>
              <a:t>Cuộc</a:t>
            </a:r>
            <a:r>
              <a:rPr lang="en-US" b="1" dirty="0"/>
              <a:t> </a:t>
            </a:r>
            <a:r>
              <a:rPr lang="en-US" b="1" dirty="0" err="1"/>
              <a:t>chạy</a:t>
            </a:r>
            <a:r>
              <a:rPr lang="en-US" b="1" dirty="0"/>
              <a:t> </a:t>
            </a:r>
            <a:r>
              <a:rPr lang="en-US" b="1" dirty="0" err="1"/>
              <a:t>đua</a:t>
            </a:r>
            <a:r>
              <a:rPr lang="en-US" b="1" dirty="0"/>
              <a:t> </a:t>
            </a:r>
            <a:r>
              <a:rPr lang="en-US" b="1" dirty="0" err="1"/>
              <a:t>trong</a:t>
            </a:r>
            <a:r>
              <a:rPr lang="en-US" b="1" dirty="0"/>
              <a:t> </a:t>
            </a:r>
            <a:r>
              <a:rPr lang="en-US" b="1" dirty="0" err="1"/>
              <a:t>rừng</a:t>
            </a:r>
            <a:r>
              <a:rPr lang="en-US" b="1" dirty="0"/>
              <a:t>” </a:t>
            </a:r>
            <a:r>
              <a:rPr lang="en-US" b="1" dirty="0" err="1"/>
              <a:t>em</a:t>
            </a:r>
            <a:r>
              <a:rPr lang="en-US" b="1" dirty="0"/>
              <a:t> </a:t>
            </a:r>
            <a:r>
              <a:rPr lang="en-US" b="1" dirty="0" err="1"/>
              <a:t>rút</a:t>
            </a:r>
            <a:r>
              <a:rPr lang="en-US" b="1" dirty="0"/>
              <a:t> </a:t>
            </a:r>
            <a:r>
              <a:rPr lang="en-US" b="1" dirty="0" err="1"/>
              <a:t>ra</a:t>
            </a:r>
            <a:r>
              <a:rPr lang="en-US" b="1" dirty="0"/>
              <a:t> </a:t>
            </a:r>
            <a:r>
              <a:rPr lang="en-US" b="1" dirty="0" err="1"/>
              <a:t>bài</a:t>
            </a:r>
            <a:r>
              <a:rPr lang="en-US" b="1" dirty="0"/>
              <a:t> </a:t>
            </a:r>
            <a:r>
              <a:rPr lang="en-US" b="1" dirty="0" err="1"/>
              <a:t>học</a:t>
            </a:r>
            <a:r>
              <a:rPr lang="en-US" b="1" dirty="0"/>
              <a:t> </a:t>
            </a:r>
            <a:r>
              <a:rPr lang="en-US" b="1" dirty="0" err="1"/>
              <a:t>gì</a:t>
            </a:r>
            <a:r>
              <a:rPr lang="en-US" b="1" dirty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9016" y="2992581"/>
            <a:ext cx="10960331" cy="2177935"/>
          </a:xfrm>
          <a:solidFill>
            <a:srgbClr val="FFFF00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400" dirty="0" err="1"/>
              <a:t>Làm</a:t>
            </a:r>
            <a:r>
              <a:rPr lang="en-US" sz="4400" dirty="0"/>
              <a:t> </a:t>
            </a:r>
            <a:r>
              <a:rPr lang="en-US" sz="4400" dirty="0" err="1"/>
              <a:t>việc</a:t>
            </a:r>
            <a:r>
              <a:rPr lang="en-US" sz="4400" dirty="0"/>
              <a:t> </a:t>
            </a:r>
            <a:r>
              <a:rPr lang="en-US" sz="4400" dirty="0" err="1"/>
              <a:t>gì</a:t>
            </a:r>
            <a:r>
              <a:rPr lang="en-US" sz="4400" dirty="0"/>
              <a:t> </a:t>
            </a:r>
            <a:r>
              <a:rPr lang="en-US" sz="4400" dirty="0" err="1"/>
              <a:t>cũng</a:t>
            </a:r>
            <a:r>
              <a:rPr lang="en-US" sz="4400" dirty="0"/>
              <a:t> </a:t>
            </a:r>
            <a:r>
              <a:rPr lang="en-US" sz="4400" dirty="0" err="1"/>
              <a:t>cần</a:t>
            </a:r>
            <a:r>
              <a:rPr lang="en-US" sz="4400" dirty="0"/>
              <a:t> </a:t>
            </a:r>
            <a:r>
              <a:rPr lang="en-US" sz="4400" dirty="0" err="1"/>
              <a:t>cẩn</a:t>
            </a:r>
            <a:r>
              <a:rPr lang="en-US" sz="4400" dirty="0"/>
              <a:t> </a:t>
            </a:r>
            <a:r>
              <a:rPr lang="en-US" sz="4400" dirty="0" err="1"/>
              <a:t>thận</a:t>
            </a:r>
            <a:r>
              <a:rPr lang="en-US" sz="4400" dirty="0"/>
              <a:t>, </a:t>
            </a:r>
            <a:r>
              <a:rPr lang="en-US" sz="4400" dirty="0" err="1"/>
              <a:t>chu</a:t>
            </a:r>
            <a:r>
              <a:rPr lang="en-US" sz="4400" dirty="0"/>
              <a:t> </a:t>
            </a:r>
            <a:r>
              <a:rPr lang="en-US" sz="4400" dirty="0" err="1"/>
              <a:t>đáo</a:t>
            </a:r>
            <a:r>
              <a:rPr lang="en-US" sz="4400" dirty="0"/>
              <a:t>, </a:t>
            </a:r>
            <a:r>
              <a:rPr lang="en-US" sz="4400" dirty="0" err="1"/>
              <a:t>không</a:t>
            </a:r>
            <a:r>
              <a:rPr lang="en-US" sz="4400" dirty="0"/>
              <a:t> </a:t>
            </a:r>
            <a:r>
              <a:rPr lang="en-US" sz="4400" dirty="0" err="1"/>
              <a:t>được</a:t>
            </a:r>
            <a:r>
              <a:rPr lang="en-US" sz="4400" dirty="0"/>
              <a:t> </a:t>
            </a:r>
            <a:r>
              <a:rPr lang="en-US" sz="4400" dirty="0" err="1"/>
              <a:t>chủ</a:t>
            </a:r>
            <a:r>
              <a:rPr lang="en-US" sz="4400" dirty="0"/>
              <a:t> </a:t>
            </a:r>
            <a:r>
              <a:rPr lang="en-US" sz="4400" dirty="0" err="1"/>
              <a:t>quan</a:t>
            </a:r>
            <a:r>
              <a:rPr lang="en-US" sz="4400" dirty="0"/>
              <a:t>, </a:t>
            </a:r>
            <a:r>
              <a:rPr lang="en-US" sz="4400" dirty="0" err="1"/>
              <a:t>coi</a:t>
            </a:r>
            <a:r>
              <a:rPr lang="en-US" sz="4400" dirty="0"/>
              <a:t> </a:t>
            </a:r>
            <a:r>
              <a:rPr lang="en-US" sz="4400" dirty="0" err="1"/>
              <a:t>thường</a:t>
            </a:r>
            <a:r>
              <a:rPr lang="en-US" sz="4400" dirty="0"/>
              <a:t> </a:t>
            </a:r>
            <a:r>
              <a:rPr lang="en-US" sz="4400" dirty="0" err="1"/>
              <a:t>những</a:t>
            </a:r>
            <a:r>
              <a:rPr lang="en-US" sz="4400" dirty="0"/>
              <a:t> </a:t>
            </a:r>
            <a:r>
              <a:rPr lang="en-US" sz="4400" dirty="0" err="1"/>
              <a:t>điều</a:t>
            </a:r>
            <a:r>
              <a:rPr lang="en-US" sz="4400" dirty="0"/>
              <a:t> </a:t>
            </a:r>
            <a:r>
              <a:rPr lang="en-US" sz="4400" dirty="0" err="1"/>
              <a:t>dù</a:t>
            </a:r>
            <a:r>
              <a:rPr lang="en-US" sz="4400" dirty="0"/>
              <a:t> </a:t>
            </a:r>
            <a:r>
              <a:rPr lang="en-US" sz="4400" dirty="0" err="1"/>
              <a:t>nhỏ</a:t>
            </a:r>
            <a:r>
              <a:rPr lang="en-US" sz="4400" dirty="0"/>
              <a:t> </a:t>
            </a:r>
            <a:r>
              <a:rPr lang="en-US" sz="4400" dirty="0" err="1"/>
              <a:t>cũng</a:t>
            </a:r>
            <a:r>
              <a:rPr lang="en-US" sz="4400" dirty="0"/>
              <a:t> </a:t>
            </a:r>
            <a:r>
              <a:rPr lang="en-US" sz="4400" dirty="0" err="1"/>
              <a:t>sẽ</a:t>
            </a:r>
            <a:r>
              <a:rPr lang="en-US" sz="4400" dirty="0"/>
              <a:t> </a:t>
            </a:r>
            <a:r>
              <a:rPr lang="en-US" sz="4400" dirty="0" err="1"/>
              <a:t>thất</a:t>
            </a:r>
            <a:r>
              <a:rPr lang="en-US" sz="4400" dirty="0"/>
              <a:t> </a:t>
            </a:r>
            <a:r>
              <a:rPr lang="en-US" sz="4400" dirty="0" err="1"/>
              <a:t>bại</a:t>
            </a:r>
            <a:r>
              <a:rPr lang="en-US" sz="4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1386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98768" y="697635"/>
            <a:ext cx="4930831" cy="1325563"/>
          </a:xfrm>
        </p:spPr>
        <p:txBody>
          <a:bodyPr>
            <a:noAutofit/>
          </a:bodyPr>
          <a:lstStyle/>
          <a:p>
            <a:r>
              <a:rPr lang="en-US" sz="8000" b="1" dirty="0" err="1">
                <a:solidFill>
                  <a:srgbClr val="FF0000"/>
                </a:solidFill>
              </a:rPr>
              <a:t>Kể</a:t>
            </a:r>
            <a:r>
              <a:rPr lang="en-US" sz="8000" b="1" dirty="0">
                <a:solidFill>
                  <a:srgbClr val="FF0000"/>
                </a:solidFill>
              </a:rPr>
              <a:t> </a:t>
            </a:r>
            <a:r>
              <a:rPr lang="en-US" sz="8000" b="1" dirty="0" err="1">
                <a:solidFill>
                  <a:srgbClr val="FF0000"/>
                </a:solidFill>
              </a:rPr>
              <a:t>chuyện</a:t>
            </a:r>
            <a:endParaRPr lang="en-US" sz="80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127" y="2928842"/>
            <a:ext cx="11149941" cy="121683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đua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25480121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7292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962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7843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553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1480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5164" y="3242261"/>
            <a:ext cx="6206836" cy="361573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359670"/>
            <a:ext cx="5985164" cy="349833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84174" y="0"/>
            <a:ext cx="5807826" cy="32422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1" y="1"/>
            <a:ext cx="6384175" cy="3359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1454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01662" y="1272488"/>
            <a:ext cx="3488787" cy="7315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166425" y="2329209"/>
            <a:ext cx="8492866" cy="13645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đua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16844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Kể chuyện Cuộc chạy đua trong rừng_36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glow rad="228600">
              <a:srgbClr val="FFFFFF">
                <a:alpha val="40000"/>
              </a:srgbClr>
            </a:glow>
          </a:effectLst>
          <a:scene3d>
            <a:camera prst="orthographicFront"/>
            <a:lightRig rig="threePt" dir="t">
              <a:rot lat="0" lon="0" rev="2100000"/>
            </a:lightRig>
          </a:scene3d>
          <a:sp3d>
            <a:bevelT w="152400" h="101600" prst="slope"/>
          </a:sp3d>
        </p:spPr>
      </p:pic>
    </p:spTree>
    <p:extLst>
      <p:ext uri="{BB962C8B-B14F-4D97-AF65-F5344CB8AC3E}">
        <p14:creationId xmlns:p14="http://schemas.microsoft.com/office/powerpoint/2010/main" val="2269155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07972"/>
            <a:ext cx="11656562" cy="2761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0659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338519" y="2390559"/>
            <a:ext cx="12784655" cy="923330"/>
          </a:xfrm>
          <a:prstGeom prst="rect">
            <a:avLst/>
          </a:prstGeom>
          <a:noFill/>
          <a:ln>
            <a:solidFill>
              <a:schemeClr val="accent1"/>
            </a:solidFill>
          </a:ln>
          <a:scene3d>
            <a:camera prst="orthographicFront">
              <a:rot lat="0" lon="19199988" rev="0"/>
            </a:camera>
            <a:lightRig rig="threePt" dir="t"/>
          </a:scene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Chúc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quý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thầy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cô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và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các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em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nhiều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sức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khỏe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7341821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93609" y="211067"/>
            <a:ext cx="6012767" cy="507072"/>
          </a:xfrm>
        </p:spPr>
        <p:txBody>
          <a:bodyPr>
            <a:noAutofit/>
          </a:bodyPr>
          <a:lstStyle/>
          <a:p>
            <a:r>
              <a:rPr lang="en-US" sz="3600" b="1" dirty="0" err="1">
                <a:solidFill>
                  <a:srgbClr val="FF0000"/>
                </a:solidFill>
              </a:rPr>
              <a:t>Cuộc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chạy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đua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trong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rừng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81" y="974971"/>
            <a:ext cx="12243582" cy="1687643"/>
          </a:xfrm>
          <a:solidFill>
            <a:srgbClr val="92D050"/>
          </a:solidFill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1. </a:t>
            </a:r>
            <a:r>
              <a:rPr lang="en-US" sz="2000" dirty="0" err="1"/>
              <a:t>Ngày</a:t>
            </a:r>
            <a:r>
              <a:rPr lang="en-US" sz="2000" dirty="0"/>
              <a:t> </a:t>
            </a:r>
            <a:r>
              <a:rPr lang="en-US" sz="2000" dirty="0" err="1"/>
              <a:t>mai</a:t>
            </a:r>
            <a:r>
              <a:rPr lang="en-US" sz="2000" dirty="0"/>
              <a:t>, </a:t>
            </a:r>
            <a:r>
              <a:rPr lang="en-US" sz="2000" dirty="0" err="1"/>
              <a:t>muông</a:t>
            </a:r>
            <a:r>
              <a:rPr lang="en-US" sz="2000" dirty="0"/>
              <a:t> </a:t>
            </a:r>
            <a:r>
              <a:rPr lang="en-US" sz="2000" dirty="0" err="1"/>
              <a:t>thú</a:t>
            </a:r>
            <a:r>
              <a:rPr lang="en-US" sz="2000" dirty="0"/>
              <a:t> </a:t>
            </a:r>
            <a:r>
              <a:rPr lang="en-US" sz="2000" dirty="0" err="1"/>
              <a:t>trong</a:t>
            </a:r>
            <a:r>
              <a:rPr lang="en-US" sz="2000" dirty="0"/>
              <a:t> </a:t>
            </a:r>
            <a:r>
              <a:rPr lang="en-US" sz="2000" dirty="0" err="1"/>
              <a:t>rừng</a:t>
            </a:r>
            <a:r>
              <a:rPr lang="en-US" sz="2000" dirty="0"/>
              <a:t> </a:t>
            </a:r>
            <a:r>
              <a:rPr lang="en-US" sz="2000" dirty="0" err="1"/>
              <a:t>mở</a:t>
            </a:r>
            <a:r>
              <a:rPr lang="en-US" sz="2000" dirty="0"/>
              <a:t> </a:t>
            </a:r>
            <a:r>
              <a:rPr lang="en-US" sz="2000" dirty="0" err="1"/>
              <a:t>hội</a:t>
            </a:r>
            <a:r>
              <a:rPr lang="en-US" sz="2000" dirty="0"/>
              <a:t> </a:t>
            </a:r>
            <a:r>
              <a:rPr lang="en-US" sz="2000" dirty="0" err="1"/>
              <a:t>thi</a:t>
            </a:r>
            <a:r>
              <a:rPr lang="en-US" sz="2000" dirty="0"/>
              <a:t> </a:t>
            </a:r>
            <a:r>
              <a:rPr lang="en-US" sz="2000" dirty="0" err="1"/>
              <a:t>chạy</a:t>
            </a:r>
            <a:r>
              <a:rPr lang="en-US" sz="2000" dirty="0"/>
              <a:t> </a:t>
            </a:r>
            <a:r>
              <a:rPr lang="en-US" sz="2000" dirty="0" err="1"/>
              <a:t>để</a:t>
            </a:r>
            <a:r>
              <a:rPr lang="en-US" sz="2000" dirty="0"/>
              <a:t> </a:t>
            </a:r>
            <a:r>
              <a:rPr lang="en-US" sz="2000" dirty="0" err="1"/>
              <a:t>chọn</a:t>
            </a:r>
            <a:r>
              <a:rPr lang="en-US" sz="2000" dirty="0"/>
              <a:t> con </a:t>
            </a:r>
            <a:r>
              <a:rPr lang="en-US" sz="2000" dirty="0" err="1"/>
              <a:t>vật</a:t>
            </a:r>
            <a:r>
              <a:rPr lang="en-US" sz="2000" dirty="0"/>
              <a:t> </a:t>
            </a:r>
            <a:r>
              <a:rPr lang="en-US" sz="2000" dirty="0" err="1"/>
              <a:t>nhanh</a:t>
            </a:r>
            <a:r>
              <a:rPr lang="en-US" sz="2000" dirty="0"/>
              <a:t> </a:t>
            </a:r>
            <a:r>
              <a:rPr lang="en-US" sz="2000" dirty="0" err="1"/>
              <a:t>nhất</a:t>
            </a:r>
            <a:r>
              <a:rPr lang="en-US" sz="2000" dirty="0"/>
              <a:t>.</a:t>
            </a:r>
          </a:p>
          <a:p>
            <a:pPr marL="0" indent="0">
              <a:buNone/>
            </a:pPr>
            <a:r>
              <a:rPr lang="en-US" sz="2000" dirty="0" err="1"/>
              <a:t>Ngựa</a:t>
            </a:r>
            <a:r>
              <a:rPr lang="en-US" sz="2000" dirty="0"/>
              <a:t> Con </a:t>
            </a:r>
            <a:r>
              <a:rPr lang="en-US" sz="2000" dirty="0" err="1"/>
              <a:t>thích</a:t>
            </a:r>
            <a:r>
              <a:rPr lang="en-US" sz="2000" dirty="0"/>
              <a:t> </a:t>
            </a:r>
            <a:r>
              <a:rPr lang="en-US" sz="2000" dirty="0" err="1"/>
              <a:t>lắm</a:t>
            </a:r>
            <a:r>
              <a:rPr lang="en-US" sz="2000" dirty="0"/>
              <a:t>. </a:t>
            </a:r>
            <a:r>
              <a:rPr lang="en-US" sz="2000" dirty="0" err="1"/>
              <a:t>Chú</a:t>
            </a:r>
            <a:r>
              <a:rPr lang="en-US" sz="2000" dirty="0"/>
              <a:t> tin </a:t>
            </a:r>
            <a:r>
              <a:rPr lang="en-US" sz="2000" dirty="0" err="1"/>
              <a:t>chắc</a:t>
            </a:r>
            <a:r>
              <a:rPr lang="en-US" sz="2000" dirty="0"/>
              <a:t> </a:t>
            </a:r>
            <a:r>
              <a:rPr lang="en-US" sz="2000" dirty="0" err="1"/>
              <a:t>sẽ</a:t>
            </a:r>
            <a:r>
              <a:rPr lang="en-US" sz="2000" dirty="0"/>
              <a:t> </a:t>
            </a:r>
            <a:r>
              <a:rPr lang="en-US" sz="2000" dirty="0" err="1"/>
              <a:t>giành</a:t>
            </a:r>
            <a:r>
              <a:rPr lang="en-US" sz="2000" dirty="0"/>
              <a:t> </a:t>
            </a:r>
            <a:r>
              <a:rPr lang="en-US" sz="2000" dirty="0" err="1"/>
              <a:t>được</a:t>
            </a:r>
            <a:r>
              <a:rPr lang="en-US" sz="2000" dirty="0"/>
              <a:t> </a:t>
            </a:r>
            <a:r>
              <a:rPr lang="en-US" sz="2000" dirty="0" err="1"/>
              <a:t>vòng</a:t>
            </a:r>
            <a:r>
              <a:rPr lang="en-US" sz="2000" dirty="0"/>
              <a:t> </a:t>
            </a:r>
            <a:r>
              <a:rPr lang="en-US" sz="2000" dirty="0" err="1"/>
              <a:t>nguyệt</a:t>
            </a:r>
            <a:r>
              <a:rPr lang="en-US" sz="2000" dirty="0"/>
              <a:t> </a:t>
            </a:r>
            <a:r>
              <a:rPr lang="en-US" sz="2000" dirty="0" err="1"/>
              <a:t>quế</a:t>
            </a:r>
            <a:r>
              <a:rPr lang="en-US" sz="2000" dirty="0"/>
              <a:t>. </a:t>
            </a:r>
            <a:r>
              <a:rPr lang="en-US" sz="2000" dirty="0" err="1"/>
              <a:t>Chú</a:t>
            </a:r>
            <a:r>
              <a:rPr lang="en-US" sz="2000" dirty="0"/>
              <a:t> </a:t>
            </a:r>
            <a:r>
              <a:rPr lang="en-US" sz="2000" dirty="0" err="1"/>
              <a:t>sửa</a:t>
            </a:r>
            <a:r>
              <a:rPr lang="en-US" sz="2000" dirty="0"/>
              <a:t> </a:t>
            </a:r>
            <a:r>
              <a:rPr lang="en-US" sz="2000" dirty="0" err="1"/>
              <a:t>soạn</a:t>
            </a:r>
            <a:r>
              <a:rPr lang="en-US" sz="2000" dirty="0"/>
              <a:t> </a:t>
            </a:r>
            <a:r>
              <a:rPr lang="en-US" sz="2000" dirty="0" err="1"/>
              <a:t>không</a:t>
            </a:r>
            <a:r>
              <a:rPr lang="en-US" sz="2000" dirty="0"/>
              <a:t> </a:t>
            </a:r>
            <a:r>
              <a:rPr lang="en-US" sz="2000" dirty="0" err="1"/>
              <a:t>biết</a:t>
            </a:r>
            <a:r>
              <a:rPr lang="en-US" sz="2000" dirty="0"/>
              <a:t> </a:t>
            </a:r>
            <a:r>
              <a:rPr lang="en-US" sz="2000" dirty="0" err="1"/>
              <a:t>chán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mải</a:t>
            </a:r>
            <a:r>
              <a:rPr lang="en-US" sz="2000" dirty="0"/>
              <a:t> </a:t>
            </a:r>
            <a:r>
              <a:rPr lang="en-US" sz="2000" dirty="0" err="1"/>
              <a:t>mê</a:t>
            </a:r>
            <a:r>
              <a:rPr lang="en-US" sz="2000" dirty="0"/>
              <a:t> </a:t>
            </a:r>
            <a:r>
              <a:rPr lang="en-US" sz="2000" dirty="0" err="1"/>
              <a:t>soi</a:t>
            </a:r>
            <a:r>
              <a:rPr lang="en-US" sz="2000" dirty="0"/>
              <a:t> </a:t>
            </a:r>
            <a:r>
              <a:rPr lang="en-US" sz="2000" dirty="0" err="1"/>
              <a:t>bóng</a:t>
            </a:r>
            <a:r>
              <a:rPr lang="en-US" sz="2000" dirty="0"/>
              <a:t> </a:t>
            </a:r>
            <a:r>
              <a:rPr lang="en-US" sz="2000" dirty="0" err="1"/>
              <a:t>mình</a:t>
            </a:r>
            <a:r>
              <a:rPr lang="en-US" sz="2000" dirty="0"/>
              <a:t> </a:t>
            </a:r>
            <a:r>
              <a:rPr lang="en-US" sz="2000" dirty="0" err="1"/>
              <a:t>dưới</a:t>
            </a:r>
            <a:r>
              <a:rPr lang="en-US" sz="2000" dirty="0"/>
              <a:t> </a:t>
            </a:r>
            <a:r>
              <a:rPr lang="en-US" sz="2000" dirty="0" err="1"/>
              <a:t>dòng</a:t>
            </a:r>
            <a:r>
              <a:rPr lang="en-US" sz="2000" dirty="0"/>
              <a:t> </a:t>
            </a:r>
            <a:r>
              <a:rPr lang="en-US" sz="2000" dirty="0" err="1"/>
              <a:t>suối</a:t>
            </a:r>
            <a:r>
              <a:rPr lang="en-US" sz="2000" dirty="0"/>
              <a:t> </a:t>
            </a:r>
            <a:r>
              <a:rPr lang="en-US" sz="2000" dirty="0" err="1"/>
              <a:t>trong</a:t>
            </a:r>
            <a:r>
              <a:rPr lang="en-US" sz="2000" dirty="0"/>
              <a:t> </a:t>
            </a:r>
            <a:r>
              <a:rPr lang="en-US" sz="2000" dirty="0" err="1"/>
              <a:t>veo</a:t>
            </a:r>
            <a:r>
              <a:rPr lang="en-US" sz="2000" dirty="0"/>
              <a:t>. </a:t>
            </a:r>
            <a:r>
              <a:rPr lang="en-US" sz="2000" dirty="0" err="1"/>
              <a:t>Hình</a:t>
            </a:r>
            <a:r>
              <a:rPr lang="en-US" sz="2000" dirty="0"/>
              <a:t> </a:t>
            </a:r>
            <a:r>
              <a:rPr lang="en-US" sz="2000" dirty="0" err="1"/>
              <a:t>ảnh</a:t>
            </a:r>
            <a:r>
              <a:rPr lang="en-US" sz="2000" dirty="0"/>
              <a:t> </a:t>
            </a:r>
            <a:r>
              <a:rPr lang="en-US" sz="2000" dirty="0" err="1"/>
              <a:t>chú</a:t>
            </a:r>
            <a:r>
              <a:rPr lang="en-US" sz="2000" dirty="0"/>
              <a:t> </a:t>
            </a:r>
            <a:r>
              <a:rPr lang="en-US" sz="2000" dirty="0" err="1"/>
              <a:t>hiện</a:t>
            </a:r>
            <a:r>
              <a:rPr lang="en-US" sz="2000" dirty="0"/>
              <a:t> </a:t>
            </a:r>
            <a:r>
              <a:rPr lang="en-US" sz="2000" dirty="0" err="1"/>
              <a:t>lên</a:t>
            </a:r>
            <a:r>
              <a:rPr lang="en-US" sz="2000" dirty="0"/>
              <a:t> </a:t>
            </a:r>
            <a:r>
              <a:rPr lang="en-US" sz="2000" dirty="0" err="1"/>
              <a:t>với</a:t>
            </a:r>
            <a:r>
              <a:rPr lang="en-US" sz="2000" dirty="0"/>
              <a:t> </a:t>
            </a:r>
            <a:r>
              <a:rPr lang="en-US" sz="2000" dirty="0" err="1"/>
              <a:t>bộ</a:t>
            </a:r>
            <a:r>
              <a:rPr lang="en-US" sz="2000" dirty="0"/>
              <a:t> </a:t>
            </a:r>
            <a:r>
              <a:rPr lang="en-US" sz="2000" dirty="0" err="1"/>
              <a:t>đồ</a:t>
            </a:r>
            <a:r>
              <a:rPr lang="en-US" sz="2000" dirty="0"/>
              <a:t> </a:t>
            </a:r>
            <a:r>
              <a:rPr lang="en-US" sz="2000" dirty="0" err="1"/>
              <a:t>nâu</a:t>
            </a:r>
            <a:r>
              <a:rPr lang="en-US" sz="2000" dirty="0"/>
              <a:t> </a:t>
            </a:r>
            <a:r>
              <a:rPr lang="en-US" sz="2000" dirty="0" err="1"/>
              <a:t>tuyệt</a:t>
            </a:r>
            <a:r>
              <a:rPr lang="en-US" sz="2000" dirty="0"/>
              <a:t> </a:t>
            </a:r>
            <a:r>
              <a:rPr lang="en-US" sz="2000" dirty="0" err="1"/>
              <a:t>đẹp</a:t>
            </a:r>
            <a:r>
              <a:rPr lang="en-US" sz="2000" dirty="0"/>
              <a:t>, </a:t>
            </a:r>
            <a:r>
              <a:rPr lang="en-US" sz="2000" dirty="0" err="1"/>
              <a:t>với</a:t>
            </a:r>
            <a:r>
              <a:rPr lang="en-US" sz="2000" dirty="0"/>
              <a:t> </a:t>
            </a:r>
            <a:r>
              <a:rPr lang="en-US" sz="2000" dirty="0" err="1"/>
              <a:t>cái</a:t>
            </a:r>
            <a:r>
              <a:rPr lang="en-US" sz="2000" dirty="0"/>
              <a:t> </a:t>
            </a:r>
            <a:r>
              <a:rPr lang="en-US" sz="2000" dirty="0" err="1"/>
              <a:t>bờm</a:t>
            </a:r>
            <a:r>
              <a:rPr lang="en-US" sz="2000" dirty="0"/>
              <a:t> </a:t>
            </a:r>
            <a:r>
              <a:rPr lang="en-US" sz="2000" dirty="0" err="1"/>
              <a:t>dài</a:t>
            </a:r>
            <a:r>
              <a:rPr lang="en-US" sz="2000" dirty="0"/>
              <a:t> </a:t>
            </a:r>
            <a:r>
              <a:rPr lang="en-US" sz="2000" dirty="0" err="1"/>
              <a:t>được</a:t>
            </a:r>
            <a:r>
              <a:rPr lang="en-US" sz="2000" dirty="0"/>
              <a:t> </a:t>
            </a:r>
            <a:r>
              <a:rPr lang="en-US" sz="2000" dirty="0" err="1"/>
              <a:t>chải</a:t>
            </a:r>
            <a:r>
              <a:rPr lang="en-US" sz="2000" dirty="0"/>
              <a:t> </a:t>
            </a:r>
            <a:r>
              <a:rPr lang="en-US" sz="2000" dirty="0" err="1"/>
              <a:t>chuốt</a:t>
            </a:r>
            <a:r>
              <a:rPr lang="en-US" sz="2000" dirty="0"/>
              <a:t> </a:t>
            </a:r>
            <a:r>
              <a:rPr lang="en-US" sz="2000" dirty="0" err="1"/>
              <a:t>ra</a:t>
            </a:r>
            <a:r>
              <a:rPr lang="en-US" sz="2000" dirty="0"/>
              <a:t> </a:t>
            </a:r>
            <a:r>
              <a:rPr lang="en-US" sz="2000" dirty="0" err="1"/>
              <a:t>dáng</a:t>
            </a:r>
            <a:r>
              <a:rPr lang="en-US" sz="2000" dirty="0"/>
              <a:t> </a:t>
            </a:r>
            <a:r>
              <a:rPr lang="en-US" sz="2000" dirty="0" err="1"/>
              <a:t>một</a:t>
            </a:r>
            <a:r>
              <a:rPr lang="en-US" sz="2000" dirty="0"/>
              <a:t> </a:t>
            </a:r>
            <a:r>
              <a:rPr lang="en-US" sz="2000" dirty="0" err="1"/>
              <a:t>nhà</a:t>
            </a:r>
            <a:r>
              <a:rPr lang="en-US" sz="2000" dirty="0"/>
              <a:t> </a:t>
            </a:r>
            <a:r>
              <a:rPr lang="en-US" sz="2000" dirty="0" err="1"/>
              <a:t>vô</a:t>
            </a:r>
            <a:r>
              <a:rPr lang="en-US" sz="2000" dirty="0"/>
              <a:t> </a:t>
            </a:r>
            <a:r>
              <a:rPr lang="en-US" sz="2000" dirty="0" err="1"/>
              <a:t>địch</a:t>
            </a:r>
            <a:r>
              <a:rPr lang="en-US" sz="2000" dirty="0"/>
              <a:t>…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1582" y="2335595"/>
            <a:ext cx="12243581" cy="1442572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</a:rPr>
              <a:t>2. </a:t>
            </a:r>
            <a:r>
              <a:rPr lang="en-US" sz="2000" dirty="0" err="1">
                <a:solidFill>
                  <a:schemeClr val="tx1"/>
                </a:solidFill>
              </a:rPr>
              <a:t>Ngựa</a:t>
            </a:r>
            <a:r>
              <a:rPr lang="en-US" sz="2000" dirty="0">
                <a:solidFill>
                  <a:schemeClr val="tx1"/>
                </a:solidFill>
              </a:rPr>
              <a:t> Cha </a:t>
            </a:r>
            <a:r>
              <a:rPr lang="en-US" sz="2000" dirty="0" err="1">
                <a:solidFill>
                  <a:schemeClr val="tx1"/>
                </a:solidFill>
              </a:rPr>
              <a:t>thấy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thế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bảo</a:t>
            </a:r>
            <a:r>
              <a:rPr lang="en-US" sz="2000" dirty="0">
                <a:solidFill>
                  <a:schemeClr val="tx1"/>
                </a:solidFill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000" dirty="0">
                <a:solidFill>
                  <a:schemeClr val="tx1"/>
                </a:solidFill>
              </a:rPr>
              <a:t>Con </a:t>
            </a:r>
            <a:r>
              <a:rPr lang="en-US" sz="2000" dirty="0" err="1">
                <a:solidFill>
                  <a:schemeClr val="tx1"/>
                </a:solidFill>
              </a:rPr>
              <a:t>trai</a:t>
            </a:r>
            <a:r>
              <a:rPr lang="en-US" sz="2000" dirty="0">
                <a:solidFill>
                  <a:schemeClr val="tx1"/>
                </a:solidFill>
              </a:rPr>
              <a:t> à, con </a:t>
            </a:r>
            <a:r>
              <a:rPr lang="en-US" sz="2000" dirty="0" err="1">
                <a:solidFill>
                  <a:schemeClr val="tx1"/>
                </a:solidFill>
              </a:rPr>
              <a:t>phải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đến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bác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thợ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rèn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để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xem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lại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bộ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móng</a:t>
            </a:r>
            <a:r>
              <a:rPr lang="en-US" sz="2000" dirty="0">
                <a:solidFill>
                  <a:schemeClr val="tx1"/>
                </a:solidFill>
              </a:rPr>
              <a:t>. </a:t>
            </a:r>
            <a:r>
              <a:rPr lang="en-US" sz="2000" dirty="0" err="1">
                <a:solidFill>
                  <a:schemeClr val="tx1"/>
                </a:solidFill>
              </a:rPr>
              <a:t>Nó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cần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thiết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cho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cuộc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đua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hơn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là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bộ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đồ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đẹp</a:t>
            </a:r>
            <a:r>
              <a:rPr lang="en-US" sz="2000" dirty="0">
                <a:solidFill>
                  <a:schemeClr val="tx1"/>
                </a:solidFill>
              </a:rPr>
              <a:t>.</a:t>
            </a:r>
          </a:p>
          <a:p>
            <a:r>
              <a:rPr lang="en-US" sz="2000" dirty="0" err="1">
                <a:solidFill>
                  <a:schemeClr val="tx1"/>
                </a:solidFill>
              </a:rPr>
              <a:t>Ngựa</a:t>
            </a:r>
            <a:r>
              <a:rPr lang="en-US" sz="2000" dirty="0">
                <a:solidFill>
                  <a:schemeClr val="tx1"/>
                </a:solidFill>
              </a:rPr>
              <a:t> Con </a:t>
            </a:r>
            <a:r>
              <a:rPr lang="en-US" sz="2000" dirty="0" err="1">
                <a:solidFill>
                  <a:schemeClr val="tx1"/>
                </a:solidFill>
              </a:rPr>
              <a:t>mắt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không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rời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bóng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mình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dưới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nước</a:t>
            </a:r>
            <a:r>
              <a:rPr lang="en-US" sz="2000" dirty="0">
                <a:solidFill>
                  <a:schemeClr val="tx1"/>
                </a:solidFill>
              </a:rPr>
              <a:t>, </a:t>
            </a:r>
            <a:r>
              <a:rPr lang="en-US" sz="2000" dirty="0" err="1">
                <a:solidFill>
                  <a:schemeClr val="tx1"/>
                </a:solidFill>
              </a:rPr>
              <a:t>ngúng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nguẩy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đáp</a:t>
            </a:r>
            <a:r>
              <a:rPr lang="en-US" sz="2000" dirty="0">
                <a:solidFill>
                  <a:schemeClr val="tx1"/>
                </a:solidFill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000" dirty="0">
                <a:solidFill>
                  <a:schemeClr val="tx1"/>
                </a:solidFill>
              </a:rPr>
              <a:t>Cha </a:t>
            </a:r>
            <a:r>
              <a:rPr lang="en-US" sz="2000" dirty="0" err="1">
                <a:solidFill>
                  <a:schemeClr val="tx1"/>
                </a:solidFill>
              </a:rPr>
              <a:t>yên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tâm</a:t>
            </a:r>
            <a:r>
              <a:rPr lang="en-US" sz="2000" dirty="0">
                <a:solidFill>
                  <a:schemeClr val="tx1"/>
                </a:solidFill>
              </a:rPr>
              <a:t>. </a:t>
            </a:r>
            <a:r>
              <a:rPr lang="en-US" sz="2000" dirty="0" err="1">
                <a:solidFill>
                  <a:schemeClr val="tx1"/>
                </a:solidFill>
              </a:rPr>
              <a:t>Móng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của</a:t>
            </a:r>
            <a:r>
              <a:rPr lang="en-US" sz="2000" dirty="0">
                <a:solidFill>
                  <a:schemeClr val="tx1"/>
                </a:solidFill>
              </a:rPr>
              <a:t> con </a:t>
            </a:r>
            <a:r>
              <a:rPr lang="en-US" sz="2000" dirty="0" err="1">
                <a:solidFill>
                  <a:schemeClr val="tx1"/>
                </a:solidFill>
              </a:rPr>
              <a:t>chắc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chắn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lắm</a:t>
            </a:r>
            <a:r>
              <a:rPr lang="en-US" sz="2000" dirty="0">
                <a:solidFill>
                  <a:schemeClr val="tx1"/>
                </a:solidFill>
              </a:rPr>
              <a:t>. Con </a:t>
            </a:r>
            <a:r>
              <a:rPr lang="en-US" sz="2000" dirty="0" err="1">
                <a:solidFill>
                  <a:schemeClr val="tx1"/>
                </a:solidFill>
              </a:rPr>
              <a:t>nhất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định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sẽ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thắng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mà</a:t>
            </a:r>
            <a:r>
              <a:rPr lang="en-US" sz="2000" dirty="0">
                <a:solidFill>
                  <a:schemeClr val="tx1"/>
                </a:solidFill>
              </a:rPr>
              <a:t>!</a:t>
            </a:r>
          </a:p>
        </p:txBody>
      </p:sp>
      <p:sp>
        <p:nvSpPr>
          <p:cNvPr id="5" name="Rectangle 4"/>
          <p:cNvSpPr/>
          <p:nvPr/>
        </p:nvSpPr>
        <p:spPr>
          <a:xfrm>
            <a:off x="51581" y="3784760"/>
            <a:ext cx="12243582" cy="1012553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</a:rPr>
              <a:t>3. </a:t>
            </a:r>
            <a:r>
              <a:rPr lang="en-US" sz="2000" dirty="0" err="1">
                <a:solidFill>
                  <a:schemeClr val="tx1"/>
                </a:solidFill>
              </a:rPr>
              <a:t>Cuộc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thi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đã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đến</a:t>
            </a:r>
            <a:r>
              <a:rPr lang="en-US" sz="2000" dirty="0">
                <a:solidFill>
                  <a:schemeClr val="tx1"/>
                </a:solidFill>
              </a:rPr>
              <a:t>. </a:t>
            </a:r>
            <a:r>
              <a:rPr lang="en-US" sz="2000" dirty="0" err="1">
                <a:solidFill>
                  <a:schemeClr val="tx1"/>
                </a:solidFill>
              </a:rPr>
              <a:t>Sáng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sớm</a:t>
            </a:r>
            <a:r>
              <a:rPr lang="en-US" sz="2000" dirty="0">
                <a:solidFill>
                  <a:schemeClr val="tx1"/>
                </a:solidFill>
              </a:rPr>
              <a:t>, </a:t>
            </a:r>
            <a:r>
              <a:rPr lang="en-US" sz="2000" dirty="0" err="1">
                <a:solidFill>
                  <a:schemeClr val="tx1"/>
                </a:solidFill>
              </a:rPr>
              <a:t>bãi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cỏ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đông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nghẹt</a:t>
            </a:r>
            <a:r>
              <a:rPr lang="en-US" sz="2000" dirty="0">
                <a:solidFill>
                  <a:schemeClr val="tx1"/>
                </a:solidFill>
              </a:rPr>
              <a:t>. </a:t>
            </a:r>
            <a:r>
              <a:rPr lang="en-US" sz="2000" dirty="0" err="1">
                <a:solidFill>
                  <a:schemeClr val="tx1"/>
                </a:solidFill>
              </a:rPr>
              <a:t>Chị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em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nhà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Hươu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sốt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ruột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gặm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lá</a:t>
            </a:r>
            <a:r>
              <a:rPr lang="en-US" sz="2000" dirty="0">
                <a:solidFill>
                  <a:schemeClr val="tx1"/>
                </a:solidFill>
              </a:rPr>
              <a:t>. </a:t>
            </a:r>
            <a:r>
              <a:rPr lang="en-US" sz="2000" dirty="0" err="1">
                <a:solidFill>
                  <a:schemeClr val="tx1"/>
                </a:solidFill>
              </a:rPr>
              <a:t>Thỏ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Trắng</a:t>
            </a:r>
            <a:r>
              <a:rPr lang="en-US" sz="2000" dirty="0">
                <a:solidFill>
                  <a:schemeClr val="tx1"/>
                </a:solidFill>
              </a:rPr>
              <a:t>, </a:t>
            </a:r>
            <a:r>
              <a:rPr lang="en-US" sz="2000" dirty="0" err="1">
                <a:solidFill>
                  <a:schemeClr val="tx1"/>
                </a:solidFill>
              </a:rPr>
              <a:t>Thỏ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Xám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thận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trọng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ngắm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nghía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các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đối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thủ</a:t>
            </a:r>
            <a:r>
              <a:rPr lang="en-US" sz="2000" dirty="0">
                <a:solidFill>
                  <a:schemeClr val="tx1"/>
                </a:solidFill>
              </a:rPr>
              <a:t>. </a:t>
            </a:r>
            <a:r>
              <a:rPr lang="en-US" sz="2000" dirty="0" err="1">
                <a:solidFill>
                  <a:schemeClr val="tx1"/>
                </a:solidFill>
              </a:rPr>
              <a:t>Bác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Qụa</a:t>
            </a:r>
            <a:r>
              <a:rPr lang="en-US" sz="2000" dirty="0">
                <a:solidFill>
                  <a:schemeClr val="tx1"/>
                </a:solidFill>
              </a:rPr>
              <a:t> bay </a:t>
            </a:r>
            <a:r>
              <a:rPr lang="en-US" sz="2000" dirty="0" err="1">
                <a:solidFill>
                  <a:schemeClr val="tx1"/>
                </a:solidFill>
              </a:rPr>
              <a:t>đi</a:t>
            </a:r>
            <a:r>
              <a:rPr lang="en-US" sz="2000" dirty="0">
                <a:solidFill>
                  <a:schemeClr val="tx1"/>
                </a:solidFill>
              </a:rPr>
              <a:t> bay </a:t>
            </a:r>
            <a:r>
              <a:rPr lang="en-US" sz="2000" dirty="0" err="1">
                <a:solidFill>
                  <a:schemeClr val="tx1"/>
                </a:solidFill>
              </a:rPr>
              <a:t>lại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giữ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trật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tự</a:t>
            </a:r>
            <a:r>
              <a:rPr lang="en-US" sz="2000" dirty="0">
                <a:solidFill>
                  <a:schemeClr val="tx1"/>
                </a:solidFill>
              </a:rPr>
              <a:t>. </a:t>
            </a:r>
            <a:r>
              <a:rPr lang="en-US" sz="2000" dirty="0" err="1">
                <a:solidFill>
                  <a:schemeClr val="tx1"/>
                </a:solidFill>
              </a:rPr>
              <a:t>Ngựa</a:t>
            </a:r>
            <a:r>
              <a:rPr lang="en-US" sz="2000" dirty="0">
                <a:solidFill>
                  <a:schemeClr val="tx1"/>
                </a:solidFill>
              </a:rPr>
              <a:t> Con </a:t>
            </a:r>
            <a:r>
              <a:rPr lang="en-US" sz="2000" dirty="0" err="1">
                <a:solidFill>
                  <a:schemeClr val="tx1"/>
                </a:solidFill>
              </a:rPr>
              <a:t>ung</a:t>
            </a:r>
            <a:r>
              <a:rPr lang="en-US" sz="2000" dirty="0">
                <a:solidFill>
                  <a:schemeClr val="tx1"/>
                </a:solidFill>
              </a:rPr>
              <a:t> dung </a:t>
            </a:r>
            <a:r>
              <a:rPr lang="en-US" sz="2000" dirty="0" err="1">
                <a:solidFill>
                  <a:schemeClr val="tx1"/>
                </a:solidFill>
              </a:rPr>
              <a:t>bước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vào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vạch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xuất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phát</a:t>
            </a:r>
            <a:r>
              <a:rPr lang="en-US" sz="20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4797313"/>
            <a:ext cx="12295163" cy="2060687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</a:rPr>
              <a:t>4. </a:t>
            </a:r>
            <a:r>
              <a:rPr lang="en-US" sz="2000" dirty="0" err="1">
                <a:solidFill>
                  <a:schemeClr val="tx1"/>
                </a:solidFill>
              </a:rPr>
              <a:t>Tiếng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hô</a:t>
            </a:r>
            <a:r>
              <a:rPr lang="en-US" sz="2000" dirty="0">
                <a:solidFill>
                  <a:schemeClr val="tx1"/>
                </a:solidFill>
              </a:rPr>
              <a:t> “ </a:t>
            </a:r>
            <a:r>
              <a:rPr lang="en-US" sz="2000" dirty="0" err="1">
                <a:solidFill>
                  <a:schemeClr val="tx1"/>
                </a:solidFill>
              </a:rPr>
              <a:t>Bắt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đầu</a:t>
            </a:r>
            <a:r>
              <a:rPr lang="en-US" sz="2000" dirty="0">
                <a:solidFill>
                  <a:schemeClr val="tx1"/>
                </a:solidFill>
              </a:rPr>
              <a:t>! “ </a:t>
            </a:r>
            <a:r>
              <a:rPr lang="en-US" sz="2000" dirty="0" err="1">
                <a:solidFill>
                  <a:schemeClr val="tx1"/>
                </a:solidFill>
              </a:rPr>
              <a:t>vang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lên</a:t>
            </a:r>
            <a:r>
              <a:rPr lang="en-US" sz="2000" dirty="0">
                <a:solidFill>
                  <a:schemeClr val="tx1"/>
                </a:solidFill>
              </a:rPr>
              <a:t>. </a:t>
            </a:r>
            <a:r>
              <a:rPr lang="en-US" sz="2000" dirty="0" err="1">
                <a:solidFill>
                  <a:schemeClr val="tx1"/>
                </a:solidFill>
              </a:rPr>
              <a:t>Các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vận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động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viên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rần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rần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chuyển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động</a:t>
            </a:r>
            <a:r>
              <a:rPr lang="en-US" sz="2000" dirty="0">
                <a:solidFill>
                  <a:schemeClr val="tx1"/>
                </a:solidFill>
              </a:rPr>
              <a:t>. </a:t>
            </a:r>
            <a:r>
              <a:rPr lang="en-US" sz="2000" dirty="0" err="1">
                <a:solidFill>
                  <a:schemeClr val="tx1"/>
                </a:solidFill>
              </a:rPr>
              <a:t>Vòng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thứ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nhất</a:t>
            </a:r>
            <a:r>
              <a:rPr lang="en-US" sz="2000" dirty="0">
                <a:solidFill>
                  <a:schemeClr val="tx1"/>
                </a:solidFill>
              </a:rPr>
              <a:t>…..</a:t>
            </a:r>
            <a:r>
              <a:rPr lang="en-US" sz="2000" dirty="0" err="1">
                <a:solidFill>
                  <a:schemeClr val="tx1"/>
                </a:solidFill>
              </a:rPr>
              <a:t>Vòng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thứ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hai</a:t>
            </a:r>
            <a:r>
              <a:rPr lang="en-US" sz="2000" dirty="0">
                <a:solidFill>
                  <a:schemeClr val="tx1"/>
                </a:solidFill>
              </a:rPr>
              <a:t>….</a:t>
            </a:r>
            <a:r>
              <a:rPr lang="en-US" sz="2000" dirty="0" err="1">
                <a:solidFill>
                  <a:schemeClr val="tx1"/>
                </a:solidFill>
              </a:rPr>
              <a:t>Ngựa</a:t>
            </a:r>
            <a:r>
              <a:rPr lang="en-US" sz="2000" dirty="0">
                <a:solidFill>
                  <a:schemeClr val="tx1"/>
                </a:solidFill>
              </a:rPr>
              <a:t> Con </a:t>
            </a:r>
            <a:r>
              <a:rPr lang="en-US" sz="2000" dirty="0" err="1">
                <a:solidFill>
                  <a:schemeClr val="tx1"/>
                </a:solidFill>
              </a:rPr>
              <a:t>dẫn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đầu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bằng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những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bước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dài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khỏe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khoắn</a:t>
            </a:r>
            <a:r>
              <a:rPr lang="en-US" sz="2000" dirty="0">
                <a:solidFill>
                  <a:schemeClr val="tx1"/>
                </a:solidFill>
              </a:rPr>
              <a:t>. </a:t>
            </a:r>
            <a:r>
              <a:rPr lang="en-US" sz="2000" dirty="0" err="1">
                <a:solidFill>
                  <a:schemeClr val="tx1"/>
                </a:solidFill>
              </a:rPr>
              <a:t>Bỗng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chú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có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cảm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giác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vướng</a:t>
            </a:r>
            <a:r>
              <a:rPr lang="en-US" sz="2000" dirty="0">
                <a:solidFill>
                  <a:schemeClr val="tx1"/>
                </a:solidFill>
              </a:rPr>
              <a:t> ở </a:t>
            </a:r>
            <a:r>
              <a:rPr lang="en-US" sz="2000" dirty="0" err="1">
                <a:solidFill>
                  <a:schemeClr val="tx1"/>
                </a:solidFill>
              </a:rPr>
              <a:t>chân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và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giật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mình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thảng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thốt</a:t>
            </a:r>
            <a:r>
              <a:rPr lang="en-US" sz="2000" dirty="0">
                <a:solidFill>
                  <a:schemeClr val="tx1"/>
                </a:solidFill>
              </a:rPr>
              <a:t>: </a:t>
            </a:r>
            <a:r>
              <a:rPr lang="en-US" sz="2000" dirty="0" err="1">
                <a:solidFill>
                  <a:schemeClr val="tx1"/>
                </a:solidFill>
              </a:rPr>
              <a:t>một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cái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móng</a:t>
            </a:r>
            <a:r>
              <a:rPr lang="en-US" sz="2000" dirty="0">
                <a:solidFill>
                  <a:schemeClr val="tx1"/>
                </a:solidFill>
              </a:rPr>
              <a:t> lung lay </a:t>
            </a:r>
            <a:r>
              <a:rPr lang="en-US" sz="2000" dirty="0" err="1">
                <a:solidFill>
                  <a:schemeClr val="tx1"/>
                </a:solidFill>
              </a:rPr>
              <a:t>rồi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rời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hẳn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ra.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Gai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nhọn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đâm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vào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chân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làm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Ngựa</a:t>
            </a:r>
            <a:r>
              <a:rPr lang="en-US" sz="2000" dirty="0">
                <a:solidFill>
                  <a:schemeClr val="tx1"/>
                </a:solidFill>
              </a:rPr>
              <a:t> Con </a:t>
            </a:r>
            <a:r>
              <a:rPr lang="en-US" sz="2000" dirty="0" err="1">
                <a:solidFill>
                  <a:schemeClr val="tx1"/>
                </a:solidFill>
              </a:rPr>
              <a:t>đau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điếng</a:t>
            </a:r>
            <a:r>
              <a:rPr lang="en-US" sz="2000" dirty="0">
                <a:solidFill>
                  <a:schemeClr val="tx1"/>
                </a:solidFill>
              </a:rPr>
              <a:t>. </a:t>
            </a:r>
            <a:r>
              <a:rPr lang="en-US" sz="2000" dirty="0" err="1">
                <a:solidFill>
                  <a:schemeClr val="tx1"/>
                </a:solidFill>
              </a:rPr>
              <a:t>Chú</a:t>
            </a:r>
            <a:r>
              <a:rPr lang="en-US" sz="2000" dirty="0">
                <a:solidFill>
                  <a:schemeClr val="tx1"/>
                </a:solidFill>
              </a:rPr>
              <a:t>  </a:t>
            </a:r>
            <a:r>
              <a:rPr lang="en-US" sz="2000" dirty="0" err="1">
                <a:solidFill>
                  <a:schemeClr val="tx1"/>
                </a:solidFill>
              </a:rPr>
              <a:t>chạy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tập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tễnh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và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cuối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cùng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dừng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hẳn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lại</a:t>
            </a:r>
            <a:r>
              <a:rPr lang="en-US" sz="2000" dirty="0">
                <a:solidFill>
                  <a:schemeClr val="tx1"/>
                </a:solidFill>
              </a:rPr>
              <a:t>. </a:t>
            </a:r>
            <a:r>
              <a:rPr lang="en-US" sz="2000" dirty="0" err="1">
                <a:solidFill>
                  <a:schemeClr val="tx1"/>
                </a:solidFill>
              </a:rPr>
              <a:t>Nhìn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bạn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bè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lướt</a:t>
            </a:r>
            <a:r>
              <a:rPr lang="en-US" sz="2000" dirty="0">
                <a:solidFill>
                  <a:schemeClr val="tx1"/>
                </a:solidFill>
              </a:rPr>
              <a:t> qua </a:t>
            </a:r>
            <a:r>
              <a:rPr lang="en-US" sz="2000" dirty="0" err="1">
                <a:solidFill>
                  <a:schemeClr val="tx1"/>
                </a:solidFill>
              </a:rPr>
              <a:t>mặt</a:t>
            </a:r>
            <a:r>
              <a:rPr lang="en-US" sz="2000" dirty="0">
                <a:solidFill>
                  <a:schemeClr val="tx1"/>
                </a:solidFill>
              </a:rPr>
              <a:t>, </a:t>
            </a:r>
            <a:r>
              <a:rPr lang="en-US" sz="2000" dirty="0" err="1">
                <a:solidFill>
                  <a:schemeClr val="tx1"/>
                </a:solidFill>
              </a:rPr>
              <a:t>Ngựa</a:t>
            </a:r>
            <a:r>
              <a:rPr lang="en-US" sz="2000" dirty="0">
                <a:solidFill>
                  <a:schemeClr val="tx1"/>
                </a:solidFill>
              </a:rPr>
              <a:t> Con </a:t>
            </a:r>
            <a:r>
              <a:rPr lang="en-US" sz="2000" dirty="0" err="1">
                <a:solidFill>
                  <a:schemeClr val="tx1"/>
                </a:solidFill>
              </a:rPr>
              <a:t>đỏ</a:t>
            </a:r>
            <a:r>
              <a:rPr lang="en-US" sz="2000" dirty="0">
                <a:solidFill>
                  <a:schemeClr val="tx1"/>
                </a:solidFill>
              </a:rPr>
              <a:t> hoe </a:t>
            </a:r>
            <a:r>
              <a:rPr lang="en-US" sz="2000" dirty="0" err="1">
                <a:solidFill>
                  <a:schemeClr val="tx1"/>
                </a:solidFill>
              </a:rPr>
              <a:t>mắt</a:t>
            </a:r>
            <a:r>
              <a:rPr lang="en-US" sz="2000" dirty="0">
                <a:solidFill>
                  <a:schemeClr val="tx1"/>
                </a:solidFill>
              </a:rPr>
              <a:t>, </a:t>
            </a:r>
            <a:r>
              <a:rPr lang="en-US" sz="2000" dirty="0" err="1">
                <a:solidFill>
                  <a:schemeClr val="tx1"/>
                </a:solidFill>
              </a:rPr>
              <a:t>ân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hận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vì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không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làm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theo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lời</a:t>
            </a:r>
            <a:r>
              <a:rPr lang="en-US" sz="2000" dirty="0">
                <a:solidFill>
                  <a:schemeClr val="tx1"/>
                </a:solidFill>
              </a:rPr>
              <a:t> cha </a:t>
            </a:r>
            <a:r>
              <a:rPr lang="en-US" sz="2000" dirty="0" err="1">
                <a:solidFill>
                  <a:schemeClr val="tx1"/>
                </a:solidFill>
              </a:rPr>
              <a:t>dặn</a:t>
            </a:r>
            <a:r>
              <a:rPr lang="en-US" sz="2000" dirty="0">
                <a:solidFill>
                  <a:schemeClr val="tx1"/>
                </a:solidFill>
              </a:rPr>
              <a:t>.</a:t>
            </a:r>
          </a:p>
          <a:p>
            <a:r>
              <a:rPr lang="en-US" sz="2000" dirty="0" err="1">
                <a:solidFill>
                  <a:schemeClr val="tx1"/>
                </a:solidFill>
              </a:rPr>
              <a:t>Ngựa</a:t>
            </a:r>
            <a:r>
              <a:rPr lang="en-US" sz="2000" dirty="0">
                <a:solidFill>
                  <a:schemeClr val="tx1"/>
                </a:solidFill>
              </a:rPr>
              <a:t> Con </a:t>
            </a:r>
            <a:r>
              <a:rPr lang="en-US" sz="2000" dirty="0" err="1">
                <a:solidFill>
                  <a:schemeClr val="tx1"/>
                </a:solidFill>
              </a:rPr>
              <a:t>rút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ra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bài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học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quý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giá</a:t>
            </a:r>
            <a:r>
              <a:rPr lang="en-US" sz="2000" dirty="0">
                <a:solidFill>
                  <a:schemeClr val="tx1"/>
                </a:solidFill>
              </a:rPr>
              <a:t>: </a:t>
            </a:r>
            <a:r>
              <a:rPr lang="en-US" sz="2000" dirty="0" err="1">
                <a:solidFill>
                  <a:schemeClr val="tx1"/>
                </a:solidFill>
              </a:rPr>
              <a:t>đừng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bao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giờ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chủ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quan</a:t>
            </a:r>
            <a:r>
              <a:rPr lang="en-US" sz="2000" dirty="0">
                <a:solidFill>
                  <a:schemeClr val="tx1"/>
                </a:solidFill>
              </a:rPr>
              <a:t>, </a:t>
            </a:r>
            <a:r>
              <a:rPr lang="en-US" sz="2000" dirty="0" err="1">
                <a:solidFill>
                  <a:schemeClr val="tx1"/>
                </a:solidFill>
              </a:rPr>
              <a:t>cho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dù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là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việc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nhỏ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nhất</a:t>
            </a:r>
            <a:r>
              <a:rPr lang="en-US" sz="2000" dirty="0">
                <a:solidFill>
                  <a:schemeClr val="tx1"/>
                </a:solidFill>
              </a:rPr>
              <a:t>.</a:t>
            </a:r>
          </a:p>
          <a:p>
            <a:r>
              <a:rPr lang="en-US" sz="2000" dirty="0">
                <a:solidFill>
                  <a:schemeClr val="tx1"/>
                </a:solidFill>
              </a:rPr>
              <a:t>                                                                                                                                                                            Theo </a:t>
            </a:r>
            <a:r>
              <a:rPr lang="en-US" sz="2000" dirty="0" err="1">
                <a:solidFill>
                  <a:schemeClr val="tx1"/>
                </a:solidFill>
              </a:rPr>
              <a:t>Xuân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Hoàng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5302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94908" y="843746"/>
            <a:ext cx="3942806" cy="1041644"/>
          </a:xfrm>
          <a:solidFill>
            <a:schemeClr val="accent4"/>
          </a:solidFill>
        </p:spPr>
        <p:txBody>
          <a:bodyPr>
            <a:normAutofit/>
          </a:bodyPr>
          <a:lstStyle/>
          <a:p>
            <a:r>
              <a:rPr lang="vi-VN" sz="3600" b="1"/>
              <a:t>LUYỆN ĐỌC TỪ</a:t>
            </a:r>
            <a:r>
              <a:rPr lang="en-US" sz="3600" b="1" dirty="0"/>
              <a:t>:</a:t>
            </a:r>
          </a:p>
        </p:txBody>
      </p:sp>
      <p:sp>
        <p:nvSpPr>
          <p:cNvPr id="4" name="Flowchart: Terminator 3"/>
          <p:cNvSpPr/>
          <p:nvPr/>
        </p:nvSpPr>
        <p:spPr>
          <a:xfrm>
            <a:off x="510623" y="3870678"/>
            <a:ext cx="4943622" cy="1111347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lowchart: Terminator 4"/>
          <p:cNvSpPr/>
          <p:nvPr/>
        </p:nvSpPr>
        <p:spPr>
          <a:xfrm>
            <a:off x="547635" y="2425961"/>
            <a:ext cx="4906610" cy="1056798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nguyệt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quế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lowchart: Terminator 6"/>
          <p:cNvSpPr/>
          <p:nvPr/>
        </p:nvSpPr>
        <p:spPr>
          <a:xfrm>
            <a:off x="6703255" y="2406581"/>
            <a:ext cx="5064370" cy="1076178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ngúng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nguẩy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Flowchart: Terminator 7"/>
          <p:cNvSpPr/>
          <p:nvPr/>
        </p:nvSpPr>
        <p:spPr>
          <a:xfrm>
            <a:off x="6703255" y="3941015"/>
            <a:ext cx="5064370" cy="1041010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khỏe khoắn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lowchart: Terminator 8"/>
          <p:cNvSpPr/>
          <p:nvPr/>
        </p:nvSpPr>
        <p:spPr>
          <a:xfrm>
            <a:off x="547635" y="5468047"/>
            <a:ext cx="4943622" cy="1111347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>
                <a:latin typeface="+mj-lt"/>
              </a:rPr>
              <a:t>chải chuốt</a:t>
            </a:r>
            <a:endParaRPr lang="en-US" sz="4000" dirty="0">
              <a:latin typeface="+mj-lt"/>
            </a:endParaRPr>
          </a:p>
        </p:txBody>
      </p:sp>
      <p:sp>
        <p:nvSpPr>
          <p:cNvPr id="10" name="Flowchart: Terminator 9"/>
          <p:cNvSpPr/>
          <p:nvPr/>
        </p:nvSpPr>
        <p:spPr>
          <a:xfrm>
            <a:off x="6803404" y="5440281"/>
            <a:ext cx="5064370" cy="1041010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lung lay</a:t>
            </a:r>
          </a:p>
        </p:txBody>
      </p:sp>
    </p:spTree>
    <p:extLst>
      <p:ext uri="{BB962C8B-B14F-4D97-AF65-F5344CB8AC3E}">
        <p14:creationId xmlns:p14="http://schemas.microsoft.com/office/powerpoint/2010/main" val="1233794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47" y="2618161"/>
            <a:ext cx="12107705" cy="162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7392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2566" y="97839"/>
            <a:ext cx="10317480" cy="872832"/>
          </a:xfrm>
        </p:spPr>
        <p:txBody>
          <a:bodyPr>
            <a:normAutofit/>
          </a:bodyPr>
          <a:lstStyle/>
          <a:p>
            <a:r>
              <a:rPr lang="en-US" sz="3600" b="1" dirty="0" err="1"/>
              <a:t>Bài</a:t>
            </a:r>
            <a:r>
              <a:rPr lang="en-US" sz="3600" b="1" dirty="0"/>
              <a:t> “</a:t>
            </a:r>
            <a:r>
              <a:rPr lang="en-US" sz="3600" b="1" dirty="0" err="1"/>
              <a:t>Cuộc</a:t>
            </a:r>
            <a:r>
              <a:rPr lang="en-US" sz="3600" b="1" dirty="0"/>
              <a:t> </a:t>
            </a:r>
            <a:r>
              <a:rPr lang="en-US" sz="3600" b="1" dirty="0" err="1"/>
              <a:t>chạy</a:t>
            </a:r>
            <a:r>
              <a:rPr lang="en-US" sz="3600" b="1" dirty="0"/>
              <a:t> </a:t>
            </a:r>
            <a:r>
              <a:rPr lang="en-US" sz="3600" b="1" dirty="0" err="1"/>
              <a:t>đua</a:t>
            </a:r>
            <a:r>
              <a:rPr lang="en-US" sz="3600" b="1" dirty="0"/>
              <a:t> </a:t>
            </a:r>
            <a:r>
              <a:rPr lang="en-US" sz="3600" b="1" dirty="0" err="1"/>
              <a:t>trong</a:t>
            </a:r>
            <a:r>
              <a:rPr lang="en-US" sz="3600" b="1" dirty="0"/>
              <a:t> </a:t>
            </a:r>
            <a:r>
              <a:rPr lang="en-US" sz="3600" b="1" dirty="0" err="1"/>
              <a:t>rừng</a:t>
            </a:r>
            <a:r>
              <a:rPr lang="en-US" sz="3600" b="1" dirty="0"/>
              <a:t>” </a:t>
            </a:r>
            <a:r>
              <a:rPr lang="en-US" sz="3600" b="1" dirty="0" err="1"/>
              <a:t>được</a:t>
            </a:r>
            <a:r>
              <a:rPr lang="en-US" sz="3600" b="1" dirty="0"/>
              <a:t> chia </a:t>
            </a:r>
            <a:r>
              <a:rPr lang="en-US" sz="3600" b="1" dirty="0" err="1"/>
              <a:t>làm</a:t>
            </a:r>
            <a:r>
              <a:rPr lang="en-US" sz="3600" b="1" dirty="0"/>
              <a:t> 4 </a:t>
            </a:r>
            <a:r>
              <a:rPr lang="en-US" sz="3600" b="1" dirty="0" err="1"/>
              <a:t>đoạn</a:t>
            </a:r>
            <a:r>
              <a:rPr lang="en-US" sz="3600" b="1" dirty="0"/>
              <a:t>:</a:t>
            </a:r>
          </a:p>
        </p:txBody>
      </p:sp>
      <p:sp>
        <p:nvSpPr>
          <p:cNvPr id="4" name="Right Arrow 3"/>
          <p:cNvSpPr/>
          <p:nvPr/>
        </p:nvSpPr>
        <p:spPr>
          <a:xfrm>
            <a:off x="1321773" y="970671"/>
            <a:ext cx="9468147" cy="16037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Đoạn</a:t>
            </a:r>
            <a:r>
              <a:rPr lang="en-US" sz="2800" dirty="0"/>
              <a:t> 1: </a:t>
            </a:r>
            <a:r>
              <a:rPr lang="en-US" sz="2800" dirty="0" err="1"/>
              <a:t>Ngày</a:t>
            </a:r>
            <a:r>
              <a:rPr lang="en-US" sz="2800" dirty="0"/>
              <a:t> </a:t>
            </a:r>
            <a:r>
              <a:rPr lang="en-US" sz="2800" dirty="0" err="1"/>
              <a:t>mai</a:t>
            </a:r>
            <a:r>
              <a:rPr lang="en-US" sz="2800" dirty="0"/>
              <a:t>, </a:t>
            </a:r>
            <a:r>
              <a:rPr lang="en-US" sz="2800" dirty="0" err="1"/>
              <a:t>muông</a:t>
            </a:r>
            <a:r>
              <a:rPr lang="en-US" sz="2800" dirty="0"/>
              <a:t> </a:t>
            </a:r>
            <a:r>
              <a:rPr lang="en-US" sz="2800" dirty="0" err="1"/>
              <a:t>thú</a:t>
            </a:r>
            <a:r>
              <a:rPr lang="en-US" sz="2800" dirty="0"/>
              <a:t>……..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nhà</a:t>
            </a:r>
            <a:r>
              <a:rPr lang="en-US" sz="2800" dirty="0"/>
              <a:t> </a:t>
            </a:r>
            <a:r>
              <a:rPr lang="en-US" sz="2800" dirty="0" err="1"/>
              <a:t>vô</a:t>
            </a:r>
            <a:r>
              <a:rPr lang="en-US" sz="2800" dirty="0"/>
              <a:t> </a:t>
            </a:r>
            <a:r>
              <a:rPr lang="en-US" sz="2800" dirty="0" err="1"/>
              <a:t>địch</a:t>
            </a:r>
            <a:r>
              <a:rPr lang="en-US" sz="2800" dirty="0"/>
              <a:t>..</a:t>
            </a:r>
          </a:p>
        </p:txBody>
      </p:sp>
      <p:sp>
        <p:nvSpPr>
          <p:cNvPr id="5" name="Right Arrow 4"/>
          <p:cNvSpPr/>
          <p:nvPr/>
        </p:nvSpPr>
        <p:spPr>
          <a:xfrm>
            <a:off x="1321773" y="2282800"/>
            <a:ext cx="9468147" cy="16945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Đoạn</a:t>
            </a:r>
            <a:r>
              <a:rPr lang="en-US" sz="2800" dirty="0"/>
              <a:t> 2: </a:t>
            </a:r>
            <a:r>
              <a:rPr lang="en-US" sz="2800" dirty="0" err="1"/>
              <a:t>Ngựa</a:t>
            </a:r>
            <a:r>
              <a:rPr lang="en-US" sz="2800" dirty="0"/>
              <a:t> Cha </a:t>
            </a:r>
            <a:r>
              <a:rPr lang="en-US" sz="2800" dirty="0" err="1"/>
              <a:t>thấy</a:t>
            </a:r>
            <a:r>
              <a:rPr lang="en-US" sz="2800" dirty="0"/>
              <a:t> </a:t>
            </a:r>
            <a:r>
              <a:rPr lang="en-US" sz="2800" dirty="0" err="1"/>
              <a:t>thế</a:t>
            </a:r>
            <a:r>
              <a:rPr lang="en-US" sz="2800" dirty="0"/>
              <a:t>………. Con </a:t>
            </a:r>
            <a:r>
              <a:rPr lang="en-US" sz="2800" dirty="0" err="1"/>
              <a:t>nhất</a:t>
            </a:r>
            <a:r>
              <a:rPr lang="en-US" sz="2800" dirty="0"/>
              <a:t> </a:t>
            </a:r>
            <a:r>
              <a:rPr lang="en-US" sz="2800" dirty="0" err="1"/>
              <a:t>định</a:t>
            </a:r>
            <a:r>
              <a:rPr lang="en-US" sz="2800" dirty="0"/>
              <a:t> </a:t>
            </a:r>
            <a:r>
              <a:rPr lang="en-US" sz="2800" dirty="0" err="1"/>
              <a:t>sẽ</a:t>
            </a:r>
            <a:r>
              <a:rPr lang="en-US" sz="2800" dirty="0"/>
              <a:t> </a:t>
            </a:r>
            <a:r>
              <a:rPr lang="en-US" sz="2800" dirty="0" err="1"/>
              <a:t>thắng</a:t>
            </a:r>
            <a:r>
              <a:rPr lang="en-US" sz="2800" dirty="0"/>
              <a:t> </a:t>
            </a:r>
            <a:r>
              <a:rPr lang="en-US" sz="2800" dirty="0" err="1"/>
              <a:t>mà</a:t>
            </a:r>
            <a:r>
              <a:rPr lang="en-US" sz="2800" dirty="0"/>
              <a:t>!</a:t>
            </a:r>
          </a:p>
        </p:txBody>
      </p:sp>
      <p:sp>
        <p:nvSpPr>
          <p:cNvPr id="6" name="Right Arrow 5"/>
          <p:cNvSpPr/>
          <p:nvPr/>
        </p:nvSpPr>
        <p:spPr>
          <a:xfrm>
            <a:off x="1321772" y="3446585"/>
            <a:ext cx="9468148" cy="18639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Đoạn</a:t>
            </a:r>
            <a:r>
              <a:rPr lang="en-US" sz="2800" dirty="0"/>
              <a:t> 3: </a:t>
            </a:r>
            <a:r>
              <a:rPr lang="en-US" sz="2800" dirty="0" err="1"/>
              <a:t>Cuộc</a:t>
            </a:r>
            <a:r>
              <a:rPr lang="en-US" sz="2800" dirty="0"/>
              <a:t> </a:t>
            </a:r>
            <a:r>
              <a:rPr lang="en-US" sz="2800" dirty="0" err="1"/>
              <a:t>thi</a:t>
            </a:r>
            <a:r>
              <a:rPr lang="en-US" sz="2800" dirty="0"/>
              <a:t> </a:t>
            </a:r>
            <a:r>
              <a:rPr lang="en-US" sz="2800" dirty="0" err="1"/>
              <a:t>đã</a:t>
            </a:r>
            <a:r>
              <a:rPr lang="en-US" sz="2800" dirty="0"/>
              <a:t> </a:t>
            </a:r>
            <a:r>
              <a:rPr lang="en-US" sz="2800" dirty="0" err="1"/>
              <a:t>đến</a:t>
            </a:r>
            <a:r>
              <a:rPr lang="en-US" sz="2800" dirty="0"/>
              <a:t>…………… </a:t>
            </a:r>
            <a:r>
              <a:rPr lang="en-US" sz="2800" dirty="0" err="1"/>
              <a:t>bước</a:t>
            </a:r>
            <a:r>
              <a:rPr lang="en-US" sz="2800" dirty="0"/>
              <a:t> </a:t>
            </a:r>
            <a:r>
              <a:rPr lang="en-US" sz="2800" dirty="0" err="1"/>
              <a:t>vào</a:t>
            </a:r>
            <a:r>
              <a:rPr lang="en-US" sz="2800" dirty="0"/>
              <a:t> </a:t>
            </a:r>
            <a:r>
              <a:rPr lang="en-US" sz="2800" dirty="0" err="1"/>
              <a:t>vạch</a:t>
            </a:r>
            <a:r>
              <a:rPr lang="en-US" sz="2800" dirty="0"/>
              <a:t> </a:t>
            </a:r>
            <a:r>
              <a:rPr lang="en-US" sz="2800" dirty="0" err="1"/>
              <a:t>xuất</a:t>
            </a:r>
            <a:r>
              <a:rPr lang="en-US" sz="2800" dirty="0"/>
              <a:t> </a:t>
            </a:r>
            <a:r>
              <a:rPr lang="en-US" sz="2800" dirty="0" err="1"/>
              <a:t>phát</a:t>
            </a:r>
            <a:r>
              <a:rPr lang="en-US" sz="2800" dirty="0"/>
              <a:t>.</a:t>
            </a:r>
          </a:p>
        </p:txBody>
      </p:sp>
      <p:sp>
        <p:nvSpPr>
          <p:cNvPr id="7" name="Right Arrow 6"/>
          <p:cNvSpPr/>
          <p:nvPr/>
        </p:nvSpPr>
        <p:spPr>
          <a:xfrm>
            <a:off x="1321771" y="4884689"/>
            <a:ext cx="9468149" cy="184990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Đoạn</a:t>
            </a:r>
            <a:r>
              <a:rPr lang="en-US" sz="2800" dirty="0"/>
              <a:t> 4: </a:t>
            </a:r>
            <a:r>
              <a:rPr lang="en-US" sz="2800" dirty="0" err="1"/>
              <a:t>Tiếng</a:t>
            </a:r>
            <a:r>
              <a:rPr lang="en-US" sz="2800" dirty="0"/>
              <a:t> </a:t>
            </a:r>
            <a:r>
              <a:rPr lang="en-US" sz="2800" dirty="0" err="1"/>
              <a:t>hô</a:t>
            </a:r>
            <a:r>
              <a:rPr lang="en-US" sz="2800" dirty="0"/>
              <a:t> “ </a:t>
            </a:r>
            <a:r>
              <a:rPr lang="en-US" sz="2800" dirty="0" err="1"/>
              <a:t>Bắt</a:t>
            </a:r>
            <a:r>
              <a:rPr lang="en-US" sz="2800" dirty="0"/>
              <a:t> </a:t>
            </a:r>
            <a:r>
              <a:rPr lang="en-US" sz="2800" dirty="0" err="1"/>
              <a:t>đầu</a:t>
            </a:r>
            <a:r>
              <a:rPr lang="en-US" sz="2800" dirty="0"/>
              <a:t>!”……… </a:t>
            </a:r>
            <a:r>
              <a:rPr lang="en-US" sz="2800" dirty="0" err="1"/>
              <a:t>đó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việc</a:t>
            </a:r>
            <a:r>
              <a:rPr lang="en-US" sz="2800" dirty="0"/>
              <a:t> </a:t>
            </a:r>
            <a:r>
              <a:rPr lang="en-US" sz="2800" dirty="0" err="1"/>
              <a:t>nhỏ</a:t>
            </a:r>
            <a:r>
              <a:rPr lang="en-US" sz="2800" dirty="0"/>
              <a:t> </a:t>
            </a:r>
            <a:r>
              <a:rPr lang="en-US" sz="2800" dirty="0" err="1"/>
              <a:t>nhất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16368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65269" y="2110155"/>
            <a:ext cx="6853980" cy="16599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endParaRPr lang="en-US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37721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0" y="2184792"/>
            <a:ext cx="12243582" cy="3962789"/>
          </a:xfrm>
          <a:prstGeom prst="rect">
            <a:avLst/>
          </a:prstGeom>
          <a:solidFill>
            <a:srgbClr val="92D050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600" dirty="0"/>
              <a:t>1. </a:t>
            </a:r>
            <a:r>
              <a:rPr lang="en-US" sz="3600" dirty="0" err="1"/>
              <a:t>Ngày</a:t>
            </a:r>
            <a:r>
              <a:rPr lang="en-US" sz="3600" dirty="0"/>
              <a:t> </a:t>
            </a:r>
            <a:r>
              <a:rPr lang="en-US" sz="3600" dirty="0" err="1"/>
              <a:t>mai</a:t>
            </a:r>
            <a:r>
              <a:rPr lang="en-US" sz="3600" dirty="0"/>
              <a:t>, </a:t>
            </a:r>
            <a:r>
              <a:rPr lang="en-US" sz="3600" dirty="0" err="1"/>
              <a:t>muông</a:t>
            </a:r>
            <a:r>
              <a:rPr lang="en-US" sz="3600" dirty="0"/>
              <a:t> </a:t>
            </a:r>
            <a:r>
              <a:rPr lang="en-US" sz="3600" dirty="0" err="1"/>
              <a:t>thú</a:t>
            </a:r>
            <a:r>
              <a:rPr lang="en-US" sz="3600" dirty="0"/>
              <a:t> </a:t>
            </a:r>
            <a:r>
              <a:rPr lang="en-US" sz="3600" dirty="0" err="1"/>
              <a:t>trong</a:t>
            </a:r>
            <a:r>
              <a:rPr lang="en-US" sz="3600" dirty="0"/>
              <a:t> </a:t>
            </a:r>
            <a:r>
              <a:rPr lang="en-US" sz="3600" dirty="0" err="1"/>
              <a:t>rừng</a:t>
            </a:r>
            <a:r>
              <a:rPr lang="en-US" sz="3600" dirty="0"/>
              <a:t> </a:t>
            </a:r>
            <a:r>
              <a:rPr lang="en-US" sz="3600" dirty="0" err="1"/>
              <a:t>mở</a:t>
            </a:r>
            <a:r>
              <a:rPr lang="en-US" sz="3600" dirty="0"/>
              <a:t> </a:t>
            </a:r>
            <a:r>
              <a:rPr lang="en-US" sz="3600" dirty="0" err="1"/>
              <a:t>hội</a:t>
            </a:r>
            <a:r>
              <a:rPr lang="en-US" sz="3600" dirty="0"/>
              <a:t> </a:t>
            </a:r>
            <a:r>
              <a:rPr lang="en-US" sz="3600" dirty="0" err="1"/>
              <a:t>thi</a:t>
            </a:r>
            <a:r>
              <a:rPr lang="en-US" sz="3600" dirty="0"/>
              <a:t> </a:t>
            </a:r>
            <a:r>
              <a:rPr lang="en-US" sz="3600" dirty="0" err="1"/>
              <a:t>chạy</a:t>
            </a:r>
            <a:r>
              <a:rPr lang="en-US" sz="3600" dirty="0"/>
              <a:t> </a:t>
            </a:r>
            <a:r>
              <a:rPr lang="en-US" sz="3600" dirty="0" err="1"/>
              <a:t>để</a:t>
            </a:r>
            <a:r>
              <a:rPr lang="en-US" sz="3600" dirty="0"/>
              <a:t> </a:t>
            </a:r>
            <a:r>
              <a:rPr lang="en-US" sz="3600" dirty="0" err="1"/>
              <a:t>chọn</a:t>
            </a:r>
            <a:r>
              <a:rPr lang="en-US" sz="3600" dirty="0"/>
              <a:t> con </a:t>
            </a:r>
            <a:r>
              <a:rPr lang="en-US" sz="3600" dirty="0" err="1"/>
              <a:t>vật</a:t>
            </a:r>
            <a:r>
              <a:rPr lang="en-US" sz="3600" dirty="0"/>
              <a:t> </a:t>
            </a:r>
            <a:r>
              <a:rPr lang="en-US" sz="3600" dirty="0" err="1"/>
              <a:t>nhanh</a:t>
            </a:r>
            <a:r>
              <a:rPr lang="en-US" sz="3600" dirty="0"/>
              <a:t> </a:t>
            </a:r>
            <a:r>
              <a:rPr lang="en-US" sz="3600" dirty="0" err="1"/>
              <a:t>nhất</a:t>
            </a:r>
            <a:r>
              <a:rPr lang="en-US" sz="3600" dirty="0"/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3600" dirty="0" err="1"/>
              <a:t>Ngựa</a:t>
            </a:r>
            <a:r>
              <a:rPr lang="en-US" sz="3600" dirty="0"/>
              <a:t> Con </a:t>
            </a:r>
            <a:r>
              <a:rPr lang="en-US" sz="3600" dirty="0" err="1"/>
              <a:t>thích</a:t>
            </a:r>
            <a:r>
              <a:rPr lang="en-US" sz="3600" dirty="0"/>
              <a:t> </a:t>
            </a:r>
            <a:r>
              <a:rPr lang="en-US" sz="3600" dirty="0" err="1"/>
              <a:t>lắm</a:t>
            </a:r>
            <a:r>
              <a:rPr lang="en-US" sz="3600" dirty="0"/>
              <a:t>.  </a:t>
            </a:r>
            <a:r>
              <a:rPr lang="en-US" sz="3600" dirty="0" err="1"/>
              <a:t>Chú</a:t>
            </a:r>
            <a:r>
              <a:rPr lang="en-US" sz="3600" dirty="0"/>
              <a:t> tin </a:t>
            </a:r>
            <a:r>
              <a:rPr lang="en-US" sz="3600" dirty="0" err="1"/>
              <a:t>chắc</a:t>
            </a:r>
            <a:r>
              <a:rPr lang="en-US" sz="3600" dirty="0"/>
              <a:t> </a:t>
            </a:r>
            <a:r>
              <a:rPr lang="en-US" sz="3600" dirty="0" err="1"/>
              <a:t>sẽ</a:t>
            </a:r>
            <a:r>
              <a:rPr lang="en-US" sz="3600" dirty="0"/>
              <a:t> </a:t>
            </a:r>
            <a:r>
              <a:rPr lang="en-US" sz="3600" dirty="0" err="1"/>
              <a:t>giành</a:t>
            </a:r>
            <a:r>
              <a:rPr lang="en-US" sz="3600" dirty="0"/>
              <a:t> </a:t>
            </a:r>
            <a:r>
              <a:rPr lang="en-US" sz="3600" dirty="0" err="1"/>
              <a:t>được</a:t>
            </a:r>
            <a:r>
              <a:rPr lang="en-US" sz="3600" dirty="0"/>
              <a:t> </a:t>
            </a:r>
            <a:r>
              <a:rPr lang="en-US" sz="3600" dirty="0" err="1"/>
              <a:t>vòng</a:t>
            </a:r>
            <a:r>
              <a:rPr lang="en-US" sz="3600" dirty="0"/>
              <a:t> </a:t>
            </a:r>
            <a:r>
              <a:rPr lang="en-US" sz="3600" dirty="0" err="1"/>
              <a:t>nguyệt</a:t>
            </a:r>
            <a:r>
              <a:rPr lang="en-US" sz="3600" dirty="0"/>
              <a:t> </a:t>
            </a:r>
            <a:r>
              <a:rPr lang="en-US" sz="3600" dirty="0" err="1"/>
              <a:t>quế</a:t>
            </a:r>
            <a:r>
              <a:rPr lang="en-US" sz="3600" dirty="0"/>
              <a:t>.  </a:t>
            </a:r>
            <a:r>
              <a:rPr lang="en-US" sz="3600" dirty="0" err="1"/>
              <a:t>Chú</a:t>
            </a:r>
            <a:r>
              <a:rPr lang="en-US" sz="3600" dirty="0"/>
              <a:t> </a:t>
            </a:r>
            <a:r>
              <a:rPr lang="en-US" sz="3600" dirty="0" err="1"/>
              <a:t>sửa</a:t>
            </a:r>
            <a:r>
              <a:rPr lang="en-US" sz="3600" dirty="0"/>
              <a:t> </a:t>
            </a:r>
            <a:r>
              <a:rPr lang="en-US" sz="3600" dirty="0" err="1"/>
              <a:t>soạn</a:t>
            </a:r>
            <a:r>
              <a:rPr lang="en-US" sz="3600" dirty="0"/>
              <a:t> </a:t>
            </a:r>
            <a:r>
              <a:rPr lang="en-US" sz="3600" dirty="0" err="1"/>
              <a:t>không</a:t>
            </a:r>
            <a:r>
              <a:rPr lang="en-US" sz="3600" dirty="0"/>
              <a:t> </a:t>
            </a:r>
            <a:r>
              <a:rPr lang="en-US" sz="3600" dirty="0" err="1"/>
              <a:t>biết</a:t>
            </a:r>
            <a:r>
              <a:rPr lang="en-US" sz="3600" dirty="0"/>
              <a:t> </a:t>
            </a:r>
            <a:r>
              <a:rPr lang="en-US" sz="3600" dirty="0" err="1"/>
              <a:t>chán</a:t>
            </a:r>
            <a:r>
              <a:rPr lang="en-US" sz="3600" dirty="0"/>
              <a:t> </a:t>
            </a:r>
            <a:r>
              <a:rPr lang="en-US" sz="3600" dirty="0" err="1"/>
              <a:t>và</a:t>
            </a:r>
            <a:r>
              <a:rPr lang="en-US" sz="3600" dirty="0"/>
              <a:t> </a:t>
            </a:r>
            <a:r>
              <a:rPr lang="en-US" sz="3600" dirty="0" err="1"/>
              <a:t>mải</a:t>
            </a:r>
            <a:r>
              <a:rPr lang="en-US" sz="3600" dirty="0"/>
              <a:t> </a:t>
            </a:r>
            <a:r>
              <a:rPr lang="en-US" sz="3600" dirty="0" err="1"/>
              <a:t>mê</a:t>
            </a:r>
            <a:r>
              <a:rPr lang="en-US" sz="3600" dirty="0"/>
              <a:t> </a:t>
            </a:r>
            <a:r>
              <a:rPr lang="en-US" sz="3600" dirty="0" err="1"/>
              <a:t>soi</a:t>
            </a:r>
            <a:r>
              <a:rPr lang="en-US" sz="3600" dirty="0"/>
              <a:t> </a:t>
            </a:r>
            <a:r>
              <a:rPr lang="en-US" sz="3600" dirty="0" err="1"/>
              <a:t>bóng</a:t>
            </a:r>
            <a:r>
              <a:rPr lang="en-US" sz="3600" dirty="0"/>
              <a:t> </a:t>
            </a:r>
            <a:r>
              <a:rPr lang="en-US" sz="3600" dirty="0" err="1"/>
              <a:t>mình</a:t>
            </a:r>
            <a:r>
              <a:rPr lang="en-US" sz="3600" dirty="0"/>
              <a:t> </a:t>
            </a:r>
            <a:r>
              <a:rPr lang="en-US" sz="3600" dirty="0" err="1"/>
              <a:t>dưới</a:t>
            </a:r>
            <a:r>
              <a:rPr lang="en-US" sz="3600" dirty="0"/>
              <a:t> </a:t>
            </a:r>
            <a:r>
              <a:rPr lang="en-US" sz="3600" dirty="0" err="1"/>
              <a:t>dòng</a:t>
            </a:r>
            <a:r>
              <a:rPr lang="en-US" sz="3600" dirty="0"/>
              <a:t> </a:t>
            </a:r>
            <a:r>
              <a:rPr lang="en-US" sz="3600" dirty="0" err="1"/>
              <a:t>suối</a:t>
            </a:r>
            <a:r>
              <a:rPr lang="en-US" sz="3600" dirty="0"/>
              <a:t> </a:t>
            </a:r>
            <a:r>
              <a:rPr lang="en-US" sz="3600" dirty="0" err="1"/>
              <a:t>trong</a:t>
            </a:r>
            <a:r>
              <a:rPr lang="en-US" sz="3600" dirty="0"/>
              <a:t> </a:t>
            </a:r>
            <a:r>
              <a:rPr lang="en-US" sz="3600" dirty="0" err="1"/>
              <a:t>veo</a:t>
            </a:r>
            <a:r>
              <a:rPr lang="en-US" sz="3600" dirty="0"/>
              <a:t>.  </a:t>
            </a:r>
            <a:r>
              <a:rPr lang="en-US" sz="3600" dirty="0" err="1"/>
              <a:t>Hình</a:t>
            </a:r>
            <a:r>
              <a:rPr lang="en-US" sz="3600" dirty="0"/>
              <a:t> </a:t>
            </a:r>
            <a:r>
              <a:rPr lang="en-US" sz="3600" dirty="0" err="1"/>
              <a:t>ảnh</a:t>
            </a:r>
            <a:r>
              <a:rPr lang="en-US" sz="3600" dirty="0"/>
              <a:t> </a:t>
            </a:r>
            <a:r>
              <a:rPr lang="en-US" sz="3600" dirty="0" err="1"/>
              <a:t>chú</a:t>
            </a:r>
            <a:r>
              <a:rPr lang="en-US" sz="3600" dirty="0"/>
              <a:t> </a:t>
            </a:r>
            <a:r>
              <a:rPr lang="en-US" sz="3600" dirty="0" err="1"/>
              <a:t>hiện</a:t>
            </a:r>
            <a:r>
              <a:rPr lang="en-US" sz="3600" dirty="0"/>
              <a:t> </a:t>
            </a:r>
            <a:r>
              <a:rPr lang="en-US" sz="3600" dirty="0" err="1"/>
              <a:t>lên</a:t>
            </a:r>
            <a:r>
              <a:rPr lang="en-US" sz="3600" dirty="0"/>
              <a:t> </a:t>
            </a:r>
            <a:r>
              <a:rPr lang="en-US" sz="3600" dirty="0" err="1"/>
              <a:t>với</a:t>
            </a:r>
            <a:r>
              <a:rPr lang="en-US" sz="3600" dirty="0"/>
              <a:t> </a:t>
            </a:r>
            <a:r>
              <a:rPr lang="en-US" sz="3600" dirty="0" err="1"/>
              <a:t>bộ</a:t>
            </a:r>
            <a:r>
              <a:rPr lang="en-US" sz="3600" dirty="0"/>
              <a:t> </a:t>
            </a:r>
            <a:r>
              <a:rPr lang="en-US" sz="3600" dirty="0" err="1"/>
              <a:t>đồ</a:t>
            </a:r>
            <a:r>
              <a:rPr lang="en-US" sz="3600" dirty="0"/>
              <a:t> </a:t>
            </a:r>
            <a:r>
              <a:rPr lang="en-US" sz="3600" dirty="0" err="1"/>
              <a:t>nâu</a:t>
            </a:r>
            <a:r>
              <a:rPr lang="en-US" sz="3600" dirty="0"/>
              <a:t> </a:t>
            </a:r>
            <a:r>
              <a:rPr lang="en-US" sz="3600" dirty="0" err="1"/>
              <a:t>tuyệt</a:t>
            </a:r>
            <a:r>
              <a:rPr lang="en-US" sz="3600" dirty="0"/>
              <a:t> </a:t>
            </a:r>
            <a:r>
              <a:rPr lang="en-US" sz="3600" dirty="0" err="1"/>
              <a:t>đẹp</a:t>
            </a:r>
            <a:r>
              <a:rPr lang="en-US" sz="3600" dirty="0"/>
              <a:t>, </a:t>
            </a:r>
            <a:r>
              <a:rPr lang="en-US" sz="3600" dirty="0" err="1"/>
              <a:t>với</a:t>
            </a:r>
            <a:r>
              <a:rPr lang="en-US" sz="3600" dirty="0"/>
              <a:t> </a:t>
            </a:r>
            <a:r>
              <a:rPr lang="en-US" sz="3600" dirty="0" err="1"/>
              <a:t>cái</a:t>
            </a:r>
            <a:r>
              <a:rPr lang="en-US" sz="3600" dirty="0"/>
              <a:t> </a:t>
            </a:r>
            <a:r>
              <a:rPr lang="en-US" sz="3600" dirty="0" err="1"/>
              <a:t>bờm</a:t>
            </a:r>
            <a:r>
              <a:rPr lang="en-US" sz="3600" dirty="0"/>
              <a:t> </a:t>
            </a:r>
            <a:r>
              <a:rPr lang="en-US" sz="3600" dirty="0" err="1"/>
              <a:t>dài</a:t>
            </a:r>
            <a:r>
              <a:rPr lang="en-US" sz="3600" dirty="0"/>
              <a:t> </a:t>
            </a:r>
            <a:r>
              <a:rPr lang="en-US" sz="3600" dirty="0" err="1"/>
              <a:t>được</a:t>
            </a:r>
            <a:r>
              <a:rPr lang="en-US" sz="3600" dirty="0"/>
              <a:t> </a:t>
            </a:r>
            <a:r>
              <a:rPr lang="en-US" sz="3600" dirty="0" err="1"/>
              <a:t>chải</a:t>
            </a:r>
            <a:r>
              <a:rPr lang="en-US" sz="3600" dirty="0"/>
              <a:t> </a:t>
            </a:r>
            <a:r>
              <a:rPr lang="en-US" sz="3600" dirty="0" err="1"/>
              <a:t>chuốt</a:t>
            </a:r>
            <a:r>
              <a:rPr lang="en-US" sz="3600" dirty="0"/>
              <a:t> </a:t>
            </a:r>
            <a:r>
              <a:rPr lang="en-US" sz="3600" dirty="0" err="1"/>
              <a:t>ra</a:t>
            </a:r>
            <a:r>
              <a:rPr lang="en-US" sz="3600" dirty="0"/>
              <a:t> </a:t>
            </a:r>
            <a:r>
              <a:rPr lang="en-US" sz="3600" dirty="0" err="1"/>
              <a:t>dáng</a:t>
            </a:r>
            <a:r>
              <a:rPr lang="en-US" sz="3600" dirty="0"/>
              <a:t> </a:t>
            </a:r>
            <a:r>
              <a:rPr lang="en-US" sz="3600" dirty="0" err="1"/>
              <a:t>một</a:t>
            </a:r>
            <a:r>
              <a:rPr lang="en-US" sz="3600" dirty="0"/>
              <a:t> </a:t>
            </a:r>
            <a:r>
              <a:rPr lang="en-US" sz="3600" dirty="0" err="1"/>
              <a:t>nhà</a:t>
            </a:r>
            <a:r>
              <a:rPr lang="en-US" sz="3600" dirty="0"/>
              <a:t> </a:t>
            </a:r>
            <a:r>
              <a:rPr lang="en-US" sz="3600" dirty="0" err="1"/>
              <a:t>vô</a:t>
            </a:r>
            <a:r>
              <a:rPr lang="en-US" sz="3600" dirty="0"/>
              <a:t> </a:t>
            </a:r>
            <a:r>
              <a:rPr lang="en-US" sz="3600" dirty="0" err="1"/>
              <a:t>địch</a:t>
            </a:r>
            <a:r>
              <a:rPr lang="en-US" sz="3600" dirty="0"/>
              <a:t>…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3600" dirty="0"/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2330214" y="2286000"/>
            <a:ext cx="151729" cy="437665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954258" y="3790465"/>
            <a:ext cx="281354" cy="538873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1188385" y="5324377"/>
            <a:ext cx="281354" cy="538873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4839118" y="4252750"/>
            <a:ext cx="281354" cy="538873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6647319" y="3821928"/>
            <a:ext cx="197618" cy="483379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3820718" y="3283055"/>
            <a:ext cx="281354" cy="538873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3894071" y="3285788"/>
            <a:ext cx="281354" cy="538873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880905" y="3766435"/>
            <a:ext cx="281354" cy="538873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1273460" y="5346324"/>
            <a:ext cx="281354" cy="538873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1929619" y="4791623"/>
            <a:ext cx="225753" cy="554701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4917495" y="4265814"/>
            <a:ext cx="281354" cy="538873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2960580" y="2680099"/>
            <a:ext cx="281354" cy="538873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3049005" y="2704918"/>
            <a:ext cx="281354" cy="538873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1263747" y="811826"/>
            <a:ext cx="8810262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/>
              <a:t>Đoạn</a:t>
            </a:r>
            <a:r>
              <a:rPr lang="en-US" sz="3600" dirty="0"/>
              <a:t> 1: </a:t>
            </a:r>
            <a:r>
              <a:rPr lang="en-US" sz="3600" dirty="0" err="1"/>
              <a:t>Đọc</a:t>
            </a:r>
            <a:r>
              <a:rPr lang="en-US" sz="3600" dirty="0"/>
              <a:t> </a:t>
            </a:r>
            <a:r>
              <a:rPr lang="en-US" sz="3600" dirty="0" err="1"/>
              <a:t>giọng</a:t>
            </a:r>
            <a:r>
              <a:rPr lang="en-US" sz="3600" dirty="0"/>
              <a:t> </a:t>
            </a:r>
            <a:r>
              <a:rPr lang="en-US" sz="3600" dirty="0" err="1"/>
              <a:t>sôi</a:t>
            </a:r>
            <a:r>
              <a:rPr lang="en-US" sz="3600" dirty="0"/>
              <a:t> </a:t>
            </a:r>
            <a:r>
              <a:rPr lang="en-US" sz="3600" dirty="0" err="1"/>
              <a:t>nổi</a:t>
            </a:r>
            <a:r>
              <a:rPr lang="en-US" sz="3600" dirty="0"/>
              <a:t>, </a:t>
            </a:r>
            <a:r>
              <a:rPr lang="en-US" sz="3600" dirty="0" err="1"/>
              <a:t>hào</a:t>
            </a:r>
            <a:r>
              <a:rPr lang="en-US" sz="3600" dirty="0"/>
              <a:t> </a:t>
            </a:r>
            <a:r>
              <a:rPr lang="en-US" sz="3600" dirty="0" err="1"/>
              <a:t>hứng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317734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6&quot;/&gt;&lt;/object&gt;&lt;object type=&quot;3&quot; unique_id=&quot;10005&quot;&gt;&lt;property id=&quot;20148&quot; value=&quot;5&quot;/&gt;&lt;property id=&quot;20300&quot; value=&quot;Slide 2 - &amp;quot;Thứ hai ngày 21 tháng 3 năm 2016&amp;quot;&quot;/&gt;&lt;property id=&quot;20307&quot; value=&quot;259&quot;/&gt;&lt;/object&gt;&lt;object type=&quot;3&quot; unique_id=&quot;10006&quot;&gt;&lt;property id=&quot;20148&quot; value=&quot;5&quot;/&gt;&lt;property id=&quot;20300&quot; value=&quot;Slide 3 - &amp;quot;Cuộc chạy đua trong rừng&amp;quot;&quot;/&gt;&lt;property id=&quot;20307&quot; value=&quot;260&quot;/&gt;&lt;/object&gt;&lt;object type=&quot;3&quot; unique_id=&quot;10007&quot;&gt;&lt;property id=&quot;20148&quot; value=&quot;5&quot;/&gt;&lt;property id=&quot;20300&quot; value=&quot;Slide 4 - &amp;quot;Đọc nối tiếp câu bài “Cuộc chạy đua trong rừng”&amp;quot;&quot;/&gt;&lt;property id=&quot;20307&quot; value=&quot;261&quot;/&gt;&lt;/object&gt;&lt;object type=&quot;3&quot; unique_id=&quot;10008&quot;&gt;&lt;property id=&quot;20148&quot; value=&quot;5&quot;/&gt;&lt;property id=&quot;20300&quot; value=&quot;Slide 5 - &amp;quot;Các từ dễ nhầm:&amp;quot;&quot;/&gt;&lt;property id=&quot;20307&quot; value=&quot;266&quot;/&gt;&lt;/object&gt;&lt;object type=&quot;3&quot; unique_id=&quot;10009&quot;&gt;&lt;property id=&quot;20148&quot; value=&quot;5&quot;/&gt;&lt;property id=&quot;20300&quot; value=&quot;Slide 6&quot;/&gt;&lt;property id=&quot;20307&quot; value=&quot;291&quot;/&gt;&lt;/object&gt;&lt;object type=&quot;3&quot; unique_id=&quot;10010&quot;&gt;&lt;property id=&quot;20148&quot; value=&quot;5&quot;/&gt;&lt;property id=&quot;20300&quot; value=&quot;Slide 7 - &amp;quot;Bài “Cuộc chạy đua trong rừng” được chia làm 4 đoạn:&amp;quot;&quot;/&gt;&lt;property id=&quot;20307&quot; value=&quot;262&quot;/&gt;&lt;/object&gt;&lt;object type=&quot;3&quot; unique_id=&quot;10011&quot;&gt;&lt;property id=&quot;20148&quot; value=&quot;5&quot;/&gt;&lt;property id=&quot;20300&quot; value=&quot;Slide 8 - &amp;quot;Cuộc chạy đua trong rừng&amp;quot;&quot;/&gt;&lt;property id=&quot;20307&quot; value=&quot;269&quot;/&gt;&lt;/object&gt;&lt;object type=&quot;3&quot; unique_id=&quot;10012&quot;&gt;&lt;property id=&quot;20148&quot; value=&quot;5&quot;/&gt;&lt;property id=&quot;20300&quot; value=&quot;Slide 9 - &amp;quot;Bài này chúng ta cần đọc với giọng như thế nào?&amp;quot;&quot;/&gt;&lt;property id=&quot;20307&quot; value=&quot;292&quot;/&gt;&lt;/object&gt;&lt;object type=&quot;3&quot; unique_id=&quot;10013&quot;&gt;&lt;property id=&quot;20148&quot; value=&quot;5&quot;/&gt;&lt;property id=&quot;20300&quot; value=&quot;Slide 10&quot;/&gt;&lt;property id=&quot;20307&quot; value=&quot;263&quot;/&gt;&lt;/object&gt;&lt;object type=&quot;3&quot; unique_id=&quot;10014&quot;&gt;&lt;property id=&quot;20148&quot; value=&quot;5&quot;/&gt;&lt;property id=&quot;20300&quot; value=&quot;Slide 11&quot;/&gt;&lt;property id=&quot;20307&quot; value=&quot;264&quot;/&gt;&lt;/object&gt;&lt;object type=&quot;3&quot; unique_id=&quot;10015&quot;&gt;&lt;property id=&quot;20148&quot; value=&quot;5&quot;/&gt;&lt;property id=&quot;20300&quot; value=&quot;Slide 12&quot;/&gt;&lt;property id=&quot;20307&quot; value=&quot;271&quot;/&gt;&lt;/object&gt;&lt;object type=&quot;3&quot; unique_id=&quot;10016&quot;&gt;&lt;property id=&quot;20148&quot; value=&quot;5&quot;/&gt;&lt;property id=&quot;20300&quot; value=&quot;Slide 13&quot;/&gt;&lt;property id=&quot;20307&quot; value=&quot;272&quot;/&gt;&lt;/object&gt;&lt;object type=&quot;3&quot; unique_id=&quot;10017&quot;&gt;&lt;property id=&quot;20148&quot; value=&quot;5&quot;/&gt;&lt;property id=&quot;20300&quot; value=&quot;Slide 14&quot;/&gt;&lt;property id=&quot;20307&quot; value=&quot;273&quot;/&gt;&lt;/object&gt;&lt;object type=&quot;3&quot; unique_id=&quot;10018&quot;&gt;&lt;property id=&quot;20148&quot; value=&quot;5&quot;/&gt;&lt;property id=&quot;20300&quot; value=&quot;Slide 15&quot;/&gt;&lt;property id=&quot;20307&quot; value=&quot;274&quot;/&gt;&lt;/object&gt;&lt;object type=&quot;3&quot; unique_id=&quot;10019&quot;&gt;&lt;property id=&quot;20148&quot; value=&quot;5&quot;/&gt;&lt;property id=&quot;20300&quot; value=&quot;Slide 16&quot;/&gt;&lt;property id=&quot;20307&quot; value=&quot;265&quot;/&gt;&lt;/object&gt;&lt;object type=&quot;3&quot; unique_id=&quot;10020&quot;&gt;&lt;property id=&quot;20148&quot; value=&quot;5&quot;/&gt;&lt;property id=&quot;20300&quot; value=&quot;Slide 17&quot;/&gt;&lt;property id=&quot;20307&quot; value=&quot;295&quot;/&gt;&lt;/object&gt;&lt;object type=&quot;3&quot; unique_id=&quot;10021&quot;&gt;&lt;property id=&quot;20148&quot; value=&quot;5&quot;/&gt;&lt;property id=&quot;20300&quot; value=&quot;Slide 18 - &amp;quot;Cuộc chạy đua trong rừng&amp;quot;&quot;/&gt;&lt;property id=&quot;20307&quot; value=&quot;268&quot;/&gt;&lt;/object&gt;&lt;object type=&quot;3&quot; unique_id=&quot;10022&quot;&gt;&lt;property id=&quot;20148&quot; value=&quot;5&quot;/&gt;&lt;property id=&quot;20300&quot; value=&quot;Slide 19&quot;/&gt;&lt;property id=&quot;20307&quot; value=&quot;276&quot;/&gt;&lt;/object&gt;&lt;object type=&quot;3&quot; unique_id=&quot;10023&quot;&gt;&lt;property id=&quot;20148&quot; value=&quot;5&quot;/&gt;&lt;property id=&quot;20300&quot; value=&quot;Slide 20 - &amp;quot;Ngựa Con tin chắc điều gì?&amp;quot;&quot;/&gt;&lt;property id=&quot;20307&quot; value=&quot;277&quot;/&gt;&lt;/object&gt;&lt;object type=&quot;3&quot; unique_id=&quot;10024&quot;&gt;&lt;property id=&quot;20148&quot; value=&quot;5&quot;/&gt;&lt;property id=&quot;20300&quot; value=&quot;Slide 21 - &amp;quot;2. Ngựa Cha khuyên Ngựa Con điều gì?&amp;quot;&quot;/&gt;&lt;property id=&quot;20307&quot; value=&quot;278&quot;/&gt;&lt;/object&gt;&lt;object type=&quot;3&quot; unique_id=&quot;10025&quot;&gt;&lt;property id=&quot;20148&quot; value=&quot;5&quot;/&gt;&lt;property id=&quot;20300&quot; value=&quot;Slide 22 - &amp;quot;Đọc đoạn 3 và trả lời các câu hỏi sau:&amp;quot;&quot;/&gt;&lt;property id=&quot;20307&quot; value=&quot;279&quot;/&gt;&lt;/object&gt;&lt;object type=&quot;3&quot; unique_id=&quot;10026&quot;&gt;&lt;property id=&quot;20148&quot; value=&quot;5&quot;/&gt;&lt;property id=&quot;20300&quot; value=&quot;Slide 23 - &amp;quot;4. Ngựa Con rút ra bài học gì?&amp;quot;&quot;/&gt;&lt;property id=&quot;20307&quot; value=&quot;282&quot;/&gt;&lt;/object&gt;&lt;object type=&quot;3&quot; unique_id=&quot;10027&quot;&gt;&lt;property id=&quot;20148&quot; value=&quot;5&quot;/&gt;&lt;property id=&quot;20300&quot; value=&quot;Slide 24&quot;/&gt;&lt;property id=&quot;20307&quot; value=&quot;293&quot;/&gt;&lt;/object&gt;&lt;object type=&quot;3&quot; unique_id=&quot;10028&quot;&gt;&lt;property id=&quot;20148&quot; value=&quot;5&quot;/&gt;&lt;property id=&quot;20300&quot; value=&quot;Slide 25 - &amp;quot;Sau bài “ Cuộc chạy đua trong rừng” em rút ra bài học gì?&amp;quot;&quot;/&gt;&lt;property id=&quot;20307&quot; value=&quot;285&quot;/&gt;&lt;/object&gt;&lt;object type=&quot;3&quot; unique_id=&quot;10029&quot;&gt;&lt;property id=&quot;20148&quot; value=&quot;5&quot;/&gt;&lt;property id=&quot;20300&quot; value=&quot;Slide 26 - &amp;quot;Kể chuyện&amp;quot;&quot;/&gt;&lt;property id=&quot;20307&quot; value=&quot;286&quot;/&gt;&lt;/object&gt;&lt;object type=&quot;3&quot; unique_id=&quot;10030&quot;&gt;&lt;property id=&quot;20148&quot; value=&quot;5&quot;/&gt;&lt;property id=&quot;20300&quot; value=&quot;Slide 27&quot;/&gt;&lt;property id=&quot;20307&quot; value=&quot;281&quot;/&gt;&lt;/object&gt;&lt;object type=&quot;3&quot; unique_id=&quot;10031&quot;&gt;&lt;property id=&quot;20148&quot; value=&quot;5&quot;/&gt;&lt;property id=&quot;20300&quot; value=&quot;Slide 28&quot;/&gt;&lt;property id=&quot;20307&quot; value=&quot;288&quot;/&gt;&lt;/object&gt;&lt;object type=&quot;3&quot; unique_id=&quot;10032&quot;&gt;&lt;property id=&quot;20148&quot; value=&quot;5&quot;/&gt;&lt;property id=&quot;20300&quot; value=&quot;Slide 29&quot;/&gt;&lt;property id=&quot;20307&quot; value=&quot;284&quot;/&gt;&lt;/object&gt;&lt;object type=&quot;3&quot; unique_id=&quot;10033&quot;&gt;&lt;property id=&quot;20148&quot; value=&quot;5&quot;/&gt;&lt;property id=&quot;20300&quot; value=&quot;Slide 30&quot;/&gt;&lt;property id=&quot;20307&quot; value=&quot;287&quot;/&gt;&lt;/object&gt;&lt;object type=&quot;3&quot; unique_id=&quot;10034&quot;&gt;&lt;property id=&quot;20148&quot; value=&quot;5&quot;/&gt;&lt;property id=&quot;20300&quot; value=&quot;Slide 31&quot;/&gt;&lt;property id=&quot;20307&quot; value=&quot;289&quot;/&gt;&lt;/object&gt;&lt;object type=&quot;3&quot; unique_id=&quot;10035&quot;&gt;&lt;property id=&quot;20148&quot; value=&quot;5&quot;/&gt;&lt;property id=&quot;20300&quot; value=&quot;Slide 32&quot;/&gt;&lt;property id=&quot;20307&quot; value=&quot;290&quot;/&gt;&lt;/object&gt;&lt;object type=&quot;3&quot; unique_id=&quot;10036&quot;&gt;&lt;property id=&quot;20148&quot; value=&quot;5&quot;/&gt;&lt;property id=&quot;20300&quot; value=&quot;Slide 33&quot;/&gt;&lt;property id=&quot;20307&quot; value=&quot;294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844</TotalTime>
  <Words>1989</Words>
  <Application>Microsoft Office PowerPoint</Application>
  <PresentationFormat>Màn hình rộng</PresentationFormat>
  <Paragraphs>105</Paragraphs>
  <Slides>32</Slides>
  <Notes>0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5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32</vt:i4>
      </vt:variant>
    </vt:vector>
  </HeadingPairs>
  <TitlesOfParts>
    <vt:vector size="38" baseType="lpstr">
      <vt:lpstr>Arial</vt:lpstr>
      <vt:lpstr>Calibri</vt:lpstr>
      <vt:lpstr>Calibri Light</vt:lpstr>
      <vt:lpstr>Tahoma</vt:lpstr>
      <vt:lpstr>Times New Roman</vt:lpstr>
      <vt:lpstr>Office Theme</vt:lpstr>
      <vt:lpstr>Bản trình bày PowerPoint</vt:lpstr>
      <vt:lpstr>Bản trình bày PowerPoint</vt:lpstr>
      <vt:lpstr>Bản trình bày PowerPoint</vt:lpstr>
      <vt:lpstr>Cuộc chạy đua trong rừng</vt:lpstr>
      <vt:lpstr>LUYỆN ĐỌC TỪ:</vt:lpstr>
      <vt:lpstr>Bản trình bày PowerPoint</vt:lpstr>
      <vt:lpstr>Bài “Cuộc chạy đua trong rừng” được chia làm 4 đoạn: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Bài này chúng ta cần đọc với giọng như thế nào?</vt:lpstr>
      <vt:lpstr>Bản trình bày PowerPoint</vt:lpstr>
      <vt:lpstr>Bản trình bày PowerPoint</vt:lpstr>
      <vt:lpstr>Cuộc chạy đua trong rừng</vt:lpstr>
      <vt:lpstr>Bản trình bày PowerPoint</vt:lpstr>
      <vt:lpstr>Ngựa Con tin chắc điều gì?</vt:lpstr>
      <vt:lpstr>2. Ngựa Cha khuyên Ngựa Con điều gì?</vt:lpstr>
      <vt:lpstr>Đọc thầm đoạn 3; 4 và trả lời các câu hỏi sau:</vt:lpstr>
      <vt:lpstr>4. Ngựa Con rút ra bài học gì?</vt:lpstr>
      <vt:lpstr>Bản trình bày PowerPoint</vt:lpstr>
      <vt:lpstr>Sau bài “ Cuộc chạy đua trong rừng” em rút ra bài học gì?</vt:lpstr>
      <vt:lpstr>Kể chuyện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dat</dc:creator>
  <cp:lastModifiedBy>HIEN</cp:lastModifiedBy>
  <cp:revision>73</cp:revision>
  <dcterms:created xsi:type="dcterms:W3CDTF">2016-03-17T13:13:23Z</dcterms:created>
  <dcterms:modified xsi:type="dcterms:W3CDTF">2022-03-26T03:12:11Z</dcterms:modified>
</cp:coreProperties>
</file>