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9" r:id="rId2"/>
    <p:sldMasterId id="2147483721" r:id="rId3"/>
    <p:sldMasterId id="2147483733"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325" r:id="rId21"/>
    <p:sldId id="326" r:id="rId22"/>
    <p:sldId id="303" r:id="rId23"/>
    <p:sldId id="27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40" autoAdjust="0"/>
  </p:normalViewPr>
  <p:slideViewPr>
    <p:cSldViewPr>
      <p:cViewPr varScale="1">
        <p:scale>
          <a:sx n="80" d="100"/>
          <a:sy n="80" d="100"/>
        </p:scale>
        <p:origin x="152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6CA1B-A056-4E15-82D4-C3F7DBFBC36E}" type="datetimeFigureOut">
              <a:rPr lang="en-US" smtClean="0"/>
              <a:t>3/26/2022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024AA5-C8F5-43E7-94CB-4D9B49B23076}" type="slidenum">
              <a:rPr lang="en-US" smtClean="0"/>
              <a:t>‹#›</a:t>
            </a:fld>
            <a:endParaRPr lang="en-US"/>
          </a:p>
        </p:txBody>
      </p:sp>
    </p:spTree>
    <p:extLst>
      <p:ext uri="{BB962C8B-B14F-4D97-AF65-F5344CB8AC3E}">
        <p14:creationId xmlns:p14="http://schemas.microsoft.com/office/powerpoint/2010/main" val="413348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24AA5-C8F5-43E7-94CB-4D9B49B23076}" type="slidenum">
              <a:rPr lang="en-US" smtClean="0"/>
              <a:t>13</a:t>
            </a:fld>
            <a:endParaRPr lang="en-US"/>
          </a:p>
        </p:txBody>
      </p:sp>
    </p:spTree>
    <p:extLst>
      <p:ext uri="{BB962C8B-B14F-4D97-AF65-F5344CB8AC3E}">
        <p14:creationId xmlns:p14="http://schemas.microsoft.com/office/powerpoint/2010/main" val="12185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0E94019-82D5-4CF0-B70A-3D3ED5CA0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D8E946-1E74-4102-9B42-0B8B4994EFF9}" type="slidenum">
              <a:rPr lang="en-US" altLang="en-US"/>
              <a:pPr/>
              <a:t>17</a:t>
            </a:fld>
            <a:endParaRPr lang="en-US" altLang="en-US"/>
          </a:p>
        </p:txBody>
      </p:sp>
      <p:sp>
        <p:nvSpPr>
          <p:cNvPr id="27651" name="Rectangle 2">
            <a:extLst>
              <a:ext uri="{FF2B5EF4-FFF2-40B4-BE49-F238E27FC236}">
                <a16:creationId xmlns:a16="http://schemas.microsoft.com/office/drawing/2014/main" id="{3D6522EA-BE63-4587-844D-228C5990F00E}"/>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FDE187BA-1A46-4407-B576-289481C58E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6F8460-9490-40E6-AE5C-F25D66A575A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9306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45796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35803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38424A-D244-4AE1-9CD8-14DBFE04815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590021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61363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38424A-D244-4AE1-9CD8-14DBFE04815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04785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8424A-D244-4AE1-9CD8-14DBFE04815A}"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177110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8424A-D244-4AE1-9CD8-14DBFE04815A}" type="datetimeFigureOut">
              <a:rPr lang="en-US" smtClean="0"/>
              <a:t>3/26/2022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151135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38424A-D244-4AE1-9CD8-14DBFE04815A}" type="datetimeFigureOut">
              <a:rPr lang="en-US" smtClean="0"/>
              <a:t>3/26/2022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159379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8424A-D244-4AE1-9CD8-14DBFE04815A}"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150029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8424A-D244-4AE1-9CD8-14DBFE04815A}"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721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3014603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8424A-D244-4AE1-9CD8-14DBFE04815A}"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657516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265959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1435223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38424A-D244-4AE1-9CD8-14DBFE04815A}" type="datetimeFigureOut">
              <a:rPr lang="en-US" smtClean="0"/>
              <a:t>3/26/2022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509344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80DD82-7B3F-4209-9CD8-CDC639B95BDC}"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2137877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70375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0DD82-7B3F-4209-9CD8-CDC639B95BDC}"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947403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80DD82-7B3F-4209-9CD8-CDC639B95BDC}"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95838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80DD82-7B3F-4209-9CD8-CDC639B95BDC}" type="datetimeFigureOut">
              <a:rPr lang="en-US" smtClean="0"/>
              <a:t>3/26/2022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7826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80DD82-7B3F-4209-9CD8-CDC639B95BDC}" type="datetimeFigureOut">
              <a:rPr lang="en-US" smtClean="0"/>
              <a:t>3/26/2022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47565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6F8460-9490-40E6-AE5C-F25D66A575AA}"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029785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0DD82-7B3F-4209-9CD8-CDC639B95BDC}"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120601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80DD82-7B3F-4209-9CD8-CDC639B95BDC}"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863703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80DD82-7B3F-4209-9CD8-CDC639B95BDC}"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831748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857647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138767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BE89F5-FBF4-4B1B-B858-FA21DDF74233}"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529866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4158325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E89F5-FBF4-4B1B-B858-FA21DDF74233}"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247092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E89F5-FBF4-4B1B-B858-FA21DDF74233}"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545107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E89F5-FBF4-4B1B-B858-FA21DDF74233}" type="datetimeFigureOut">
              <a:rPr lang="en-US" smtClean="0"/>
              <a:t>3/26/2022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76963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6F8460-9490-40E6-AE5C-F25D66A575AA}"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3130707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E89F5-FBF4-4B1B-B858-FA21DDF74233}" type="datetimeFigureOut">
              <a:rPr lang="en-US" smtClean="0"/>
              <a:t>3/26/2022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958691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E89F5-FBF4-4B1B-B858-FA21DDF74233}"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518853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BE89F5-FBF4-4B1B-B858-FA21DDF74233}"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239789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BE89F5-FBF4-4B1B-B858-FA21DDF74233}"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312844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994917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288174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6F8460-9490-40E6-AE5C-F25D66A575AA}" type="datetimeFigureOut">
              <a:rPr lang="en-US" smtClean="0"/>
              <a:t>3/26/2022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95370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F8460-9490-40E6-AE5C-F25D66A575AA}" type="datetimeFigureOut">
              <a:rPr lang="en-US" smtClean="0"/>
              <a:t>3/26/2022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25101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F8460-9490-40E6-AE5C-F25D66A575AA}"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09648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F8460-9490-40E6-AE5C-F25D66A575AA}"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97091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F8460-9490-40E6-AE5C-F25D66A575AA}"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7118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F8460-9490-40E6-AE5C-F25D66A575AA}" type="datetimeFigureOut">
              <a:rPr lang="en-US" smtClean="0"/>
              <a:t>3/26/2022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81E0F-BE1C-425C-87BB-58EBF39C73FF}" type="slidenum">
              <a:rPr lang="en-US" smtClean="0"/>
              <a:t>‹#›</a:t>
            </a:fld>
            <a:endParaRPr lang="en-US"/>
          </a:p>
        </p:txBody>
      </p:sp>
    </p:spTree>
    <p:extLst>
      <p:ext uri="{BB962C8B-B14F-4D97-AF65-F5344CB8AC3E}">
        <p14:creationId xmlns:p14="http://schemas.microsoft.com/office/powerpoint/2010/main" val="28190437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F8460-9490-40E6-AE5C-F25D66A575AA}" type="datetimeFigureOut">
              <a:rPr lang="en-US" smtClean="0"/>
              <a:t>3/26/2022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81E0F-BE1C-425C-87BB-58EBF39C73FF}" type="slidenum">
              <a:rPr lang="en-US" smtClean="0"/>
              <a:t>‹#›</a:t>
            </a:fld>
            <a:endParaRPr lang="en-US"/>
          </a:p>
        </p:txBody>
      </p:sp>
    </p:spTree>
    <p:extLst>
      <p:ext uri="{BB962C8B-B14F-4D97-AF65-F5344CB8AC3E}">
        <p14:creationId xmlns:p14="http://schemas.microsoft.com/office/powerpoint/2010/main" val="1675296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DD82-7B3F-4209-9CD8-CDC639B95BDC}" type="datetimeFigureOut">
              <a:rPr lang="en-US" smtClean="0"/>
              <a:t>3/26/2022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49B58-5079-415C-85AC-6CE310B6F05D}" type="slidenum">
              <a:rPr lang="en-US" smtClean="0"/>
              <a:t>‹#›</a:t>
            </a:fld>
            <a:endParaRPr lang="en-US"/>
          </a:p>
        </p:txBody>
      </p:sp>
    </p:spTree>
    <p:extLst>
      <p:ext uri="{BB962C8B-B14F-4D97-AF65-F5344CB8AC3E}">
        <p14:creationId xmlns:p14="http://schemas.microsoft.com/office/powerpoint/2010/main" val="38561962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E89F5-FBF4-4B1B-B858-FA21DDF74233}" type="datetimeFigureOut">
              <a:rPr lang="en-US" smtClean="0"/>
              <a:t>3/26/2022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6255A-AD54-42EE-B05D-FA071646A3E4}" type="slidenum">
              <a:rPr lang="en-US" smtClean="0"/>
              <a:t>‹#›</a:t>
            </a:fld>
            <a:endParaRPr lang="en-US"/>
          </a:p>
        </p:txBody>
      </p:sp>
    </p:spTree>
    <p:extLst>
      <p:ext uri="{BB962C8B-B14F-4D97-AF65-F5344CB8AC3E}">
        <p14:creationId xmlns:p14="http://schemas.microsoft.com/office/powerpoint/2010/main" val="24678721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71600" y="990600"/>
            <a:ext cx="7772400" cy="0"/>
          </a:xfrm>
          <a:prstGeom prst="line">
            <a:avLst/>
          </a:prstGeom>
        </p:spPr>
        <p:style>
          <a:lnRef idx="1">
            <a:schemeClr val="dk1"/>
          </a:lnRef>
          <a:fillRef idx="0">
            <a:schemeClr val="dk1"/>
          </a:fillRef>
          <a:effectRef idx="0">
            <a:schemeClr val="dk1"/>
          </a:effectRef>
          <a:fontRef idx="minor">
            <a:schemeClr val="tx1"/>
          </a:fontRef>
        </p:style>
      </p:cxnSp>
      <p:sp>
        <p:nvSpPr>
          <p:cNvPr id="9" name="Rectangle 8"/>
          <p:cNvSpPr/>
          <p:nvPr/>
        </p:nvSpPr>
        <p:spPr>
          <a:xfrm>
            <a:off x="1170937" y="42023"/>
            <a:ext cx="3154005"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Quan</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sát</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738745"/>
            <a:ext cx="3011830" cy="44282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6201" y="1873724"/>
            <a:ext cx="3026390" cy="4343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4630" y="1738745"/>
            <a:ext cx="2779370" cy="3886200"/>
          </a:xfrm>
          <a:prstGeom prst="rect">
            <a:avLst/>
          </a:prstGeom>
        </p:spPr>
      </p:pic>
      <p:sp>
        <p:nvSpPr>
          <p:cNvPr id="13" name="Rectangle 12"/>
          <p:cNvSpPr/>
          <p:nvPr/>
        </p:nvSpPr>
        <p:spPr>
          <a:xfrm>
            <a:off x="6333028" y="5766838"/>
            <a:ext cx="2842573" cy="861774"/>
          </a:xfrm>
          <a:prstGeom prst="rect">
            <a:avLst/>
          </a:prstGeom>
          <a:noFill/>
        </p:spPr>
        <p:txBody>
          <a:bodyPr wrap="none" lIns="91440" tIns="45720" rIns="91440" bIns="45720">
            <a:spAutoFit/>
          </a:bodyPr>
          <a:lstStyle/>
          <a:p>
            <a:pPr algn="ctr"/>
            <a:r>
              <a:rPr lang="en-US" sz="2500" b="1" dirty="0" err="1">
                <a:ln w="12700">
                  <a:solidFill>
                    <a:schemeClr val="tx2">
                      <a:satMod val="155000"/>
                    </a:schemeClr>
                  </a:solidFill>
                  <a:prstDash val="solid"/>
                </a:ln>
                <a:effectLst>
                  <a:outerShdw blurRad="41275" dist="20320" dir="1800000" algn="tl" rotWithShape="0">
                    <a:srgbClr val="000000">
                      <a:alpha val="40000"/>
                    </a:srgbClr>
                  </a:outerShdw>
                </a:effectLst>
              </a:rPr>
              <a:t>Edmondo</a:t>
            </a:r>
            <a:r>
              <a:rPr lang="en-US" sz="2500" b="1" dirty="0">
                <a:ln w="12700">
                  <a:solidFill>
                    <a:schemeClr val="tx2">
                      <a:satMod val="155000"/>
                    </a:schemeClr>
                  </a:solidFill>
                  <a:prstDash val="solid"/>
                </a:ln>
                <a:effectLst>
                  <a:outerShdw blurRad="41275" dist="20320" dir="1800000" algn="tl" rotWithShape="0">
                    <a:srgbClr val="000000">
                      <a:alpha val="40000"/>
                    </a:srgbClr>
                  </a:outerShdw>
                </a:effectLst>
              </a:rPr>
              <a:t> De </a:t>
            </a:r>
            <a:r>
              <a:rPr lang="en-US" sz="2500" b="1" dirty="0" err="1">
                <a:ln w="12700">
                  <a:solidFill>
                    <a:schemeClr val="tx2">
                      <a:satMod val="155000"/>
                    </a:schemeClr>
                  </a:solidFill>
                  <a:prstDash val="solid"/>
                </a:ln>
                <a:effectLst>
                  <a:outerShdw blurRad="41275" dist="20320" dir="1800000" algn="tl" rotWithShape="0">
                    <a:srgbClr val="000000">
                      <a:alpha val="40000"/>
                    </a:srgbClr>
                  </a:outerShdw>
                </a:effectLst>
              </a:rPr>
              <a:t>Amicis</a:t>
            </a:r>
            <a:endParaRPr lang="en-US" sz="25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ctr"/>
            <a:r>
              <a:rPr lang="en-US" sz="2500" b="1" dirty="0">
                <a:ln w="12700">
                  <a:solidFill>
                    <a:schemeClr val="tx2">
                      <a:satMod val="155000"/>
                    </a:schemeClr>
                  </a:solidFill>
                  <a:prstDash val="solid"/>
                </a:ln>
                <a:effectLst>
                  <a:outerShdw blurRad="41275" dist="20320" dir="1800000" algn="tl" rotWithShape="0">
                    <a:srgbClr val="000000">
                      <a:alpha val="40000"/>
                    </a:srgbClr>
                  </a:outerShdw>
                </a:effectLst>
              </a:rPr>
              <a:t>1846-1908</a:t>
            </a:r>
          </a:p>
        </p:txBody>
      </p:sp>
    </p:spTree>
    <p:extLst>
      <p:ext uri="{BB962C8B-B14F-4D97-AF65-F5344CB8AC3E}">
        <p14:creationId xmlns:p14="http://schemas.microsoft.com/office/powerpoint/2010/main" val="165965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7" t="2222" r="-1667" b="41891"/>
          <a:stretch/>
        </p:blipFill>
        <p:spPr bwMode="auto">
          <a:xfrm>
            <a:off x="0" y="0"/>
            <a:ext cx="9372600" cy="383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1066800" cy="1066800"/>
          </a:xfrm>
          <a:prstGeom prst="rect">
            <a:avLst/>
          </a:prstGeom>
        </p:spPr>
      </p:pic>
    </p:spTree>
    <p:extLst>
      <p:ext uri="{BB962C8B-B14F-4D97-AF65-F5344CB8AC3E}">
        <p14:creationId xmlns:p14="http://schemas.microsoft.com/office/powerpoint/2010/main" val="24021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left)">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9"/>
            <a:ext cx="9144000" cy="685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
            <a:ext cx="1066800" cy="1066800"/>
          </a:xfrm>
          <a:prstGeom prst="ellipse">
            <a:avLst/>
          </a:prstGeom>
          <a:ln>
            <a:noFill/>
          </a:ln>
          <a:effectLst>
            <a:softEdge rad="112500"/>
          </a:effectLst>
        </p:spPr>
      </p:pic>
    </p:spTree>
    <p:extLst>
      <p:ext uri="{BB962C8B-B14F-4D97-AF65-F5344CB8AC3E}">
        <p14:creationId xmlns:p14="http://schemas.microsoft.com/office/powerpoint/2010/main" val="36995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circle(in)">
                                      <p:cBhvr>
                                        <p:cTn id="12"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2"/>
            <a:ext cx="9144000" cy="686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5" y="-7962"/>
            <a:ext cx="1066800" cy="1066800"/>
          </a:xfrm>
          <a:prstGeom prst="ellipse">
            <a:avLst/>
          </a:prstGeom>
          <a:ln>
            <a:noFill/>
          </a:ln>
          <a:effectLst>
            <a:softEdge rad="112500"/>
          </a:effec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17" t="32191" r="-1241" b="-12499"/>
          <a:stretch/>
        </p:blipFill>
        <p:spPr bwMode="auto">
          <a:xfrm>
            <a:off x="-76200" y="2430439"/>
            <a:ext cx="9296399" cy="518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heel(1)">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75063"/>
            <a:ext cx="1066800" cy="1066800"/>
          </a:xfrm>
          <a:prstGeom prst="ellipse">
            <a:avLst/>
          </a:prstGeom>
          <a:ln>
            <a:noFill/>
          </a:ln>
          <a:effectLst>
            <a:softEdge rad="112500"/>
          </a:effectLst>
        </p:spPr>
      </p:pic>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3996"/>
          <a:stretch/>
        </p:blipFill>
        <p:spPr bwMode="auto">
          <a:xfrm>
            <a:off x="0" y="3098042"/>
            <a:ext cx="9144000" cy="398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96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ipe(left)">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0"/>
            <a:ext cx="1066800" cy="1066800"/>
          </a:xfrm>
          <a:prstGeom prst="ellipse">
            <a:avLst/>
          </a:prstGeom>
          <a:ln>
            <a:noFill/>
          </a:ln>
          <a:effectLst>
            <a:softEdge rad="112500"/>
          </a:effec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9362"/>
          <a:stretch/>
        </p:blipFill>
        <p:spPr bwMode="auto">
          <a:xfrm>
            <a:off x="0" y="2060812"/>
            <a:ext cx="9144000" cy="49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8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up)">
                                      <p:cBhvr>
                                        <p:cTn id="12"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 y="0"/>
            <a:ext cx="92247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6200"/>
            <a:ext cx="1066800" cy="1066800"/>
          </a:xfrm>
          <a:prstGeom prst="ellipse">
            <a:avLst/>
          </a:prstGeom>
          <a:ln>
            <a:noFill/>
          </a:ln>
          <a:effectLst>
            <a:softEdge rad="112500"/>
          </a:effec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4381" b="51721"/>
          <a:stretch/>
        </p:blipFill>
        <p:spPr bwMode="auto">
          <a:xfrm>
            <a:off x="-4550" y="2347415"/>
            <a:ext cx="922474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7" t="46889" r="197" b="39213"/>
          <a:stretch/>
        </p:blipFill>
        <p:spPr bwMode="auto">
          <a:xfrm>
            <a:off x="0" y="3343703"/>
            <a:ext cx="922474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7412" b="28690"/>
          <a:stretch/>
        </p:blipFill>
        <p:spPr bwMode="auto">
          <a:xfrm>
            <a:off x="0" y="4038600"/>
            <a:ext cx="922474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9871" b="-32"/>
          <a:stretch/>
        </p:blipFill>
        <p:spPr bwMode="auto">
          <a:xfrm>
            <a:off x="0" y="4876800"/>
            <a:ext cx="9224749" cy="207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93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ipe(left)">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1066800" cy="1066800"/>
          </a:xfrm>
          <a:prstGeom prst="ellipse">
            <a:avLst/>
          </a:prstGeom>
          <a:ln>
            <a:noFill/>
          </a:ln>
          <a:effectLst>
            <a:softEdge rad="112500"/>
          </a:effectLst>
        </p:spPr>
      </p:pic>
      <p:pic>
        <p:nvPicPr>
          <p:cNvPr id="143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405" t="32516" r="12138" b="39059"/>
          <a:stretch/>
        </p:blipFill>
        <p:spPr bwMode="auto">
          <a:xfrm>
            <a:off x="1524000" y="2026692"/>
            <a:ext cx="7158251" cy="280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47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wipe(left)">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hinhnen_9">
            <a:extLst>
              <a:ext uri="{FF2B5EF4-FFF2-40B4-BE49-F238E27FC236}">
                <a16:creationId xmlns:a16="http://schemas.microsoft.com/office/drawing/2014/main" id="{7BB6F1E1-5CC8-4BEF-98E1-6E85C3B6B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109728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WordArt 5">
            <a:extLst>
              <a:ext uri="{FF2B5EF4-FFF2-40B4-BE49-F238E27FC236}">
                <a16:creationId xmlns:a16="http://schemas.microsoft.com/office/drawing/2014/main" id="{014924B4-46EC-4D22-8A8D-D36C061A9ED6}"/>
              </a:ext>
            </a:extLst>
          </p:cNvPr>
          <p:cNvSpPr>
            <a:spLocks noChangeArrowheads="1" noChangeShapeType="1" noTextEdit="1"/>
          </p:cNvSpPr>
          <p:nvPr/>
        </p:nvSpPr>
        <p:spPr bwMode="auto">
          <a:xfrm>
            <a:off x="228600" y="685800"/>
            <a:ext cx="7696200" cy="990600"/>
          </a:xfrm>
          <a:prstGeom prst="rect">
            <a:avLst/>
          </a:prstGeom>
        </p:spPr>
        <p:txBody>
          <a:bodyPr spcFirstLastPara="1" wrap="none" fromWordArt="1">
            <a:prstTxWarp prst="textArchUp">
              <a:avLst>
                <a:gd name="adj" fmla="val 10757523"/>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en-US" sz="3600" b="1" kern="10">
                <a:ln w="9525">
                  <a:round/>
                  <a:headEnd/>
                  <a:tailEnd/>
                </a:ln>
                <a:gradFill rotWithShape="1">
                  <a:gsLst>
                    <a:gs pos="0">
                      <a:srgbClr val="FFE701"/>
                    </a:gs>
                    <a:gs pos="100000">
                      <a:srgbClr val="FE3E02"/>
                    </a:gs>
                  </a:gsLst>
                  <a:lin ang="5400000" scaled="1"/>
                </a:gradFill>
                <a:cs typeface="Arial" panose="020B0604020202020204" pitchFamily="34" charset="0"/>
              </a:rPr>
              <a:t>Kể chuyện</a:t>
            </a:r>
          </a:p>
        </p:txBody>
      </p:sp>
      <p:sp>
        <p:nvSpPr>
          <p:cNvPr id="11271" name="Rectangle 7">
            <a:extLst>
              <a:ext uri="{FF2B5EF4-FFF2-40B4-BE49-F238E27FC236}">
                <a16:creationId xmlns:a16="http://schemas.microsoft.com/office/drawing/2014/main" id="{9259239A-2B32-445C-97D4-D314566FAAD4}"/>
              </a:ext>
            </a:extLst>
          </p:cNvPr>
          <p:cNvSpPr>
            <a:spLocks noChangeArrowheads="1"/>
          </p:cNvSpPr>
          <p:nvPr/>
        </p:nvSpPr>
        <p:spPr bwMode="auto">
          <a:xfrm>
            <a:off x="3124200" y="16764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0000"/>
                </a:solidFill>
              </a:rPr>
              <a:t>Buổi học thể dục</a:t>
            </a:r>
          </a:p>
        </p:txBody>
      </p:sp>
      <p:sp>
        <p:nvSpPr>
          <p:cNvPr id="11272" name="Text Box 8">
            <a:extLst>
              <a:ext uri="{FF2B5EF4-FFF2-40B4-BE49-F238E27FC236}">
                <a16:creationId xmlns:a16="http://schemas.microsoft.com/office/drawing/2014/main" id="{E8E67E79-6912-42AB-B2C1-E891E783B552}"/>
              </a:ext>
            </a:extLst>
          </p:cNvPr>
          <p:cNvSpPr txBox="1">
            <a:spLocks noChangeArrowheads="1"/>
          </p:cNvSpPr>
          <p:nvPr/>
        </p:nvSpPr>
        <p:spPr bwMode="auto">
          <a:xfrm>
            <a:off x="2971800" y="48768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Kể toàn bộ câu chuyện </a:t>
            </a:r>
            <a:r>
              <a:rPr lang="en-US" altLang="en-US" sz="2800" b="1">
                <a:solidFill>
                  <a:srgbClr val="FF0000"/>
                </a:solidFill>
              </a:rPr>
              <a:t>BUỔI HỌC</a:t>
            </a:r>
            <a:r>
              <a:rPr lang="en-US" altLang="en-US" sz="2800" b="1">
                <a:solidFill>
                  <a:srgbClr val="0000FF"/>
                </a:solidFill>
              </a:rPr>
              <a:t> </a:t>
            </a:r>
            <a:r>
              <a:rPr lang="en-US" altLang="en-US" sz="2800" b="1">
                <a:solidFill>
                  <a:srgbClr val="FF0000"/>
                </a:solidFill>
              </a:rPr>
              <a:t>THỂ DỤC</a:t>
            </a:r>
            <a:r>
              <a:rPr lang="en-US" altLang="en-US" sz="2800" b="1">
                <a:solidFill>
                  <a:srgbClr val="0000FF"/>
                </a:solidFill>
              </a:rPr>
              <a:t> bằng lời của một nhân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linds(horizontal)">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blinds(horizontal)">
                                      <p:cBhvr>
                                        <p:cTn id="12" dur="500"/>
                                        <p:tgtEl>
                                          <p:spTgt spid="11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272"/>
                                        </p:tgtEl>
                                        <p:attrNameLst>
                                          <p:attrName>style.visibility</p:attrName>
                                        </p:attrNameLst>
                                      </p:cBhvr>
                                      <p:to>
                                        <p:strVal val="visible"/>
                                      </p:to>
                                    </p:set>
                                    <p:anim calcmode="lin" valueType="num">
                                      <p:cBhvr additive="base">
                                        <p:cTn id="17" dur="500" fill="hold"/>
                                        <p:tgtEl>
                                          <p:spTgt spid="11272"/>
                                        </p:tgtEl>
                                        <p:attrNameLst>
                                          <p:attrName>ppt_x</p:attrName>
                                        </p:attrNameLst>
                                      </p:cBhvr>
                                      <p:tavLst>
                                        <p:tav tm="0">
                                          <p:val>
                                            <p:strVal val="#ppt_x"/>
                                          </p:val>
                                        </p:tav>
                                        <p:tav tm="100000">
                                          <p:val>
                                            <p:strVal val="#ppt_x"/>
                                          </p:val>
                                        </p:tav>
                                      </p:tavLst>
                                    </p:anim>
                                    <p:anim calcmode="lin" valueType="num">
                                      <p:cBhvr additive="base">
                                        <p:cTn id="1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2E2EF204-77C6-4AA4-B967-A710A0976CCD}"/>
              </a:ext>
            </a:extLst>
          </p:cNvPr>
          <p:cNvSpPr>
            <a:spLocks noChangeArrowheads="1"/>
          </p:cNvSpPr>
          <p:nvPr/>
        </p:nvSpPr>
        <p:spPr bwMode="auto">
          <a:xfrm>
            <a:off x="3429000" y="838200"/>
            <a:ext cx="441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66"/>
                </a:solidFill>
              </a:rPr>
              <a:t>Buổi học thể dục</a:t>
            </a:r>
          </a:p>
        </p:txBody>
      </p:sp>
      <p:sp>
        <p:nvSpPr>
          <p:cNvPr id="28675" name="Rectangle 5">
            <a:extLst>
              <a:ext uri="{FF2B5EF4-FFF2-40B4-BE49-F238E27FC236}">
                <a16:creationId xmlns:a16="http://schemas.microsoft.com/office/drawing/2014/main" id="{48182BDE-508C-48EC-BDE0-9CAC7E68E1ED}"/>
              </a:ext>
            </a:extLst>
          </p:cNvPr>
          <p:cNvSpPr>
            <a:spLocks noChangeArrowheads="1"/>
          </p:cNvSpPr>
          <p:nvPr/>
        </p:nvSpPr>
        <p:spPr bwMode="auto">
          <a:xfrm>
            <a:off x="0" y="9144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0000FF"/>
                </a:solidFill>
              </a:rPr>
              <a:t>Tập đọc- Kể chuyện</a:t>
            </a:r>
          </a:p>
        </p:txBody>
      </p:sp>
      <p:sp>
        <p:nvSpPr>
          <p:cNvPr id="28676" name="Text Box 6">
            <a:extLst>
              <a:ext uri="{FF2B5EF4-FFF2-40B4-BE49-F238E27FC236}">
                <a16:creationId xmlns:a16="http://schemas.microsoft.com/office/drawing/2014/main" id="{BF267B5E-BDF2-458F-9AAB-3C637AFFBD36}"/>
              </a:ext>
            </a:extLst>
          </p:cNvPr>
          <p:cNvSpPr txBox="1">
            <a:spLocks noChangeArrowheads="1"/>
          </p:cNvSpPr>
          <p:nvPr/>
        </p:nvSpPr>
        <p:spPr bwMode="auto">
          <a:xfrm>
            <a:off x="533400" y="16764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Kể toàn bộ câu chuyện </a:t>
            </a:r>
            <a:r>
              <a:rPr lang="en-US" altLang="en-US" sz="2800" b="1">
                <a:solidFill>
                  <a:srgbClr val="FF0000"/>
                </a:solidFill>
              </a:rPr>
              <a:t>Buổi học thể dục </a:t>
            </a:r>
            <a:r>
              <a:rPr lang="en-US" altLang="en-US" sz="2800" b="1">
                <a:solidFill>
                  <a:srgbClr val="0000FF"/>
                </a:solidFill>
              </a:rPr>
              <a:t>bằng lời của một nhân vật.</a:t>
            </a:r>
          </a:p>
        </p:txBody>
      </p:sp>
      <p:sp>
        <p:nvSpPr>
          <p:cNvPr id="28677" name="Text Box 7">
            <a:extLst>
              <a:ext uri="{FF2B5EF4-FFF2-40B4-BE49-F238E27FC236}">
                <a16:creationId xmlns:a16="http://schemas.microsoft.com/office/drawing/2014/main" id="{828FCA24-4B0A-4A28-AC5D-678116F0DE51}"/>
              </a:ext>
            </a:extLst>
          </p:cNvPr>
          <p:cNvSpPr txBox="1">
            <a:spLocks noChangeArrowheads="1"/>
          </p:cNvSpPr>
          <p:nvPr/>
        </p:nvSpPr>
        <p:spPr bwMode="auto">
          <a:xfrm>
            <a:off x="381000" y="274320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 Em chọn nhân vật nào để kể? Vì sao em chọn nhân vật đó?</a:t>
            </a:r>
          </a:p>
        </p:txBody>
      </p:sp>
      <p:sp>
        <p:nvSpPr>
          <p:cNvPr id="28678" name="Text Box 8">
            <a:extLst>
              <a:ext uri="{FF2B5EF4-FFF2-40B4-BE49-F238E27FC236}">
                <a16:creationId xmlns:a16="http://schemas.microsoft.com/office/drawing/2014/main" id="{3445C2BB-E4C6-4293-B69F-B095C6CD9B17}"/>
              </a:ext>
            </a:extLst>
          </p:cNvPr>
          <p:cNvSpPr txBox="1">
            <a:spLocks noChangeArrowheads="1"/>
          </p:cNvSpPr>
          <p:nvPr/>
        </p:nvSpPr>
        <p:spPr bwMode="auto">
          <a:xfrm>
            <a:off x="381000" y="4267200"/>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 Khi chọn nhân vật đó, em xưng hô như thế nào?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a:extLst>
              <a:ext uri="{FF2B5EF4-FFF2-40B4-BE49-F238E27FC236}">
                <a16:creationId xmlns:a16="http://schemas.microsoft.com/office/drawing/2014/main" id="{7F3A305B-F610-4C3B-AD3C-1B1C76AB5071}"/>
              </a:ext>
            </a:extLst>
          </p:cNvPr>
          <p:cNvGrpSpPr>
            <a:grpSpLocks/>
          </p:cNvGrpSpPr>
          <p:nvPr/>
        </p:nvGrpSpPr>
        <p:grpSpPr bwMode="auto">
          <a:xfrm>
            <a:off x="76200" y="2836863"/>
            <a:ext cx="2971800" cy="3892550"/>
            <a:chOff x="48" y="1787"/>
            <a:chExt cx="1872" cy="2452"/>
          </a:xfrm>
        </p:grpSpPr>
        <p:pic>
          <p:nvPicPr>
            <p:cNvPr id="29707" name="Picture 4" descr="IMG0908A">
              <a:extLst>
                <a:ext uri="{FF2B5EF4-FFF2-40B4-BE49-F238E27FC236}">
                  <a16:creationId xmlns:a16="http://schemas.microsoft.com/office/drawing/2014/main" id="{1555C9DC-8109-43EC-A0FB-CBDAF9864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0" t="11653" r="6850" b="5229"/>
            <a:stretch>
              <a:fillRect/>
            </a:stretch>
          </p:blipFill>
          <p:spPr bwMode="auto">
            <a:xfrm>
              <a:off x="48" y="1787"/>
              <a:ext cx="1872" cy="245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8" name="Oval 7">
              <a:extLst>
                <a:ext uri="{FF2B5EF4-FFF2-40B4-BE49-F238E27FC236}">
                  <a16:creationId xmlns:a16="http://schemas.microsoft.com/office/drawing/2014/main" id="{7610AADA-6E47-46DB-B185-B56D014F315A}"/>
                </a:ext>
              </a:extLst>
            </p:cNvPr>
            <p:cNvSpPr>
              <a:spLocks noChangeArrowheads="1"/>
            </p:cNvSpPr>
            <p:nvPr/>
          </p:nvSpPr>
          <p:spPr bwMode="auto">
            <a:xfrm>
              <a:off x="72" y="1818"/>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1</a:t>
              </a:r>
            </a:p>
          </p:txBody>
        </p:sp>
      </p:grpSp>
      <p:sp>
        <p:nvSpPr>
          <p:cNvPr id="18454" name="Text Box 22">
            <a:extLst>
              <a:ext uri="{FF2B5EF4-FFF2-40B4-BE49-F238E27FC236}">
                <a16:creationId xmlns:a16="http://schemas.microsoft.com/office/drawing/2014/main" id="{9E80D563-B179-47B5-B601-F8A799CB4DFB}"/>
              </a:ext>
            </a:extLst>
          </p:cNvPr>
          <p:cNvSpPr txBox="1">
            <a:spLocks noChangeArrowheads="1"/>
          </p:cNvSpPr>
          <p:nvPr/>
        </p:nvSpPr>
        <p:spPr bwMode="auto">
          <a:xfrm>
            <a:off x="0" y="18288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i="1">
                <a:solidFill>
                  <a:schemeClr val="accent2"/>
                </a:solidFill>
                <a:latin typeface="Times New Roman" panose="02020603050405020304" pitchFamily="18" charset="0"/>
              </a:rPr>
              <a:t>      Kể lại từng đoạn câu chuyện </a:t>
            </a:r>
            <a:r>
              <a:rPr lang="en-US" altLang="en-US" sz="2800" b="1" i="1">
                <a:solidFill>
                  <a:srgbClr val="990000"/>
                </a:solidFill>
                <a:latin typeface="Times New Roman" panose="02020603050405020304" pitchFamily="18" charset="0"/>
              </a:rPr>
              <a:t>Buổi học thể dục</a:t>
            </a:r>
            <a:r>
              <a:rPr lang="en-US" altLang="en-US" sz="2800" b="1" i="1">
                <a:solidFill>
                  <a:schemeClr val="accent2"/>
                </a:solidFill>
                <a:latin typeface="Times New Roman" panose="02020603050405020304" pitchFamily="18" charset="0"/>
              </a:rPr>
              <a:t> bằng lời của một nhân vật</a:t>
            </a:r>
          </a:p>
        </p:txBody>
      </p:sp>
      <p:sp>
        <p:nvSpPr>
          <p:cNvPr id="18455" name="WordArt 23">
            <a:extLst>
              <a:ext uri="{FF2B5EF4-FFF2-40B4-BE49-F238E27FC236}">
                <a16:creationId xmlns:a16="http://schemas.microsoft.com/office/drawing/2014/main" id="{8956CED6-95B9-461F-955D-2762559349BF}"/>
              </a:ext>
            </a:extLst>
          </p:cNvPr>
          <p:cNvSpPr>
            <a:spLocks noChangeArrowheads="1" noChangeShapeType="1" noTextEdit="1"/>
          </p:cNvSpPr>
          <p:nvPr/>
        </p:nvSpPr>
        <p:spPr bwMode="auto">
          <a:xfrm>
            <a:off x="2922588" y="574675"/>
            <a:ext cx="3276600" cy="685800"/>
          </a:xfrm>
          <a:prstGeom prst="rect">
            <a:avLst/>
          </a:prstGeom>
        </p:spPr>
        <p:txBody>
          <a:bodyPr wrap="none" fromWordArt="1">
            <a:prstTxWarp prst="textPlain">
              <a:avLst>
                <a:gd name="adj" fmla="val 50000"/>
              </a:avLst>
            </a:prstTxWarp>
          </a:bodyPr>
          <a:lstStyle/>
          <a:p>
            <a:pPr algn="ctr"/>
            <a:r>
              <a:rPr lang="en-US" sz="3600" b="1" i="1" kern="10">
                <a:ln w="9525">
                  <a:solidFill>
                    <a:schemeClr val="bg1"/>
                  </a:solidFill>
                  <a:round/>
                  <a:headEnd/>
                  <a:tailEnd/>
                </a:ln>
                <a:solidFill>
                  <a:srgbClr val="FF0000">
                    <a:alpha val="87057"/>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Kể chuyện</a:t>
            </a:r>
          </a:p>
        </p:txBody>
      </p:sp>
      <p:grpSp>
        <p:nvGrpSpPr>
          <p:cNvPr id="3" name="Group 27">
            <a:extLst>
              <a:ext uri="{FF2B5EF4-FFF2-40B4-BE49-F238E27FC236}">
                <a16:creationId xmlns:a16="http://schemas.microsoft.com/office/drawing/2014/main" id="{D4EDAD73-2D61-4C24-8C04-3E19D057CB6F}"/>
              </a:ext>
            </a:extLst>
          </p:cNvPr>
          <p:cNvGrpSpPr>
            <a:grpSpLocks/>
          </p:cNvGrpSpPr>
          <p:nvPr/>
        </p:nvGrpSpPr>
        <p:grpSpPr bwMode="auto">
          <a:xfrm>
            <a:off x="3114675" y="2843213"/>
            <a:ext cx="3048000" cy="3924300"/>
            <a:chOff x="1962" y="1791"/>
            <a:chExt cx="1920" cy="2472"/>
          </a:xfrm>
        </p:grpSpPr>
        <p:pic>
          <p:nvPicPr>
            <p:cNvPr id="29705" name="Picture 8" descr="IMG0909A">
              <a:extLst>
                <a:ext uri="{FF2B5EF4-FFF2-40B4-BE49-F238E27FC236}">
                  <a16:creationId xmlns:a16="http://schemas.microsoft.com/office/drawing/2014/main" id="{E0A030CC-E5C3-4D73-A1D9-7E8FF53B2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68"/>
            <a:stretch>
              <a:fillRect/>
            </a:stretch>
          </p:blipFill>
          <p:spPr bwMode="auto">
            <a:xfrm>
              <a:off x="1962" y="1791"/>
              <a:ext cx="1920" cy="247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6" name="Oval 24">
              <a:extLst>
                <a:ext uri="{FF2B5EF4-FFF2-40B4-BE49-F238E27FC236}">
                  <a16:creationId xmlns:a16="http://schemas.microsoft.com/office/drawing/2014/main" id="{DBDE3F5B-BF93-4F1A-9373-F61CD00BF22F}"/>
                </a:ext>
              </a:extLst>
            </p:cNvPr>
            <p:cNvSpPr>
              <a:spLocks noChangeArrowheads="1"/>
            </p:cNvSpPr>
            <p:nvPr/>
          </p:nvSpPr>
          <p:spPr bwMode="auto">
            <a:xfrm>
              <a:off x="1980" y="1812"/>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2</a:t>
              </a:r>
            </a:p>
          </p:txBody>
        </p:sp>
      </p:grpSp>
      <p:grpSp>
        <p:nvGrpSpPr>
          <p:cNvPr id="4" name="Group 28">
            <a:extLst>
              <a:ext uri="{FF2B5EF4-FFF2-40B4-BE49-F238E27FC236}">
                <a16:creationId xmlns:a16="http://schemas.microsoft.com/office/drawing/2014/main" id="{ECEB3A18-2CB9-419F-B06C-C63AE633E82D}"/>
              </a:ext>
            </a:extLst>
          </p:cNvPr>
          <p:cNvGrpSpPr>
            <a:grpSpLocks/>
          </p:cNvGrpSpPr>
          <p:nvPr/>
        </p:nvGrpSpPr>
        <p:grpSpPr bwMode="auto">
          <a:xfrm>
            <a:off x="6248400" y="2836863"/>
            <a:ext cx="2819400" cy="3892550"/>
            <a:chOff x="3936" y="1787"/>
            <a:chExt cx="1776" cy="2452"/>
          </a:xfrm>
        </p:grpSpPr>
        <p:pic>
          <p:nvPicPr>
            <p:cNvPr id="29703" name="Picture 9" descr="IMG0911A">
              <a:extLst>
                <a:ext uri="{FF2B5EF4-FFF2-40B4-BE49-F238E27FC236}">
                  <a16:creationId xmlns:a16="http://schemas.microsoft.com/office/drawing/2014/main" id="{E811AC21-60FA-4D85-B4B9-748C2D9ED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9" t="4845" r="6024" b="6329"/>
            <a:stretch>
              <a:fillRect/>
            </a:stretch>
          </p:blipFill>
          <p:spPr bwMode="auto">
            <a:xfrm>
              <a:off x="3936" y="1787"/>
              <a:ext cx="1776" cy="245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4" name="Oval 25">
              <a:extLst>
                <a:ext uri="{FF2B5EF4-FFF2-40B4-BE49-F238E27FC236}">
                  <a16:creationId xmlns:a16="http://schemas.microsoft.com/office/drawing/2014/main" id="{CF173CD5-FFE5-42AD-90D1-39B1D84FBFF4}"/>
                </a:ext>
              </a:extLst>
            </p:cNvPr>
            <p:cNvSpPr>
              <a:spLocks noChangeArrowheads="1"/>
            </p:cNvSpPr>
            <p:nvPr/>
          </p:nvSpPr>
          <p:spPr bwMode="auto">
            <a:xfrm>
              <a:off x="3963" y="1800"/>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55"/>
                                        </p:tgtEl>
                                        <p:attrNameLst>
                                          <p:attrName>style.visibility</p:attrName>
                                        </p:attrNameLst>
                                      </p:cBhvr>
                                      <p:to>
                                        <p:strVal val="visible"/>
                                      </p:to>
                                    </p:set>
                                    <p:animEffect transition="in" filter="checkerboard(across)">
                                      <p:cBhvr>
                                        <p:cTn id="7" dur="500"/>
                                        <p:tgtEl>
                                          <p:spTgt spid="184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54"/>
                                        </p:tgtEl>
                                        <p:attrNameLst>
                                          <p:attrName>style.visibility</p:attrName>
                                        </p:attrNameLst>
                                      </p:cBhvr>
                                      <p:to>
                                        <p:strVal val="visible"/>
                                      </p:to>
                                    </p:set>
                                    <p:animEffect transition="in" filter="checkerboard(across)">
                                      <p:cBhvr>
                                        <p:cTn id="12" dur="500"/>
                                        <p:tgtEl>
                                          <p:spTgt spid="184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par>
                          <p:cTn id="18" fill="hold" nodeType="afterGroup">
                            <p:stCondLst>
                              <p:cond delay="0"/>
                            </p:stCondLst>
                            <p:childTnLst>
                              <p:par>
                                <p:cTn id="19" presetID="24"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to="" calcmode="lin" valueType="num">
                                      <p:cBhvr>
                                        <p:cTn id="21" dur="1" fill="hold"/>
                                        <p:tgtEl>
                                          <p:spTgt spid="3"/>
                                        </p:tgtEl>
                                        <p:attrNameLst>
                                          <p:attrName/>
                                        </p:attrNameLst>
                                      </p:cBhvr>
                                    </p:anim>
                                  </p:childTnLst>
                                </p:cTn>
                              </p:par>
                            </p:childTnLst>
                          </p:cTn>
                        </p:par>
                        <p:par>
                          <p:cTn id="22" fill="hold" nodeType="afterGroup">
                            <p:stCondLst>
                              <p:cond delay="0"/>
                            </p:stCondLst>
                            <p:childTnLst>
                              <p:par>
                                <p:cTn id="23" presetID="24"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to="" calcmode="lin" valueType="num">
                                      <p:cBhvr>
                                        <p:cTn id="25"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228600"/>
            <a:ext cx="5952271"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Tập</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đọc</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pPr algn="ctr"/>
            <a:r>
              <a:rPr lang="en-US" sz="5400" b="1" cap="all" dirty="0" err="1">
                <a:ln w="0"/>
                <a:solidFill>
                  <a:srgbClr val="FF0000"/>
                </a:solidFill>
                <a:effectLst>
                  <a:reflection blurRad="12700" stA="50000" endPos="50000" dist="5000" dir="5400000" sy="-100000" rotWithShape="0"/>
                </a:effectLst>
              </a:rPr>
              <a:t>Buổi</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học</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thể</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dục</a:t>
            </a:r>
            <a:r>
              <a:rPr lang="en-US" sz="5400" b="1" cap="all" dirty="0">
                <a:ln w="0"/>
                <a:solidFill>
                  <a:srgbClr val="FF0000"/>
                </a:solidFill>
                <a:effectLst>
                  <a:reflection blurRad="12700" stA="50000" endPos="50000" dist="5000" dir="5400000" sy="-100000" rotWithShape="0"/>
                </a:effectLst>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362199"/>
            <a:ext cx="8305800" cy="4343401"/>
          </a:xfrm>
          <a:prstGeom prst="rect">
            <a:avLst/>
          </a:prstGeom>
        </p:spPr>
      </p:pic>
    </p:spTree>
    <p:extLst>
      <p:ext uri="{BB962C8B-B14F-4D97-AF65-F5344CB8AC3E}">
        <p14:creationId xmlns:p14="http://schemas.microsoft.com/office/powerpoint/2010/main" val="8318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2400"/>
            <a:ext cx="4114800" cy="4343400"/>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493" y="0"/>
            <a:ext cx="43434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06908" y="4689664"/>
            <a:ext cx="8960892" cy="2015936"/>
          </a:xfrm>
          <a:prstGeom prst="rect">
            <a:avLst/>
          </a:prstGeom>
          <a:ln w="28575">
            <a:solidFill>
              <a:srgbClr val="FF0000"/>
            </a:solidFill>
            <a:prstDash val="lgDash"/>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just"/>
            <a:r>
              <a:rPr lang="vi-VN" sz="2500" b="1" dirty="0">
                <a:ln w="12700">
                  <a:solidFill>
                    <a:schemeClr val="tx2">
                      <a:satMod val="155000"/>
                    </a:schemeClr>
                  </a:solidFill>
                  <a:prstDash val="solid"/>
                </a:ln>
                <a:effectLst>
                  <a:outerShdw blurRad="41275" dist="20320" dir="1800000" algn="tl" rotWithShape="0">
                    <a:srgbClr val="000000">
                      <a:alpha val="40000"/>
                    </a:srgbClr>
                  </a:outerShdw>
                </a:effectLst>
              </a:rPr>
              <a:t>Nguyễn Ngọc Ký là nhà giáo tại Việt Nam. Từ năm lên 4 tuổi, ông bị bệnh và bị bại liệt cả hai tay, nhưng ông đã cố gắng vượt qua số phận của mình và trở thành nhà giáo ưu tú, lập kỷ lục Việt Nam "Người thầy đầu tiên của Việt Nam dùng chân để viết"</a:t>
            </a:r>
            <a:endParaRPr lang="en-US" sz="25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8" name="Rectangle 7"/>
          <p:cNvSpPr/>
          <p:nvPr/>
        </p:nvSpPr>
        <p:spPr>
          <a:xfrm>
            <a:off x="5671783" y="3711714"/>
            <a:ext cx="2255292" cy="830997"/>
          </a:xfrm>
          <a:prstGeom prst="rect">
            <a:avLst/>
          </a:prstGeom>
          <a:noFill/>
        </p:spPr>
        <p:txBody>
          <a:bodyPr wrap="square" lIns="91440" tIns="45720" rIns="91440" bIns="45720">
            <a:spAutoFit/>
          </a:bodyPr>
          <a:lstStyle/>
          <a:p>
            <a:pPr algn="ct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Nguyễn</a:t>
            </a: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Ngọc</a:t>
            </a: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Ký</a:t>
            </a:r>
            <a:endPar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endParaRPr>
          </a:p>
          <a:p>
            <a:pPr algn="ct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28/6/1947</a:t>
            </a:r>
          </a:p>
        </p:txBody>
      </p:sp>
    </p:spTree>
    <p:extLst>
      <p:ext uri="{BB962C8B-B14F-4D97-AF65-F5344CB8AC3E}">
        <p14:creationId xmlns:p14="http://schemas.microsoft.com/office/powerpoint/2010/main" val="174619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 y="0"/>
            <a:ext cx="91474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81000"/>
            <a:ext cx="933450" cy="1066800"/>
          </a:xfrm>
          <a:prstGeom prst="rect">
            <a:avLst/>
          </a:prstGeom>
        </p:spPr>
      </p:pic>
    </p:spTree>
    <p:extLst>
      <p:ext uri="{BB962C8B-B14F-4D97-AF65-F5344CB8AC3E}">
        <p14:creationId xmlns:p14="http://schemas.microsoft.com/office/powerpoint/2010/main" val="357914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 y="-36394"/>
            <a:ext cx="91371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304800"/>
            <a:ext cx="1119982" cy="1119982"/>
          </a:xfrm>
        </p:spPr>
      </p:pic>
    </p:spTree>
    <p:extLst>
      <p:ext uri="{BB962C8B-B14F-4D97-AF65-F5344CB8AC3E}">
        <p14:creationId xmlns:p14="http://schemas.microsoft.com/office/powerpoint/2010/main" val="3264661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 y="0"/>
            <a:ext cx="9140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304800"/>
            <a:ext cx="1066800" cy="1066800"/>
          </a:xfrm>
        </p:spPr>
      </p:pic>
    </p:spTree>
    <p:extLst>
      <p:ext uri="{BB962C8B-B14F-4D97-AF65-F5344CB8AC3E}">
        <p14:creationId xmlns:p14="http://schemas.microsoft.com/office/powerpoint/2010/main" val="384821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04800"/>
            <a:ext cx="1066800" cy="1066800"/>
          </a:xfrm>
          <a:prstGeom prst="rect">
            <a:avLst/>
          </a:prstGeom>
        </p:spPr>
      </p:pic>
    </p:spTree>
    <p:extLst>
      <p:ext uri="{BB962C8B-B14F-4D97-AF65-F5344CB8AC3E}">
        <p14:creationId xmlns:p14="http://schemas.microsoft.com/office/powerpoint/2010/main" val="343581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304800"/>
            <a:ext cx="9906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
            <a:ext cx="1066800" cy="1066800"/>
          </a:xfrm>
          <a:prstGeom prst="rect">
            <a:avLst/>
          </a:prstGeom>
        </p:spPr>
      </p:pic>
    </p:spTree>
    <p:extLst>
      <p:ext uri="{BB962C8B-B14F-4D97-AF65-F5344CB8AC3E}">
        <p14:creationId xmlns:p14="http://schemas.microsoft.com/office/powerpoint/2010/main" val="867053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82"/>
            <a:ext cx="9067800" cy="704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04800"/>
            <a:ext cx="1066800" cy="1066800"/>
          </a:xfrm>
          <a:prstGeom prst="rect">
            <a:avLst/>
          </a:prstGeom>
        </p:spPr>
      </p:pic>
    </p:spTree>
    <p:extLst>
      <p:ext uri="{BB962C8B-B14F-4D97-AF65-F5344CB8AC3E}">
        <p14:creationId xmlns:p14="http://schemas.microsoft.com/office/powerpoint/2010/main" val="2232327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9" t="44952" r="2536" b="32045"/>
          <a:stretch/>
        </p:blipFill>
        <p:spPr bwMode="auto">
          <a:xfrm>
            <a:off x="-5687" y="3429000"/>
            <a:ext cx="9149687" cy="178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3542" r="2386" b="56599"/>
          <a:stretch/>
        </p:blipFill>
        <p:spPr bwMode="auto">
          <a:xfrm>
            <a:off x="0" y="47767"/>
            <a:ext cx="9144000" cy="309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04800"/>
            <a:ext cx="1066800" cy="1066800"/>
          </a:xfrm>
          <a:prstGeom prst="rect">
            <a:avLst/>
          </a:prstGeom>
        </p:spPr>
      </p:pic>
    </p:spTree>
    <p:extLst>
      <p:ext uri="{BB962C8B-B14F-4D97-AF65-F5344CB8AC3E}">
        <p14:creationId xmlns:p14="http://schemas.microsoft.com/office/powerpoint/2010/main" val="22077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up)">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182</Words>
  <Application>Microsoft Office PowerPoint</Application>
  <PresentationFormat>On-screen Show (4:3)</PresentationFormat>
  <Paragraphs>23</Paragraphs>
  <Slides>20</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Times New Roman</vt:lpstr>
      <vt:lpstr>Custom Design</vt:lpstr>
      <vt:lpstr>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HP</cp:lastModifiedBy>
  <cp:revision>13</cp:revision>
  <dcterms:created xsi:type="dcterms:W3CDTF">2021-04-11T04:36:29Z</dcterms:created>
  <dcterms:modified xsi:type="dcterms:W3CDTF">2022-03-27T00:58:56Z</dcterms:modified>
</cp:coreProperties>
</file>