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7" r:id="rId2"/>
    <p:sldId id="257" r:id="rId3"/>
    <p:sldId id="309" r:id="rId4"/>
    <p:sldId id="321" r:id="rId5"/>
    <p:sldId id="304" r:id="rId6"/>
    <p:sldId id="319" r:id="rId7"/>
    <p:sldId id="316" r:id="rId8"/>
    <p:sldId id="315" r:id="rId9"/>
    <p:sldId id="314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29A5B"/>
    <a:srgbClr val="C8D85B"/>
    <a:srgbClr val="F0893C"/>
    <a:srgbClr val="F7E3AD"/>
    <a:srgbClr val="A6C0A4"/>
    <a:srgbClr val="865B3E"/>
    <a:srgbClr val="85AA84"/>
    <a:srgbClr val="B09278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414" autoAdjust="0"/>
  </p:normalViewPr>
  <p:slideViewPr>
    <p:cSldViewPr snapToGrid="0" showGuides="1">
      <p:cViewPr varScale="1">
        <p:scale>
          <a:sx n="81" d="100"/>
          <a:sy n="81" d="100"/>
        </p:scale>
        <p:origin x="390" y="84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5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58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4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9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3" r:id="rId3"/>
    <p:sldLayoutId id="2147483661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5" r:id="rId11"/>
    <p:sldLayoutId id="2147483674" r:id="rId12"/>
    <p:sldLayoutId id="2147483672" r:id="rId13"/>
    <p:sldLayoutId id="2147483671" r:id="rId14"/>
    <p:sldLayoutId id="2147483670" r:id="rId15"/>
    <p:sldLayoutId id="2147483669" r:id="rId16"/>
    <p:sldLayoutId id="2147483667" r:id="rId17"/>
    <p:sldLayoutId id="2147483666" r:id="rId18"/>
    <p:sldLayoutId id="2147483665" r:id="rId19"/>
    <p:sldLayoutId id="2147483664" r:id="rId20"/>
    <p:sldLayoutId id="2147483663" r:id="rId21"/>
    <p:sldLayoutId id="2147483662" r:id="rId22"/>
    <p:sldLayoutId id="2147483650" r:id="rId23"/>
    <p:sldLayoutId id="2147483652" r:id="rId24"/>
    <p:sldLayoutId id="2147483653" r:id="rId25"/>
    <p:sldLayoutId id="2147483654" r:id="rId26"/>
    <p:sldLayoutId id="2147483655" r:id="rId27"/>
    <p:sldLayoutId id="2147483656" r:id="rId28"/>
    <p:sldLayoutId id="2147483657" r:id="rId29"/>
    <p:sldLayoutId id="2147483658" r:id="rId30"/>
    <p:sldLayoutId id="2147483659" r:id="rId31"/>
    <p:sldLayoutId id="2147483660" r:id="rId32"/>
    <p:sldLayoutId id="2147483668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458713" y="-61878"/>
            <a:ext cx="12774538" cy="74290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8" y="1977390"/>
            <a:ext cx="3231600" cy="4880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499676" y="982568"/>
            <a:ext cx="1499801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9" y="5048705"/>
            <a:ext cx="12774537" cy="20207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768011" y="986346"/>
            <a:ext cx="8633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TỪ VÀ CÂU</a:t>
            </a:r>
            <a:endParaRPr lang="zh-CN" altLang="en-US" sz="6600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83181" y="2301313"/>
            <a:ext cx="9003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ctr"/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altLang="zh-CN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</a:t>
            </a:r>
            <a:endParaRPr lang="en-US" altLang="zh-CN" sz="48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zh-CN" sz="4800" b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(SGK </a:t>
            </a:r>
            <a:r>
              <a:rPr lang="en-US" altLang="zh-CN" sz="4800" b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trang</a:t>
            </a:r>
            <a:r>
              <a:rPr lang="en-US" altLang="zh-CN" sz="4800" b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85)</a:t>
            </a:r>
            <a:endParaRPr lang="zh-CN" altLang="en-US" sz="4800" b="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9833" y="1802815"/>
            <a:ext cx="4096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6536" y="2033647"/>
            <a:ext cx="78982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Tiếp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tục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học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về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nhân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hóa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Ôn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tập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cách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đặt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và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trả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lời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câu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hỏi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Để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làm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gì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Ôn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luyện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về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dấu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chấm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chấm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hỏi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chấm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than.</a:t>
            </a:r>
            <a:endParaRPr lang="en-US" altLang="zh-CN" sz="3600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3">
            <a:extLst>
              <a:ext uri="{FF2B5EF4-FFF2-40B4-BE49-F238E27FC236}">
                <a16:creationId xmlns:a16="http://schemas.microsoft.com/office/drawing/2014/main" id="{C235B8DF-76B1-4D44-98E5-D7D4D36E5D70}"/>
              </a:ext>
            </a:extLst>
          </p:cNvPr>
          <p:cNvSpPr/>
          <p:nvPr/>
        </p:nvSpPr>
        <p:spPr>
          <a:xfrm>
            <a:off x="262890" y="264333"/>
            <a:ext cx="11750039" cy="13587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11DBD-AE38-45C3-B6DC-7A12A74B3197}"/>
              </a:ext>
            </a:extLst>
          </p:cNvPr>
          <p:cNvSpPr txBox="1"/>
          <p:nvPr/>
        </p:nvSpPr>
        <p:spPr>
          <a:xfrm>
            <a:off x="1394461" y="1506197"/>
            <a:ext cx="4701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bèo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lục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endParaRPr lang="en-SG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Bứt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khỏi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sình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endParaRPr lang="en-SG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Dong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trắng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buồm</a:t>
            </a:r>
            <a:endParaRPr lang="en-SG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Mượn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trăng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</a:t>
            </a:r>
            <a:r>
              <a:rPr lang="en-SG" altLang="en-US" sz="2800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SG" altLang="en-US" sz="28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Ngọc</a:t>
            </a:r>
            <a:r>
              <a:rPr lang="en-SG" altLang="en-US" sz="28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Oánh</a:t>
            </a:r>
            <a:endParaRPr lang="en-US" altLang="en-US" sz="28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8DC1EA-477F-436A-8A25-F6730507020A}"/>
              </a:ext>
            </a:extLst>
          </p:cNvPr>
          <p:cNvSpPr txBox="1"/>
          <p:nvPr/>
        </p:nvSpPr>
        <p:spPr>
          <a:xfrm>
            <a:off x="4678681" y="3727427"/>
            <a:ext cx="4701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</a:t>
            </a:r>
            <a:endParaRPr lang="en-SG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lù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lù</a:t>
            </a:r>
            <a:endParaRPr lang="en-SG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Con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đắp</a:t>
            </a:r>
            <a:endParaRPr lang="en-SG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lăn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tăm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tắp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  <a:r>
              <a:rPr lang="en-SG" altLang="en-US" sz="2800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Trần</a:t>
            </a:r>
            <a:r>
              <a:rPr lang="en-SG" altLang="en-US" sz="28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SG" altLang="en-US" sz="28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Đào</a:t>
            </a:r>
            <a:endParaRPr lang="en-US" altLang="en-US" sz="28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8CCC43-15A3-453E-B8E8-9EBA40CF9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011" y="1441930"/>
            <a:ext cx="3159531" cy="2504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F0BB51-9CED-49BD-AED2-7F21C1789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49" y="3912608"/>
            <a:ext cx="3906643" cy="2649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71937A-D09F-4E38-8B57-8C0188EB2EA1}"/>
              </a:ext>
            </a:extLst>
          </p:cNvPr>
          <p:cNvSpPr txBox="1"/>
          <p:nvPr/>
        </p:nvSpPr>
        <p:spPr>
          <a:xfrm>
            <a:off x="1911927" y="1506197"/>
            <a:ext cx="938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72BCC-97B3-4AC9-B3E5-3068A55C925A}"/>
              </a:ext>
            </a:extLst>
          </p:cNvPr>
          <p:cNvSpPr txBox="1"/>
          <p:nvPr/>
        </p:nvSpPr>
        <p:spPr>
          <a:xfrm>
            <a:off x="6096000" y="4163437"/>
            <a:ext cx="676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16D88F-01BD-494A-A81D-ECE172B76177}"/>
              </a:ext>
            </a:extLst>
          </p:cNvPr>
          <p:cNvSpPr txBox="1"/>
          <p:nvPr/>
        </p:nvSpPr>
        <p:spPr>
          <a:xfrm>
            <a:off x="5063886" y="3727427"/>
            <a:ext cx="711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A95A8-B99E-486C-B86E-1BCDF98042C3}"/>
              </a:ext>
            </a:extLst>
          </p:cNvPr>
          <p:cNvSpPr txBox="1"/>
          <p:nvPr/>
        </p:nvSpPr>
        <p:spPr>
          <a:xfrm>
            <a:off x="5068519" y="4999461"/>
            <a:ext cx="711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3">
            <a:extLst>
              <a:ext uri="{FF2B5EF4-FFF2-40B4-BE49-F238E27FC236}">
                <a16:creationId xmlns:a16="http://schemas.microsoft.com/office/drawing/2014/main" id="{C235B8DF-76B1-4D44-98E5-D7D4D36E5D70}"/>
              </a:ext>
            </a:extLst>
          </p:cNvPr>
          <p:cNvSpPr/>
          <p:nvPr/>
        </p:nvSpPr>
        <p:spPr>
          <a:xfrm>
            <a:off x="262890" y="264333"/>
            <a:ext cx="11750039" cy="13587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11DBD-AE38-45C3-B6DC-7A12A74B3197}"/>
              </a:ext>
            </a:extLst>
          </p:cNvPr>
          <p:cNvSpPr txBox="1"/>
          <p:nvPr/>
        </p:nvSpPr>
        <p:spPr>
          <a:xfrm>
            <a:off x="1337309" y="1929107"/>
            <a:ext cx="9601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Bèo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lục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xưng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xưng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</a:t>
            </a:r>
            <a:r>
              <a:rPr lang="vi-VN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bèo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lục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ta.</a:t>
            </a:r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8CCC43-15A3-453E-B8E8-9EBA40CF9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151" y="3429000"/>
            <a:ext cx="3159531" cy="2504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F0BB51-9CED-49BD-AED2-7F21C1789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357" y="3352617"/>
            <a:ext cx="3918693" cy="2657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57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圆角矩形 23">
            <a:extLst>
              <a:ext uri="{FF2B5EF4-FFF2-40B4-BE49-F238E27FC236}">
                <a16:creationId xmlns:a16="http://schemas.microsoft.com/office/drawing/2014/main" id="{A19697E1-27BF-4777-874C-A0F9FB1011E4}"/>
              </a:ext>
            </a:extLst>
          </p:cNvPr>
          <p:cNvSpPr/>
          <p:nvPr/>
        </p:nvSpPr>
        <p:spPr>
          <a:xfrm>
            <a:off x="997884" y="585889"/>
            <a:ext cx="10161269" cy="9323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?”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ADC65A-9509-4596-A7EB-59299D777EAD}"/>
              </a:ext>
            </a:extLst>
          </p:cNvPr>
          <p:cNvSpPr txBox="1"/>
          <p:nvPr/>
        </p:nvSpPr>
        <p:spPr>
          <a:xfrm>
            <a:off x="765810" y="2166047"/>
            <a:ext cx="1083563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móng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sông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Hồng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nô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nức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ởng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muông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rừng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nhanh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SG" alt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C60F9D-6D98-4753-BC26-41EBC8107589}"/>
              </a:ext>
            </a:extLst>
          </p:cNvPr>
          <p:cNvCxnSpPr/>
          <p:nvPr/>
        </p:nvCxnSpPr>
        <p:spPr>
          <a:xfrm>
            <a:off x="6949440" y="2811780"/>
            <a:ext cx="409194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C412FA-DC35-4B39-8586-D38CBB37D2CC}"/>
              </a:ext>
            </a:extLst>
          </p:cNvPr>
          <p:cNvCxnSpPr>
            <a:cxnSpLocks/>
          </p:cNvCxnSpPr>
          <p:nvPr/>
        </p:nvCxnSpPr>
        <p:spPr>
          <a:xfrm>
            <a:off x="1398270" y="4023690"/>
            <a:ext cx="37566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448D9B-207A-4186-8470-F756F83EA46A}"/>
              </a:ext>
            </a:extLst>
          </p:cNvPr>
          <p:cNvCxnSpPr>
            <a:cxnSpLocks/>
          </p:cNvCxnSpPr>
          <p:nvPr/>
        </p:nvCxnSpPr>
        <p:spPr>
          <a:xfrm>
            <a:off x="2526030" y="5284470"/>
            <a:ext cx="594360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3">
            <a:extLst>
              <a:ext uri="{FF2B5EF4-FFF2-40B4-BE49-F238E27FC236}">
                <a16:creationId xmlns:a16="http://schemas.microsoft.com/office/drawing/2014/main" id="{C235B8DF-76B1-4D44-98E5-D7D4D36E5D70}"/>
              </a:ext>
            </a:extLst>
          </p:cNvPr>
          <p:cNvSpPr/>
          <p:nvPr/>
        </p:nvSpPr>
        <p:spPr>
          <a:xfrm>
            <a:off x="699708" y="264333"/>
            <a:ext cx="10261661" cy="11504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ừng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672186"/>
            <a:ext cx="101612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en-SG" alt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-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 con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à</a:t>
            </a:r>
          </a:p>
          <a:p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-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Vâng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Con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        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chước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Sao con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cấm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C7659-36B0-4B05-83CC-F36876A0A4DD}"/>
              </a:ext>
            </a:extLst>
          </p:cNvPr>
          <p:cNvSpPr txBox="1"/>
          <p:nvPr/>
        </p:nvSpPr>
        <p:spPr>
          <a:xfrm>
            <a:off x="11910060" y="8395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9B885-7F93-440C-A4E7-BE48BAD096E3}"/>
              </a:ext>
            </a:extLst>
          </p:cNvPr>
          <p:cNvSpPr txBox="1"/>
          <p:nvPr/>
        </p:nvSpPr>
        <p:spPr>
          <a:xfrm>
            <a:off x="4000499" y="2088125"/>
            <a:ext cx="445770" cy="4457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E9A46E-C044-4369-ADDB-8CA8D35060E9}"/>
              </a:ext>
            </a:extLst>
          </p:cNvPr>
          <p:cNvSpPr txBox="1"/>
          <p:nvPr/>
        </p:nvSpPr>
        <p:spPr>
          <a:xfrm>
            <a:off x="6198869" y="2533895"/>
            <a:ext cx="445770" cy="4457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B49B31-3F67-43A6-B0A2-7797F361E67B}"/>
              </a:ext>
            </a:extLst>
          </p:cNvPr>
          <p:cNvSpPr txBox="1"/>
          <p:nvPr/>
        </p:nvSpPr>
        <p:spPr>
          <a:xfrm>
            <a:off x="2724149" y="3013955"/>
            <a:ext cx="445770" cy="4457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8FB085-179B-46C7-AF03-F6B32D66EE42}"/>
              </a:ext>
            </a:extLst>
          </p:cNvPr>
          <p:cNvSpPr txBox="1"/>
          <p:nvPr/>
        </p:nvSpPr>
        <p:spPr>
          <a:xfrm>
            <a:off x="2021204" y="3459725"/>
            <a:ext cx="445770" cy="4457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7F1A47-79D5-4132-B19A-E2FE7E2F44BC}"/>
              </a:ext>
            </a:extLst>
          </p:cNvPr>
          <p:cNvSpPr txBox="1"/>
          <p:nvPr/>
        </p:nvSpPr>
        <p:spPr>
          <a:xfrm>
            <a:off x="5549264" y="4740044"/>
            <a:ext cx="445770" cy="4457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A6689C-7D3B-45A6-9FAD-D22B9B7F93E2}"/>
              </a:ext>
            </a:extLst>
          </p:cNvPr>
          <p:cNvSpPr txBox="1"/>
          <p:nvPr/>
        </p:nvSpPr>
        <p:spPr>
          <a:xfrm>
            <a:off x="4000499" y="1926289"/>
            <a:ext cx="594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D59A03-0C7A-4B0E-BA67-B5BDD2544466}"/>
              </a:ext>
            </a:extLst>
          </p:cNvPr>
          <p:cNvSpPr txBox="1"/>
          <p:nvPr/>
        </p:nvSpPr>
        <p:spPr>
          <a:xfrm>
            <a:off x="6191248" y="2372059"/>
            <a:ext cx="594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6881EB-5E44-492D-9037-FC7B15FE52C3}"/>
              </a:ext>
            </a:extLst>
          </p:cNvPr>
          <p:cNvSpPr txBox="1"/>
          <p:nvPr/>
        </p:nvSpPr>
        <p:spPr>
          <a:xfrm>
            <a:off x="2809874" y="2852119"/>
            <a:ext cx="594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6F4DC3-6077-4871-B53C-811359D2D945}"/>
              </a:ext>
            </a:extLst>
          </p:cNvPr>
          <p:cNvSpPr txBox="1"/>
          <p:nvPr/>
        </p:nvSpPr>
        <p:spPr>
          <a:xfrm>
            <a:off x="2044064" y="3236839"/>
            <a:ext cx="594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699BDF-B4A0-4B3B-B847-347D61002D67}"/>
              </a:ext>
            </a:extLst>
          </p:cNvPr>
          <p:cNvSpPr txBox="1"/>
          <p:nvPr/>
        </p:nvSpPr>
        <p:spPr>
          <a:xfrm>
            <a:off x="5549264" y="4578208"/>
            <a:ext cx="594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63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371" y="1559875"/>
            <a:ext cx="409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E11816A-8A43-4890-97FD-D9E4929F1920}"/>
              </a:ext>
            </a:extLst>
          </p:cNvPr>
          <p:cNvSpPr txBox="1"/>
          <p:nvPr/>
        </p:nvSpPr>
        <p:spPr>
          <a:xfrm>
            <a:off x="2604975" y="3442047"/>
            <a:ext cx="10161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than.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963CC1-528F-4C99-A0C1-E94937406C1E}"/>
              </a:ext>
            </a:extLst>
          </p:cNvPr>
          <p:cNvSpPr txBox="1"/>
          <p:nvPr/>
        </p:nvSpPr>
        <p:spPr>
          <a:xfrm>
            <a:off x="2583105" y="2683570"/>
            <a:ext cx="10161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84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371" y="1559875"/>
            <a:ext cx="409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DÒ: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454" y="2648682"/>
            <a:ext cx="813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Hoàn thành bài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trong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SGK</a:t>
            </a: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58886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2" y="1122218"/>
            <a:ext cx="5250873" cy="217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338641" y="-634365"/>
            <a:ext cx="8208126" cy="5477232"/>
            <a:chOff x="3084810" y="-335112"/>
            <a:chExt cx="5809496" cy="5477232"/>
          </a:xfrm>
        </p:grpSpPr>
        <p:grpSp>
          <p:nvGrpSpPr>
            <p:cNvPr id="5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477232"/>
              <a:chOff x="3297693" y="-335112"/>
              <a:chExt cx="5596613" cy="5477232"/>
            </a:xfrm>
          </p:grpSpPr>
          <p:cxnSp>
            <p:nvCxnSpPr>
              <p:cNvPr id="7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115378" cy="1461498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852022" y="2681334"/>
            <a:ext cx="7287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865B3E"/>
                </a:solidFill>
                <a:latin typeface="Constantia" panose="02030602050306030303" pitchFamily="18" charset="0"/>
              </a:rPr>
              <a:t>CHÀO TẠM BIỆT!</a:t>
            </a:r>
            <a:endParaRPr lang="zh-CN" altLang="en-US" sz="6000" b="1" dirty="0">
              <a:solidFill>
                <a:srgbClr val="865B3E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1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2826" y="4376771"/>
            <a:ext cx="2088445" cy="2100429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282660" y="4845212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7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4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709423" y="4147530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5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204203" y="5064218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215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  <p:tag name="INKNOELEADERBOARD" val="-184223716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477</Words>
  <Application>Microsoft Office PowerPoint</Application>
  <PresentationFormat>Widescreen</PresentationFormat>
  <Paragraphs>53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微软雅黑</vt:lpstr>
      <vt:lpstr>黑体</vt:lpstr>
      <vt:lpstr>宋体</vt:lpstr>
      <vt:lpstr>Arial</vt:lpstr>
      <vt:lpstr>Arial Unicode MS</vt:lpstr>
      <vt:lpstr>Calibri</vt:lpstr>
      <vt:lpstr>Cambria</vt:lpstr>
      <vt:lpstr>Constantia</vt:lpstr>
      <vt:lpstr>inpin heiti</vt:lpstr>
      <vt:lpstr>Times New Roman</vt:lpstr>
      <vt:lpstr>字魂17号-萌趣果冻体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562</cp:revision>
  <dcterms:created xsi:type="dcterms:W3CDTF">2016-02-25T11:28:42Z</dcterms:created>
  <dcterms:modified xsi:type="dcterms:W3CDTF">2022-03-24T08:46:44Z</dcterms:modified>
</cp:coreProperties>
</file>