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257" r:id="rId3"/>
    <p:sldId id="308" r:id="rId4"/>
    <p:sldId id="309" r:id="rId5"/>
    <p:sldId id="310" r:id="rId6"/>
    <p:sldId id="312" r:id="rId7"/>
    <p:sldId id="311" r:id="rId8"/>
    <p:sldId id="317" r:id="rId9"/>
    <p:sldId id="304" r:id="rId10"/>
    <p:sldId id="316" r:id="rId11"/>
    <p:sldId id="315" r:id="rId12"/>
    <p:sldId id="31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5B"/>
    <a:srgbClr val="C8D85B"/>
    <a:srgbClr val="F0893C"/>
    <a:srgbClr val="F7E3AD"/>
    <a:srgbClr val="A6C0A4"/>
    <a:srgbClr val="865B3E"/>
    <a:srgbClr val="85AA84"/>
    <a:srgbClr val="B09278"/>
    <a:srgbClr val="B09277"/>
    <a:srgbClr val="A5C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414" autoAdjust="0"/>
  </p:normalViewPr>
  <p:slideViewPr>
    <p:cSldViewPr snapToGrid="0" showGuides="1">
      <p:cViewPr varScale="1">
        <p:scale>
          <a:sx n="81" d="100"/>
          <a:sy n="81" d="100"/>
        </p:scale>
        <p:origin x="954" y="90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22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58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4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3" r:id="rId3"/>
    <p:sldLayoutId id="2147483661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5" r:id="rId11"/>
    <p:sldLayoutId id="2147483674" r:id="rId12"/>
    <p:sldLayoutId id="2147483672" r:id="rId13"/>
    <p:sldLayoutId id="2147483671" r:id="rId14"/>
    <p:sldLayoutId id="2147483670" r:id="rId15"/>
    <p:sldLayoutId id="2147483669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50" r:id="rId23"/>
    <p:sldLayoutId id="2147483652" r:id="rId24"/>
    <p:sldLayoutId id="2147483653" r:id="rId25"/>
    <p:sldLayoutId id="2147483654" r:id="rId26"/>
    <p:sldLayoutId id="2147483655" r:id="rId27"/>
    <p:sldLayoutId id="2147483656" r:id="rId28"/>
    <p:sldLayoutId id="2147483657" r:id="rId29"/>
    <p:sldLayoutId id="2147483658" r:id="rId30"/>
    <p:sldLayoutId id="2147483659" r:id="rId31"/>
    <p:sldLayoutId id="2147483660" r:id="rId32"/>
    <p:sldLayoutId id="2147483668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458713" y="-61878"/>
            <a:ext cx="12774538" cy="74290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8" y="1977390"/>
            <a:ext cx="3231600" cy="4880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499676" y="982568"/>
            <a:ext cx="1499801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9" y="5048705"/>
            <a:ext cx="12774537" cy="20207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70644" y="1055338"/>
            <a:ext cx="6428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CHÍNH TẢ</a:t>
            </a:r>
            <a:endParaRPr lang="zh-CN" altLang="en-US" sz="660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83181" y="2301313"/>
            <a:ext cx="90034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SG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SG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đua</a:t>
            </a:r>
            <a:r>
              <a:rPr lang="en-SG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endParaRPr lang="en-US" altLang="zh-CN" sz="5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zh-CN" sz="4800" b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(SGK </a:t>
            </a:r>
            <a:r>
              <a:rPr lang="en-US" altLang="zh-CN" sz="4800" b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trang</a:t>
            </a:r>
            <a:r>
              <a:rPr lang="en-US" altLang="zh-CN" sz="4800" b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83)</a:t>
            </a:r>
            <a:endParaRPr lang="zh-CN" altLang="en-US" sz="4800" b="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371" y="1559875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454" y="2648682"/>
            <a:ext cx="8133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Để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con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cần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: 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nhiều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sách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truyện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Phát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âm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Hiểu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nghĩa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của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từ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Tìm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hiểu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các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quy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tắc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phân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biệt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l/n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984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371" y="1559875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454" y="2648682"/>
            <a:ext cx="8133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Hoàn thành bài chính tả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trong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vở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ô li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Tiếng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Việt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Hoàn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thành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bài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2a SGK</a:t>
            </a: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58886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1122218"/>
            <a:ext cx="5250873" cy="217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338641" y="-634365"/>
            <a:ext cx="8208126" cy="5477232"/>
            <a:chOff x="3084810" y="-335112"/>
            <a:chExt cx="5809496" cy="5477232"/>
          </a:xfrm>
        </p:grpSpPr>
        <p:grpSp>
          <p:nvGrpSpPr>
            <p:cNvPr id="5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477232"/>
              <a:chOff x="3297693" y="-335112"/>
              <a:chExt cx="5596613" cy="5477232"/>
            </a:xfrm>
          </p:grpSpPr>
          <p:cxnSp>
            <p:nvCxnSpPr>
              <p:cNvPr id="7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115378" cy="1461498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852022" y="2681334"/>
            <a:ext cx="7287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865B3E"/>
                </a:solidFill>
                <a:latin typeface="Constantia" panose="02030602050306030303" pitchFamily="18" charset="0"/>
              </a:rPr>
              <a:t>CHÀO TẠM BIỆT!</a:t>
            </a:r>
            <a:endParaRPr lang="zh-CN" altLang="en-US" sz="6000" b="1" dirty="0">
              <a:solidFill>
                <a:srgbClr val="865B3E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2826" y="4376771"/>
            <a:ext cx="2088445" cy="2100429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282660" y="4845212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7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4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709423" y="4147530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5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204203" y="50642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215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9833" y="1802815"/>
            <a:ext cx="4096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6536" y="2172146"/>
            <a:ext cx="7391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Nghe-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xác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đoạn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tóm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tắt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truyện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Cuộc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chạy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đua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trong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rừng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Làm đúng bài tập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phân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biệt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l/n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422789" y="43926"/>
            <a:ext cx="2208279" cy="18118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892814" y="247382"/>
            <a:ext cx="1269472" cy="121485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0" y="11769"/>
            <a:ext cx="1652476" cy="1450463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900756" y="-85690"/>
            <a:ext cx="2346661" cy="979237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4305" y="797890"/>
            <a:ext cx="635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(Nghe-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)</a:t>
            </a:r>
            <a:endParaRPr lang="zh-CN" altLang="en-US" sz="3600" b="1" dirty="0">
              <a:solidFill>
                <a:schemeClr val="accent3"/>
              </a:solidFill>
              <a:latin typeface="HP001 4 hàng" panose="020B0603050302020204" pitchFamily="34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21637" y="5167745"/>
            <a:ext cx="1870364" cy="15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85767" y="2373054"/>
            <a:ext cx="100710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Ngựa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Vốn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nhẹn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giành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vòng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nguyệt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quế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mải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ngắm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ới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suối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chẳng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cha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móng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thua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Ngựa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đừng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7423" y="1517532"/>
            <a:ext cx="687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Cuộc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chạy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đua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trong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rừng</a:t>
            </a:r>
            <a:endParaRPr lang="en-US" sz="4000" b="1" dirty="0">
              <a:solidFill>
                <a:schemeClr val="accent6"/>
              </a:solidFill>
              <a:latin typeface="HP001 4 hàng" panose="020B060305030202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3968689" y="1224453"/>
            <a:ext cx="4585854" cy="7122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NỘI DUNG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472" y="3677897"/>
            <a:ext cx="9685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đừng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2474" y="2915590"/>
            <a:ext cx="9280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473" y="3586457"/>
            <a:ext cx="884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ngắm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61" y="2943694"/>
            <a:ext cx="928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2" grpId="0"/>
      <p:bldP spid="2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49"/>
          <p:cNvSpPr>
            <a:spLocks/>
          </p:cNvSpPr>
          <p:nvPr/>
        </p:nvSpPr>
        <p:spPr bwMode="auto">
          <a:xfrm>
            <a:off x="1370954" y="95808"/>
            <a:ext cx="1880294" cy="878603"/>
          </a:xfrm>
          <a:custGeom>
            <a:avLst/>
            <a:gdLst>
              <a:gd name="T0" fmla="*/ 558 w 558"/>
              <a:gd name="T1" fmla="*/ 147 h 203"/>
              <a:gd name="T2" fmla="*/ 514 w 558"/>
              <a:gd name="T3" fmla="*/ 92 h 203"/>
              <a:gd name="T4" fmla="*/ 515 w 558"/>
              <a:gd name="T5" fmla="*/ 84 h 203"/>
              <a:gd name="T6" fmla="*/ 494 w 558"/>
              <a:gd name="T7" fmla="*/ 63 h 203"/>
              <a:gd name="T8" fmla="*/ 477 w 558"/>
              <a:gd name="T9" fmla="*/ 72 h 203"/>
              <a:gd name="T10" fmla="*/ 452 w 558"/>
              <a:gd name="T11" fmla="*/ 64 h 203"/>
              <a:gd name="T12" fmla="*/ 416 w 558"/>
              <a:gd name="T13" fmla="*/ 85 h 203"/>
              <a:gd name="T14" fmla="*/ 376 w 558"/>
              <a:gd name="T15" fmla="*/ 57 h 203"/>
              <a:gd name="T16" fmla="*/ 373 w 558"/>
              <a:gd name="T17" fmla="*/ 57 h 203"/>
              <a:gd name="T18" fmla="*/ 335 w 558"/>
              <a:gd name="T19" fmla="*/ 33 h 203"/>
              <a:gd name="T20" fmla="*/ 317 w 558"/>
              <a:gd name="T21" fmla="*/ 37 h 203"/>
              <a:gd name="T22" fmla="*/ 317 w 558"/>
              <a:gd name="T23" fmla="*/ 36 h 203"/>
              <a:gd name="T24" fmla="*/ 293 w 558"/>
              <a:gd name="T25" fmla="*/ 12 h 203"/>
              <a:gd name="T26" fmla="*/ 274 w 558"/>
              <a:gd name="T27" fmla="*/ 23 h 203"/>
              <a:gd name="T28" fmla="*/ 257 w 558"/>
              <a:gd name="T29" fmla="*/ 16 h 203"/>
              <a:gd name="T30" fmla="*/ 235 w 558"/>
              <a:gd name="T31" fmla="*/ 0 h 203"/>
              <a:gd name="T32" fmla="*/ 212 w 558"/>
              <a:gd name="T33" fmla="*/ 22 h 203"/>
              <a:gd name="T34" fmla="*/ 212 w 558"/>
              <a:gd name="T35" fmla="*/ 24 h 203"/>
              <a:gd name="T36" fmla="*/ 204 w 558"/>
              <a:gd name="T37" fmla="*/ 22 h 203"/>
              <a:gd name="T38" fmla="*/ 173 w 558"/>
              <a:gd name="T39" fmla="*/ 53 h 203"/>
              <a:gd name="T40" fmla="*/ 175 w 558"/>
              <a:gd name="T41" fmla="*/ 64 h 203"/>
              <a:gd name="T42" fmla="*/ 171 w 558"/>
              <a:gd name="T43" fmla="*/ 64 h 203"/>
              <a:gd name="T44" fmla="*/ 144 w 558"/>
              <a:gd name="T45" fmla="*/ 74 h 203"/>
              <a:gd name="T46" fmla="*/ 104 w 558"/>
              <a:gd name="T47" fmla="*/ 40 h 203"/>
              <a:gd name="T48" fmla="*/ 64 w 558"/>
              <a:gd name="T49" fmla="*/ 70 h 203"/>
              <a:gd name="T50" fmla="*/ 52 w 558"/>
              <a:gd name="T51" fmla="*/ 67 h 203"/>
              <a:gd name="T52" fmla="*/ 21 w 558"/>
              <a:gd name="T53" fmla="*/ 98 h 203"/>
              <a:gd name="T54" fmla="*/ 21 w 558"/>
              <a:gd name="T55" fmla="*/ 103 h 203"/>
              <a:gd name="T56" fmla="*/ 0 w 558"/>
              <a:gd name="T57" fmla="*/ 147 h 203"/>
              <a:gd name="T58" fmla="*/ 45 w 558"/>
              <a:gd name="T59" fmla="*/ 202 h 203"/>
              <a:gd name="T60" fmla="*/ 45 w 558"/>
              <a:gd name="T61" fmla="*/ 203 h 203"/>
              <a:gd name="T62" fmla="*/ 513 w 558"/>
              <a:gd name="T63" fmla="*/ 203 h 203"/>
              <a:gd name="T64" fmla="*/ 513 w 558"/>
              <a:gd name="T65" fmla="*/ 202 h 203"/>
              <a:gd name="T66" fmla="*/ 558 w 558"/>
              <a:gd name="T67" fmla="*/ 14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" h="203">
                <a:moveTo>
                  <a:pt x="558" y="147"/>
                </a:moveTo>
                <a:cubicBezTo>
                  <a:pt x="558" y="120"/>
                  <a:pt x="539" y="98"/>
                  <a:pt x="514" y="92"/>
                </a:cubicBezTo>
                <a:cubicBezTo>
                  <a:pt x="515" y="90"/>
                  <a:pt x="515" y="87"/>
                  <a:pt x="515" y="84"/>
                </a:cubicBezTo>
                <a:cubicBezTo>
                  <a:pt x="515" y="73"/>
                  <a:pt x="506" y="63"/>
                  <a:pt x="494" y="63"/>
                </a:cubicBezTo>
                <a:cubicBezTo>
                  <a:pt x="487" y="63"/>
                  <a:pt x="481" y="67"/>
                  <a:pt x="477" y="72"/>
                </a:cubicBezTo>
                <a:cubicBezTo>
                  <a:pt x="470" y="67"/>
                  <a:pt x="462" y="64"/>
                  <a:pt x="452" y="64"/>
                </a:cubicBezTo>
                <a:cubicBezTo>
                  <a:pt x="437" y="64"/>
                  <a:pt x="423" y="73"/>
                  <a:pt x="416" y="85"/>
                </a:cubicBezTo>
                <a:cubicBezTo>
                  <a:pt x="411" y="69"/>
                  <a:pt x="395" y="57"/>
                  <a:pt x="376" y="57"/>
                </a:cubicBezTo>
                <a:cubicBezTo>
                  <a:pt x="375" y="57"/>
                  <a:pt x="374" y="57"/>
                  <a:pt x="373" y="57"/>
                </a:cubicBezTo>
                <a:cubicBezTo>
                  <a:pt x="366" y="43"/>
                  <a:pt x="352" y="33"/>
                  <a:pt x="335" y="33"/>
                </a:cubicBezTo>
                <a:cubicBezTo>
                  <a:pt x="328" y="33"/>
                  <a:pt x="322" y="34"/>
                  <a:pt x="317" y="37"/>
                </a:cubicBezTo>
                <a:cubicBezTo>
                  <a:pt x="317" y="37"/>
                  <a:pt x="317" y="36"/>
                  <a:pt x="317" y="36"/>
                </a:cubicBezTo>
                <a:cubicBezTo>
                  <a:pt x="317" y="23"/>
                  <a:pt x="306" y="12"/>
                  <a:pt x="293" y="12"/>
                </a:cubicBezTo>
                <a:cubicBezTo>
                  <a:pt x="285" y="12"/>
                  <a:pt x="278" y="16"/>
                  <a:pt x="274" y="23"/>
                </a:cubicBezTo>
                <a:cubicBezTo>
                  <a:pt x="269" y="19"/>
                  <a:pt x="263" y="17"/>
                  <a:pt x="257" y="16"/>
                </a:cubicBezTo>
                <a:cubicBezTo>
                  <a:pt x="254" y="6"/>
                  <a:pt x="245" y="0"/>
                  <a:pt x="235" y="0"/>
                </a:cubicBezTo>
                <a:cubicBezTo>
                  <a:pt x="222" y="0"/>
                  <a:pt x="212" y="10"/>
                  <a:pt x="212" y="22"/>
                </a:cubicBezTo>
                <a:cubicBezTo>
                  <a:pt x="212" y="23"/>
                  <a:pt x="212" y="23"/>
                  <a:pt x="212" y="24"/>
                </a:cubicBezTo>
                <a:cubicBezTo>
                  <a:pt x="210" y="23"/>
                  <a:pt x="207" y="22"/>
                  <a:pt x="204" y="22"/>
                </a:cubicBezTo>
                <a:cubicBezTo>
                  <a:pt x="187" y="22"/>
                  <a:pt x="173" y="36"/>
                  <a:pt x="173" y="53"/>
                </a:cubicBezTo>
                <a:cubicBezTo>
                  <a:pt x="173" y="57"/>
                  <a:pt x="174" y="61"/>
                  <a:pt x="175" y="64"/>
                </a:cubicBezTo>
                <a:cubicBezTo>
                  <a:pt x="174" y="64"/>
                  <a:pt x="173" y="64"/>
                  <a:pt x="171" y="64"/>
                </a:cubicBezTo>
                <a:cubicBezTo>
                  <a:pt x="161" y="64"/>
                  <a:pt x="152" y="68"/>
                  <a:pt x="144" y="74"/>
                </a:cubicBezTo>
                <a:cubicBezTo>
                  <a:pt x="141" y="54"/>
                  <a:pt x="124" y="40"/>
                  <a:pt x="104" y="40"/>
                </a:cubicBezTo>
                <a:cubicBezTo>
                  <a:pt x="85" y="40"/>
                  <a:pt x="69" y="52"/>
                  <a:pt x="64" y="70"/>
                </a:cubicBezTo>
                <a:cubicBezTo>
                  <a:pt x="60" y="68"/>
                  <a:pt x="56" y="67"/>
                  <a:pt x="52" y="67"/>
                </a:cubicBezTo>
                <a:cubicBezTo>
                  <a:pt x="34" y="67"/>
                  <a:pt x="21" y="81"/>
                  <a:pt x="21" y="98"/>
                </a:cubicBezTo>
                <a:cubicBezTo>
                  <a:pt x="21" y="100"/>
                  <a:pt x="21" y="101"/>
                  <a:pt x="21" y="103"/>
                </a:cubicBezTo>
                <a:cubicBezTo>
                  <a:pt x="8" y="113"/>
                  <a:pt x="0" y="129"/>
                  <a:pt x="0" y="147"/>
                </a:cubicBezTo>
                <a:cubicBezTo>
                  <a:pt x="0" y="174"/>
                  <a:pt x="19" y="197"/>
                  <a:pt x="45" y="202"/>
                </a:cubicBezTo>
                <a:cubicBezTo>
                  <a:pt x="45" y="203"/>
                  <a:pt x="45" y="203"/>
                  <a:pt x="45" y="203"/>
                </a:cubicBezTo>
                <a:cubicBezTo>
                  <a:pt x="513" y="203"/>
                  <a:pt x="513" y="203"/>
                  <a:pt x="513" y="203"/>
                </a:cubicBezTo>
                <a:cubicBezTo>
                  <a:pt x="513" y="202"/>
                  <a:pt x="513" y="202"/>
                  <a:pt x="513" y="202"/>
                </a:cubicBezTo>
                <a:cubicBezTo>
                  <a:pt x="539" y="196"/>
                  <a:pt x="558" y="174"/>
                  <a:pt x="558" y="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3463980" y="130608"/>
            <a:ext cx="944933" cy="404502"/>
          </a:xfrm>
          <a:custGeom>
            <a:avLst/>
            <a:gdLst>
              <a:gd name="T0" fmla="*/ 558 w 558"/>
              <a:gd name="T1" fmla="*/ 147 h 203"/>
              <a:gd name="T2" fmla="*/ 514 w 558"/>
              <a:gd name="T3" fmla="*/ 92 h 203"/>
              <a:gd name="T4" fmla="*/ 515 w 558"/>
              <a:gd name="T5" fmla="*/ 84 h 203"/>
              <a:gd name="T6" fmla="*/ 494 w 558"/>
              <a:gd name="T7" fmla="*/ 63 h 203"/>
              <a:gd name="T8" fmla="*/ 477 w 558"/>
              <a:gd name="T9" fmla="*/ 72 h 203"/>
              <a:gd name="T10" fmla="*/ 452 w 558"/>
              <a:gd name="T11" fmla="*/ 64 h 203"/>
              <a:gd name="T12" fmla="*/ 416 w 558"/>
              <a:gd name="T13" fmla="*/ 85 h 203"/>
              <a:gd name="T14" fmla="*/ 376 w 558"/>
              <a:gd name="T15" fmla="*/ 57 h 203"/>
              <a:gd name="T16" fmla="*/ 373 w 558"/>
              <a:gd name="T17" fmla="*/ 57 h 203"/>
              <a:gd name="T18" fmla="*/ 335 w 558"/>
              <a:gd name="T19" fmla="*/ 33 h 203"/>
              <a:gd name="T20" fmla="*/ 317 w 558"/>
              <a:gd name="T21" fmla="*/ 37 h 203"/>
              <a:gd name="T22" fmla="*/ 317 w 558"/>
              <a:gd name="T23" fmla="*/ 36 h 203"/>
              <a:gd name="T24" fmla="*/ 293 w 558"/>
              <a:gd name="T25" fmla="*/ 12 h 203"/>
              <a:gd name="T26" fmla="*/ 274 w 558"/>
              <a:gd name="T27" fmla="*/ 23 h 203"/>
              <a:gd name="T28" fmla="*/ 257 w 558"/>
              <a:gd name="T29" fmla="*/ 16 h 203"/>
              <a:gd name="T30" fmla="*/ 235 w 558"/>
              <a:gd name="T31" fmla="*/ 0 h 203"/>
              <a:gd name="T32" fmla="*/ 212 w 558"/>
              <a:gd name="T33" fmla="*/ 22 h 203"/>
              <a:gd name="T34" fmla="*/ 212 w 558"/>
              <a:gd name="T35" fmla="*/ 24 h 203"/>
              <a:gd name="T36" fmla="*/ 204 w 558"/>
              <a:gd name="T37" fmla="*/ 22 h 203"/>
              <a:gd name="T38" fmla="*/ 173 w 558"/>
              <a:gd name="T39" fmla="*/ 53 h 203"/>
              <a:gd name="T40" fmla="*/ 175 w 558"/>
              <a:gd name="T41" fmla="*/ 64 h 203"/>
              <a:gd name="T42" fmla="*/ 171 w 558"/>
              <a:gd name="T43" fmla="*/ 64 h 203"/>
              <a:gd name="T44" fmla="*/ 144 w 558"/>
              <a:gd name="T45" fmla="*/ 74 h 203"/>
              <a:gd name="T46" fmla="*/ 104 w 558"/>
              <a:gd name="T47" fmla="*/ 40 h 203"/>
              <a:gd name="T48" fmla="*/ 64 w 558"/>
              <a:gd name="T49" fmla="*/ 70 h 203"/>
              <a:gd name="T50" fmla="*/ 52 w 558"/>
              <a:gd name="T51" fmla="*/ 67 h 203"/>
              <a:gd name="T52" fmla="*/ 21 w 558"/>
              <a:gd name="T53" fmla="*/ 98 h 203"/>
              <a:gd name="T54" fmla="*/ 21 w 558"/>
              <a:gd name="T55" fmla="*/ 103 h 203"/>
              <a:gd name="T56" fmla="*/ 0 w 558"/>
              <a:gd name="T57" fmla="*/ 147 h 203"/>
              <a:gd name="T58" fmla="*/ 45 w 558"/>
              <a:gd name="T59" fmla="*/ 202 h 203"/>
              <a:gd name="T60" fmla="*/ 45 w 558"/>
              <a:gd name="T61" fmla="*/ 203 h 203"/>
              <a:gd name="T62" fmla="*/ 513 w 558"/>
              <a:gd name="T63" fmla="*/ 203 h 203"/>
              <a:gd name="T64" fmla="*/ 513 w 558"/>
              <a:gd name="T65" fmla="*/ 202 h 203"/>
              <a:gd name="T66" fmla="*/ 558 w 558"/>
              <a:gd name="T67" fmla="*/ 14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" h="203">
                <a:moveTo>
                  <a:pt x="558" y="147"/>
                </a:moveTo>
                <a:cubicBezTo>
                  <a:pt x="558" y="120"/>
                  <a:pt x="539" y="98"/>
                  <a:pt x="514" y="92"/>
                </a:cubicBezTo>
                <a:cubicBezTo>
                  <a:pt x="515" y="90"/>
                  <a:pt x="515" y="87"/>
                  <a:pt x="515" y="84"/>
                </a:cubicBezTo>
                <a:cubicBezTo>
                  <a:pt x="515" y="73"/>
                  <a:pt x="506" y="63"/>
                  <a:pt x="494" y="63"/>
                </a:cubicBezTo>
                <a:cubicBezTo>
                  <a:pt x="487" y="63"/>
                  <a:pt x="481" y="67"/>
                  <a:pt x="477" y="72"/>
                </a:cubicBezTo>
                <a:cubicBezTo>
                  <a:pt x="470" y="67"/>
                  <a:pt x="462" y="64"/>
                  <a:pt x="452" y="64"/>
                </a:cubicBezTo>
                <a:cubicBezTo>
                  <a:pt x="437" y="64"/>
                  <a:pt x="423" y="73"/>
                  <a:pt x="416" y="85"/>
                </a:cubicBezTo>
                <a:cubicBezTo>
                  <a:pt x="411" y="69"/>
                  <a:pt x="395" y="57"/>
                  <a:pt x="376" y="57"/>
                </a:cubicBezTo>
                <a:cubicBezTo>
                  <a:pt x="375" y="57"/>
                  <a:pt x="374" y="57"/>
                  <a:pt x="373" y="57"/>
                </a:cubicBezTo>
                <a:cubicBezTo>
                  <a:pt x="366" y="43"/>
                  <a:pt x="352" y="33"/>
                  <a:pt x="335" y="33"/>
                </a:cubicBezTo>
                <a:cubicBezTo>
                  <a:pt x="328" y="33"/>
                  <a:pt x="322" y="34"/>
                  <a:pt x="317" y="37"/>
                </a:cubicBezTo>
                <a:cubicBezTo>
                  <a:pt x="317" y="37"/>
                  <a:pt x="317" y="36"/>
                  <a:pt x="317" y="36"/>
                </a:cubicBezTo>
                <a:cubicBezTo>
                  <a:pt x="317" y="23"/>
                  <a:pt x="306" y="12"/>
                  <a:pt x="293" y="12"/>
                </a:cubicBezTo>
                <a:cubicBezTo>
                  <a:pt x="285" y="12"/>
                  <a:pt x="278" y="16"/>
                  <a:pt x="274" y="23"/>
                </a:cubicBezTo>
                <a:cubicBezTo>
                  <a:pt x="269" y="19"/>
                  <a:pt x="263" y="17"/>
                  <a:pt x="257" y="16"/>
                </a:cubicBezTo>
                <a:cubicBezTo>
                  <a:pt x="254" y="6"/>
                  <a:pt x="245" y="0"/>
                  <a:pt x="235" y="0"/>
                </a:cubicBezTo>
                <a:cubicBezTo>
                  <a:pt x="222" y="0"/>
                  <a:pt x="212" y="10"/>
                  <a:pt x="212" y="22"/>
                </a:cubicBezTo>
                <a:cubicBezTo>
                  <a:pt x="212" y="23"/>
                  <a:pt x="212" y="23"/>
                  <a:pt x="212" y="24"/>
                </a:cubicBezTo>
                <a:cubicBezTo>
                  <a:pt x="210" y="23"/>
                  <a:pt x="207" y="22"/>
                  <a:pt x="204" y="22"/>
                </a:cubicBezTo>
                <a:cubicBezTo>
                  <a:pt x="187" y="22"/>
                  <a:pt x="173" y="36"/>
                  <a:pt x="173" y="53"/>
                </a:cubicBezTo>
                <a:cubicBezTo>
                  <a:pt x="173" y="57"/>
                  <a:pt x="174" y="61"/>
                  <a:pt x="175" y="64"/>
                </a:cubicBezTo>
                <a:cubicBezTo>
                  <a:pt x="174" y="64"/>
                  <a:pt x="173" y="64"/>
                  <a:pt x="171" y="64"/>
                </a:cubicBezTo>
                <a:cubicBezTo>
                  <a:pt x="161" y="64"/>
                  <a:pt x="152" y="68"/>
                  <a:pt x="144" y="74"/>
                </a:cubicBezTo>
                <a:cubicBezTo>
                  <a:pt x="141" y="54"/>
                  <a:pt x="124" y="40"/>
                  <a:pt x="104" y="40"/>
                </a:cubicBezTo>
                <a:cubicBezTo>
                  <a:pt x="85" y="40"/>
                  <a:pt x="69" y="52"/>
                  <a:pt x="64" y="70"/>
                </a:cubicBezTo>
                <a:cubicBezTo>
                  <a:pt x="60" y="68"/>
                  <a:pt x="56" y="67"/>
                  <a:pt x="52" y="67"/>
                </a:cubicBezTo>
                <a:cubicBezTo>
                  <a:pt x="34" y="67"/>
                  <a:pt x="21" y="81"/>
                  <a:pt x="21" y="98"/>
                </a:cubicBezTo>
                <a:cubicBezTo>
                  <a:pt x="21" y="100"/>
                  <a:pt x="21" y="101"/>
                  <a:pt x="21" y="103"/>
                </a:cubicBezTo>
                <a:cubicBezTo>
                  <a:pt x="8" y="113"/>
                  <a:pt x="0" y="129"/>
                  <a:pt x="0" y="147"/>
                </a:cubicBezTo>
                <a:cubicBezTo>
                  <a:pt x="0" y="174"/>
                  <a:pt x="19" y="197"/>
                  <a:pt x="45" y="202"/>
                </a:cubicBezTo>
                <a:cubicBezTo>
                  <a:pt x="45" y="203"/>
                  <a:pt x="45" y="203"/>
                  <a:pt x="45" y="203"/>
                </a:cubicBezTo>
                <a:cubicBezTo>
                  <a:pt x="513" y="203"/>
                  <a:pt x="513" y="203"/>
                  <a:pt x="513" y="203"/>
                </a:cubicBezTo>
                <a:cubicBezTo>
                  <a:pt x="513" y="202"/>
                  <a:pt x="513" y="202"/>
                  <a:pt x="513" y="202"/>
                </a:cubicBezTo>
                <a:cubicBezTo>
                  <a:pt x="539" y="196"/>
                  <a:pt x="558" y="174"/>
                  <a:pt x="558" y="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68" name="Group 67"/>
          <p:cNvGrpSpPr/>
          <p:nvPr/>
        </p:nvGrpSpPr>
        <p:grpSpPr>
          <a:xfrm>
            <a:off x="53092" y="-88043"/>
            <a:ext cx="1302963" cy="986458"/>
            <a:chOff x="146844" y="3367882"/>
            <a:chExt cx="1579563" cy="1581943"/>
          </a:xfrm>
          <a:scene3d>
            <a:camera prst="isometricBottomDown"/>
            <a:lightRig rig="threePt" dir="t"/>
          </a:scene3d>
        </p:grpSpPr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2241596" y="848367"/>
            <a:ext cx="4977689" cy="65403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HƯỚNG DẪN TRÌNH BÀY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7790" y="2700497"/>
            <a:ext cx="772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Đoạn chính tả gồm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454" y="3224194"/>
            <a:ext cx="651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Đoạn chính tả gồm có 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6454" y="2690040"/>
            <a:ext cx="780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6454" y="3234174"/>
            <a:ext cx="79143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16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0461"/>
            <a:ext cx="12192000" cy="69723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2036" y="2207457"/>
            <a:ext cx="810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8163" y="3425689"/>
            <a:ext cx="210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nguyệt</a:t>
            </a:r>
            <a:r>
              <a:rPr lang="en-SG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quế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1343" y="3467364"/>
            <a:ext cx="205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9361" y="3425689"/>
            <a:ext cx="205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giành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圆角矩形 23">
            <a:extLst>
              <a:ext uri="{FF2B5EF4-FFF2-40B4-BE49-F238E27FC236}">
                <a16:creationId xmlns:a16="http://schemas.microsoft.com/office/drawing/2014/main" id="{5BECD161-EE20-412F-9FDB-01E9A9430908}"/>
              </a:ext>
            </a:extLst>
          </p:cNvPr>
          <p:cNvSpPr/>
          <p:nvPr/>
        </p:nvSpPr>
        <p:spPr>
          <a:xfrm>
            <a:off x="3952874" y="664711"/>
            <a:ext cx="5191126" cy="4906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CHÍNH TẢ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448029"/>
            <a:ext cx="12192000" cy="1409971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 flipH="1">
            <a:off x="-328614" y="5257800"/>
            <a:ext cx="5085917" cy="1600200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 flipH="1">
            <a:off x="9234488" y="5414963"/>
            <a:ext cx="2957512" cy="1426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81975" y="4124325"/>
            <a:ext cx="4162425" cy="288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8652656" y="4124325"/>
            <a:ext cx="3615544" cy="28191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09915" y="1983718"/>
            <a:ext cx="7986713" cy="327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6341" y="1958016"/>
            <a:ext cx="3744000" cy="3110400"/>
          </a:xfrm>
          <a:prstGeom prst="rect">
            <a:avLst/>
          </a:prstGeom>
          <a:blipFill dpi="0" rotWithShape="1">
            <a:blip r:embed="rId6">
              <a:alphaModFix amt="69000"/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25" name="TextBox 24"/>
          <p:cNvSpPr txBox="1"/>
          <p:nvPr/>
        </p:nvSpPr>
        <p:spPr>
          <a:xfrm>
            <a:off x="4800341" y="1981473"/>
            <a:ext cx="5596287" cy="3108543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 thế khi ngồi viết: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Lưng thẳng không tì ngực vào bàn.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Mắt cách vở khoảng 25 – 30cm.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Tay phải cầm bút.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Tay trái tì nhẹ lên mép bàn để giữ.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Hai chân để song song thoải mái.</a:t>
            </a:r>
          </a:p>
        </p:txBody>
      </p:sp>
    </p:spTree>
    <p:extLst>
      <p:ext uri="{BB962C8B-B14F-4D97-AF65-F5344CB8AC3E}">
        <p14:creationId xmlns:p14="http://schemas.microsoft.com/office/powerpoint/2010/main" val="23448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422789" y="43926"/>
            <a:ext cx="2208279" cy="18118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892814" y="247382"/>
            <a:ext cx="1269472" cy="121485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0" y="11769"/>
            <a:ext cx="1652476" cy="1450463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900756" y="-85690"/>
            <a:ext cx="2346661" cy="979237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4305" y="797890"/>
            <a:ext cx="635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(Nghe-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)</a:t>
            </a:r>
            <a:endParaRPr lang="zh-CN" altLang="en-US" sz="3600" b="1" dirty="0">
              <a:solidFill>
                <a:schemeClr val="accent3"/>
              </a:solidFill>
              <a:latin typeface="HP001 4 hàng" panose="020B0603050302020204" pitchFamily="34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21637" y="5167745"/>
            <a:ext cx="1870364" cy="15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85767" y="2373054"/>
            <a:ext cx="100710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Ngựa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Vốn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nhẹn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giành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vòng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nguyệt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quế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mải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ngắm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ới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suối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chẳng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cha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móng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thua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Ngựa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đừng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7423" y="1517532"/>
            <a:ext cx="687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Cuộc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chạy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đua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trong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rừng</a:t>
            </a:r>
            <a:endParaRPr lang="en-US" sz="4000" b="1" dirty="0">
              <a:solidFill>
                <a:schemeClr val="accent6"/>
              </a:solidFill>
              <a:latin typeface="HP001 4 hàng" panose="020B060305030202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06505B-BADE-4A0B-81C2-E676C4A0D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795" y="5211674"/>
            <a:ext cx="2095792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圆角矩形 23">
            <a:extLst>
              <a:ext uri="{FF2B5EF4-FFF2-40B4-BE49-F238E27FC236}">
                <a16:creationId xmlns:a16="http://schemas.microsoft.com/office/drawing/2014/main" id="{A19697E1-27BF-4777-874C-A0F9FB1011E4}"/>
              </a:ext>
            </a:extLst>
          </p:cNvPr>
          <p:cNvSpPr/>
          <p:nvPr/>
        </p:nvSpPr>
        <p:spPr>
          <a:xfrm>
            <a:off x="3342261" y="171945"/>
            <a:ext cx="5258321" cy="51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088" y="917359"/>
            <a:ext cx="105186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ct val="50000"/>
              </a:spcBef>
              <a:buAutoNum type="alphaLcParenR"/>
            </a:pPr>
            <a:r>
              <a:rPr lang="en-SG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hay n?</a:t>
            </a:r>
          </a:p>
          <a:p>
            <a:pPr algn="just">
              <a:spcBef>
                <a:spcPct val="50000"/>
              </a:spcBef>
            </a:pP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iên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ghì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cương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….ai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nịt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gang,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mũ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quấn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ụa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rủ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Con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sẫm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thon.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ạnh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buốt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căm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căm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….ó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đẫm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mồ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…..ó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</a:t>
            </a:r>
            <a:r>
              <a:rPr lang="en-SG" altLang="en-US" sz="32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Hưng</a:t>
            </a:r>
            <a:endParaRPr lang="vi-VN" altLang="en-US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AD595-728D-45E1-923B-118795A18F83}"/>
              </a:ext>
            </a:extLst>
          </p:cNvPr>
          <p:cNvSpPr txBox="1"/>
          <p:nvPr/>
        </p:nvSpPr>
        <p:spPr>
          <a:xfrm>
            <a:off x="3635469" y="1480383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280193-492B-432A-AD23-B663097BBCE0}"/>
              </a:ext>
            </a:extLst>
          </p:cNvPr>
          <p:cNvSpPr txBox="1"/>
          <p:nvPr/>
        </p:nvSpPr>
        <p:spPr>
          <a:xfrm>
            <a:off x="3014516" y="1954136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EE738A-9F70-4E40-953D-C31445E23646}"/>
              </a:ext>
            </a:extLst>
          </p:cNvPr>
          <p:cNvSpPr txBox="1"/>
          <p:nvPr/>
        </p:nvSpPr>
        <p:spPr>
          <a:xfrm>
            <a:off x="3635469" y="2503539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FC3895-C564-49E7-BE68-DA21B3D0B800}"/>
              </a:ext>
            </a:extLst>
          </p:cNvPr>
          <p:cNvSpPr txBox="1"/>
          <p:nvPr/>
        </p:nvSpPr>
        <p:spPr>
          <a:xfrm>
            <a:off x="6831263" y="2503538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A564F9-7335-497C-BA42-5F38047B266D}"/>
              </a:ext>
            </a:extLst>
          </p:cNvPr>
          <p:cNvSpPr txBox="1"/>
          <p:nvPr/>
        </p:nvSpPr>
        <p:spPr>
          <a:xfrm>
            <a:off x="817335" y="2927599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72F4ED-1691-4855-A000-FAB8609D1F63}"/>
              </a:ext>
            </a:extLst>
          </p:cNvPr>
          <p:cNvSpPr txBox="1"/>
          <p:nvPr/>
        </p:nvSpPr>
        <p:spPr>
          <a:xfrm>
            <a:off x="7064811" y="2950229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014348-A978-440B-96B3-B2ECE22A9D33}"/>
              </a:ext>
            </a:extLst>
          </p:cNvPr>
          <p:cNvSpPr txBox="1"/>
          <p:nvPr/>
        </p:nvSpPr>
        <p:spPr>
          <a:xfrm>
            <a:off x="2823635" y="3512374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7E02E0-A210-42C5-8F96-F8662A3A6218}"/>
              </a:ext>
            </a:extLst>
          </p:cNvPr>
          <p:cNvSpPr txBox="1"/>
          <p:nvPr/>
        </p:nvSpPr>
        <p:spPr>
          <a:xfrm>
            <a:off x="8543432" y="3426355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007443-D592-45BA-9A0C-EE996B49CACE}"/>
              </a:ext>
            </a:extLst>
          </p:cNvPr>
          <p:cNvSpPr txBox="1"/>
          <p:nvPr/>
        </p:nvSpPr>
        <p:spPr>
          <a:xfrm>
            <a:off x="5466365" y="3911051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A3254-575C-44B3-9B38-52684FB50725}"/>
              </a:ext>
            </a:extLst>
          </p:cNvPr>
          <p:cNvSpPr txBox="1"/>
          <p:nvPr/>
        </p:nvSpPr>
        <p:spPr>
          <a:xfrm>
            <a:off x="7424488" y="3911051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40E67-255B-4863-9B1A-377F16CFD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208" y="-6626"/>
            <a:ext cx="2095792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  <p:bldP spid="20" grpId="0"/>
      <p:bldP spid="24" grpId="0"/>
      <p:bldP spid="25" grpId="0"/>
      <p:bldP spid="26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  <p:tag name="INKNOELEADERBOARD" val="-184223716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566</Words>
  <Application>Microsoft Office PowerPoint</Application>
  <PresentationFormat>Widescreen</PresentationFormat>
  <Paragraphs>66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黑体</vt:lpstr>
      <vt:lpstr>宋体</vt:lpstr>
      <vt:lpstr>Arial</vt:lpstr>
      <vt:lpstr>Arial Unicode MS</vt:lpstr>
      <vt:lpstr>Calibri</vt:lpstr>
      <vt:lpstr>Calibri Light</vt:lpstr>
      <vt:lpstr>Cambria</vt:lpstr>
      <vt:lpstr>Constantia</vt:lpstr>
      <vt:lpstr>HP001 4 hàng</vt:lpstr>
      <vt:lpstr>inpin heiti</vt:lpstr>
      <vt:lpstr>Times New Roman</vt:lpstr>
      <vt:lpstr>字魂17号-萌趣果冻体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542</cp:revision>
  <dcterms:created xsi:type="dcterms:W3CDTF">2016-02-25T11:28:42Z</dcterms:created>
  <dcterms:modified xsi:type="dcterms:W3CDTF">2022-03-24T08:43:48Z</dcterms:modified>
</cp:coreProperties>
</file>