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5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.VnTime" panose="020B7200000000000000" pitchFamily="34" charset="0"/>
      <p:regular r:id="rId12"/>
      <p:bold r:id="rId13"/>
      <p:italic r:id="rId14"/>
      <p:boldItalic r:id="rId15"/>
    </p:embeddedFont>
    <p:embeddedFont>
      <p:font typeface="Schoolbell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730" y="72"/>
      </p:cViewPr>
      <p:guideLst>
        <p:guide orient="horz" pos="219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0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svg"/><Relationship Id="rId7" Type="http://schemas.openxmlformats.org/officeDocument/2006/relationships/image" Target="../media/image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svg"/><Relationship Id="rId4" Type="http://schemas.openxmlformats.org/officeDocument/2006/relationships/image" Target="../media/image13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6.svg"/><Relationship Id="rId5" Type="http://schemas.openxmlformats.org/officeDocument/2006/relationships/image" Target="../media/image26.sv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0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2866">
            <a:off x="15628154" y="6842571"/>
            <a:ext cx="3622898" cy="35240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69403" y="604303"/>
            <a:ext cx="2192744" cy="13754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71250" y="2539324"/>
            <a:ext cx="2165109" cy="112585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5385" b="6586"/>
          <a:stretch>
            <a:fillRect/>
          </a:stretch>
        </p:blipFill>
        <p:spPr>
          <a:xfrm>
            <a:off x="0" y="8045255"/>
            <a:ext cx="1594316" cy="22460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51396" y="1406289"/>
            <a:ext cx="1385209" cy="1146924"/>
          </a:xfrm>
          <a:prstGeom prst="rect">
            <a:avLst/>
          </a:prstGeom>
        </p:spPr>
      </p:pic>
      <p:grpSp>
        <p:nvGrpSpPr>
          <p:cNvPr id="23" name="Group 2">
            <a:extLst>
              <a:ext uri="{FF2B5EF4-FFF2-40B4-BE49-F238E27FC236}">
                <a16:creationId xmlns:a16="http://schemas.microsoft.com/office/drawing/2014/main" id="{E5454A1C-315F-4B23-9E62-6A2642D21B37}"/>
              </a:ext>
            </a:extLst>
          </p:cNvPr>
          <p:cNvGrpSpPr/>
          <p:nvPr/>
        </p:nvGrpSpPr>
        <p:grpSpPr>
          <a:xfrm>
            <a:off x="2030165" y="-1822710"/>
            <a:ext cx="14227669" cy="13932420"/>
            <a:chOff x="0" y="0"/>
            <a:chExt cx="18970226" cy="18576560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AB12C5F3-E5F5-4867-80C2-D2E3971C38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8970226" cy="18576560"/>
              <a:chOff x="-72390" y="7620"/>
              <a:chExt cx="6487160" cy="6352540"/>
            </a:xfrm>
          </p:grpSpPr>
          <p:sp>
            <p:nvSpPr>
              <p:cNvPr id="31" name="Freeform 4">
                <a:extLst>
                  <a:ext uri="{FF2B5EF4-FFF2-40B4-BE49-F238E27FC236}">
                    <a16:creationId xmlns:a16="http://schemas.microsoft.com/office/drawing/2014/main" id="{A8338FF3-E713-42BE-B189-5CD09BD74722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3F515923-4708-4ABC-9B7B-92EFCA940D5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5299" y="533984"/>
              <a:ext cx="17879627" cy="17508593"/>
              <a:chOff x="-72390" y="7620"/>
              <a:chExt cx="6487160" cy="6352540"/>
            </a:xfrm>
          </p:grpSpPr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FBED9325-7CC1-4170-B8AD-DADAD761B632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AFE2"/>
              </a:solidFill>
            </p:spPr>
          </p:sp>
        </p:grpSp>
        <p:grpSp>
          <p:nvGrpSpPr>
            <p:cNvPr id="26" name="Group 7">
              <a:extLst>
                <a:ext uri="{FF2B5EF4-FFF2-40B4-BE49-F238E27FC236}">
                  <a16:creationId xmlns:a16="http://schemas.microsoft.com/office/drawing/2014/main" id="{9D8BC93D-DEF9-4DDB-9288-A9B3CDBA88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61806" y="1137697"/>
              <a:ext cx="16646614" cy="16301167"/>
              <a:chOff x="-72390" y="7620"/>
              <a:chExt cx="6487160" cy="6352540"/>
            </a:xfrm>
          </p:grpSpPr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E2EAED01-595E-4B84-BB64-55DD24391FB4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BE051"/>
              </a:solidFill>
            </p:spPr>
          </p:sp>
        </p:grpSp>
        <p:grpSp>
          <p:nvGrpSpPr>
            <p:cNvPr id="27" name="Group 9">
              <a:extLst>
                <a:ext uri="{FF2B5EF4-FFF2-40B4-BE49-F238E27FC236}">
                  <a16:creationId xmlns:a16="http://schemas.microsoft.com/office/drawing/2014/main" id="{034F4D1F-FE98-4728-B835-680E9C134C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73639" y="1736833"/>
              <a:ext cx="15422948" cy="15102894"/>
              <a:chOff x="-72390" y="7620"/>
              <a:chExt cx="6487160" cy="6352540"/>
            </a:xfrm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0BC8C6C3-F560-47D3-9720-35C86C58888C}"/>
                  </a:ext>
                </a:extLst>
              </p:cNvPr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EE37EA54-B4CB-4A96-8DF9-C7EF6A6C8267}"/>
              </a:ext>
            </a:extLst>
          </p:cNvPr>
          <p:cNvSpPr txBox="1"/>
          <p:nvPr/>
        </p:nvSpPr>
        <p:spPr>
          <a:xfrm>
            <a:off x="2286000" y="2017851"/>
            <a:ext cx="13206975" cy="8390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600" b="1" dirty="0" err="1">
                <a:solidFill>
                  <a:srgbClr val="7030A0"/>
                </a:solidFill>
                <a:latin typeface="Stella"/>
              </a:rPr>
              <a:t>Toán</a:t>
            </a:r>
            <a:endParaRPr lang="en-US" sz="14600" b="1" dirty="0">
              <a:solidFill>
                <a:srgbClr val="7030A0"/>
              </a:solidFill>
              <a:latin typeface="Stella"/>
            </a:endParaRPr>
          </a:p>
          <a:p>
            <a:pPr algn="ctr"/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Các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số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có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bốn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chữ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số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</a:p>
          <a:p>
            <a:pPr algn="ctr"/>
            <a:r>
              <a:rPr lang="en-US" sz="8000" b="1" dirty="0">
                <a:solidFill>
                  <a:srgbClr val="7030A0"/>
                </a:solidFill>
                <a:latin typeface="Stella"/>
              </a:rPr>
              <a:t>(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tiếp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Stella"/>
              </a:rPr>
              <a:t>theo</a:t>
            </a:r>
            <a:r>
              <a:rPr lang="en-US" sz="8000" b="1" dirty="0">
                <a:solidFill>
                  <a:srgbClr val="7030A0"/>
                </a:solidFill>
                <a:latin typeface="Stella"/>
              </a:rPr>
              <a:t> )</a:t>
            </a:r>
          </a:p>
          <a:p>
            <a:pPr algn="ctr"/>
            <a:r>
              <a:rPr lang="en-US" sz="5400" b="1" dirty="0">
                <a:solidFill>
                  <a:srgbClr val="7030A0"/>
                </a:solidFill>
                <a:latin typeface="Stella"/>
              </a:rPr>
              <a:t>SGK – </a:t>
            </a:r>
            <a:r>
              <a:rPr lang="en-US" sz="5400" b="1" dirty="0" err="1">
                <a:solidFill>
                  <a:srgbClr val="7030A0"/>
                </a:solidFill>
                <a:latin typeface="Stella"/>
              </a:rPr>
              <a:t>trang</a:t>
            </a:r>
            <a:r>
              <a:rPr lang="en-US" sz="5400" b="1" dirty="0">
                <a:solidFill>
                  <a:srgbClr val="7030A0"/>
                </a:solidFill>
                <a:latin typeface="Stella"/>
              </a:rPr>
              <a:t> 95</a:t>
            </a:r>
          </a:p>
          <a:p>
            <a:pPr algn="ctr">
              <a:lnSpc>
                <a:spcPts val="24500"/>
              </a:lnSpc>
            </a:pPr>
            <a:endParaRPr lang="en-US" sz="14600" dirty="0">
              <a:solidFill>
                <a:srgbClr val="FFFFFF"/>
              </a:solidFill>
              <a:latin typeface="Stell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3944600" y="7205802"/>
            <a:ext cx="3153324" cy="1588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0832">
            <a:off x="-898272" y="5999548"/>
            <a:ext cx="3853944" cy="39918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153324" cy="15881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53150" y="7740181"/>
            <a:ext cx="1104425" cy="13528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50080" y="2569573"/>
            <a:ext cx="138303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hiểu được: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Nhận biết số có 4 chữ số (trường hợp có chữ số 0)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Đọc, viết được số có 4 chữ số (trường hợp có chữ số 0)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 tục nhận ra thứ tự các số trong một nhóm các số có bốn chữ số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8953" y="5067300"/>
            <a:ext cx="14706600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0 .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0087" y="6814377"/>
            <a:ext cx="15084220" cy="236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có cơ hội hình thành, phát triển: </a:t>
            </a:r>
            <a:endParaRPr lang="en-US" sz="2800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trong HT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sáng tạo để giải quyết được các bài toán thực hiện đọc viết vác số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 sánh các số có 4 chữ số, viết các số có bốn chữ số theo thứ tự.</a:t>
            </a:r>
            <a:endParaRPr lang="en-US" sz="2800" dirty="0">
              <a:solidFill>
                <a:schemeClr val="bg1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8980" y="1215912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YÊU CẦU CẦN ĐẠT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953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3920" b="22209"/>
          <a:stretch>
            <a:fillRect/>
          </a:stretch>
        </p:blipFill>
        <p:spPr>
          <a:xfrm>
            <a:off x="4343294" y="0"/>
            <a:ext cx="1397314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5544800" y="7292340"/>
            <a:ext cx="3159702" cy="323619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180411" y="-249154"/>
            <a:ext cx="1927179" cy="1595664"/>
          </a:xfrm>
          <a:prstGeom prst="rect">
            <a:avLst/>
          </a:prstGeom>
        </p:spPr>
      </p:pic>
      <p:graphicFrame>
        <p:nvGraphicFramePr>
          <p:cNvPr id="81" name="Group 327">
            <a:extLst>
              <a:ext uri="{FF2B5EF4-FFF2-40B4-BE49-F238E27FC236}">
                <a16:creationId xmlns:a16="http://schemas.microsoft.com/office/drawing/2014/main" id="{113E6EA7-0DAB-4C5C-8A13-ECD8A90FAE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854732"/>
              </p:ext>
            </p:extLst>
          </p:nvPr>
        </p:nvGraphicFramePr>
        <p:xfrm>
          <a:off x="2171493" y="1372454"/>
          <a:ext cx="13258799" cy="8316288"/>
        </p:xfrm>
        <a:graphic>
          <a:graphicData uri="http://schemas.openxmlformats.org/drawingml/2006/table">
            <a:tbl>
              <a:tblPr/>
              <a:tblGrid>
                <a:gridCol w="1388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61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22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HÀNG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Viết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Đọc 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Trăm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Chục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E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hai nghìn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7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7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8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r>
                        <a:rPr kumimoji="0" 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1EE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2" name="Text Box 314">
            <a:extLst>
              <a:ext uri="{FF2B5EF4-FFF2-40B4-BE49-F238E27FC236}">
                <a16:creationId xmlns:a16="http://schemas.microsoft.com/office/drawing/2014/main" id="{724FCE15-99CC-4D64-80C8-8CDECD66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206" y="4602652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2700</a:t>
            </a:r>
          </a:p>
        </p:txBody>
      </p:sp>
      <p:sp>
        <p:nvSpPr>
          <p:cNvPr id="83" name="Text Box 315">
            <a:extLst>
              <a:ext uri="{FF2B5EF4-FFF2-40B4-BE49-F238E27FC236}">
                <a16:creationId xmlns:a16="http://schemas.microsoft.com/office/drawing/2014/main" id="{09EF44CE-CBA4-42C3-B52C-ED7FB524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310" y="4564891"/>
            <a:ext cx="497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nghìn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bảy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trăm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84" name="Text Box 317">
            <a:extLst>
              <a:ext uri="{FF2B5EF4-FFF2-40B4-BE49-F238E27FC236}">
                <a16:creationId xmlns:a16="http://schemas.microsoft.com/office/drawing/2014/main" id="{126092EF-8E68-45D7-8CAC-F19E1C66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4207" y="5693088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2750</a:t>
            </a:r>
          </a:p>
        </p:txBody>
      </p:sp>
      <p:sp>
        <p:nvSpPr>
          <p:cNvPr id="85" name="Text Box 318">
            <a:extLst>
              <a:ext uri="{FF2B5EF4-FFF2-40B4-BE49-F238E27FC236}">
                <a16:creationId xmlns:a16="http://schemas.microsoft.com/office/drawing/2014/main" id="{D91DB66E-86E9-4006-AC17-A3D006B0D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3908" y="5639631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hai nghìn bảy trăm năm mươi</a:t>
            </a:r>
          </a:p>
        </p:txBody>
      </p:sp>
      <p:sp>
        <p:nvSpPr>
          <p:cNvPr id="86" name="Text Box 328">
            <a:extLst>
              <a:ext uri="{FF2B5EF4-FFF2-40B4-BE49-F238E27FC236}">
                <a16:creationId xmlns:a16="http://schemas.microsoft.com/office/drawing/2014/main" id="{95D52C38-405F-462D-89CF-3E21C5FCC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031" y="6557066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87" name="Text Box 329">
            <a:extLst>
              <a:ext uri="{FF2B5EF4-FFF2-40B4-BE49-F238E27FC236}">
                <a16:creationId xmlns:a16="http://schemas.microsoft.com/office/drawing/2014/main" id="{32B4753E-F420-470B-8C4F-030DF56B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118" y="6695626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>
                <a:solidFill>
                  <a:srgbClr val="FF0000"/>
                </a:solidFill>
              </a:rPr>
              <a:t>hai nghìn không trăm hai mươi</a:t>
            </a:r>
          </a:p>
        </p:txBody>
      </p:sp>
      <p:sp>
        <p:nvSpPr>
          <p:cNvPr id="88" name="Text Box 330">
            <a:extLst>
              <a:ext uri="{FF2B5EF4-FFF2-40B4-BE49-F238E27FC236}">
                <a16:creationId xmlns:a16="http://schemas.microsoft.com/office/drawing/2014/main" id="{4593178E-EDB0-4B5D-9B87-9956782A5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29" y="7647502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2402</a:t>
            </a:r>
          </a:p>
        </p:txBody>
      </p:sp>
      <p:sp>
        <p:nvSpPr>
          <p:cNvPr id="89" name="Text Box 331">
            <a:extLst>
              <a:ext uri="{FF2B5EF4-FFF2-40B4-BE49-F238E27FC236}">
                <a16:creationId xmlns:a16="http://schemas.microsoft.com/office/drawing/2014/main" id="{FE3CB266-06C6-464A-8FF7-5D4968B3B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416" y="7742003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nghìn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bốn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trăm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linh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90" name="Text Box 332">
            <a:extLst>
              <a:ext uri="{FF2B5EF4-FFF2-40B4-BE49-F238E27FC236}">
                <a16:creationId xmlns:a16="http://schemas.microsoft.com/office/drawing/2014/main" id="{D6D4E720-F584-4BD2-9670-D7D1B2A24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031" y="8737938"/>
            <a:ext cx="16202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91" name="Text Box 333">
            <a:extLst>
              <a:ext uri="{FF2B5EF4-FFF2-40B4-BE49-F238E27FC236}">
                <a16:creationId xmlns:a16="http://schemas.microsoft.com/office/drawing/2014/main" id="{6077C1FD-D07A-40C3-9E96-7112CD133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0818" y="8691335"/>
            <a:ext cx="64811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 err="1">
                <a:solidFill>
                  <a:srgbClr val="FF0000"/>
                </a:solidFill>
              </a:rPr>
              <a:t>hai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nghìn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không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trăm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linh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năm</a:t>
            </a:r>
            <a:endParaRPr lang="en-US" alt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6057" r="6198" b="23952"/>
          <a:stretch>
            <a:fillRect/>
          </a:stretch>
        </p:blipFill>
        <p:spPr>
          <a:xfrm flipH="1">
            <a:off x="12398477" y="5439267"/>
            <a:ext cx="5889523" cy="48477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531350" y="8777585"/>
            <a:ext cx="4403856" cy="17135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11143" b="6763"/>
          <a:stretch>
            <a:fillRect/>
          </a:stretch>
        </p:blipFill>
        <p:spPr>
          <a:xfrm flipH="1">
            <a:off x="15364080" y="7760048"/>
            <a:ext cx="2923920" cy="2526952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13491" flipH="1">
            <a:off x="-38100" y="6985000"/>
            <a:ext cx="2108835" cy="324167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0E10D4CB-89BB-4799-A69D-DDE9D8E5415A}"/>
              </a:ext>
            </a:extLst>
          </p:cNvPr>
          <p:cNvGrpSpPr>
            <a:grpSpLocks/>
          </p:cNvGrpSpPr>
          <p:nvPr/>
        </p:nvGrpSpPr>
        <p:grpSpPr bwMode="auto">
          <a:xfrm>
            <a:off x="1628193" y="1073141"/>
            <a:ext cx="15391534" cy="1785360"/>
            <a:chOff x="126" y="-1077"/>
            <a:chExt cx="5866" cy="2507"/>
          </a:xfrm>
        </p:grpSpPr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4F2F5D90-3A1C-4D6E-8955-1DAF133CE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" y="-1077"/>
              <a:ext cx="5222" cy="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        </a:t>
              </a:r>
              <a:endParaRPr lang="en-US" altLang="en-US" sz="4400" b="1" i="1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7800; 3690; 6504; 4081; 5005 (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i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sz="4400" b="1" i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AE6190DA-99A7-44A3-BAB2-C0A8D01AB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" y="1011"/>
              <a:ext cx="384" cy="28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0" name="Rectangle 11">
            <a:extLst>
              <a:ext uri="{FF2B5EF4-FFF2-40B4-BE49-F238E27FC236}">
                <a16:creationId xmlns:a16="http://schemas.microsoft.com/office/drawing/2014/main" id="{AEDBA74A-E320-4904-9FA4-D416F4D45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5520" y="3222659"/>
            <a:ext cx="88857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7800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8FEDC02A-042D-4E54-8F91-B07F6E74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492" y="3133743"/>
            <a:ext cx="193169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6854DBD3-94F6-43CE-ABF6-69115DBAF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91518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3690</a:t>
            </a: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4A31AAC6-FDCD-451F-9105-B1D95A774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160" y="4167256"/>
            <a:ext cx="110750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2C27BB86-8B81-4360-A0A3-07271DCB7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853518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6504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E4FA5D32-7E6C-40FD-85EF-8721F6B7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90" y="4978391"/>
            <a:ext cx="1107502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6504 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sáu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39412A42-F266-452D-9466-A18CC4A5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618693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4081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F8F87875-299D-44AC-B19B-6E959DB09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6998" y="5769397"/>
            <a:ext cx="126203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4081 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mốt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32D75092-EFD2-4166-A1C0-9FA3148E0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898" y="6570068"/>
            <a:ext cx="1262038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5005 :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nghìn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linh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E3F9A052-5299-461B-8053-EF2B711E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1275" y="6453718"/>
            <a:ext cx="16741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>
                <a:solidFill>
                  <a:schemeClr val="bg1"/>
                </a:solidFill>
                <a:latin typeface="Times New Roman" panose="02020603050405020304" pitchFamily="18" charset="0"/>
              </a:rPr>
              <a:t>5005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4DA5576F-2274-4A30-B27A-113A6F19F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043518"/>
            <a:ext cx="19960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4400" b="1" i="1" u="sng" dirty="0">
              <a:latin typeface="Times New Roman" panose="02020603050405020304" pitchFamily="18" charset="0"/>
            </a:endParaRPr>
          </a:p>
        </p:txBody>
      </p:sp>
      <p:pic>
        <p:nvPicPr>
          <p:cNvPr id="38" name="Picture 10">
            <a:extLst>
              <a:ext uri="{FF2B5EF4-FFF2-40B4-BE49-F238E27FC236}">
                <a16:creationId xmlns:a16="http://schemas.microsoft.com/office/drawing/2014/main" id="{C8F2BF2D-5318-4CE5-93B5-3E410EA8E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77622" y="585599"/>
            <a:ext cx="8595177" cy="1235900"/>
          </a:xfrm>
          <a:prstGeom prst="rect">
            <a:avLst/>
          </a:prstGeom>
        </p:spPr>
      </p:pic>
      <p:sp>
        <p:nvSpPr>
          <p:cNvPr id="39" name="Text Box 27">
            <a:extLst>
              <a:ext uri="{FF2B5EF4-FFF2-40B4-BE49-F238E27FC236}">
                <a16:creationId xmlns:a16="http://schemas.microsoft.com/office/drawing/2014/main" id="{193F250C-D104-4663-86F2-0F7F2DEDE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8346" y="1058861"/>
            <a:ext cx="7391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7111312" y="2920655"/>
            <a:ext cx="4313257" cy="731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chemeClr val="bg1"/>
                </a:solidFill>
                <a:latin typeface="Schoolbell" panose="02000000000000000000"/>
              </a:rPr>
              <a:t>1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238"/>
          <a:stretch>
            <a:fillRect/>
          </a:stretch>
        </p:blipFill>
        <p:spPr>
          <a:xfrm flipH="1">
            <a:off x="8993097" y="7660065"/>
            <a:ext cx="9294903" cy="262693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0238"/>
          <a:stretch>
            <a:fillRect/>
          </a:stretch>
        </p:blipFill>
        <p:spPr>
          <a:xfrm>
            <a:off x="0" y="7660065"/>
            <a:ext cx="9294903" cy="26269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63634" y="7970852"/>
            <a:ext cx="2802124" cy="23079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2868" b="34499"/>
          <a:stretch>
            <a:fillRect/>
          </a:stretch>
        </p:blipFill>
        <p:spPr>
          <a:xfrm rot="-10800000">
            <a:off x="-15240" y="-97157"/>
            <a:ext cx="4114800" cy="2890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18710" y="1451458"/>
            <a:ext cx="4570914" cy="1235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03" y="10661"/>
            <a:ext cx="2165109" cy="112585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258872">
            <a:off x="14790592" y="892126"/>
            <a:ext cx="2945778" cy="2384224"/>
          </a:xfrm>
          <a:prstGeom prst="rect">
            <a:avLst/>
          </a:prstGeom>
        </p:spPr>
      </p:pic>
      <p:grpSp>
        <p:nvGrpSpPr>
          <p:cNvPr id="17" name="Group 81">
            <a:extLst>
              <a:ext uri="{FF2B5EF4-FFF2-40B4-BE49-F238E27FC236}">
                <a16:creationId xmlns:a16="http://schemas.microsoft.com/office/drawing/2014/main" id="{E516CC75-1D96-4950-B8A0-420AAC60FE06}"/>
              </a:ext>
            </a:extLst>
          </p:cNvPr>
          <p:cNvGrpSpPr>
            <a:grpSpLocks/>
          </p:cNvGrpSpPr>
          <p:nvPr/>
        </p:nvGrpSpPr>
        <p:grpSpPr bwMode="auto">
          <a:xfrm>
            <a:off x="2679052" y="4801552"/>
            <a:ext cx="13366542" cy="1326181"/>
            <a:chOff x="243" y="2352"/>
            <a:chExt cx="5517" cy="384"/>
          </a:xfrm>
        </p:grpSpPr>
        <p:grpSp>
          <p:nvGrpSpPr>
            <p:cNvPr id="18" name="Group 16">
              <a:extLst>
                <a:ext uri="{FF2B5EF4-FFF2-40B4-BE49-F238E27FC236}">
                  <a16:creationId xmlns:a16="http://schemas.microsoft.com/office/drawing/2014/main" id="{0A2A10EC-C202-4F6F-9F53-CFEE575458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" y="2352"/>
              <a:ext cx="5517" cy="384"/>
              <a:chOff x="111" y="1344"/>
              <a:chExt cx="5517" cy="384"/>
            </a:xfrm>
          </p:grpSpPr>
          <p:sp>
            <p:nvSpPr>
              <p:cNvPr id="22" name="Rectangle 17">
                <a:extLst>
                  <a:ext uri="{FF2B5EF4-FFF2-40B4-BE49-F238E27FC236}">
                    <a16:creationId xmlns:a16="http://schemas.microsoft.com/office/drawing/2014/main" id="{2819ACD3-874E-4C1C-9B3A-B35698EA9B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3" name="Text Box 18">
                <a:extLst>
                  <a:ext uri="{FF2B5EF4-FFF2-40B4-BE49-F238E27FC236}">
                    <a16:creationId xmlns:a16="http://schemas.microsoft.com/office/drawing/2014/main" id="{504DB7CB-0E86-4ED0-9896-DBDD08C836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1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0099"/>
                    </a:solidFill>
                  </a:rPr>
                  <a:t>b)</a:t>
                </a:r>
              </a:p>
            </p:txBody>
          </p:sp>
          <p:sp>
            <p:nvSpPr>
              <p:cNvPr id="24" name="Rectangle 19">
                <a:extLst>
                  <a:ext uri="{FF2B5EF4-FFF2-40B4-BE49-F238E27FC236}">
                    <a16:creationId xmlns:a16="http://schemas.microsoft.com/office/drawing/2014/main" id="{8D0EF389-AE5F-417D-A71E-BC16FB0D8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5" name="Rectangle 20">
                <a:extLst>
                  <a:ext uri="{FF2B5EF4-FFF2-40B4-BE49-F238E27FC236}">
                    <a16:creationId xmlns:a16="http://schemas.microsoft.com/office/drawing/2014/main" id="{AE6F79E6-8F72-49A9-986C-37042A732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25A0685C-66C8-47C6-A584-83F51B2B6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2">
                <a:extLst>
                  <a:ext uri="{FF2B5EF4-FFF2-40B4-BE49-F238E27FC236}">
                    <a16:creationId xmlns:a16="http://schemas.microsoft.com/office/drawing/2014/main" id="{1270DEA9-0B64-47DC-A5E8-0A0FE6B55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3">
                <a:extLst>
                  <a:ext uri="{FF2B5EF4-FFF2-40B4-BE49-F238E27FC236}">
                    <a16:creationId xmlns:a16="http://schemas.microsoft.com/office/drawing/2014/main" id="{63B41C13-D820-4F50-911B-86E2ADA4C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Line 24">
                <a:extLst>
                  <a:ext uri="{FF2B5EF4-FFF2-40B4-BE49-F238E27FC236}">
                    <a16:creationId xmlns:a16="http://schemas.microsoft.com/office/drawing/2014/main" id="{B13574AF-6D53-4442-B1CB-6F0896BA85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0" name="Line 25">
                <a:extLst>
                  <a:ext uri="{FF2B5EF4-FFF2-40B4-BE49-F238E27FC236}">
                    <a16:creationId xmlns:a16="http://schemas.microsoft.com/office/drawing/2014/main" id="{ACC95857-4D26-4AB1-B4DE-F4D02F4D9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1" name="Line 26">
                <a:extLst>
                  <a:ext uri="{FF2B5EF4-FFF2-40B4-BE49-F238E27FC236}">
                    <a16:creationId xmlns:a16="http://schemas.microsoft.com/office/drawing/2014/main" id="{C4CE4706-AB86-4B3D-BB89-7485F68C1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2" name="Line 27">
                <a:extLst>
                  <a:ext uri="{FF2B5EF4-FFF2-40B4-BE49-F238E27FC236}">
                    <a16:creationId xmlns:a16="http://schemas.microsoft.com/office/drawing/2014/main" id="{96AD9232-21F8-4182-A5D4-FC410D19C1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DE6FCD1E-A4B0-4DC3-9CDA-5B323EBA2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9" name="Text Box 29">
              <a:extLst>
                <a:ext uri="{FF2B5EF4-FFF2-40B4-BE49-F238E27FC236}">
                  <a16:creationId xmlns:a16="http://schemas.microsoft.com/office/drawing/2014/main" id="{FCC87CD8-6615-4D1C-AD49-08DEE93C2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" y="2492"/>
              <a:ext cx="60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8009</a:t>
              </a:r>
            </a:p>
          </p:txBody>
        </p:sp>
        <p:sp>
          <p:nvSpPr>
            <p:cNvPr id="20" name="Text Box 30">
              <a:extLst>
                <a:ext uri="{FF2B5EF4-FFF2-40B4-BE49-F238E27FC236}">
                  <a16:creationId xmlns:a16="http://schemas.microsoft.com/office/drawing/2014/main" id="{F523DDAF-A155-4012-885A-938A8CB57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2495"/>
              <a:ext cx="60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8010</a:t>
              </a:r>
            </a:p>
          </p:txBody>
        </p:sp>
        <p:sp>
          <p:nvSpPr>
            <p:cNvPr id="21" name="Text Box 52">
              <a:extLst>
                <a:ext uri="{FF2B5EF4-FFF2-40B4-BE49-F238E27FC236}">
                  <a16:creationId xmlns:a16="http://schemas.microsoft.com/office/drawing/2014/main" id="{21B32E7D-2533-4897-92C4-FCAB70452F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5" y="2497"/>
              <a:ext cx="603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/>
                <a:t>8011</a:t>
              </a:r>
            </a:p>
          </p:txBody>
        </p:sp>
      </p:grpSp>
      <p:sp>
        <p:nvSpPr>
          <p:cNvPr id="34" name="Text Box 54">
            <a:extLst>
              <a:ext uri="{FF2B5EF4-FFF2-40B4-BE49-F238E27FC236}">
                <a16:creationId xmlns:a16="http://schemas.microsoft.com/office/drawing/2014/main" id="{DE051FEB-AE96-4DF7-A8F4-51CD59A72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9195" y="5332328"/>
            <a:ext cx="1672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8012</a:t>
            </a:r>
          </a:p>
        </p:txBody>
      </p:sp>
      <p:grpSp>
        <p:nvGrpSpPr>
          <p:cNvPr id="35" name="Group 84">
            <a:extLst>
              <a:ext uri="{FF2B5EF4-FFF2-40B4-BE49-F238E27FC236}">
                <a16:creationId xmlns:a16="http://schemas.microsoft.com/office/drawing/2014/main" id="{B71F2062-7D93-4BD9-918B-C02397CFA9D8}"/>
              </a:ext>
            </a:extLst>
          </p:cNvPr>
          <p:cNvGrpSpPr>
            <a:grpSpLocks/>
          </p:cNvGrpSpPr>
          <p:nvPr/>
        </p:nvGrpSpPr>
        <p:grpSpPr bwMode="auto">
          <a:xfrm>
            <a:off x="2692439" y="6396620"/>
            <a:ext cx="13400337" cy="1331509"/>
            <a:chOff x="147" y="3264"/>
            <a:chExt cx="5517" cy="384"/>
          </a:xfrm>
        </p:grpSpPr>
        <p:grpSp>
          <p:nvGrpSpPr>
            <p:cNvPr id="36" name="Group 33">
              <a:extLst>
                <a:ext uri="{FF2B5EF4-FFF2-40B4-BE49-F238E27FC236}">
                  <a16:creationId xmlns:a16="http://schemas.microsoft.com/office/drawing/2014/main" id="{CE3FD935-FEBB-4EE2-90FB-7016E4D5FD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" y="3264"/>
              <a:ext cx="5517" cy="384"/>
              <a:chOff x="111" y="1344"/>
              <a:chExt cx="5517" cy="384"/>
            </a:xfrm>
          </p:grpSpPr>
          <p:sp>
            <p:nvSpPr>
              <p:cNvPr id="40" name="Rectangle 34">
                <a:extLst>
                  <a:ext uri="{FF2B5EF4-FFF2-40B4-BE49-F238E27FC236}">
                    <a16:creationId xmlns:a16="http://schemas.microsoft.com/office/drawing/2014/main" id="{667C77DF-7BFB-4F38-BAA5-AAA382EFE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 Box 35">
                <a:extLst>
                  <a:ext uri="{FF2B5EF4-FFF2-40B4-BE49-F238E27FC236}">
                    <a16:creationId xmlns:a16="http://schemas.microsoft.com/office/drawing/2014/main" id="{25326B1D-7EFB-4E6B-991C-0105C527A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1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600" b="1">
                    <a:solidFill>
                      <a:srgbClr val="000099"/>
                    </a:solidFill>
                  </a:rPr>
                  <a:t>c)</a:t>
                </a:r>
              </a:p>
            </p:txBody>
          </p:sp>
          <p:sp>
            <p:nvSpPr>
              <p:cNvPr id="42" name="Rectangle 36">
                <a:extLst>
                  <a:ext uri="{FF2B5EF4-FFF2-40B4-BE49-F238E27FC236}">
                    <a16:creationId xmlns:a16="http://schemas.microsoft.com/office/drawing/2014/main" id="{6F2E199F-604B-4FEE-8653-90FA963F9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50563814-9DBA-49E6-84EF-70184BAAA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8">
                <a:extLst>
                  <a:ext uri="{FF2B5EF4-FFF2-40B4-BE49-F238E27FC236}">
                    <a16:creationId xmlns:a16="http://schemas.microsoft.com/office/drawing/2014/main" id="{717293B3-A877-4A89-B208-DFF11A0B2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39">
                <a:extLst>
                  <a:ext uri="{FF2B5EF4-FFF2-40B4-BE49-F238E27FC236}">
                    <a16:creationId xmlns:a16="http://schemas.microsoft.com/office/drawing/2014/main" id="{DA746AC3-88C4-4E28-80E9-19A4AFF53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0">
                <a:extLst>
                  <a:ext uri="{FF2B5EF4-FFF2-40B4-BE49-F238E27FC236}">
                    <a16:creationId xmlns:a16="http://schemas.microsoft.com/office/drawing/2014/main" id="{1CF3A52D-571D-46C1-B3FF-4CC9987F8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Line 41">
                <a:extLst>
                  <a:ext uri="{FF2B5EF4-FFF2-40B4-BE49-F238E27FC236}">
                    <a16:creationId xmlns:a16="http://schemas.microsoft.com/office/drawing/2014/main" id="{D592803A-29D4-4A80-A9D6-EBA2BC280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8" name="Line 42">
                <a:extLst>
                  <a:ext uri="{FF2B5EF4-FFF2-40B4-BE49-F238E27FC236}">
                    <a16:creationId xmlns:a16="http://schemas.microsoft.com/office/drawing/2014/main" id="{15C4097F-399A-4D3D-B959-FCBAE3666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9" name="Line 43">
                <a:extLst>
                  <a:ext uri="{FF2B5EF4-FFF2-40B4-BE49-F238E27FC236}">
                    <a16:creationId xmlns:a16="http://schemas.microsoft.com/office/drawing/2014/main" id="{A4DBD8A9-9F36-424A-9F42-DB56CB5798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0" name="Line 44">
                <a:extLst>
                  <a:ext uri="{FF2B5EF4-FFF2-40B4-BE49-F238E27FC236}">
                    <a16:creationId xmlns:a16="http://schemas.microsoft.com/office/drawing/2014/main" id="{C47A1B3F-3977-4796-8AF4-0E8FBA402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51" name="Line 45">
                <a:extLst>
                  <a:ext uri="{FF2B5EF4-FFF2-40B4-BE49-F238E27FC236}">
                    <a16:creationId xmlns:a16="http://schemas.microsoft.com/office/drawing/2014/main" id="{16BAE2D1-4925-43C3-9EF9-54448CE4B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7" name="Text Box 46">
              <a:extLst>
                <a:ext uri="{FF2B5EF4-FFF2-40B4-BE49-F238E27FC236}">
                  <a16:creationId xmlns:a16="http://schemas.microsoft.com/office/drawing/2014/main" id="{9D37ECCC-B7DD-4759-A6FD-0AD436AA16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" y="3417"/>
              <a:ext cx="60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6000</a:t>
              </a:r>
            </a:p>
          </p:txBody>
        </p:sp>
        <p:sp>
          <p:nvSpPr>
            <p:cNvPr id="38" name="Text Box 47">
              <a:extLst>
                <a:ext uri="{FF2B5EF4-FFF2-40B4-BE49-F238E27FC236}">
                  <a16:creationId xmlns:a16="http://schemas.microsoft.com/office/drawing/2014/main" id="{5F8E9AFB-1756-4120-8954-7025AF84EC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1" y="3412"/>
              <a:ext cx="60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6002</a:t>
              </a:r>
            </a:p>
          </p:txBody>
        </p:sp>
        <p:sp>
          <p:nvSpPr>
            <p:cNvPr id="39" name="Text Box 55">
              <a:extLst>
                <a:ext uri="{FF2B5EF4-FFF2-40B4-BE49-F238E27FC236}">
                  <a16:creationId xmlns:a16="http://schemas.microsoft.com/office/drawing/2014/main" id="{B1F915CC-5FED-4FA7-94F3-E16F40AC4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" y="3426"/>
              <a:ext cx="603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6001</a:t>
              </a:r>
            </a:p>
          </p:txBody>
        </p:sp>
      </p:grpSp>
      <p:sp>
        <p:nvSpPr>
          <p:cNvPr id="52" name="Text Box 56">
            <a:extLst>
              <a:ext uri="{FF2B5EF4-FFF2-40B4-BE49-F238E27FC236}">
                <a16:creationId xmlns:a16="http://schemas.microsoft.com/office/drawing/2014/main" id="{7C351AF8-0DF2-4A77-A9AF-E1E425B7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1" y="6882797"/>
            <a:ext cx="1565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6003</a:t>
            </a:r>
          </a:p>
        </p:txBody>
      </p:sp>
      <p:sp>
        <p:nvSpPr>
          <p:cNvPr id="53" name="Text Box 57">
            <a:extLst>
              <a:ext uri="{FF2B5EF4-FFF2-40B4-BE49-F238E27FC236}">
                <a16:creationId xmlns:a16="http://schemas.microsoft.com/office/drawing/2014/main" id="{F0604213-97A1-4DEF-900E-98BEFA97B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7871" y="6959724"/>
            <a:ext cx="15651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6004</a:t>
            </a:r>
          </a:p>
        </p:txBody>
      </p:sp>
      <p:grpSp>
        <p:nvGrpSpPr>
          <p:cNvPr id="54" name="Group 79">
            <a:extLst>
              <a:ext uri="{FF2B5EF4-FFF2-40B4-BE49-F238E27FC236}">
                <a16:creationId xmlns:a16="http://schemas.microsoft.com/office/drawing/2014/main" id="{A764C3B5-78CF-47EB-BD95-991ABC3B4AB0}"/>
              </a:ext>
            </a:extLst>
          </p:cNvPr>
          <p:cNvGrpSpPr>
            <a:grpSpLocks/>
          </p:cNvGrpSpPr>
          <p:nvPr/>
        </p:nvGrpSpPr>
        <p:grpSpPr bwMode="auto">
          <a:xfrm>
            <a:off x="2679052" y="3059943"/>
            <a:ext cx="13413724" cy="1376753"/>
            <a:chOff x="192" y="1641"/>
            <a:chExt cx="5517" cy="384"/>
          </a:xfrm>
        </p:grpSpPr>
        <p:grpSp>
          <p:nvGrpSpPr>
            <p:cNvPr id="55" name="Group 58">
              <a:extLst>
                <a:ext uri="{FF2B5EF4-FFF2-40B4-BE49-F238E27FC236}">
                  <a16:creationId xmlns:a16="http://schemas.microsoft.com/office/drawing/2014/main" id="{4A4A7A94-63F7-438B-853A-2CA2FCB29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641"/>
              <a:ext cx="5517" cy="384"/>
              <a:chOff x="111" y="1344"/>
              <a:chExt cx="5517" cy="384"/>
            </a:xfrm>
          </p:grpSpPr>
          <p:sp>
            <p:nvSpPr>
              <p:cNvPr id="58" name="Rectangle 59">
                <a:extLst>
                  <a:ext uri="{FF2B5EF4-FFF2-40B4-BE49-F238E27FC236}">
                    <a16:creationId xmlns:a16="http://schemas.microsoft.com/office/drawing/2014/main" id="{2FBCDD4D-DF3A-4AE4-ABD1-2F340BA30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Text Box 60">
                <a:extLst>
                  <a:ext uri="{FF2B5EF4-FFF2-40B4-BE49-F238E27FC236}">
                    <a16:creationId xmlns:a16="http://schemas.microsoft.com/office/drawing/2014/main" id="{5FFB32CD-303D-44F7-8065-9DB81C12B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" y="1344"/>
                <a:ext cx="38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0099"/>
                    </a:solidFill>
                  </a:rPr>
                  <a:t>a)</a:t>
                </a:r>
              </a:p>
            </p:txBody>
          </p:sp>
          <p:sp>
            <p:nvSpPr>
              <p:cNvPr id="60" name="Rectangle 61">
                <a:extLst>
                  <a:ext uri="{FF2B5EF4-FFF2-40B4-BE49-F238E27FC236}">
                    <a16:creationId xmlns:a16="http://schemas.microsoft.com/office/drawing/2014/main" id="{D6F0E20D-4E08-4FFC-996F-F7C458C7A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62">
                <a:extLst>
                  <a:ext uri="{FF2B5EF4-FFF2-40B4-BE49-F238E27FC236}">
                    <a16:creationId xmlns:a16="http://schemas.microsoft.com/office/drawing/2014/main" id="{1D93A190-5A62-414D-BAB2-A520E47FF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3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63">
                <a:extLst>
                  <a:ext uri="{FF2B5EF4-FFF2-40B4-BE49-F238E27FC236}">
                    <a16:creationId xmlns:a16="http://schemas.microsoft.com/office/drawing/2014/main" id="{F960D1BB-37E8-4959-ACA5-0D02C9A00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" y="1434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64">
                <a:extLst>
                  <a:ext uri="{FF2B5EF4-FFF2-40B4-BE49-F238E27FC236}">
                    <a16:creationId xmlns:a16="http://schemas.microsoft.com/office/drawing/2014/main" id="{651906FA-0822-40D9-80AD-8593F4D19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" y="144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65">
                <a:extLst>
                  <a:ext uri="{FF2B5EF4-FFF2-40B4-BE49-F238E27FC236}">
                    <a16:creationId xmlns:a16="http://schemas.microsoft.com/office/drawing/2014/main" id="{7ECB4BED-F78B-4F08-A900-EB14F8079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4" y="143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Line 66">
                <a:extLst>
                  <a:ext uri="{FF2B5EF4-FFF2-40B4-BE49-F238E27FC236}">
                    <a16:creationId xmlns:a16="http://schemas.microsoft.com/office/drawing/2014/main" id="{A1440A39-C311-45D5-B54B-0D36F8975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" y="1605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7">
                <a:extLst>
                  <a:ext uri="{FF2B5EF4-FFF2-40B4-BE49-F238E27FC236}">
                    <a16:creationId xmlns:a16="http://schemas.microsoft.com/office/drawing/2014/main" id="{15D32F31-7987-47A0-A014-A3B6D8304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8">
                <a:extLst>
                  <a:ext uri="{FF2B5EF4-FFF2-40B4-BE49-F238E27FC236}">
                    <a16:creationId xmlns:a16="http://schemas.microsoft.com/office/drawing/2014/main" id="{DDCA5086-670A-4F1A-B618-C57609C794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9">
                <a:extLst>
                  <a:ext uri="{FF2B5EF4-FFF2-40B4-BE49-F238E27FC236}">
                    <a16:creationId xmlns:a16="http://schemas.microsoft.com/office/drawing/2014/main" id="{68309876-6D84-4F84-9637-DB4555C44D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6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70">
                <a:extLst>
                  <a:ext uri="{FF2B5EF4-FFF2-40B4-BE49-F238E27FC236}">
                    <a16:creationId xmlns:a16="http://schemas.microsoft.com/office/drawing/2014/main" id="{2D55AF25-F252-44D3-8AB5-0ABC9FEBA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07" y="1584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" name="Text Box 72">
              <a:extLst>
                <a:ext uri="{FF2B5EF4-FFF2-40B4-BE49-F238E27FC236}">
                  <a16:creationId xmlns:a16="http://schemas.microsoft.com/office/drawing/2014/main" id="{7D009F32-DAA1-431C-B828-D01B197D8E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804"/>
              <a:ext cx="60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5616</a:t>
              </a:r>
            </a:p>
          </p:txBody>
        </p:sp>
        <p:sp>
          <p:nvSpPr>
            <p:cNvPr id="57" name="Text Box 73">
              <a:extLst>
                <a:ext uri="{FF2B5EF4-FFF2-40B4-BE49-F238E27FC236}">
                  <a16:creationId xmlns:a16="http://schemas.microsoft.com/office/drawing/2014/main" id="{ECB45C26-BD50-4712-B84A-46388D3C93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7" y="1796"/>
              <a:ext cx="603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600" b="1" dirty="0"/>
                <a:t>5617</a:t>
              </a:r>
            </a:p>
          </p:txBody>
        </p:sp>
      </p:grpSp>
      <p:sp>
        <p:nvSpPr>
          <p:cNvPr id="70" name="Text Box 75">
            <a:extLst>
              <a:ext uri="{FF2B5EF4-FFF2-40B4-BE49-F238E27FC236}">
                <a16:creationId xmlns:a16="http://schemas.microsoft.com/office/drawing/2014/main" id="{B93B4569-B2FA-44D6-B668-5489163D5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012" y="3641778"/>
            <a:ext cx="14274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5618</a:t>
            </a:r>
          </a:p>
        </p:txBody>
      </p:sp>
      <p:sp>
        <p:nvSpPr>
          <p:cNvPr id="71" name="Text Box 76">
            <a:extLst>
              <a:ext uri="{FF2B5EF4-FFF2-40B4-BE49-F238E27FC236}">
                <a16:creationId xmlns:a16="http://schemas.microsoft.com/office/drawing/2014/main" id="{0B57556A-898B-4DEE-B5DD-329FF2827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1111" y="3637015"/>
            <a:ext cx="14154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5619</a:t>
            </a:r>
          </a:p>
        </p:txBody>
      </p:sp>
      <p:sp>
        <p:nvSpPr>
          <p:cNvPr id="72" name="Text Box 77">
            <a:extLst>
              <a:ext uri="{FF2B5EF4-FFF2-40B4-BE49-F238E27FC236}">
                <a16:creationId xmlns:a16="http://schemas.microsoft.com/office/drawing/2014/main" id="{5F64CA7F-6876-44AC-AE42-2C2CBBAC0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1327" y="3549167"/>
            <a:ext cx="1800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800000"/>
                </a:solidFill>
              </a:rPr>
              <a:t>5621</a:t>
            </a:r>
          </a:p>
        </p:txBody>
      </p:sp>
      <p:sp>
        <p:nvSpPr>
          <p:cNvPr id="73" name="Text Box 80">
            <a:extLst>
              <a:ext uri="{FF2B5EF4-FFF2-40B4-BE49-F238E27FC236}">
                <a16:creationId xmlns:a16="http://schemas.microsoft.com/office/drawing/2014/main" id="{0018B16D-50B6-47B1-83D6-75C39BF9F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997" y="3620330"/>
            <a:ext cx="1351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5620</a:t>
            </a:r>
          </a:p>
        </p:txBody>
      </p:sp>
      <p:sp>
        <p:nvSpPr>
          <p:cNvPr id="74" name="Text Box 82">
            <a:extLst>
              <a:ext uri="{FF2B5EF4-FFF2-40B4-BE49-F238E27FC236}">
                <a16:creationId xmlns:a16="http://schemas.microsoft.com/office/drawing/2014/main" id="{F39085B1-4CA6-4053-8724-463A66584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4176" y="5332328"/>
            <a:ext cx="1672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8014</a:t>
            </a:r>
          </a:p>
        </p:txBody>
      </p:sp>
      <p:sp>
        <p:nvSpPr>
          <p:cNvPr id="75" name="Text Box 83">
            <a:extLst>
              <a:ext uri="{FF2B5EF4-FFF2-40B4-BE49-F238E27FC236}">
                <a16:creationId xmlns:a16="http://schemas.microsoft.com/office/drawing/2014/main" id="{CDAC19FB-9D94-4084-81CA-7A76EAFBA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586" y="5332328"/>
            <a:ext cx="16726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8013</a:t>
            </a:r>
          </a:p>
        </p:txBody>
      </p:sp>
      <p:sp>
        <p:nvSpPr>
          <p:cNvPr id="76" name="Text Box 85">
            <a:extLst>
              <a:ext uri="{FF2B5EF4-FFF2-40B4-BE49-F238E27FC236}">
                <a16:creationId xmlns:a16="http://schemas.microsoft.com/office/drawing/2014/main" id="{7DD99408-FFE4-4CFC-88EC-60AAD539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5509" y="6898483"/>
            <a:ext cx="1565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800000"/>
                </a:solidFill>
              </a:rPr>
              <a:t>6005</a:t>
            </a:r>
          </a:p>
        </p:txBody>
      </p:sp>
      <p:sp>
        <p:nvSpPr>
          <p:cNvPr id="78" name="Text Box 27">
            <a:extLst>
              <a:ext uri="{FF2B5EF4-FFF2-40B4-BE49-F238E27FC236}">
                <a16:creationId xmlns:a16="http://schemas.microsoft.com/office/drawing/2014/main" id="{167A10FB-ABF6-4859-9257-286FCA920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12" y="1852372"/>
            <a:ext cx="40401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2" grpId="0"/>
      <p:bldP spid="53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B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0165" y="-1822710"/>
            <a:ext cx="14227669" cy="13932420"/>
            <a:chOff x="0" y="0"/>
            <a:chExt cx="18970226" cy="18576560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0"/>
              <a:ext cx="18970226" cy="18576560"/>
              <a:chOff x="-72390" y="7620"/>
              <a:chExt cx="6487160" cy="63525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545299" y="533984"/>
              <a:ext cx="17879627" cy="17508593"/>
              <a:chOff x="-72390" y="7620"/>
              <a:chExt cx="6487160" cy="635254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FAFE2"/>
              </a:solidFill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161806" y="1137697"/>
              <a:ext cx="16646614" cy="16301167"/>
              <a:chOff x="-72390" y="7620"/>
              <a:chExt cx="6487160" cy="635254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FBE051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773639" y="1736833"/>
              <a:ext cx="15422948" cy="15102894"/>
              <a:chOff x="-72390" y="7620"/>
              <a:chExt cx="6487160" cy="635254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72390" y="7620"/>
                <a:ext cx="6487160" cy="6352540"/>
              </a:xfrm>
              <a:custGeom>
                <a:avLst/>
                <a:gdLst/>
                <a:ahLst/>
                <a:cxnLst/>
                <a:rect l="l" t="t" r="r" b="b"/>
                <a:pathLst>
                  <a:path w="6487160" h="6352540">
                    <a:moveTo>
                      <a:pt x="6322060" y="3176270"/>
                    </a:moveTo>
                    <a:cubicBezTo>
                      <a:pt x="6322060" y="2844800"/>
                      <a:pt x="6487160" y="2493010"/>
                      <a:pt x="6385560" y="2194560"/>
                    </a:cubicBezTo>
                    <a:cubicBezTo>
                      <a:pt x="6281420" y="1884680"/>
                      <a:pt x="5928360" y="1694180"/>
                      <a:pt x="5734050" y="1436370"/>
                    </a:cubicBezTo>
                    <a:cubicBezTo>
                      <a:pt x="5537200" y="1176020"/>
                      <a:pt x="5455920" y="796290"/>
                      <a:pt x="5185410" y="607060"/>
                    </a:cubicBezTo>
                    <a:cubicBezTo>
                      <a:pt x="4917440" y="420370"/>
                      <a:pt x="4517390" y="462280"/>
                      <a:pt x="4196080" y="360680"/>
                    </a:cubicBezTo>
                    <a:cubicBezTo>
                      <a:pt x="3884930" y="264160"/>
                      <a:pt x="3589020" y="0"/>
                      <a:pt x="3244850" y="0"/>
                    </a:cubicBezTo>
                    <a:cubicBezTo>
                      <a:pt x="2900680" y="0"/>
                      <a:pt x="2603500" y="262890"/>
                      <a:pt x="2293620" y="360680"/>
                    </a:cubicBezTo>
                    <a:cubicBezTo>
                      <a:pt x="1972310" y="461010"/>
                      <a:pt x="1570990" y="419100"/>
                      <a:pt x="1303020" y="607060"/>
                    </a:cubicBezTo>
                    <a:cubicBezTo>
                      <a:pt x="1032510" y="796290"/>
                      <a:pt x="951230" y="1176020"/>
                      <a:pt x="754380" y="1436370"/>
                    </a:cubicBezTo>
                    <a:cubicBezTo>
                      <a:pt x="558800" y="1694180"/>
                      <a:pt x="207010" y="1884680"/>
                      <a:pt x="101600" y="2194560"/>
                    </a:cubicBezTo>
                    <a:cubicBezTo>
                      <a:pt x="1270" y="2493010"/>
                      <a:pt x="165100" y="2844800"/>
                      <a:pt x="165100" y="3176270"/>
                    </a:cubicBezTo>
                    <a:cubicBezTo>
                      <a:pt x="165100" y="3507740"/>
                      <a:pt x="0" y="3859530"/>
                      <a:pt x="101600" y="4157980"/>
                    </a:cubicBezTo>
                    <a:cubicBezTo>
                      <a:pt x="205740" y="4467860"/>
                      <a:pt x="558800" y="4658360"/>
                      <a:pt x="753110" y="4916170"/>
                    </a:cubicBezTo>
                    <a:cubicBezTo>
                      <a:pt x="949960" y="5176520"/>
                      <a:pt x="1031240" y="5556250"/>
                      <a:pt x="1301750" y="5745480"/>
                    </a:cubicBezTo>
                    <a:cubicBezTo>
                      <a:pt x="1569720" y="5933440"/>
                      <a:pt x="1969770" y="5891530"/>
                      <a:pt x="2292350" y="5991860"/>
                    </a:cubicBezTo>
                    <a:cubicBezTo>
                      <a:pt x="2603500" y="6088380"/>
                      <a:pt x="2899410" y="6352540"/>
                      <a:pt x="3243580" y="6352540"/>
                    </a:cubicBezTo>
                    <a:cubicBezTo>
                      <a:pt x="3587750" y="6352540"/>
                      <a:pt x="3884930" y="6089650"/>
                      <a:pt x="4194810" y="5991860"/>
                    </a:cubicBezTo>
                    <a:cubicBezTo>
                      <a:pt x="4516120" y="5891530"/>
                      <a:pt x="4917440" y="5933440"/>
                      <a:pt x="5185410" y="5745480"/>
                    </a:cubicBezTo>
                    <a:cubicBezTo>
                      <a:pt x="5455920" y="5556250"/>
                      <a:pt x="5537200" y="5176520"/>
                      <a:pt x="5734050" y="4916170"/>
                    </a:cubicBezTo>
                    <a:cubicBezTo>
                      <a:pt x="5929630" y="4658360"/>
                      <a:pt x="6281420" y="4467860"/>
                      <a:pt x="6385560" y="4157980"/>
                    </a:cubicBezTo>
                    <a:cubicBezTo>
                      <a:pt x="6487160" y="3858260"/>
                      <a:pt x="6322060" y="3506470"/>
                      <a:pt x="6322060" y="3176270"/>
                    </a:cubicBezTo>
                    <a:close/>
                  </a:path>
                </a:pathLst>
              </a:custGeom>
              <a:solidFill>
                <a:srgbClr val="A9E0F4"/>
              </a:solidFill>
            </p:spPr>
          </p:sp>
        </p:grpSp>
      </p:grpSp>
      <p:sp>
        <p:nvSpPr>
          <p:cNvPr id="11" name="TextBox 11"/>
          <p:cNvSpPr txBox="1"/>
          <p:nvPr/>
        </p:nvSpPr>
        <p:spPr>
          <a:xfrm>
            <a:off x="3709425" y="3441700"/>
            <a:ext cx="10869149" cy="303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00"/>
              </a:lnSpc>
            </a:pPr>
            <a:r>
              <a:rPr lang="en-US" sz="17500" dirty="0" err="1">
                <a:solidFill>
                  <a:srgbClr val="7030A0"/>
                </a:solidFill>
                <a:latin typeface="Stella"/>
              </a:rPr>
              <a:t>Tạm</a:t>
            </a:r>
            <a:r>
              <a:rPr lang="en-US" sz="17500" dirty="0">
                <a:solidFill>
                  <a:srgbClr val="7030A0"/>
                </a:solidFill>
                <a:latin typeface="Stella"/>
              </a:rPr>
              <a:t> </a:t>
            </a:r>
            <a:r>
              <a:rPr lang="en-US" sz="17500" dirty="0" err="1">
                <a:solidFill>
                  <a:srgbClr val="7030A0"/>
                </a:solidFill>
                <a:latin typeface="Stella"/>
              </a:rPr>
              <a:t>biệt</a:t>
            </a:r>
            <a:endParaRPr lang="en-US" sz="17500" dirty="0">
              <a:solidFill>
                <a:srgbClr val="7030A0"/>
              </a:solidFill>
              <a:latin typeface="Stella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105976" y="7670171"/>
            <a:ext cx="3153324" cy="158812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80832">
            <a:off x="7017165" y="6312241"/>
            <a:ext cx="3853944" cy="399184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3153324" cy="15881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53150" y="7740181"/>
            <a:ext cx="1104425" cy="1352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406</Words>
  <Application>Microsoft Office PowerPoint</Application>
  <PresentationFormat>Custom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Arial</vt:lpstr>
      <vt:lpstr>Times New Roman</vt:lpstr>
      <vt:lpstr>.VnTime</vt:lpstr>
      <vt:lpstr>Schoolbell</vt:lpstr>
      <vt:lpstr>Stella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Playful Blue Unicorn Quiz Time Presentation</dc:title>
  <dc:creator>DUONG THUY</dc:creator>
  <cp:lastModifiedBy>ASUS</cp:lastModifiedBy>
  <cp:revision>6</cp:revision>
  <dcterms:created xsi:type="dcterms:W3CDTF">2006-08-16T00:00:00Z</dcterms:created>
  <dcterms:modified xsi:type="dcterms:W3CDTF">2022-01-15T02:49:56Z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3C714197802848149E79F6777FA3DD93</vt:lpwstr>
  </property>
  <property fmtid="{D5CDD505-2E9C-101B-9397-08002B2CF9AE}" pid="3" name="KSOProductBuildVer">
    <vt:lpwstr>1033-11.2.0.10265</vt:lpwstr>
  </property>
</Properties>
</file>