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5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50" r:id="rId1"/>
  </p:sldMasterIdLst>
  <p:notesMasterIdLst>
    <p:notesMasterId r:id="rId12"/>
  </p:notesMasterIdLst>
  <p:sldIdLst>
    <p:sldId id="284" r:id="rId2"/>
    <p:sldId id="268" r:id="rId3"/>
    <p:sldId id="260" r:id="rId4"/>
    <p:sldId id="278" r:id="rId5"/>
    <p:sldId id="272" r:id="rId6"/>
    <p:sldId id="270" r:id="rId7"/>
    <p:sldId id="276" r:id="rId8"/>
    <p:sldId id="282" r:id="rId9"/>
    <p:sldId id="257" r:id="rId10"/>
    <p:sldId id="283" r:id="rId11"/>
  </p:sldIdLst>
  <p:sldSz cx="12192000" cy="6858000"/>
  <p:notesSz cx="6858000" cy="9144000"/>
  <p:custDataLst>
    <p:tags r:id="rId13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97E33"/>
    <a:srgbClr val="F4DC24"/>
    <a:srgbClr val="9ED744"/>
    <a:srgbClr val="F5AE16"/>
    <a:srgbClr val="E0F2C0"/>
    <a:srgbClr val="D2ECA2"/>
    <a:srgbClr val="FF940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219" autoAdjust="0"/>
    <p:restoredTop sz="94660"/>
  </p:normalViewPr>
  <p:slideViewPr>
    <p:cSldViewPr snapToGrid="0">
      <p:cViewPr varScale="1">
        <p:scale>
          <a:sx n="72" d="100"/>
          <a:sy n="72" d="100"/>
        </p:scale>
        <p:origin x="44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notesViewPr>
    <p:cSldViewPr snapToGrid="0" showGuides="1">
      <p:cViewPr varScale="1">
        <p:scale>
          <a:sx n="79" d="100"/>
          <a:sy n="79" d="100"/>
        </p:scale>
        <p:origin x="3942" y="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gs" Target="tags/tag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13BBE5-0BEA-4494-9BEF-C8C2F48C9E2D}" type="datetimeFigureOut">
              <a:rPr lang="zh-CN" altLang="en-US" smtClean="0"/>
              <a:t>2021/12/27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CB8912-F0BA-4AD8-8415-DA1F26BCB09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32529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309826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26495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91546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58886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03528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17606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50874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94978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89793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57973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95592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29604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77860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microsoft.com/office/2007/relationships/hdphoto" Target="../media/hdphoto1.wdp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theme" Target="../theme/theme1.xml"/><Relationship Id="rId9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63AA3627-144B-4E52-99C3-B3AA9AB5C7CE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001500" cy="6858000"/>
          </a:xfrm>
        </p:grpSpPr>
        <p:grpSp>
          <p:nvGrpSpPr>
            <p:cNvPr id="4" name="组合 3">
              <a:extLst>
                <a:ext uri="{FF2B5EF4-FFF2-40B4-BE49-F238E27FC236}">
                  <a16:creationId xmlns:a16="http://schemas.microsoft.com/office/drawing/2014/main" id="{3C3EF558-2560-4411-BB06-0278BF279E7F}"/>
                </a:ext>
              </a:extLst>
            </p:cNvPr>
            <p:cNvGrpSpPr/>
            <p:nvPr/>
          </p:nvGrpSpPr>
          <p:grpSpPr>
            <a:xfrm>
              <a:off x="0" y="0"/>
              <a:ext cx="6096000" cy="6858000"/>
              <a:chOff x="0" y="0"/>
              <a:chExt cx="12014200" cy="6858000"/>
            </a:xfrm>
            <a:solidFill>
              <a:srgbClr val="E0F2C0">
                <a:alpha val="49000"/>
              </a:srgbClr>
            </a:solidFill>
          </p:grpSpPr>
          <p:sp>
            <p:nvSpPr>
              <p:cNvPr id="21" name="矩形 20">
                <a:extLst>
                  <a:ext uri="{FF2B5EF4-FFF2-40B4-BE49-F238E27FC236}">
                    <a16:creationId xmlns:a16="http://schemas.microsoft.com/office/drawing/2014/main" id="{5DE2DA64-2502-439C-8571-228443929E4C}"/>
                  </a:ext>
                </a:extLst>
              </p:cNvPr>
              <p:cNvSpPr/>
              <p:nvPr/>
            </p:nvSpPr>
            <p:spPr>
              <a:xfrm>
                <a:off x="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" name="矩形 21">
                <a:extLst>
                  <a:ext uri="{FF2B5EF4-FFF2-40B4-BE49-F238E27FC236}">
                    <a16:creationId xmlns:a16="http://schemas.microsoft.com/office/drawing/2014/main" id="{AC768473-F450-4FBC-AD8E-5452B6E98933}"/>
                  </a:ext>
                </a:extLst>
              </p:cNvPr>
              <p:cNvSpPr/>
              <p:nvPr/>
            </p:nvSpPr>
            <p:spPr>
              <a:xfrm>
                <a:off x="7747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" name="矩形 22">
                <a:extLst>
                  <a:ext uri="{FF2B5EF4-FFF2-40B4-BE49-F238E27FC236}">
                    <a16:creationId xmlns:a16="http://schemas.microsoft.com/office/drawing/2014/main" id="{8A23D2EF-6B87-4BCF-9E70-20DB21FCF28A}"/>
                  </a:ext>
                </a:extLst>
              </p:cNvPr>
              <p:cNvSpPr/>
              <p:nvPr/>
            </p:nvSpPr>
            <p:spPr>
              <a:xfrm>
                <a:off x="15494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" name="矩形 23">
                <a:extLst>
                  <a:ext uri="{FF2B5EF4-FFF2-40B4-BE49-F238E27FC236}">
                    <a16:creationId xmlns:a16="http://schemas.microsoft.com/office/drawing/2014/main" id="{6875CEE2-48FF-4E18-8F53-6BEF1B31BAED}"/>
                  </a:ext>
                </a:extLst>
              </p:cNvPr>
              <p:cNvSpPr/>
              <p:nvPr/>
            </p:nvSpPr>
            <p:spPr>
              <a:xfrm>
                <a:off x="23241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5" name="矩形 24">
                <a:extLst>
                  <a:ext uri="{FF2B5EF4-FFF2-40B4-BE49-F238E27FC236}">
                    <a16:creationId xmlns:a16="http://schemas.microsoft.com/office/drawing/2014/main" id="{B8A74D1A-0701-4B12-BBC6-95810C047BFF}"/>
                  </a:ext>
                </a:extLst>
              </p:cNvPr>
              <p:cNvSpPr/>
              <p:nvPr/>
            </p:nvSpPr>
            <p:spPr>
              <a:xfrm>
                <a:off x="30988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6" name="矩形 25">
                <a:extLst>
                  <a:ext uri="{FF2B5EF4-FFF2-40B4-BE49-F238E27FC236}">
                    <a16:creationId xmlns:a16="http://schemas.microsoft.com/office/drawing/2014/main" id="{5E639EB9-2C7C-47DC-BA87-1F8E947BD850}"/>
                  </a:ext>
                </a:extLst>
              </p:cNvPr>
              <p:cNvSpPr/>
              <p:nvPr/>
            </p:nvSpPr>
            <p:spPr>
              <a:xfrm>
                <a:off x="38735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7" name="矩形 26">
                <a:extLst>
                  <a:ext uri="{FF2B5EF4-FFF2-40B4-BE49-F238E27FC236}">
                    <a16:creationId xmlns:a16="http://schemas.microsoft.com/office/drawing/2014/main" id="{EE27E6E2-2B1A-4E8C-87A0-F62505E1254E}"/>
                  </a:ext>
                </a:extLst>
              </p:cNvPr>
              <p:cNvSpPr/>
              <p:nvPr/>
            </p:nvSpPr>
            <p:spPr>
              <a:xfrm>
                <a:off x="46482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8" name="矩形 27">
                <a:extLst>
                  <a:ext uri="{FF2B5EF4-FFF2-40B4-BE49-F238E27FC236}">
                    <a16:creationId xmlns:a16="http://schemas.microsoft.com/office/drawing/2014/main" id="{C4D38808-5623-4C84-A739-F5F039D81D03}"/>
                  </a:ext>
                </a:extLst>
              </p:cNvPr>
              <p:cNvSpPr/>
              <p:nvPr/>
            </p:nvSpPr>
            <p:spPr>
              <a:xfrm>
                <a:off x="54229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9" name="矩形 28">
                <a:extLst>
                  <a:ext uri="{FF2B5EF4-FFF2-40B4-BE49-F238E27FC236}">
                    <a16:creationId xmlns:a16="http://schemas.microsoft.com/office/drawing/2014/main" id="{205359A1-C5D7-430E-B577-5EDB8037F497}"/>
                  </a:ext>
                </a:extLst>
              </p:cNvPr>
              <p:cNvSpPr/>
              <p:nvPr/>
            </p:nvSpPr>
            <p:spPr>
              <a:xfrm>
                <a:off x="61976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0" name="矩形 29">
                <a:extLst>
                  <a:ext uri="{FF2B5EF4-FFF2-40B4-BE49-F238E27FC236}">
                    <a16:creationId xmlns:a16="http://schemas.microsoft.com/office/drawing/2014/main" id="{4420B47A-111D-4521-8875-9BDC750AEFF5}"/>
                  </a:ext>
                </a:extLst>
              </p:cNvPr>
              <p:cNvSpPr/>
              <p:nvPr/>
            </p:nvSpPr>
            <p:spPr>
              <a:xfrm>
                <a:off x="69723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1" name="矩形 30">
                <a:extLst>
                  <a:ext uri="{FF2B5EF4-FFF2-40B4-BE49-F238E27FC236}">
                    <a16:creationId xmlns:a16="http://schemas.microsoft.com/office/drawing/2014/main" id="{C65686C5-7BAE-4774-A01D-AF354081EED4}"/>
                  </a:ext>
                </a:extLst>
              </p:cNvPr>
              <p:cNvSpPr/>
              <p:nvPr/>
            </p:nvSpPr>
            <p:spPr>
              <a:xfrm>
                <a:off x="77470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2" name="矩形 31">
                <a:extLst>
                  <a:ext uri="{FF2B5EF4-FFF2-40B4-BE49-F238E27FC236}">
                    <a16:creationId xmlns:a16="http://schemas.microsoft.com/office/drawing/2014/main" id="{82C26AE8-61F2-46E5-92B4-4D37DA8E9175}"/>
                  </a:ext>
                </a:extLst>
              </p:cNvPr>
              <p:cNvSpPr/>
              <p:nvPr/>
            </p:nvSpPr>
            <p:spPr>
              <a:xfrm>
                <a:off x="85217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3" name="矩形 32">
                <a:extLst>
                  <a:ext uri="{FF2B5EF4-FFF2-40B4-BE49-F238E27FC236}">
                    <a16:creationId xmlns:a16="http://schemas.microsoft.com/office/drawing/2014/main" id="{B380DBF4-7C23-43B3-B2AE-5AE92B2F6FB0}"/>
                  </a:ext>
                </a:extLst>
              </p:cNvPr>
              <p:cNvSpPr/>
              <p:nvPr/>
            </p:nvSpPr>
            <p:spPr>
              <a:xfrm>
                <a:off x="92964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4" name="矩形 33">
                <a:extLst>
                  <a:ext uri="{FF2B5EF4-FFF2-40B4-BE49-F238E27FC236}">
                    <a16:creationId xmlns:a16="http://schemas.microsoft.com/office/drawing/2014/main" id="{B8AD906A-175A-4F10-B109-1D60166B1AEB}"/>
                  </a:ext>
                </a:extLst>
              </p:cNvPr>
              <p:cNvSpPr/>
              <p:nvPr/>
            </p:nvSpPr>
            <p:spPr>
              <a:xfrm>
                <a:off x="100711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5" name="矩形 34">
                <a:extLst>
                  <a:ext uri="{FF2B5EF4-FFF2-40B4-BE49-F238E27FC236}">
                    <a16:creationId xmlns:a16="http://schemas.microsoft.com/office/drawing/2014/main" id="{0C18BFF4-0ED1-4461-887D-07FE03588ADD}"/>
                  </a:ext>
                </a:extLst>
              </p:cNvPr>
              <p:cNvSpPr/>
              <p:nvPr/>
            </p:nvSpPr>
            <p:spPr>
              <a:xfrm>
                <a:off x="108458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6" name="矩形 35">
                <a:extLst>
                  <a:ext uri="{FF2B5EF4-FFF2-40B4-BE49-F238E27FC236}">
                    <a16:creationId xmlns:a16="http://schemas.microsoft.com/office/drawing/2014/main" id="{F2030851-7277-4BA0-A6FB-7C20A935D3DA}"/>
                  </a:ext>
                </a:extLst>
              </p:cNvPr>
              <p:cNvSpPr/>
              <p:nvPr/>
            </p:nvSpPr>
            <p:spPr>
              <a:xfrm>
                <a:off x="116205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5" name="组合 4">
              <a:extLst>
                <a:ext uri="{FF2B5EF4-FFF2-40B4-BE49-F238E27FC236}">
                  <a16:creationId xmlns:a16="http://schemas.microsoft.com/office/drawing/2014/main" id="{0B5F73FF-5B38-48E5-B7B7-96BB7D696C0E}"/>
                </a:ext>
              </a:extLst>
            </p:cNvPr>
            <p:cNvGrpSpPr/>
            <p:nvPr/>
          </p:nvGrpSpPr>
          <p:grpSpPr>
            <a:xfrm>
              <a:off x="6298582" y="0"/>
              <a:ext cx="5702918" cy="6858000"/>
              <a:chOff x="774700" y="0"/>
              <a:chExt cx="11239500" cy="6858000"/>
            </a:xfrm>
            <a:solidFill>
              <a:srgbClr val="E0F2C0">
                <a:alpha val="49000"/>
              </a:srgbClr>
            </a:solidFill>
          </p:grpSpPr>
          <p:sp>
            <p:nvSpPr>
              <p:cNvPr id="6" name="矩形 5">
                <a:extLst>
                  <a:ext uri="{FF2B5EF4-FFF2-40B4-BE49-F238E27FC236}">
                    <a16:creationId xmlns:a16="http://schemas.microsoft.com/office/drawing/2014/main" id="{D6F43F49-F587-442E-B725-49174C905F91}"/>
                  </a:ext>
                </a:extLst>
              </p:cNvPr>
              <p:cNvSpPr/>
              <p:nvPr/>
            </p:nvSpPr>
            <p:spPr>
              <a:xfrm>
                <a:off x="7747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" name="矩形 6">
                <a:extLst>
                  <a:ext uri="{FF2B5EF4-FFF2-40B4-BE49-F238E27FC236}">
                    <a16:creationId xmlns:a16="http://schemas.microsoft.com/office/drawing/2014/main" id="{7A4CFD02-DDFE-4B21-93D8-1918CE25AFBF}"/>
                  </a:ext>
                </a:extLst>
              </p:cNvPr>
              <p:cNvSpPr/>
              <p:nvPr/>
            </p:nvSpPr>
            <p:spPr>
              <a:xfrm>
                <a:off x="15494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" name="矩形 7">
                <a:extLst>
                  <a:ext uri="{FF2B5EF4-FFF2-40B4-BE49-F238E27FC236}">
                    <a16:creationId xmlns:a16="http://schemas.microsoft.com/office/drawing/2014/main" id="{B0266401-8086-43EF-A6A0-2B3E9925E44B}"/>
                  </a:ext>
                </a:extLst>
              </p:cNvPr>
              <p:cNvSpPr/>
              <p:nvPr/>
            </p:nvSpPr>
            <p:spPr>
              <a:xfrm>
                <a:off x="23241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" name="矩形 8">
                <a:extLst>
                  <a:ext uri="{FF2B5EF4-FFF2-40B4-BE49-F238E27FC236}">
                    <a16:creationId xmlns:a16="http://schemas.microsoft.com/office/drawing/2014/main" id="{0F1B930E-B305-4738-9224-A1161A4550CD}"/>
                  </a:ext>
                </a:extLst>
              </p:cNvPr>
              <p:cNvSpPr/>
              <p:nvPr/>
            </p:nvSpPr>
            <p:spPr>
              <a:xfrm>
                <a:off x="30988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" name="矩形 9">
                <a:extLst>
                  <a:ext uri="{FF2B5EF4-FFF2-40B4-BE49-F238E27FC236}">
                    <a16:creationId xmlns:a16="http://schemas.microsoft.com/office/drawing/2014/main" id="{2FD89368-AA5B-4C44-8C27-0194318D82BD}"/>
                  </a:ext>
                </a:extLst>
              </p:cNvPr>
              <p:cNvSpPr/>
              <p:nvPr/>
            </p:nvSpPr>
            <p:spPr>
              <a:xfrm>
                <a:off x="38735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" name="矩形 10">
                <a:extLst>
                  <a:ext uri="{FF2B5EF4-FFF2-40B4-BE49-F238E27FC236}">
                    <a16:creationId xmlns:a16="http://schemas.microsoft.com/office/drawing/2014/main" id="{5020944F-805E-46F1-A4BB-A1C49FD188CD}"/>
                  </a:ext>
                </a:extLst>
              </p:cNvPr>
              <p:cNvSpPr/>
              <p:nvPr/>
            </p:nvSpPr>
            <p:spPr>
              <a:xfrm>
                <a:off x="46482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" name="矩形 11">
                <a:extLst>
                  <a:ext uri="{FF2B5EF4-FFF2-40B4-BE49-F238E27FC236}">
                    <a16:creationId xmlns:a16="http://schemas.microsoft.com/office/drawing/2014/main" id="{5A02E269-726E-46D5-931D-19D2D73EC075}"/>
                  </a:ext>
                </a:extLst>
              </p:cNvPr>
              <p:cNvSpPr/>
              <p:nvPr/>
            </p:nvSpPr>
            <p:spPr>
              <a:xfrm>
                <a:off x="54229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" name="矩形 12">
                <a:extLst>
                  <a:ext uri="{FF2B5EF4-FFF2-40B4-BE49-F238E27FC236}">
                    <a16:creationId xmlns:a16="http://schemas.microsoft.com/office/drawing/2014/main" id="{177F3120-B409-45DA-A71A-C44EA5D838C7}"/>
                  </a:ext>
                </a:extLst>
              </p:cNvPr>
              <p:cNvSpPr/>
              <p:nvPr/>
            </p:nvSpPr>
            <p:spPr>
              <a:xfrm>
                <a:off x="61976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" name="矩形 13">
                <a:extLst>
                  <a:ext uri="{FF2B5EF4-FFF2-40B4-BE49-F238E27FC236}">
                    <a16:creationId xmlns:a16="http://schemas.microsoft.com/office/drawing/2014/main" id="{CD29C528-3E29-4451-B060-BF82B118E62C}"/>
                  </a:ext>
                </a:extLst>
              </p:cNvPr>
              <p:cNvSpPr/>
              <p:nvPr/>
            </p:nvSpPr>
            <p:spPr>
              <a:xfrm>
                <a:off x="69723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" name="矩形 14">
                <a:extLst>
                  <a:ext uri="{FF2B5EF4-FFF2-40B4-BE49-F238E27FC236}">
                    <a16:creationId xmlns:a16="http://schemas.microsoft.com/office/drawing/2014/main" id="{E8DA42E0-1A33-4137-BD19-46FC1F2D3EF7}"/>
                  </a:ext>
                </a:extLst>
              </p:cNvPr>
              <p:cNvSpPr/>
              <p:nvPr/>
            </p:nvSpPr>
            <p:spPr>
              <a:xfrm>
                <a:off x="77470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" name="矩形 15">
                <a:extLst>
                  <a:ext uri="{FF2B5EF4-FFF2-40B4-BE49-F238E27FC236}">
                    <a16:creationId xmlns:a16="http://schemas.microsoft.com/office/drawing/2014/main" id="{1D9573CA-03E7-4101-B828-3AB2F9326478}"/>
                  </a:ext>
                </a:extLst>
              </p:cNvPr>
              <p:cNvSpPr/>
              <p:nvPr/>
            </p:nvSpPr>
            <p:spPr>
              <a:xfrm>
                <a:off x="85217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" name="矩形 16">
                <a:extLst>
                  <a:ext uri="{FF2B5EF4-FFF2-40B4-BE49-F238E27FC236}">
                    <a16:creationId xmlns:a16="http://schemas.microsoft.com/office/drawing/2014/main" id="{6025F1B5-C4D2-4DAB-AAB7-855BD2A3356E}"/>
                  </a:ext>
                </a:extLst>
              </p:cNvPr>
              <p:cNvSpPr/>
              <p:nvPr/>
            </p:nvSpPr>
            <p:spPr>
              <a:xfrm>
                <a:off x="92964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" name="矩形 17">
                <a:extLst>
                  <a:ext uri="{FF2B5EF4-FFF2-40B4-BE49-F238E27FC236}">
                    <a16:creationId xmlns:a16="http://schemas.microsoft.com/office/drawing/2014/main" id="{DEB225D8-B449-4CD7-AF13-B339831D2648}"/>
                  </a:ext>
                </a:extLst>
              </p:cNvPr>
              <p:cNvSpPr/>
              <p:nvPr/>
            </p:nvSpPr>
            <p:spPr>
              <a:xfrm>
                <a:off x="100711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" name="矩形 18">
                <a:extLst>
                  <a:ext uri="{FF2B5EF4-FFF2-40B4-BE49-F238E27FC236}">
                    <a16:creationId xmlns:a16="http://schemas.microsoft.com/office/drawing/2014/main" id="{202A3A09-158F-4346-992C-75977A17C50D}"/>
                  </a:ext>
                </a:extLst>
              </p:cNvPr>
              <p:cNvSpPr/>
              <p:nvPr/>
            </p:nvSpPr>
            <p:spPr>
              <a:xfrm>
                <a:off x="108458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" name="矩形 19">
                <a:extLst>
                  <a:ext uri="{FF2B5EF4-FFF2-40B4-BE49-F238E27FC236}">
                    <a16:creationId xmlns:a16="http://schemas.microsoft.com/office/drawing/2014/main" id="{EE42BE35-AFD5-4456-9EDE-C771497E6053}"/>
                  </a:ext>
                </a:extLst>
              </p:cNvPr>
              <p:cNvSpPr/>
              <p:nvPr/>
            </p:nvSpPr>
            <p:spPr>
              <a:xfrm>
                <a:off x="116205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37" name="矩形 36">
            <a:extLst>
              <a:ext uri="{FF2B5EF4-FFF2-40B4-BE49-F238E27FC236}">
                <a16:creationId xmlns:a16="http://schemas.microsoft.com/office/drawing/2014/main" id="{3AD7A8E9-6E48-483D-89C2-344F3C82B00E}"/>
              </a:ext>
            </a:extLst>
          </p:cNvPr>
          <p:cNvSpPr/>
          <p:nvPr userDrawn="1"/>
        </p:nvSpPr>
        <p:spPr>
          <a:xfrm>
            <a:off x="849313" y="704529"/>
            <a:ext cx="10518643" cy="5106992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8" name="图片 37">
            <a:extLst>
              <a:ext uri="{FF2B5EF4-FFF2-40B4-BE49-F238E27FC236}">
                <a16:creationId xmlns:a16="http://schemas.microsoft.com/office/drawing/2014/main" id="{2E759C5F-DDDE-4F1C-A194-64EDB59AF4CB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172" y="5277530"/>
            <a:ext cx="2597337" cy="1473790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B02A5548-DC80-4DED-8219-BBF136CE6555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94624">
                        <a14:foregroundMark x1="15860" y1="13115" x2="20968" y2="19016"/>
                        <a14:foregroundMark x1="41129" y1="7213" x2="43280" y2="10492"/>
                        <a14:foregroundMark x1="66667" y1="10492" x2="64785" y2="14754"/>
                        <a14:foregroundMark x1="83065" y1="37377" x2="83602" y2="39016"/>
                        <a14:foregroundMark x1="81720" y1="58689" x2="84140" y2="62295"/>
                        <a14:foregroundMark x1="69086" y1="80656" x2="72312" y2="86557"/>
                        <a14:foregroundMark x1="52151" y1="89836" x2="51613" y2="93770"/>
                        <a14:foregroundMark x1="33333" y1="89508" x2="32796" y2="92787"/>
                        <a14:foregroundMark x1="16667" y1="84918" x2="15591" y2="85902"/>
                        <a14:foregroundMark x1="10484" y1="57377" x2="4301" y2="55738"/>
                        <a14:foregroundMark x1="13441" y1="36066" x2="9946" y2="33115"/>
                        <a14:foregroundMark x1="37366" y1="33443" x2="45161" y2="45902"/>
                        <a14:foregroundMark x1="56183" y1="28852" x2="59946" y2="39672"/>
                        <a14:foregroundMark x1="51613" y1="43934" x2="55645" y2="56066"/>
                        <a14:foregroundMark x1="51882" y1="43279" x2="46774" y2="514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311" y="323453"/>
            <a:ext cx="1361298" cy="1116117"/>
          </a:xfrm>
          <a:prstGeom prst="rect">
            <a:avLst/>
          </a:prstGeom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id="{4166A6F6-35ED-4357-A6AF-11A664B5FB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567"/>
          <a:stretch/>
        </p:blipFill>
        <p:spPr>
          <a:xfrm>
            <a:off x="0" y="6083300"/>
            <a:ext cx="12192000" cy="774700"/>
          </a:xfrm>
          <a:prstGeom prst="rect">
            <a:avLst/>
          </a:prstGeom>
        </p:spPr>
      </p:pic>
      <p:pic>
        <p:nvPicPr>
          <p:cNvPr id="41" name="图片 40">
            <a:extLst>
              <a:ext uri="{FF2B5EF4-FFF2-40B4-BE49-F238E27FC236}">
                <a16:creationId xmlns:a16="http://schemas.microsoft.com/office/drawing/2014/main" id="{9ABCFC46-7DDE-4457-8CA4-C567EC94C38B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3300" y="165100"/>
            <a:ext cx="2298700" cy="1345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0638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4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1.xml"/><Relationship Id="rId7" Type="http://schemas.microsoft.com/office/2007/relationships/hdphoto" Target="../media/hdphoto2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8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microsoft.com/office/2007/relationships/hdphoto" Target="../media/hdphoto2.wdp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tags" Target="../tags/tag4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1.xml"/><Relationship Id="rId7" Type="http://schemas.microsoft.com/office/2007/relationships/hdphoto" Target="../media/hdphoto3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png"/><Relationship Id="rId5" Type="http://schemas.openxmlformats.org/officeDocument/2006/relationships/image" Target="../media/image5.png"/><Relationship Id="rId10" Type="http://schemas.openxmlformats.org/officeDocument/2006/relationships/image" Target="../media/image8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" name="组合 49">
            <a:extLst>
              <a:ext uri="{FF2B5EF4-FFF2-40B4-BE49-F238E27FC236}">
                <a16:creationId xmlns:a16="http://schemas.microsoft.com/office/drawing/2014/main" id="{3FC83750-8A20-486C-83DE-587582756B2F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001500" cy="6858000"/>
          </a:xfrm>
        </p:grpSpPr>
        <p:grpSp>
          <p:nvGrpSpPr>
            <p:cNvPr id="32" name="组合 31">
              <a:extLst>
                <a:ext uri="{FF2B5EF4-FFF2-40B4-BE49-F238E27FC236}">
                  <a16:creationId xmlns:a16="http://schemas.microsoft.com/office/drawing/2014/main" id="{8C8AC394-E710-463E-99A1-093820AA3261}"/>
                </a:ext>
              </a:extLst>
            </p:cNvPr>
            <p:cNvGrpSpPr/>
            <p:nvPr/>
          </p:nvGrpSpPr>
          <p:grpSpPr>
            <a:xfrm>
              <a:off x="0" y="0"/>
              <a:ext cx="6096000" cy="6858000"/>
              <a:chOff x="0" y="0"/>
              <a:chExt cx="12014200" cy="6858000"/>
            </a:xfrm>
            <a:solidFill>
              <a:srgbClr val="E0F2C0">
                <a:alpha val="49000"/>
              </a:srgbClr>
            </a:solidFill>
          </p:grpSpPr>
          <p:sp>
            <p:nvSpPr>
              <p:cNvPr id="2" name="矩形 1">
                <a:extLst>
                  <a:ext uri="{FF2B5EF4-FFF2-40B4-BE49-F238E27FC236}">
                    <a16:creationId xmlns:a16="http://schemas.microsoft.com/office/drawing/2014/main" id="{0017D248-1813-480A-B084-5CF02D278C97}"/>
                  </a:ext>
                </a:extLst>
              </p:cNvPr>
              <p:cNvSpPr/>
              <p:nvPr/>
            </p:nvSpPr>
            <p:spPr>
              <a:xfrm>
                <a:off x="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17" name="矩形 16">
                <a:extLst>
                  <a:ext uri="{FF2B5EF4-FFF2-40B4-BE49-F238E27FC236}">
                    <a16:creationId xmlns:a16="http://schemas.microsoft.com/office/drawing/2014/main" id="{4DB4A3EA-BC70-42E5-9CBC-36E7E8B2C45C}"/>
                  </a:ext>
                </a:extLst>
              </p:cNvPr>
              <p:cNvSpPr/>
              <p:nvPr/>
            </p:nvSpPr>
            <p:spPr>
              <a:xfrm>
                <a:off x="7747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18" name="矩形 17">
                <a:extLst>
                  <a:ext uri="{FF2B5EF4-FFF2-40B4-BE49-F238E27FC236}">
                    <a16:creationId xmlns:a16="http://schemas.microsoft.com/office/drawing/2014/main" id="{C64035C1-8805-411C-8E84-2C657276EEF1}"/>
                  </a:ext>
                </a:extLst>
              </p:cNvPr>
              <p:cNvSpPr/>
              <p:nvPr/>
            </p:nvSpPr>
            <p:spPr>
              <a:xfrm>
                <a:off x="15494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19" name="矩形 18">
                <a:extLst>
                  <a:ext uri="{FF2B5EF4-FFF2-40B4-BE49-F238E27FC236}">
                    <a16:creationId xmlns:a16="http://schemas.microsoft.com/office/drawing/2014/main" id="{B02FE948-0BC6-4938-9F70-C8C1619CD509}"/>
                  </a:ext>
                </a:extLst>
              </p:cNvPr>
              <p:cNvSpPr/>
              <p:nvPr/>
            </p:nvSpPr>
            <p:spPr>
              <a:xfrm>
                <a:off x="23241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20" name="矩形 19">
                <a:extLst>
                  <a:ext uri="{FF2B5EF4-FFF2-40B4-BE49-F238E27FC236}">
                    <a16:creationId xmlns:a16="http://schemas.microsoft.com/office/drawing/2014/main" id="{D9A3B4B9-F156-47DD-B630-A5B9A89AE0C6}"/>
                  </a:ext>
                </a:extLst>
              </p:cNvPr>
              <p:cNvSpPr/>
              <p:nvPr/>
            </p:nvSpPr>
            <p:spPr>
              <a:xfrm>
                <a:off x="30988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21" name="矩形 20">
                <a:extLst>
                  <a:ext uri="{FF2B5EF4-FFF2-40B4-BE49-F238E27FC236}">
                    <a16:creationId xmlns:a16="http://schemas.microsoft.com/office/drawing/2014/main" id="{9ECC8B51-389B-4F07-8645-88BD56EFFE91}"/>
                  </a:ext>
                </a:extLst>
              </p:cNvPr>
              <p:cNvSpPr/>
              <p:nvPr/>
            </p:nvSpPr>
            <p:spPr>
              <a:xfrm>
                <a:off x="38735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22" name="矩形 21">
                <a:extLst>
                  <a:ext uri="{FF2B5EF4-FFF2-40B4-BE49-F238E27FC236}">
                    <a16:creationId xmlns:a16="http://schemas.microsoft.com/office/drawing/2014/main" id="{236533B0-1110-4E59-A8DF-AE16BFDECBFE}"/>
                  </a:ext>
                </a:extLst>
              </p:cNvPr>
              <p:cNvSpPr/>
              <p:nvPr/>
            </p:nvSpPr>
            <p:spPr>
              <a:xfrm>
                <a:off x="46482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23" name="矩形 22">
                <a:extLst>
                  <a:ext uri="{FF2B5EF4-FFF2-40B4-BE49-F238E27FC236}">
                    <a16:creationId xmlns:a16="http://schemas.microsoft.com/office/drawing/2014/main" id="{C249D307-B36C-4E3C-B839-B89FD5EEEB9B}"/>
                  </a:ext>
                </a:extLst>
              </p:cNvPr>
              <p:cNvSpPr/>
              <p:nvPr/>
            </p:nvSpPr>
            <p:spPr>
              <a:xfrm>
                <a:off x="54229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24" name="矩形 23">
                <a:extLst>
                  <a:ext uri="{FF2B5EF4-FFF2-40B4-BE49-F238E27FC236}">
                    <a16:creationId xmlns:a16="http://schemas.microsoft.com/office/drawing/2014/main" id="{97BE44E7-3245-44AB-9879-05010BE4B9A8}"/>
                  </a:ext>
                </a:extLst>
              </p:cNvPr>
              <p:cNvSpPr/>
              <p:nvPr/>
            </p:nvSpPr>
            <p:spPr>
              <a:xfrm>
                <a:off x="61976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25" name="矩形 24">
                <a:extLst>
                  <a:ext uri="{FF2B5EF4-FFF2-40B4-BE49-F238E27FC236}">
                    <a16:creationId xmlns:a16="http://schemas.microsoft.com/office/drawing/2014/main" id="{449038EE-F628-4251-8380-FBA08A8FA3ED}"/>
                  </a:ext>
                </a:extLst>
              </p:cNvPr>
              <p:cNvSpPr/>
              <p:nvPr/>
            </p:nvSpPr>
            <p:spPr>
              <a:xfrm>
                <a:off x="69723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26" name="矩形 25">
                <a:extLst>
                  <a:ext uri="{FF2B5EF4-FFF2-40B4-BE49-F238E27FC236}">
                    <a16:creationId xmlns:a16="http://schemas.microsoft.com/office/drawing/2014/main" id="{F7F51B49-5B13-4810-932A-28C109BB1996}"/>
                  </a:ext>
                </a:extLst>
              </p:cNvPr>
              <p:cNvSpPr/>
              <p:nvPr/>
            </p:nvSpPr>
            <p:spPr>
              <a:xfrm>
                <a:off x="77470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27" name="矩形 26">
                <a:extLst>
                  <a:ext uri="{FF2B5EF4-FFF2-40B4-BE49-F238E27FC236}">
                    <a16:creationId xmlns:a16="http://schemas.microsoft.com/office/drawing/2014/main" id="{12808522-8DE4-4D96-84B9-F5A32FC7D2E1}"/>
                  </a:ext>
                </a:extLst>
              </p:cNvPr>
              <p:cNvSpPr/>
              <p:nvPr/>
            </p:nvSpPr>
            <p:spPr>
              <a:xfrm>
                <a:off x="85217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28" name="矩形 27">
                <a:extLst>
                  <a:ext uri="{FF2B5EF4-FFF2-40B4-BE49-F238E27FC236}">
                    <a16:creationId xmlns:a16="http://schemas.microsoft.com/office/drawing/2014/main" id="{C6BE0986-C705-4FDF-A83A-E5C3CECA8C20}"/>
                  </a:ext>
                </a:extLst>
              </p:cNvPr>
              <p:cNvSpPr/>
              <p:nvPr/>
            </p:nvSpPr>
            <p:spPr>
              <a:xfrm>
                <a:off x="92964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29" name="矩形 28">
                <a:extLst>
                  <a:ext uri="{FF2B5EF4-FFF2-40B4-BE49-F238E27FC236}">
                    <a16:creationId xmlns:a16="http://schemas.microsoft.com/office/drawing/2014/main" id="{55B04290-75BF-4A9B-A173-610A1F14FF88}"/>
                  </a:ext>
                </a:extLst>
              </p:cNvPr>
              <p:cNvSpPr/>
              <p:nvPr/>
            </p:nvSpPr>
            <p:spPr>
              <a:xfrm>
                <a:off x="100711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30" name="矩形 29">
                <a:extLst>
                  <a:ext uri="{FF2B5EF4-FFF2-40B4-BE49-F238E27FC236}">
                    <a16:creationId xmlns:a16="http://schemas.microsoft.com/office/drawing/2014/main" id="{C5B09FB0-B991-4CC6-B697-590DC1BAFDBB}"/>
                  </a:ext>
                </a:extLst>
              </p:cNvPr>
              <p:cNvSpPr/>
              <p:nvPr/>
            </p:nvSpPr>
            <p:spPr>
              <a:xfrm>
                <a:off x="108458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31" name="矩形 30">
                <a:extLst>
                  <a:ext uri="{FF2B5EF4-FFF2-40B4-BE49-F238E27FC236}">
                    <a16:creationId xmlns:a16="http://schemas.microsoft.com/office/drawing/2014/main" id="{BB5A3458-E1A1-45AA-8833-8F9AF976534A}"/>
                  </a:ext>
                </a:extLst>
              </p:cNvPr>
              <p:cNvSpPr/>
              <p:nvPr/>
            </p:nvSpPr>
            <p:spPr>
              <a:xfrm>
                <a:off x="116205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</p:grpSp>
        <p:grpSp>
          <p:nvGrpSpPr>
            <p:cNvPr id="33" name="组合 32">
              <a:extLst>
                <a:ext uri="{FF2B5EF4-FFF2-40B4-BE49-F238E27FC236}">
                  <a16:creationId xmlns:a16="http://schemas.microsoft.com/office/drawing/2014/main" id="{65386968-1D38-45C1-8D98-4538CDDCAC53}"/>
                </a:ext>
              </a:extLst>
            </p:cNvPr>
            <p:cNvGrpSpPr/>
            <p:nvPr/>
          </p:nvGrpSpPr>
          <p:grpSpPr>
            <a:xfrm>
              <a:off x="6298582" y="0"/>
              <a:ext cx="5702918" cy="6858000"/>
              <a:chOff x="774700" y="0"/>
              <a:chExt cx="11239500" cy="6858000"/>
            </a:xfrm>
            <a:solidFill>
              <a:srgbClr val="E0F2C0">
                <a:alpha val="49000"/>
              </a:srgbClr>
            </a:solidFill>
          </p:grpSpPr>
          <p:sp>
            <p:nvSpPr>
              <p:cNvPr id="35" name="矩形 34">
                <a:extLst>
                  <a:ext uri="{FF2B5EF4-FFF2-40B4-BE49-F238E27FC236}">
                    <a16:creationId xmlns:a16="http://schemas.microsoft.com/office/drawing/2014/main" id="{D4F5FC48-5925-4338-9B88-F673E58DC38F}"/>
                  </a:ext>
                </a:extLst>
              </p:cNvPr>
              <p:cNvSpPr/>
              <p:nvPr/>
            </p:nvSpPr>
            <p:spPr>
              <a:xfrm>
                <a:off x="7747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36" name="矩形 35">
                <a:extLst>
                  <a:ext uri="{FF2B5EF4-FFF2-40B4-BE49-F238E27FC236}">
                    <a16:creationId xmlns:a16="http://schemas.microsoft.com/office/drawing/2014/main" id="{A455FB2B-89D9-4D49-B8A7-7E00D8656C95}"/>
                  </a:ext>
                </a:extLst>
              </p:cNvPr>
              <p:cNvSpPr/>
              <p:nvPr/>
            </p:nvSpPr>
            <p:spPr>
              <a:xfrm>
                <a:off x="15494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37" name="矩形 36">
                <a:extLst>
                  <a:ext uri="{FF2B5EF4-FFF2-40B4-BE49-F238E27FC236}">
                    <a16:creationId xmlns:a16="http://schemas.microsoft.com/office/drawing/2014/main" id="{C46F142D-85AB-490B-AD0A-54B7BF4BAB84}"/>
                  </a:ext>
                </a:extLst>
              </p:cNvPr>
              <p:cNvSpPr/>
              <p:nvPr/>
            </p:nvSpPr>
            <p:spPr>
              <a:xfrm>
                <a:off x="23241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38" name="矩形 37">
                <a:extLst>
                  <a:ext uri="{FF2B5EF4-FFF2-40B4-BE49-F238E27FC236}">
                    <a16:creationId xmlns:a16="http://schemas.microsoft.com/office/drawing/2014/main" id="{E7EA1E71-2FFE-406C-83E5-446FCEFB9CEC}"/>
                  </a:ext>
                </a:extLst>
              </p:cNvPr>
              <p:cNvSpPr/>
              <p:nvPr/>
            </p:nvSpPr>
            <p:spPr>
              <a:xfrm>
                <a:off x="30988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39" name="矩形 38">
                <a:extLst>
                  <a:ext uri="{FF2B5EF4-FFF2-40B4-BE49-F238E27FC236}">
                    <a16:creationId xmlns:a16="http://schemas.microsoft.com/office/drawing/2014/main" id="{877306B0-40A1-409E-8EB3-768D77F28E2A}"/>
                  </a:ext>
                </a:extLst>
              </p:cNvPr>
              <p:cNvSpPr/>
              <p:nvPr/>
            </p:nvSpPr>
            <p:spPr>
              <a:xfrm>
                <a:off x="38735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40" name="矩形 39">
                <a:extLst>
                  <a:ext uri="{FF2B5EF4-FFF2-40B4-BE49-F238E27FC236}">
                    <a16:creationId xmlns:a16="http://schemas.microsoft.com/office/drawing/2014/main" id="{EFF20B13-E266-4017-8365-527FADC3B32B}"/>
                  </a:ext>
                </a:extLst>
              </p:cNvPr>
              <p:cNvSpPr/>
              <p:nvPr/>
            </p:nvSpPr>
            <p:spPr>
              <a:xfrm>
                <a:off x="46482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41" name="矩形 40">
                <a:extLst>
                  <a:ext uri="{FF2B5EF4-FFF2-40B4-BE49-F238E27FC236}">
                    <a16:creationId xmlns:a16="http://schemas.microsoft.com/office/drawing/2014/main" id="{8157457B-6C94-4020-93DE-CE601C6E6351}"/>
                  </a:ext>
                </a:extLst>
              </p:cNvPr>
              <p:cNvSpPr/>
              <p:nvPr/>
            </p:nvSpPr>
            <p:spPr>
              <a:xfrm>
                <a:off x="54229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42" name="矩形 41">
                <a:extLst>
                  <a:ext uri="{FF2B5EF4-FFF2-40B4-BE49-F238E27FC236}">
                    <a16:creationId xmlns:a16="http://schemas.microsoft.com/office/drawing/2014/main" id="{0D63CA75-4B26-4739-A0BA-558CC891B02D}"/>
                  </a:ext>
                </a:extLst>
              </p:cNvPr>
              <p:cNvSpPr/>
              <p:nvPr/>
            </p:nvSpPr>
            <p:spPr>
              <a:xfrm>
                <a:off x="61976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43" name="矩形 42">
                <a:extLst>
                  <a:ext uri="{FF2B5EF4-FFF2-40B4-BE49-F238E27FC236}">
                    <a16:creationId xmlns:a16="http://schemas.microsoft.com/office/drawing/2014/main" id="{31247310-7609-465F-9709-EB0C4C73212E}"/>
                  </a:ext>
                </a:extLst>
              </p:cNvPr>
              <p:cNvSpPr/>
              <p:nvPr/>
            </p:nvSpPr>
            <p:spPr>
              <a:xfrm>
                <a:off x="69723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44" name="矩形 43">
                <a:extLst>
                  <a:ext uri="{FF2B5EF4-FFF2-40B4-BE49-F238E27FC236}">
                    <a16:creationId xmlns:a16="http://schemas.microsoft.com/office/drawing/2014/main" id="{7C6EA657-2E16-4A91-B6B1-DF70A01A98F5}"/>
                  </a:ext>
                </a:extLst>
              </p:cNvPr>
              <p:cNvSpPr/>
              <p:nvPr/>
            </p:nvSpPr>
            <p:spPr>
              <a:xfrm>
                <a:off x="77470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45" name="矩形 44">
                <a:extLst>
                  <a:ext uri="{FF2B5EF4-FFF2-40B4-BE49-F238E27FC236}">
                    <a16:creationId xmlns:a16="http://schemas.microsoft.com/office/drawing/2014/main" id="{9F9D7D17-07B8-4AE6-9A38-D2085B40E543}"/>
                  </a:ext>
                </a:extLst>
              </p:cNvPr>
              <p:cNvSpPr/>
              <p:nvPr/>
            </p:nvSpPr>
            <p:spPr>
              <a:xfrm>
                <a:off x="85217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46" name="矩形 45">
                <a:extLst>
                  <a:ext uri="{FF2B5EF4-FFF2-40B4-BE49-F238E27FC236}">
                    <a16:creationId xmlns:a16="http://schemas.microsoft.com/office/drawing/2014/main" id="{10E6DB5D-5D9B-4EDB-A984-2EABCBE1159C}"/>
                  </a:ext>
                </a:extLst>
              </p:cNvPr>
              <p:cNvSpPr/>
              <p:nvPr/>
            </p:nvSpPr>
            <p:spPr>
              <a:xfrm>
                <a:off x="92964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47" name="矩形 46">
                <a:extLst>
                  <a:ext uri="{FF2B5EF4-FFF2-40B4-BE49-F238E27FC236}">
                    <a16:creationId xmlns:a16="http://schemas.microsoft.com/office/drawing/2014/main" id="{31A1BEA7-AD22-4B5A-8380-1F0AF4B68CAB}"/>
                  </a:ext>
                </a:extLst>
              </p:cNvPr>
              <p:cNvSpPr/>
              <p:nvPr/>
            </p:nvSpPr>
            <p:spPr>
              <a:xfrm>
                <a:off x="100711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48" name="矩形 47">
                <a:extLst>
                  <a:ext uri="{FF2B5EF4-FFF2-40B4-BE49-F238E27FC236}">
                    <a16:creationId xmlns:a16="http://schemas.microsoft.com/office/drawing/2014/main" id="{FCBC60F1-C462-4A83-8466-7EA1E54B21D3}"/>
                  </a:ext>
                </a:extLst>
              </p:cNvPr>
              <p:cNvSpPr/>
              <p:nvPr/>
            </p:nvSpPr>
            <p:spPr>
              <a:xfrm>
                <a:off x="108458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49" name="矩形 48">
                <a:extLst>
                  <a:ext uri="{FF2B5EF4-FFF2-40B4-BE49-F238E27FC236}">
                    <a16:creationId xmlns:a16="http://schemas.microsoft.com/office/drawing/2014/main" id="{3AA9BF0D-EB3C-408E-BB50-F1BEFF6B930F}"/>
                  </a:ext>
                </a:extLst>
              </p:cNvPr>
              <p:cNvSpPr/>
              <p:nvPr/>
            </p:nvSpPr>
            <p:spPr>
              <a:xfrm>
                <a:off x="116205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</p:grpSp>
      </p:grpSp>
      <p:pic>
        <p:nvPicPr>
          <p:cNvPr id="4" name="图片 3">
            <a:extLst>
              <a:ext uri="{FF2B5EF4-FFF2-40B4-BE49-F238E27FC236}">
                <a16:creationId xmlns:a16="http://schemas.microsoft.com/office/drawing/2014/main" id="{9A0DA37A-2292-4CCE-A447-FFE202E4751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713" y="4314333"/>
            <a:ext cx="4294830" cy="2436987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DDEE6DC0-5AED-438B-9998-CD029DD6BF5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94624">
                        <a14:foregroundMark x1="15860" y1="13115" x2="20968" y2="19016"/>
                        <a14:foregroundMark x1="41129" y1="7213" x2="43280" y2="10492"/>
                        <a14:foregroundMark x1="66667" y1="10492" x2="64785" y2="14754"/>
                        <a14:foregroundMark x1="83065" y1="37377" x2="83602" y2="39016"/>
                        <a14:foregroundMark x1="81720" y1="58689" x2="84140" y2="62295"/>
                        <a14:foregroundMark x1="69086" y1="80656" x2="72312" y2="86557"/>
                        <a14:foregroundMark x1="52151" y1="89836" x2="51613" y2="93770"/>
                        <a14:foregroundMark x1="33333" y1="89508" x2="32796" y2="92787"/>
                        <a14:foregroundMark x1="16667" y1="84918" x2="15591" y2="85902"/>
                        <a14:foregroundMark x1="10484" y1="57377" x2="4301" y2="55738"/>
                        <a14:foregroundMark x1="13441" y1="36066" x2="9946" y2="33115"/>
                        <a14:foregroundMark x1="37366" y1="33443" x2="45161" y2="45902"/>
                        <a14:foregroundMark x1="56183" y1="28852" x2="59946" y2="39672"/>
                        <a14:foregroundMark x1="51613" y1="43934" x2="55645" y2="56066"/>
                        <a14:foregroundMark x1="51882" y1="43279" x2="46774" y2="514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311" y="323453"/>
            <a:ext cx="1768440" cy="144993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C80FAB12-D343-42C0-8D7A-4D617912457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18200"/>
            <a:ext cx="12192000" cy="9398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4C39859A-C513-4D66-BD13-DCB6B417F58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5083" y="165100"/>
            <a:ext cx="3286917" cy="1924049"/>
          </a:xfrm>
          <a:prstGeom prst="rect">
            <a:avLst/>
          </a:prstGeom>
        </p:spPr>
      </p:pic>
      <p:grpSp>
        <p:nvGrpSpPr>
          <p:cNvPr id="58" name="组合 57">
            <a:extLst>
              <a:ext uri="{FF2B5EF4-FFF2-40B4-BE49-F238E27FC236}">
                <a16:creationId xmlns:a16="http://schemas.microsoft.com/office/drawing/2014/main" id="{984B907C-9CB2-48A3-9457-F82A07F9391B}"/>
              </a:ext>
            </a:extLst>
          </p:cNvPr>
          <p:cNvGrpSpPr/>
          <p:nvPr/>
        </p:nvGrpSpPr>
        <p:grpSpPr>
          <a:xfrm>
            <a:off x="893298" y="1880062"/>
            <a:ext cx="10405413" cy="1446550"/>
            <a:chOff x="893298" y="2883889"/>
            <a:chExt cx="10405413" cy="1446550"/>
          </a:xfrm>
        </p:grpSpPr>
        <p:sp>
          <p:nvSpPr>
            <p:cNvPr id="56" name="文本框 55">
              <a:extLst>
                <a:ext uri="{FF2B5EF4-FFF2-40B4-BE49-F238E27FC236}">
                  <a16:creationId xmlns:a16="http://schemas.microsoft.com/office/drawing/2014/main" id="{562538EE-00D6-4142-B8D1-5C91376CC4AE}"/>
                </a:ext>
              </a:extLst>
            </p:cNvPr>
            <p:cNvSpPr txBox="1"/>
            <p:nvPr/>
          </p:nvSpPr>
          <p:spPr>
            <a:xfrm>
              <a:off x="893298" y="2883889"/>
              <a:ext cx="10405413" cy="1446550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en-US" altLang="zh-CN" sz="8800" dirty="0">
                  <a:ln w="63500">
                    <a:solidFill>
                      <a:srgbClr val="FFFFFF"/>
                    </a:solidFill>
                  </a:ln>
                  <a:solidFill>
                    <a:schemeClr val="accent3"/>
                  </a:solidFill>
                  <a:effectLst>
                    <a:outerShdw blurRad="127000" dist="38100" dir="2700000" algn="tl" rotWithShape="0">
                      <a:prstClr val="black">
                        <a:alpha val="47000"/>
                      </a:prst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CHU VI HÌNH VUÔNG</a:t>
              </a:r>
              <a:endParaRPr lang="zh-CN" altLang="en-US" sz="8800" dirty="0">
                <a:ln w="63500">
                  <a:solidFill>
                    <a:srgbClr val="FFFFFF"/>
                  </a:solidFill>
                </a:ln>
                <a:solidFill>
                  <a:schemeClr val="accent3"/>
                </a:solidFill>
                <a:effectLst>
                  <a:outerShdw blurRad="127000" dist="38100" dir="2700000" algn="tl" rotWithShape="0">
                    <a:prstClr val="black">
                      <a:alpha val="47000"/>
                    </a:prstClr>
                  </a:outerShdw>
                </a:effectLst>
                <a:latin typeface="Cambria" panose="02040503050406030204" pitchFamily="18" charset="0"/>
                <a:ea typeface="字魂36号-正文宋楷" panose="02000000000000000000" pitchFamily="2" charset="-122"/>
              </a:endParaRPr>
            </a:p>
          </p:txBody>
        </p:sp>
        <p:sp>
          <p:nvSpPr>
            <p:cNvPr id="57" name="文本框 56">
              <a:extLst>
                <a:ext uri="{FF2B5EF4-FFF2-40B4-BE49-F238E27FC236}">
                  <a16:creationId xmlns:a16="http://schemas.microsoft.com/office/drawing/2014/main" id="{26765742-9C5C-437F-B758-7E4D6D4EBEB9}"/>
                </a:ext>
              </a:extLst>
            </p:cNvPr>
            <p:cNvSpPr txBox="1"/>
            <p:nvPr/>
          </p:nvSpPr>
          <p:spPr>
            <a:xfrm>
              <a:off x="6003636" y="2883889"/>
              <a:ext cx="184731" cy="1446550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endParaRPr lang="zh-CN" altLang="en-US" sz="8800" dirty="0">
                <a:solidFill>
                  <a:srgbClr val="D97E33"/>
                </a:solidFill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</p:grpSp>
      <p:pic>
        <p:nvPicPr>
          <p:cNvPr id="65" name="John H. Clarke - A Walk to the Lake">
            <a:hlinkClick r:id="" action="ppaction://media"/>
            <a:extLst>
              <a:ext uri="{FF2B5EF4-FFF2-40B4-BE49-F238E27FC236}">
                <a16:creationId xmlns:a16="http://schemas.microsoft.com/office/drawing/2014/main" id="{D3F7E3D9-28DD-4DDA-BD91-0CF17ADD0F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99433" y="-74344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222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3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" name="组合 49">
            <a:extLst>
              <a:ext uri="{FF2B5EF4-FFF2-40B4-BE49-F238E27FC236}">
                <a16:creationId xmlns:a16="http://schemas.microsoft.com/office/drawing/2014/main" id="{3FC83750-8A20-486C-83DE-587582756B2F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001500" cy="6858000"/>
          </a:xfrm>
        </p:grpSpPr>
        <p:grpSp>
          <p:nvGrpSpPr>
            <p:cNvPr id="32" name="组合 31">
              <a:extLst>
                <a:ext uri="{FF2B5EF4-FFF2-40B4-BE49-F238E27FC236}">
                  <a16:creationId xmlns:a16="http://schemas.microsoft.com/office/drawing/2014/main" id="{8C8AC394-E710-463E-99A1-093820AA3261}"/>
                </a:ext>
              </a:extLst>
            </p:cNvPr>
            <p:cNvGrpSpPr/>
            <p:nvPr/>
          </p:nvGrpSpPr>
          <p:grpSpPr>
            <a:xfrm>
              <a:off x="0" y="0"/>
              <a:ext cx="6096000" cy="6858000"/>
              <a:chOff x="0" y="0"/>
              <a:chExt cx="12014200" cy="6858000"/>
            </a:xfrm>
            <a:solidFill>
              <a:srgbClr val="E0F2C0">
                <a:alpha val="49000"/>
              </a:srgbClr>
            </a:solidFill>
          </p:grpSpPr>
          <p:sp>
            <p:nvSpPr>
              <p:cNvPr id="2" name="矩形 1">
                <a:extLst>
                  <a:ext uri="{FF2B5EF4-FFF2-40B4-BE49-F238E27FC236}">
                    <a16:creationId xmlns:a16="http://schemas.microsoft.com/office/drawing/2014/main" id="{0017D248-1813-480A-B084-5CF02D278C97}"/>
                  </a:ext>
                </a:extLst>
              </p:cNvPr>
              <p:cNvSpPr/>
              <p:nvPr/>
            </p:nvSpPr>
            <p:spPr>
              <a:xfrm>
                <a:off x="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17" name="矩形 16">
                <a:extLst>
                  <a:ext uri="{FF2B5EF4-FFF2-40B4-BE49-F238E27FC236}">
                    <a16:creationId xmlns:a16="http://schemas.microsoft.com/office/drawing/2014/main" id="{4DB4A3EA-BC70-42E5-9CBC-36E7E8B2C45C}"/>
                  </a:ext>
                </a:extLst>
              </p:cNvPr>
              <p:cNvSpPr/>
              <p:nvPr/>
            </p:nvSpPr>
            <p:spPr>
              <a:xfrm>
                <a:off x="7747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18" name="矩形 17">
                <a:extLst>
                  <a:ext uri="{FF2B5EF4-FFF2-40B4-BE49-F238E27FC236}">
                    <a16:creationId xmlns:a16="http://schemas.microsoft.com/office/drawing/2014/main" id="{C64035C1-8805-411C-8E84-2C657276EEF1}"/>
                  </a:ext>
                </a:extLst>
              </p:cNvPr>
              <p:cNvSpPr/>
              <p:nvPr/>
            </p:nvSpPr>
            <p:spPr>
              <a:xfrm>
                <a:off x="15494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19" name="矩形 18">
                <a:extLst>
                  <a:ext uri="{FF2B5EF4-FFF2-40B4-BE49-F238E27FC236}">
                    <a16:creationId xmlns:a16="http://schemas.microsoft.com/office/drawing/2014/main" id="{B02FE948-0BC6-4938-9F70-C8C1619CD509}"/>
                  </a:ext>
                </a:extLst>
              </p:cNvPr>
              <p:cNvSpPr/>
              <p:nvPr/>
            </p:nvSpPr>
            <p:spPr>
              <a:xfrm>
                <a:off x="23241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20" name="矩形 19">
                <a:extLst>
                  <a:ext uri="{FF2B5EF4-FFF2-40B4-BE49-F238E27FC236}">
                    <a16:creationId xmlns:a16="http://schemas.microsoft.com/office/drawing/2014/main" id="{D9A3B4B9-F156-47DD-B630-A5B9A89AE0C6}"/>
                  </a:ext>
                </a:extLst>
              </p:cNvPr>
              <p:cNvSpPr/>
              <p:nvPr/>
            </p:nvSpPr>
            <p:spPr>
              <a:xfrm>
                <a:off x="30988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21" name="矩形 20">
                <a:extLst>
                  <a:ext uri="{FF2B5EF4-FFF2-40B4-BE49-F238E27FC236}">
                    <a16:creationId xmlns:a16="http://schemas.microsoft.com/office/drawing/2014/main" id="{9ECC8B51-389B-4F07-8645-88BD56EFFE91}"/>
                  </a:ext>
                </a:extLst>
              </p:cNvPr>
              <p:cNvSpPr/>
              <p:nvPr/>
            </p:nvSpPr>
            <p:spPr>
              <a:xfrm>
                <a:off x="38735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22" name="矩形 21">
                <a:extLst>
                  <a:ext uri="{FF2B5EF4-FFF2-40B4-BE49-F238E27FC236}">
                    <a16:creationId xmlns:a16="http://schemas.microsoft.com/office/drawing/2014/main" id="{236533B0-1110-4E59-A8DF-AE16BFDECBFE}"/>
                  </a:ext>
                </a:extLst>
              </p:cNvPr>
              <p:cNvSpPr/>
              <p:nvPr/>
            </p:nvSpPr>
            <p:spPr>
              <a:xfrm>
                <a:off x="46482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23" name="矩形 22">
                <a:extLst>
                  <a:ext uri="{FF2B5EF4-FFF2-40B4-BE49-F238E27FC236}">
                    <a16:creationId xmlns:a16="http://schemas.microsoft.com/office/drawing/2014/main" id="{C249D307-B36C-4E3C-B839-B89FD5EEEB9B}"/>
                  </a:ext>
                </a:extLst>
              </p:cNvPr>
              <p:cNvSpPr/>
              <p:nvPr/>
            </p:nvSpPr>
            <p:spPr>
              <a:xfrm>
                <a:off x="54229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24" name="矩形 23">
                <a:extLst>
                  <a:ext uri="{FF2B5EF4-FFF2-40B4-BE49-F238E27FC236}">
                    <a16:creationId xmlns:a16="http://schemas.microsoft.com/office/drawing/2014/main" id="{97BE44E7-3245-44AB-9879-05010BE4B9A8}"/>
                  </a:ext>
                </a:extLst>
              </p:cNvPr>
              <p:cNvSpPr/>
              <p:nvPr/>
            </p:nvSpPr>
            <p:spPr>
              <a:xfrm>
                <a:off x="61976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25" name="矩形 24">
                <a:extLst>
                  <a:ext uri="{FF2B5EF4-FFF2-40B4-BE49-F238E27FC236}">
                    <a16:creationId xmlns:a16="http://schemas.microsoft.com/office/drawing/2014/main" id="{449038EE-F628-4251-8380-FBA08A8FA3ED}"/>
                  </a:ext>
                </a:extLst>
              </p:cNvPr>
              <p:cNvSpPr/>
              <p:nvPr/>
            </p:nvSpPr>
            <p:spPr>
              <a:xfrm>
                <a:off x="69723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26" name="矩形 25">
                <a:extLst>
                  <a:ext uri="{FF2B5EF4-FFF2-40B4-BE49-F238E27FC236}">
                    <a16:creationId xmlns:a16="http://schemas.microsoft.com/office/drawing/2014/main" id="{F7F51B49-5B13-4810-932A-28C109BB1996}"/>
                  </a:ext>
                </a:extLst>
              </p:cNvPr>
              <p:cNvSpPr/>
              <p:nvPr/>
            </p:nvSpPr>
            <p:spPr>
              <a:xfrm>
                <a:off x="77470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27" name="矩形 26">
                <a:extLst>
                  <a:ext uri="{FF2B5EF4-FFF2-40B4-BE49-F238E27FC236}">
                    <a16:creationId xmlns:a16="http://schemas.microsoft.com/office/drawing/2014/main" id="{12808522-8DE4-4D96-84B9-F5A32FC7D2E1}"/>
                  </a:ext>
                </a:extLst>
              </p:cNvPr>
              <p:cNvSpPr/>
              <p:nvPr/>
            </p:nvSpPr>
            <p:spPr>
              <a:xfrm>
                <a:off x="85217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28" name="矩形 27">
                <a:extLst>
                  <a:ext uri="{FF2B5EF4-FFF2-40B4-BE49-F238E27FC236}">
                    <a16:creationId xmlns:a16="http://schemas.microsoft.com/office/drawing/2014/main" id="{C6BE0986-C705-4FDF-A83A-E5C3CECA8C20}"/>
                  </a:ext>
                </a:extLst>
              </p:cNvPr>
              <p:cNvSpPr/>
              <p:nvPr/>
            </p:nvSpPr>
            <p:spPr>
              <a:xfrm>
                <a:off x="92964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29" name="矩形 28">
                <a:extLst>
                  <a:ext uri="{FF2B5EF4-FFF2-40B4-BE49-F238E27FC236}">
                    <a16:creationId xmlns:a16="http://schemas.microsoft.com/office/drawing/2014/main" id="{55B04290-75BF-4A9B-A173-610A1F14FF88}"/>
                  </a:ext>
                </a:extLst>
              </p:cNvPr>
              <p:cNvSpPr/>
              <p:nvPr/>
            </p:nvSpPr>
            <p:spPr>
              <a:xfrm>
                <a:off x="100711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30" name="矩形 29">
                <a:extLst>
                  <a:ext uri="{FF2B5EF4-FFF2-40B4-BE49-F238E27FC236}">
                    <a16:creationId xmlns:a16="http://schemas.microsoft.com/office/drawing/2014/main" id="{C5B09FB0-B991-4CC6-B697-590DC1BAFDBB}"/>
                  </a:ext>
                </a:extLst>
              </p:cNvPr>
              <p:cNvSpPr/>
              <p:nvPr/>
            </p:nvSpPr>
            <p:spPr>
              <a:xfrm>
                <a:off x="108458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31" name="矩形 30">
                <a:extLst>
                  <a:ext uri="{FF2B5EF4-FFF2-40B4-BE49-F238E27FC236}">
                    <a16:creationId xmlns:a16="http://schemas.microsoft.com/office/drawing/2014/main" id="{BB5A3458-E1A1-45AA-8833-8F9AF976534A}"/>
                  </a:ext>
                </a:extLst>
              </p:cNvPr>
              <p:cNvSpPr/>
              <p:nvPr/>
            </p:nvSpPr>
            <p:spPr>
              <a:xfrm>
                <a:off x="116205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</p:grpSp>
        <p:grpSp>
          <p:nvGrpSpPr>
            <p:cNvPr id="33" name="组合 32">
              <a:extLst>
                <a:ext uri="{FF2B5EF4-FFF2-40B4-BE49-F238E27FC236}">
                  <a16:creationId xmlns:a16="http://schemas.microsoft.com/office/drawing/2014/main" id="{65386968-1D38-45C1-8D98-4538CDDCAC53}"/>
                </a:ext>
              </a:extLst>
            </p:cNvPr>
            <p:cNvGrpSpPr/>
            <p:nvPr/>
          </p:nvGrpSpPr>
          <p:grpSpPr>
            <a:xfrm>
              <a:off x="6298582" y="0"/>
              <a:ext cx="5702918" cy="6858000"/>
              <a:chOff x="774700" y="0"/>
              <a:chExt cx="11239500" cy="6858000"/>
            </a:xfrm>
            <a:solidFill>
              <a:srgbClr val="E0F2C0">
                <a:alpha val="49000"/>
              </a:srgbClr>
            </a:solidFill>
          </p:grpSpPr>
          <p:sp>
            <p:nvSpPr>
              <p:cNvPr id="35" name="矩形 34">
                <a:extLst>
                  <a:ext uri="{FF2B5EF4-FFF2-40B4-BE49-F238E27FC236}">
                    <a16:creationId xmlns:a16="http://schemas.microsoft.com/office/drawing/2014/main" id="{D4F5FC48-5925-4338-9B88-F673E58DC38F}"/>
                  </a:ext>
                </a:extLst>
              </p:cNvPr>
              <p:cNvSpPr/>
              <p:nvPr/>
            </p:nvSpPr>
            <p:spPr>
              <a:xfrm>
                <a:off x="7747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36" name="矩形 35">
                <a:extLst>
                  <a:ext uri="{FF2B5EF4-FFF2-40B4-BE49-F238E27FC236}">
                    <a16:creationId xmlns:a16="http://schemas.microsoft.com/office/drawing/2014/main" id="{A455FB2B-89D9-4D49-B8A7-7E00D8656C95}"/>
                  </a:ext>
                </a:extLst>
              </p:cNvPr>
              <p:cNvSpPr/>
              <p:nvPr/>
            </p:nvSpPr>
            <p:spPr>
              <a:xfrm>
                <a:off x="15494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37" name="矩形 36">
                <a:extLst>
                  <a:ext uri="{FF2B5EF4-FFF2-40B4-BE49-F238E27FC236}">
                    <a16:creationId xmlns:a16="http://schemas.microsoft.com/office/drawing/2014/main" id="{C46F142D-85AB-490B-AD0A-54B7BF4BAB84}"/>
                  </a:ext>
                </a:extLst>
              </p:cNvPr>
              <p:cNvSpPr/>
              <p:nvPr/>
            </p:nvSpPr>
            <p:spPr>
              <a:xfrm>
                <a:off x="23241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38" name="矩形 37">
                <a:extLst>
                  <a:ext uri="{FF2B5EF4-FFF2-40B4-BE49-F238E27FC236}">
                    <a16:creationId xmlns:a16="http://schemas.microsoft.com/office/drawing/2014/main" id="{E7EA1E71-2FFE-406C-83E5-446FCEFB9CEC}"/>
                  </a:ext>
                </a:extLst>
              </p:cNvPr>
              <p:cNvSpPr/>
              <p:nvPr/>
            </p:nvSpPr>
            <p:spPr>
              <a:xfrm>
                <a:off x="30988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39" name="矩形 38">
                <a:extLst>
                  <a:ext uri="{FF2B5EF4-FFF2-40B4-BE49-F238E27FC236}">
                    <a16:creationId xmlns:a16="http://schemas.microsoft.com/office/drawing/2014/main" id="{877306B0-40A1-409E-8EB3-768D77F28E2A}"/>
                  </a:ext>
                </a:extLst>
              </p:cNvPr>
              <p:cNvSpPr/>
              <p:nvPr/>
            </p:nvSpPr>
            <p:spPr>
              <a:xfrm>
                <a:off x="38735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40" name="矩形 39">
                <a:extLst>
                  <a:ext uri="{FF2B5EF4-FFF2-40B4-BE49-F238E27FC236}">
                    <a16:creationId xmlns:a16="http://schemas.microsoft.com/office/drawing/2014/main" id="{EFF20B13-E266-4017-8365-527FADC3B32B}"/>
                  </a:ext>
                </a:extLst>
              </p:cNvPr>
              <p:cNvSpPr/>
              <p:nvPr/>
            </p:nvSpPr>
            <p:spPr>
              <a:xfrm>
                <a:off x="46482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41" name="矩形 40">
                <a:extLst>
                  <a:ext uri="{FF2B5EF4-FFF2-40B4-BE49-F238E27FC236}">
                    <a16:creationId xmlns:a16="http://schemas.microsoft.com/office/drawing/2014/main" id="{8157457B-6C94-4020-93DE-CE601C6E6351}"/>
                  </a:ext>
                </a:extLst>
              </p:cNvPr>
              <p:cNvSpPr/>
              <p:nvPr/>
            </p:nvSpPr>
            <p:spPr>
              <a:xfrm>
                <a:off x="54229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42" name="矩形 41">
                <a:extLst>
                  <a:ext uri="{FF2B5EF4-FFF2-40B4-BE49-F238E27FC236}">
                    <a16:creationId xmlns:a16="http://schemas.microsoft.com/office/drawing/2014/main" id="{0D63CA75-4B26-4739-A0BA-558CC891B02D}"/>
                  </a:ext>
                </a:extLst>
              </p:cNvPr>
              <p:cNvSpPr/>
              <p:nvPr/>
            </p:nvSpPr>
            <p:spPr>
              <a:xfrm>
                <a:off x="61976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43" name="矩形 42">
                <a:extLst>
                  <a:ext uri="{FF2B5EF4-FFF2-40B4-BE49-F238E27FC236}">
                    <a16:creationId xmlns:a16="http://schemas.microsoft.com/office/drawing/2014/main" id="{31247310-7609-465F-9709-EB0C4C73212E}"/>
                  </a:ext>
                </a:extLst>
              </p:cNvPr>
              <p:cNvSpPr/>
              <p:nvPr/>
            </p:nvSpPr>
            <p:spPr>
              <a:xfrm>
                <a:off x="69723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44" name="矩形 43">
                <a:extLst>
                  <a:ext uri="{FF2B5EF4-FFF2-40B4-BE49-F238E27FC236}">
                    <a16:creationId xmlns:a16="http://schemas.microsoft.com/office/drawing/2014/main" id="{7C6EA657-2E16-4A91-B6B1-DF70A01A98F5}"/>
                  </a:ext>
                </a:extLst>
              </p:cNvPr>
              <p:cNvSpPr/>
              <p:nvPr/>
            </p:nvSpPr>
            <p:spPr>
              <a:xfrm>
                <a:off x="77470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45" name="矩形 44">
                <a:extLst>
                  <a:ext uri="{FF2B5EF4-FFF2-40B4-BE49-F238E27FC236}">
                    <a16:creationId xmlns:a16="http://schemas.microsoft.com/office/drawing/2014/main" id="{9F9D7D17-07B8-4AE6-9A38-D2085B40E543}"/>
                  </a:ext>
                </a:extLst>
              </p:cNvPr>
              <p:cNvSpPr/>
              <p:nvPr/>
            </p:nvSpPr>
            <p:spPr>
              <a:xfrm>
                <a:off x="85217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46" name="矩形 45">
                <a:extLst>
                  <a:ext uri="{FF2B5EF4-FFF2-40B4-BE49-F238E27FC236}">
                    <a16:creationId xmlns:a16="http://schemas.microsoft.com/office/drawing/2014/main" id="{10E6DB5D-5D9B-4EDB-A984-2EABCBE1159C}"/>
                  </a:ext>
                </a:extLst>
              </p:cNvPr>
              <p:cNvSpPr/>
              <p:nvPr/>
            </p:nvSpPr>
            <p:spPr>
              <a:xfrm>
                <a:off x="92964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47" name="矩形 46">
                <a:extLst>
                  <a:ext uri="{FF2B5EF4-FFF2-40B4-BE49-F238E27FC236}">
                    <a16:creationId xmlns:a16="http://schemas.microsoft.com/office/drawing/2014/main" id="{31A1BEA7-AD22-4B5A-8380-1F0AF4B68CAB}"/>
                  </a:ext>
                </a:extLst>
              </p:cNvPr>
              <p:cNvSpPr/>
              <p:nvPr/>
            </p:nvSpPr>
            <p:spPr>
              <a:xfrm>
                <a:off x="100711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48" name="矩形 47">
                <a:extLst>
                  <a:ext uri="{FF2B5EF4-FFF2-40B4-BE49-F238E27FC236}">
                    <a16:creationId xmlns:a16="http://schemas.microsoft.com/office/drawing/2014/main" id="{FCBC60F1-C462-4A83-8466-7EA1E54B21D3}"/>
                  </a:ext>
                </a:extLst>
              </p:cNvPr>
              <p:cNvSpPr/>
              <p:nvPr/>
            </p:nvSpPr>
            <p:spPr>
              <a:xfrm>
                <a:off x="108458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49" name="矩形 48">
                <a:extLst>
                  <a:ext uri="{FF2B5EF4-FFF2-40B4-BE49-F238E27FC236}">
                    <a16:creationId xmlns:a16="http://schemas.microsoft.com/office/drawing/2014/main" id="{3AA9BF0D-EB3C-408E-BB50-F1BEFF6B930F}"/>
                  </a:ext>
                </a:extLst>
              </p:cNvPr>
              <p:cNvSpPr/>
              <p:nvPr/>
            </p:nvSpPr>
            <p:spPr>
              <a:xfrm>
                <a:off x="116205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</p:grpSp>
      </p:grpSp>
      <p:sp>
        <p:nvSpPr>
          <p:cNvPr id="51" name="矩形 50">
            <a:extLst>
              <a:ext uri="{FF2B5EF4-FFF2-40B4-BE49-F238E27FC236}">
                <a16:creationId xmlns:a16="http://schemas.microsoft.com/office/drawing/2014/main" id="{7BF416DD-C147-4A1E-BFD4-F2335C5A9C40}"/>
              </a:ext>
            </a:extLst>
          </p:cNvPr>
          <p:cNvSpPr/>
          <p:nvPr/>
        </p:nvSpPr>
        <p:spPr>
          <a:xfrm>
            <a:off x="849313" y="704529"/>
            <a:ext cx="10518643" cy="5106992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36号-正文宋楷" panose="02000000000000000000" pitchFamily="2" charset="-122"/>
              <a:ea typeface="字魂36号-正文宋楷" panose="02000000000000000000" pitchFamily="2" charset="-122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9A0DA37A-2292-4CCE-A447-FFE202E475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713" y="4314333"/>
            <a:ext cx="4294830" cy="2436987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DDEE6DC0-5AED-438B-9998-CD029DD6BF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94624">
                        <a14:foregroundMark x1="15860" y1="13115" x2="20968" y2="19016"/>
                        <a14:foregroundMark x1="41129" y1="7213" x2="43280" y2="10492"/>
                        <a14:foregroundMark x1="66667" y1="10492" x2="64785" y2="14754"/>
                        <a14:foregroundMark x1="83065" y1="37377" x2="83602" y2="39016"/>
                        <a14:foregroundMark x1="81720" y1="58689" x2="84140" y2="62295"/>
                        <a14:foregroundMark x1="69086" y1="80656" x2="72312" y2="86557"/>
                        <a14:foregroundMark x1="52151" y1="89836" x2="51613" y2="93770"/>
                        <a14:foregroundMark x1="33333" y1="89508" x2="32796" y2="92787"/>
                        <a14:foregroundMark x1="16667" y1="84918" x2="15591" y2="85902"/>
                        <a14:foregroundMark x1="10484" y1="57377" x2="4301" y2="55738"/>
                        <a14:foregroundMark x1="13441" y1="36066" x2="9946" y2="33115"/>
                        <a14:foregroundMark x1="37366" y1="33443" x2="45161" y2="45902"/>
                        <a14:foregroundMark x1="56183" y1="28852" x2="59946" y2="39672"/>
                        <a14:foregroundMark x1="51613" y1="43934" x2="55645" y2="56066"/>
                        <a14:foregroundMark x1="51882" y1="43279" x2="46774" y2="514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311" y="323453"/>
            <a:ext cx="1768440" cy="144993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C80FAB12-D343-42C0-8D7A-4D617912457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57957"/>
            <a:ext cx="12192000" cy="9398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4C39859A-C513-4D66-BD13-DCB6B417F58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5083" y="165100"/>
            <a:ext cx="3286917" cy="1924049"/>
          </a:xfrm>
          <a:prstGeom prst="rect">
            <a:avLst/>
          </a:prstGeom>
        </p:spPr>
      </p:pic>
      <p:sp>
        <p:nvSpPr>
          <p:cNvPr id="56" name="文本框 55">
            <a:extLst>
              <a:ext uri="{FF2B5EF4-FFF2-40B4-BE49-F238E27FC236}">
                <a16:creationId xmlns:a16="http://schemas.microsoft.com/office/drawing/2014/main" id="{562538EE-00D6-4142-B8D1-5C91376CC4AE}"/>
              </a:ext>
            </a:extLst>
          </p:cNvPr>
          <p:cNvSpPr txBox="1"/>
          <p:nvPr/>
        </p:nvSpPr>
        <p:spPr>
          <a:xfrm>
            <a:off x="2051500" y="1880062"/>
            <a:ext cx="8089009" cy="144655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8800" dirty="0">
                <a:ln w="63500">
                  <a:solidFill>
                    <a:srgbClr val="FFFFFF"/>
                  </a:solidFill>
                </a:ln>
                <a:solidFill>
                  <a:srgbClr val="FF4D67"/>
                </a:solidFill>
                <a:effectLst>
                  <a:outerShdw blurRad="127000" dist="38100" dir="2700000" algn="tl" rotWithShape="0">
                    <a:prstClr val="black">
                      <a:alpha val="47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CHÀO TẠM BIỆT</a:t>
            </a:r>
            <a:endParaRPr lang="zh-CN" altLang="en-US" sz="8800" dirty="0">
              <a:ln w="63500">
                <a:solidFill>
                  <a:srgbClr val="FFFFFF"/>
                </a:solidFill>
              </a:ln>
              <a:solidFill>
                <a:srgbClr val="FF4D67"/>
              </a:solidFill>
              <a:effectLst>
                <a:outerShdw blurRad="127000" dist="38100" dir="2700000" algn="tl" rotWithShape="0">
                  <a:prstClr val="black">
                    <a:alpha val="47000"/>
                  </a:prstClr>
                </a:outerShdw>
              </a:effectLst>
              <a:latin typeface="Cambria" panose="02040503050406030204" pitchFamily="18" charset="0"/>
              <a:ea typeface="字魂36号-正文宋楷" panose="020000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281608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组合 21">
            <a:extLst>
              <a:ext uri="{FF2B5EF4-FFF2-40B4-BE49-F238E27FC236}">
                <a16:creationId xmlns:a16="http://schemas.microsoft.com/office/drawing/2014/main" id="{DA1C0E7C-1758-4AF9-913C-C37F4D38689D}"/>
              </a:ext>
            </a:extLst>
          </p:cNvPr>
          <p:cNvGrpSpPr/>
          <p:nvPr/>
        </p:nvGrpSpPr>
        <p:grpSpPr>
          <a:xfrm>
            <a:off x="3875881" y="773979"/>
            <a:ext cx="3041764" cy="1246570"/>
            <a:chOff x="3875881" y="773979"/>
            <a:chExt cx="3041764" cy="1246570"/>
          </a:xfrm>
        </p:grpSpPr>
        <p:grpSp>
          <p:nvGrpSpPr>
            <p:cNvPr id="2" name="组合 1">
              <a:extLst>
                <a:ext uri="{FF2B5EF4-FFF2-40B4-BE49-F238E27FC236}">
                  <a16:creationId xmlns:a16="http://schemas.microsoft.com/office/drawing/2014/main" id="{4CB8FE8F-44FD-49C0-A4FA-5CC921E37E46}"/>
                </a:ext>
              </a:extLst>
            </p:cNvPr>
            <p:cNvGrpSpPr/>
            <p:nvPr/>
          </p:nvGrpSpPr>
          <p:grpSpPr>
            <a:xfrm>
              <a:off x="3875881" y="773979"/>
              <a:ext cx="3041764" cy="1246570"/>
              <a:chOff x="3290376" y="1728651"/>
              <a:chExt cx="2730500" cy="1119008"/>
            </a:xfrm>
          </p:grpSpPr>
          <p:sp>
            <p:nvSpPr>
              <p:cNvPr id="3" name="MH_SubTitle_1">
                <a:extLst>
                  <a:ext uri="{FF2B5EF4-FFF2-40B4-BE49-F238E27FC236}">
                    <a16:creationId xmlns:a16="http://schemas.microsoft.com/office/drawing/2014/main" id="{206C8148-B973-4925-8948-B20597CC2EDC}"/>
                  </a:ext>
                </a:extLst>
              </p:cNvPr>
              <p:cNvSpPr>
                <a:spLocks/>
              </p:cNvSpPr>
              <p:nvPr>
                <p:custDataLst>
                  <p:tags r:id="rId1"/>
                </p:custDataLst>
              </p:nvPr>
            </p:nvSpPr>
            <p:spPr bwMode="auto">
              <a:xfrm>
                <a:off x="3290376" y="1728651"/>
                <a:ext cx="2730500" cy="742950"/>
              </a:xfrm>
              <a:custGeom>
                <a:avLst/>
                <a:gdLst>
                  <a:gd name="T0" fmla="*/ 61 w 931"/>
                  <a:gd name="T1" fmla="*/ 248 h 253"/>
                  <a:gd name="T2" fmla="*/ 140 w 931"/>
                  <a:gd name="T3" fmla="*/ 245 h 253"/>
                  <a:gd name="T4" fmla="*/ 566 w 931"/>
                  <a:gd name="T5" fmla="*/ 245 h 253"/>
                  <a:gd name="T6" fmla="*/ 910 w 931"/>
                  <a:gd name="T7" fmla="*/ 235 h 253"/>
                  <a:gd name="T8" fmla="*/ 906 w 931"/>
                  <a:gd name="T9" fmla="*/ 15 h 253"/>
                  <a:gd name="T10" fmla="*/ 744 w 931"/>
                  <a:gd name="T11" fmla="*/ 9 h 253"/>
                  <a:gd name="T12" fmla="*/ 576 w 931"/>
                  <a:gd name="T13" fmla="*/ 5 h 253"/>
                  <a:gd name="T14" fmla="*/ 258 w 931"/>
                  <a:gd name="T15" fmla="*/ 5 h 253"/>
                  <a:gd name="T16" fmla="*/ 86 w 931"/>
                  <a:gd name="T17" fmla="*/ 16 h 253"/>
                  <a:gd name="T18" fmla="*/ 12 w 931"/>
                  <a:gd name="T19" fmla="*/ 27 h 253"/>
                  <a:gd name="T20" fmla="*/ 10 w 931"/>
                  <a:gd name="T21" fmla="*/ 97 h 253"/>
                  <a:gd name="T22" fmla="*/ 13 w 931"/>
                  <a:gd name="T23" fmla="*/ 210 h 253"/>
                  <a:gd name="T24" fmla="*/ 61 w 931"/>
                  <a:gd name="T25" fmla="*/ 248 h 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31" h="253">
                    <a:moveTo>
                      <a:pt x="61" y="248"/>
                    </a:moveTo>
                    <a:cubicBezTo>
                      <a:pt x="88" y="248"/>
                      <a:pt x="115" y="246"/>
                      <a:pt x="140" y="245"/>
                    </a:cubicBezTo>
                    <a:cubicBezTo>
                      <a:pt x="281" y="238"/>
                      <a:pt x="423" y="245"/>
                      <a:pt x="566" y="245"/>
                    </a:cubicBezTo>
                    <a:cubicBezTo>
                      <a:pt x="683" y="245"/>
                      <a:pt x="798" y="253"/>
                      <a:pt x="910" y="235"/>
                    </a:cubicBezTo>
                    <a:cubicBezTo>
                      <a:pt x="907" y="171"/>
                      <a:pt x="931" y="75"/>
                      <a:pt x="906" y="15"/>
                    </a:cubicBezTo>
                    <a:cubicBezTo>
                      <a:pt x="852" y="15"/>
                      <a:pt x="798" y="11"/>
                      <a:pt x="744" y="9"/>
                    </a:cubicBezTo>
                    <a:cubicBezTo>
                      <a:pt x="690" y="6"/>
                      <a:pt x="630" y="8"/>
                      <a:pt x="576" y="5"/>
                    </a:cubicBezTo>
                    <a:cubicBezTo>
                      <a:pt x="468" y="1"/>
                      <a:pt x="366" y="0"/>
                      <a:pt x="258" y="5"/>
                    </a:cubicBezTo>
                    <a:cubicBezTo>
                      <a:pt x="201" y="8"/>
                      <a:pt x="143" y="11"/>
                      <a:pt x="86" y="16"/>
                    </a:cubicBezTo>
                    <a:cubicBezTo>
                      <a:pt x="71" y="18"/>
                      <a:pt x="22" y="16"/>
                      <a:pt x="12" y="27"/>
                    </a:cubicBezTo>
                    <a:cubicBezTo>
                      <a:pt x="0" y="40"/>
                      <a:pt x="10" y="81"/>
                      <a:pt x="10" y="97"/>
                    </a:cubicBezTo>
                    <a:cubicBezTo>
                      <a:pt x="10" y="135"/>
                      <a:pt x="5" y="173"/>
                      <a:pt x="13" y="210"/>
                    </a:cubicBezTo>
                    <a:cubicBezTo>
                      <a:pt x="21" y="243"/>
                      <a:pt x="26" y="248"/>
                      <a:pt x="61" y="248"/>
                    </a:cubicBezTo>
                    <a:close/>
                  </a:path>
                </a:pathLst>
              </a:custGeom>
              <a:solidFill>
                <a:schemeClr val="bg1"/>
              </a:solidFill>
              <a:ln w="15875" cap="flat">
                <a:solidFill>
                  <a:srgbClr val="F5AE16"/>
                </a:solidFill>
                <a:prstDash val="solid"/>
                <a:miter lim="800000"/>
                <a:headEnd/>
                <a:tailEnd/>
              </a:ln>
            </p:spPr>
            <p:txBody>
              <a:bodyPr anchor="ctr">
                <a:normAutofit/>
              </a:bodyPr>
              <a:lstStyle/>
              <a:p>
                <a:pPr algn="ctr">
                  <a:defRPr/>
                </a:pPr>
                <a:endParaRPr lang="zh-CN" altLang="en-US" sz="2800" dirty="0">
                  <a:solidFill>
                    <a:schemeClr val="accent1">
                      <a:lumMod val="50000"/>
                    </a:schemeClr>
                  </a:solidFill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4" name="MH_Other_1">
                <a:extLst>
                  <a:ext uri="{FF2B5EF4-FFF2-40B4-BE49-F238E27FC236}">
                    <a16:creationId xmlns:a16="http://schemas.microsoft.com/office/drawing/2014/main" id="{BF6DE586-4FF4-4F32-BCE7-E3A2DAF08B43}"/>
                  </a:ext>
                </a:extLst>
              </p:cNvPr>
              <p:cNvSpPr>
                <a:spLocks/>
              </p:cNvSpPr>
              <p:nvPr>
                <p:custDataLst>
                  <p:tags r:id="rId2"/>
                </p:custDataLst>
              </p:nvPr>
            </p:nvSpPr>
            <p:spPr bwMode="auto">
              <a:xfrm>
                <a:off x="5671528" y="2207435"/>
                <a:ext cx="306485" cy="640224"/>
              </a:xfrm>
              <a:custGeom>
                <a:avLst/>
                <a:gdLst>
                  <a:gd name="T0" fmla="*/ 30078 w 489601"/>
                  <a:gd name="T1" fmla="*/ 12482 h 817519"/>
                  <a:gd name="T2" fmla="*/ 31112 w 489601"/>
                  <a:gd name="T3" fmla="*/ 12453 h 817519"/>
                  <a:gd name="T4" fmla="*/ 2856 w 489601"/>
                  <a:gd name="T5" fmla="*/ 4822 h 817519"/>
                  <a:gd name="T6" fmla="*/ 8893 w 489601"/>
                  <a:gd name="T7" fmla="*/ 12068 h 817519"/>
                  <a:gd name="T8" fmla="*/ 14735 w 489601"/>
                  <a:gd name="T9" fmla="*/ 12027 h 817519"/>
                  <a:gd name="T10" fmla="*/ 17199 w 489601"/>
                  <a:gd name="T11" fmla="*/ 10727 h 817519"/>
                  <a:gd name="T12" fmla="*/ 17327 w 489601"/>
                  <a:gd name="T13" fmla="*/ 10818 h 817519"/>
                  <a:gd name="T14" fmla="*/ 17477 w 489601"/>
                  <a:gd name="T15" fmla="*/ 10595 h 817519"/>
                  <a:gd name="T16" fmla="*/ 17199 w 489601"/>
                  <a:gd name="T17" fmla="*/ 10727 h 817519"/>
                  <a:gd name="T18" fmla="*/ 10828 w 489601"/>
                  <a:gd name="T19" fmla="*/ 3877 h 817519"/>
                  <a:gd name="T20" fmla="*/ 30269 w 489601"/>
                  <a:gd name="T21" fmla="*/ 47 h 817519"/>
                  <a:gd name="T22" fmla="*/ 36627 w 489601"/>
                  <a:gd name="T23" fmla="*/ 10557 h 817519"/>
                  <a:gd name="T24" fmla="*/ 31112 w 489601"/>
                  <a:gd name="T25" fmla="*/ 11504 h 817519"/>
                  <a:gd name="T26" fmla="*/ 32337 w 489601"/>
                  <a:gd name="T27" fmla="*/ 1390 h 817519"/>
                  <a:gd name="T28" fmla="*/ 21629 w 489601"/>
                  <a:gd name="T29" fmla="*/ 7725 h 817519"/>
                  <a:gd name="T30" fmla="*/ 22773 w 489601"/>
                  <a:gd name="T31" fmla="*/ 11032 h 817519"/>
                  <a:gd name="T32" fmla="*/ 29733 w 489601"/>
                  <a:gd name="T33" fmla="*/ 12216 h 817519"/>
                  <a:gd name="T34" fmla="*/ 24869 w 489601"/>
                  <a:gd name="T35" fmla="*/ 12571 h 817519"/>
                  <a:gd name="T36" fmla="*/ 21931 w 489601"/>
                  <a:gd name="T37" fmla="*/ 12056 h 817519"/>
                  <a:gd name="T38" fmla="*/ 20985 w 489601"/>
                  <a:gd name="T39" fmla="*/ 12114 h 817519"/>
                  <a:gd name="T40" fmla="*/ 26777 w 489601"/>
                  <a:gd name="T41" fmla="*/ 23170 h 817519"/>
                  <a:gd name="T42" fmla="*/ 39281 w 489601"/>
                  <a:gd name="T43" fmla="*/ 68145 h 817519"/>
                  <a:gd name="T44" fmla="*/ 33182 w 489601"/>
                  <a:gd name="T45" fmla="*/ 45973 h 817519"/>
                  <a:gd name="T46" fmla="*/ 25557 w 489601"/>
                  <a:gd name="T47" fmla="*/ 26971 h 817519"/>
                  <a:gd name="T48" fmla="*/ 18722 w 489601"/>
                  <a:gd name="T49" fmla="*/ 12217 h 817519"/>
                  <a:gd name="T50" fmla="*/ 15170 w 489601"/>
                  <a:gd name="T51" fmla="*/ 29170 h 817519"/>
                  <a:gd name="T52" fmla="*/ 3832 w 489601"/>
                  <a:gd name="T53" fmla="*/ 50371 h 817519"/>
                  <a:gd name="T54" fmla="*/ 14653 w 489601"/>
                  <a:gd name="T55" fmla="*/ 13582 h 817519"/>
                  <a:gd name="T56" fmla="*/ 15119 w 489601"/>
                  <a:gd name="T57" fmla="*/ 12855 h 817519"/>
                  <a:gd name="T58" fmla="*/ 8308 w 489601"/>
                  <a:gd name="T59" fmla="*/ 13723 h 817519"/>
                  <a:gd name="T60" fmla="*/ 5641 w 489601"/>
                  <a:gd name="T61" fmla="*/ 13336 h 817519"/>
                  <a:gd name="T62" fmla="*/ 2742 w 489601"/>
                  <a:gd name="T63" fmla="*/ 11281 h 817519"/>
                  <a:gd name="T64" fmla="*/ 8068 w 489601"/>
                  <a:gd name="T65" fmla="*/ 727 h 817519"/>
                  <a:gd name="T66" fmla="*/ 18650 w 489601"/>
                  <a:gd name="T67" fmla="*/ 7976 h 817519"/>
                  <a:gd name="T68" fmla="*/ 20350 w 489601"/>
                  <a:gd name="T69" fmla="*/ 5606 h 817519"/>
                  <a:gd name="T70" fmla="*/ 21014 w 489601"/>
                  <a:gd name="T71" fmla="*/ 4232 h 817519"/>
                  <a:gd name="T72" fmla="*/ 22839 w 489601"/>
                  <a:gd name="T73" fmla="*/ 2655 h 817519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0" t="0" r="r" b="b"/>
                <a:pathLst>
                  <a:path w="489601" h="817519">
                    <a:moveTo>
                      <a:pt x="382030" y="148204"/>
                    </a:moveTo>
                    <a:cubicBezTo>
                      <a:pt x="376386" y="149144"/>
                      <a:pt x="372154" y="149144"/>
                      <a:pt x="369332" y="148556"/>
                    </a:cubicBezTo>
                    <a:lnTo>
                      <a:pt x="369178" y="148440"/>
                    </a:lnTo>
                    <a:lnTo>
                      <a:pt x="382030" y="148204"/>
                    </a:lnTo>
                    <a:close/>
                    <a:moveTo>
                      <a:pt x="72717" y="25053"/>
                    </a:moveTo>
                    <a:cubicBezTo>
                      <a:pt x="50129" y="22710"/>
                      <a:pt x="31306" y="29271"/>
                      <a:pt x="35070" y="57390"/>
                    </a:cubicBezTo>
                    <a:cubicBezTo>
                      <a:pt x="38835" y="100506"/>
                      <a:pt x="68011" y="130500"/>
                      <a:pt x="104246" y="143154"/>
                    </a:cubicBezTo>
                    <a:lnTo>
                      <a:pt x="109197" y="143624"/>
                    </a:lnTo>
                    <a:lnTo>
                      <a:pt x="173943" y="136089"/>
                    </a:lnTo>
                    <a:lnTo>
                      <a:pt x="180928" y="143134"/>
                    </a:lnTo>
                    <a:lnTo>
                      <a:pt x="189943" y="140583"/>
                    </a:lnTo>
                    <a:lnTo>
                      <a:pt x="211202" y="127656"/>
                    </a:lnTo>
                    <a:lnTo>
                      <a:pt x="212009" y="128625"/>
                    </a:lnTo>
                    <a:lnTo>
                      <a:pt x="212766" y="128743"/>
                    </a:lnTo>
                    <a:lnTo>
                      <a:pt x="218745" y="128743"/>
                    </a:lnTo>
                    <a:lnTo>
                      <a:pt x="214613" y="126103"/>
                    </a:lnTo>
                    <a:lnTo>
                      <a:pt x="214799" y="125468"/>
                    </a:lnTo>
                    <a:lnTo>
                      <a:pt x="211202" y="127656"/>
                    </a:lnTo>
                    <a:lnTo>
                      <a:pt x="175304" y="84572"/>
                    </a:lnTo>
                    <a:cubicBezTo>
                      <a:pt x="163069" y="69575"/>
                      <a:pt x="149893" y="55515"/>
                      <a:pt x="132952" y="46142"/>
                    </a:cubicBezTo>
                    <a:cubicBezTo>
                      <a:pt x="121658" y="38644"/>
                      <a:pt x="95305" y="27396"/>
                      <a:pt x="72717" y="25053"/>
                    </a:cubicBezTo>
                    <a:close/>
                    <a:moveTo>
                      <a:pt x="371684" y="557"/>
                    </a:moveTo>
                    <a:cubicBezTo>
                      <a:pt x="403662" y="-2265"/>
                      <a:pt x="434700" y="5259"/>
                      <a:pt x="457273" y="31591"/>
                    </a:cubicBezTo>
                    <a:cubicBezTo>
                      <a:pt x="483608" y="61684"/>
                      <a:pt x="479846" y="103063"/>
                      <a:pt x="449749" y="125633"/>
                    </a:cubicBezTo>
                    <a:cubicBezTo>
                      <a:pt x="430938" y="140680"/>
                      <a:pt x="404603" y="140680"/>
                      <a:pt x="382030" y="148204"/>
                    </a:cubicBezTo>
                    <a:cubicBezTo>
                      <a:pt x="404603" y="144442"/>
                      <a:pt x="400841" y="136918"/>
                      <a:pt x="382030" y="136918"/>
                    </a:cubicBezTo>
                    <a:cubicBezTo>
                      <a:pt x="415889" y="133156"/>
                      <a:pt x="445987" y="110586"/>
                      <a:pt x="434700" y="69208"/>
                    </a:cubicBezTo>
                    <a:cubicBezTo>
                      <a:pt x="430938" y="50399"/>
                      <a:pt x="419651" y="27829"/>
                      <a:pt x="397078" y="16544"/>
                    </a:cubicBezTo>
                    <a:cubicBezTo>
                      <a:pt x="343467" y="-6026"/>
                      <a:pt x="308903" y="30650"/>
                      <a:pt x="282274" y="67856"/>
                    </a:cubicBezTo>
                    <a:lnTo>
                      <a:pt x="265593" y="91929"/>
                    </a:lnTo>
                    <a:lnTo>
                      <a:pt x="268531" y="126930"/>
                    </a:lnTo>
                    <a:lnTo>
                      <a:pt x="279636" y="131298"/>
                    </a:lnTo>
                    <a:cubicBezTo>
                      <a:pt x="312665" y="140151"/>
                      <a:pt x="367922" y="139269"/>
                      <a:pt x="382030" y="136918"/>
                    </a:cubicBezTo>
                    <a:cubicBezTo>
                      <a:pt x="370743" y="138799"/>
                      <a:pt x="365100" y="142561"/>
                      <a:pt x="365100" y="145382"/>
                    </a:cubicBezTo>
                    <a:lnTo>
                      <a:pt x="369178" y="148440"/>
                    </a:lnTo>
                    <a:lnTo>
                      <a:pt x="305376" y="149614"/>
                    </a:lnTo>
                    <a:lnTo>
                      <a:pt x="269295" y="143410"/>
                    </a:lnTo>
                    <a:lnTo>
                      <a:pt x="269295" y="143478"/>
                    </a:lnTo>
                    <a:cubicBezTo>
                      <a:pt x="261791" y="143478"/>
                      <a:pt x="261791" y="143478"/>
                      <a:pt x="261791" y="143478"/>
                    </a:cubicBezTo>
                    <a:lnTo>
                      <a:pt x="257677" y="144158"/>
                    </a:lnTo>
                    <a:lnTo>
                      <a:pt x="291826" y="190460"/>
                    </a:lnTo>
                    <a:cubicBezTo>
                      <a:pt x="307273" y="217317"/>
                      <a:pt x="319444" y="245586"/>
                      <a:pt x="328806" y="275741"/>
                    </a:cubicBezTo>
                    <a:cubicBezTo>
                      <a:pt x="355020" y="362434"/>
                      <a:pt x="336296" y="441590"/>
                      <a:pt x="407448" y="509437"/>
                    </a:cubicBezTo>
                    <a:cubicBezTo>
                      <a:pt x="486091" y="584823"/>
                      <a:pt x="501070" y="709210"/>
                      <a:pt x="482346" y="810981"/>
                    </a:cubicBezTo>
                    <a:cubicBezTo>
                      <a:pt x="474856" y="829827"/>
                      <a:pt x="448642" y="803442"/>
                      <a:pt x="452387" y="788365"/>
                    </a:cubicBezTo>
                    <a:cubicBezTo>
                      <a:pt x="467366" y="716748"/>
                      <a:pt x="463622" y="599900"/>
                      <a:pt x="407448" y="547130"/>
                    </a:cubicBezTo>
                    <a:cubicBezTo>
                      <a:pt x="373745" y="516976"/>
                      <a:pt x="351275" y="498129"/>
                      <a:pt x="332551" y="456667"/>
                    </a:cubicBezTo>
                    <a:cubicBezTo>
                      <a:pt x="313827" y="415205"/>
                      <a:pt x="321316" y="362434"/>
                      <a:pt x="313827" y="320972"/>
                    </a:cubicBezTo>
                    <a:cubicBezTo>
                      <a:pt x="299783" y="267260"/>
                      <a:pt x="281527" y="219908"/>
                      <a:pt x="252738" y="175736"/>
                    </a:cubicBezTo>
                    <a:lnTo>
                      <a:pt x="229900" y="145390"/>
                    </a:lnTo>
                    <a:lnTo>
                      <a:pt x="226506" y="148167"/>
                    </a:lnTo>
                    <a:cubicBezTo>
                      <a:pt x="180924" y="198879"/>
                      <a:pt x="199445" y="284549"/>
                      <a:pt x="186275" y="347153"/>
                    </a:cubicBezTo>
                    <a:cubicBezTo>
                      <a:pt x="163697" y="437530"/>
                      <a:pt x="118542" y="516610"/>
                      <a:pt x="84675" y="599455"/>
                    </a:cubicBezTo>
                    <a:cubicBezTo>
                      <a:pt x="84675" y="610752"/>
                      <a:pt x="47045" y="603221"/>
                      <a:pt x="47045" y="599455"/>
                    </a:cubicBezTo>
                    <a:cubicBezTo>
                      <a:pt x="88438" y="505313"/>
                      <a:pt x="148645" y="407405"/>
                      <a:pt x="152408" y="301965"/>
                    </a:cubicBezTo>
                    <a:cubicBezTo>
                      <a:pt x="155230" y="256777"/>
                      <a:pt x="155936" y="200997"/>
                      <a:pt x="179925" y="161634"/>
                    </a:cubicBezTo>
                    <a:lnTo>
                      <a:pt x="192579" y="148902"/>
                    </a:lnTo>
                    <a:lnTo>
                      <a:pt x="185657" y="152996"/>
                    </a:lnTo>
                    <a:cubicBezTo>
                      <a:pt x="163069" y="161431"/>
                      <a:pt x="138599" y="166118"/>
                      <a:pt x="114128" y="166118"/>
                    </a:cubicBezTo>
                    <a:lnTo>
                      <a:pt x="102016" y="163312"/>
                    </a:lnTo>
                    <a:lnTo>
                      <a:pt x="76747" y="166252"/>
                    </a:lnTo>
                    <a:cubicBezTo>
                      <a:pt x="73009" y="166252"/>
                      <a:pt x="69270" y="162482"/>
                      <a:pt x="69270" y="158711"/>
                    </a:cubicBezTo>
                    <a:lnTo>
                      <a:pt x="71255" y="155709"/>
                    </a:lnTo>
                    <a:lnTo>
                      <a:pt x="33659" y="134249"/>
                    </a:lnTo>
                    <a:cubicBezTo>
                      <a:pt x="10600" y="115503"/>
                      <a:pt x="-4458" y="89258"/>
                      <a:pt x="1189" y="57390"/>
                    </a:cubicBezTo>
                    <a:cubicBezTo>
                      <a:pt x="4953" y="19898"/>
                      <a:pt x="68952" y="8650"/>
                      <a:pt x="99070" y="8650"/>
                    </a:cubicBezTo>
                    <a:cubicBezTo>
                      <a:pt x="155540" y="14274"/>
                      <a:pt x="184480" y="45205"/>
                      <a:pt x="216068" y="80881"/>
                    </a:cubicBezTo>
                    <a:lnTo>
                      <a:pt x="228999" y="94932"/>
                    </a:lnTo>
                    <a:lnTo>
                      <a:pt x="248943" y="67797"/>
                    </a:lnTo>
                    <a:lnTo>
                      <a:pt x="249881" y="66719"/>
                    </a:lnTo>
                    <a:lnTo>
                      <a:pt x="250534" y="61537"/>
                    </a:lnTo>
                    <a:cubicBezTo>
                      <a:pt x="250534" y="54088"/>
                      <a:pt x="254286" y="50364"/>
                      <a:pt x="258038" y="50364"/>
                    </a:cubicBezTo>
                    <a:lnTo>
                      <a:pt x="261298" y="53600"/>
                    </a:lnTo>
                    <a:lnTo>
                      <a:pt x="280451" y="31591"/>
                    </a:lnTo>
                    <a:cubicBezTo>
                      <a:pt x="306786" y="16544"/>
                      <a:pt x="339705" y="3378"/>
                      <a:pt x="371684" y="557"/>
                    </a:cubicBezTo>
                    <a:close/>
                  </a:path>
                </a:pathLst>
              </a:custGeom>
              <a:solidFill>
                <a:srgbClr val="F5AE16"/>
              </a:solidFill>
              <a:ln>
                <a:noFill/>
              </a:ln>
            </p:spPr>
            <p:txBody>
              <a:bodyPr/>
              <a:lstStyle/>
              <a:p>
                <a:endParaRPr lang="zh-CN" altLang="en-US" dirty="0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5" name="MH_Other_2">
                <a:extLst>
                  <a:ext uri="{FF2B5EF4-FFF2-40B4-BE49-F238E27FC236}">
                    <a16:creationId xmlns:a16="http://schemas.microsoft.com/office/drawing/2014/main" id="{945D9690-5103-4146-B3AF-D701B7DB1856}"/>
                  </a:ext>
                </a:extLst>
              </p:cNvPr>
              <p:cNvSpPr>
                <a:spLocks/>
              </p:cNvSpPr>
              <p:nvPr>
                <p:custDataLst>
                  <p:tags r:id="rId3"/>
                </p:custDataLst>
              </p:nvPr>
            </p:nvSpPr>
            <p:spPr bwMode="auto">
              <a:xfrm>
                <a:off x="3365782" y="1765644"/>
                <a:ext cx="2579687" cy="661987"/>
              </a:xfrm>
              <a:custGeom>
                <a:avLst/>
                <a:gdLst>
                  <a:gd name="T0" fmla="*/ 217439 w 3308350"/>
                  <a:gd name="T1" fmla="*/ 70544 h 847726"/>
                  <a:gd name="T2" fmla="*/ 38765 w 3308350"/>
                  <a:gd name="T3" fmla="*/ 69933 h 847726"/>
                  <a:gd name="T4" fmla="*/ 13341 w 3308350"/>
                  <a:gd name="T5" fmla="*/ 68710 h 847726"/>
                  <a:gd name="T6" fmla="*/ 13027 w 3308350"/>
                  <a:gd name="T7" fmla="*/ 69943 h 847726"/>
                  <a:gd name="T8" fmla="*/ 238348 w 3308350"/>
                  <a:gd name="T9" fmla="*/ 70277 h 847726"/>
                  <a:gd name="T10" fmla="*/ 212370 w 3308350"/>
                  <a:gd name="T11" fmla="*/ 69608 h 847726"/>
                  <a:gd name="T12" fmla="*/ 199312 w 3308350"/>
                  <a:gd name="T13" fmla="*/ 69015 h 847726"/>
                  <a:gd name="T14" fmla="*/ 177160 w 3308350"/>
                  <a:gd name="T15" fmla="*/ 68403 h 847726"/>
                  <a:gd name="T16" fmla="*/ 177160 w 3308350"/>
                  <a:gd name="T17" fmla="*/ 68403 h 847726"/>
                  <a:gd name="T18" fmla="*/ 168726 w 3308350"/>
                  <a:gd name="T19" fmla="*/ 69875 h 847726"/>
                  <a:gd name="T20" fmla="*/ 159344 w 3308350"/>
                  <a:gd name="T21" fmla="*/ 69286 h 847726"/>
                  <a:gd name="T22" fmla="*/ 131767 w 3308350"/>
                  <a:gd name="T23" fmla="*/ 68001 h 847726"/>
                  <a:gd name="T24" fmla="*/ 52142 w 3308350"/>
                  <a:gd name="T25" fmla="*/ 68001 h 847726"/>
                  <a:gd name="T26" fmla="*/ 52142 w 3308350"/>
                  <a:gd name="T27" fmla="*/ 68001 h 847726"/>
                  <a:gd name="T28" fmla="*/ 243340 w 3308350"/>
                  <a:gd name="T29" fmla="*/ 68345 h 847726"/>
                  <a:gd name="T30" fmla="*/ 97101 w 3308350"/>
                  <a:gd name="T31" fmla="*/ 69340 h 847726"/>
                  <a:gd name="T32" fmla="*/ 78655 w 3308350"/>
                  <a:gd name="T33" fmla="*/ 69340 h 847726"/>
                  <a:gd name="T34" fmla="*/ 145890 w 3308350"/>
                  <a:gd name="T35" fmla="*/ 69902 h 847726"/>
                  <a:gd name="T36" fmla="*/ 118057 w 3308350"/>
                  <a:gd name="T37" fmla="*/ 68286 h 847726"/>
                  <a:gd name="T38" fmla="*/ 65278 w 3308350"/>
                  <a:gd name="T39" fmla="*/ 67332 h 847726"/>
                  <a:gd name="T40" fmla="*/ 57132 w 3308350"/>
                  <a:gd name="T41" fmla="*/ 68286 h 847726"/>
                  <a:gd name="T42" fmla="*/ 83723 w 3308350"/>
                  <a:gd name="T43" fmla="*/ 68626 h 847726"/>
                  <a:gd name="T44" fmla="*/ 9051 w 3308350"/>
                  <a:gd name="T45" fmla="*/ 69247 h 847726"/>
                  <a:gd name="T46" fmla="*/ 1154 w 3308350"/>
                  <a:gd name="T47" fmla="*/ 48591 h 847726"/>
                  <a:gd name="T48" fmla="*/ 1154 w 3308350"/>
                  <a:gd name="T49" fmla="*/ 48591 h 847726"/>
                  <a:gd name="T50" fmla="*/ 272142 w 3308350"/>
                  <a:gd name="T51" fmla="*/ 46420 h 847726"/>
                  <a:gd name="T52" fmla="*/ 528 w 3308350"/>
                  <a:gd name="T53" fmla="*/ 44203 h 847726"/>
                  <a:gd name="T54" fmla="*/ 273350 w 3308350"/>
                  <a:gd name="T55" fmla="*/ 42033 h 847726"/>
                  <a:gd name="T56" fmla="*/ 2186 w 3308350"/>
                  <a:gd name="T57" fmla="*/ 22316 h 847726"/>
                  <a:gd name="T58" fmla="*/ 905 w 3308350"/>
                  <a:gd name="T59" fmla="*/ 27990 h 847726"/>
                  <a:gd name="T60" fmla="*/ 274895 w 3308350"/>
                  <a:gd name="T61" fmla="*/ 25150 h 847726"/>
                  <a:gd name="T62" fmla="*/ 273972 w 3308350"/>
                  <a:gd name="T63" fmla="*/ 18791 h 847726"/>
                  <a:gd name="T64" fmla="*/ 940 w 3308350"/>
                  <a:gd name="T65" fmla="*/ 17804 h 847726"/>
                  <a:gd name="T66" fmla="*/ 270850 w 3308350"/>
                  <a:gd name="T67" fmla="*/ 5489 h 847726"/>
                  <a:gd name="T68" fmla="*/ 270850 w 3308350"/>
                  <a:gd name="T69" fmla="*/ 5489 h 847726"/>
                  <a:gd name="T70" fmla="*/ 5277 w 3308350"/>
                  <a:gd name="T71" fmla="*/ 6727 h 847726"/>
                  <a:gd name="T72" fmla="*/ 267142 w 3308350"/>
                  <a:gd name="T73" fmla="*/ 5756 h 847726"/>
                  <a:gd name="T74" fmla="*/ 27420 w 3308350"/>
                  <a:gd name="T75" fmla="*/ 5444 h 847726"/>
                  <a:gd name="T76" fmla="*/ 27420 w 3308350"/>
                  <a:gd name="T77" fmla="*/ 3883 h 847726"/>
                  <a:gd name="T78" fmla="*/ 244952 w 3308350"/>
                  <a:gd name="T79" fmla="*/ 5131 h 847726"/>
                  <a:gd name="T80" fmla="*/ 241127 w 3308350"/>
                  <a:gd name="T81" fmla="*/ 3883 h 847726"/>
                  <a:gd name="T82" fmla="*/ 40921 w 3308350"/>
                  <a:gd name="T83" fmla="*/ 4194 h 847726"/>
                  <a:gd name="T84" fmla="*/ 205605 w 3308350"/>
                  <a:gd name="T85" fmla="*/ 2008 h 847726"/>
                  <a:gd name="T86" fmla="*/ 204984 w 3308350"/>
                  <a:gd name="T87" fmla="*/ 2650 h 847726"/>
                  <a:gd name="T88" fmla="*/ 58434 w 3308350"/>
                  <a:gd name="T89" fmla="*/ 2907 h 847726"/>
                  <a:gd name="T90" fmla="*/ 46189 w 3308350"/>
                  <a:gd name="T91" fmla="*/ 5087 h 847726"/>
                  <a:gd name="T92" fmla="*/ 222429 w 3308350"/>
                  <a:gd name="T93" fmla="*/ 2249 h 847726"/>
                  <a:gd name="T94" fmla="*/ 218983 w 3308350"/>
                  <a:gd name="T95" fmla="*/ 3213 h 847726"/>
                  <a:gd name="T96" fmla="*/ 185843 w 3308350"/>
                  <a:gd name="T97" fmla="*/ 3213 h 847726"/>
                  <a:gd name="T98" fmla="*/ 201159 w 3308350"/>
                  <a:gd name="T99" fmla="*/ 3246 h 847726"/>
                  <a:gd name="T100" fmla="*/ 171812 w 3308350"/>
                  <a:gd name="T101" fmla="*/ 1383 h 847726"/>
                  <a:gd name="T102" fmla="*/ 164884 w 3308350"/>
                  <a:gd name="T103" fmla="*/ 2008 h 847726"/>
                  <a:gd name="T104" fmla="*/ 80575 w 3308350"/>
                  <a:gd name="T105" fmla="*/ 3614 h 847726"/>
                  <a:gd name="T106" fmla="*/ 160527 w 3308350"/>
                  <a:gd name="T107" fmla="*/ 1355 h 847726"/>
                  <a:gd name="T108" fmla="*/ 105830 w 3308350"/>
                  <a:gd name="T109" fmla="*/ 401 h 847726"/>
                  <a:gd name="T110" fmla="*/ 105830 w 3308350"/>
                  <a:gd name="T111" fmla="*/ 401 h 847726"/>
                  <a:gd name="T112" fmla="*/ 85880 w 3308350"/>
                  <a:gd name="T113" fmla="*/ 1355 h 847726"/>
                  <a:gd name="T114" fmla="*/ 138371 w 3308350"/>
                  <a:gd name="T115" fmla="*/ 1590 h 847726"/>
                  <a:gd name="T116" fmla="*/ 134048 w 3308350"/>
                  <a:gd name="T117" fmla="*/ 2276 h 847726"/>
                  <a:gd name="T118" fmla="*/ 119325 w 3308350"/>
                  <a:gd name="T119" fmla="*/ 1338 h 84772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0" t="0" r="r" b="b"/>
                <a:pathLst>
                  <a:path w="3308350" h="847726">
                    <a:moveTo>
                      <a:pt x="2609389" y="817563"/>
                    </a:moveTo>
                    <a:cubicBezTo>
                      <a:pt x="2613127" y="817563"/>
                      <a:pt x="2613127" y="817563"/>
                      <a:pt x="2616866" y="817563"/>
                    </a:cubicBezTo>
                    <a:cubicBezTo>
                      <a:pt x="2646772" y="817563"/>
                      <a:pt x="2676679" y="817563"/>
                      <a:pt x="2710324" y="817563"/>
                    </a:cubicBezTo>
                    <a:cubicBezTo>
                      <a:pt x="2714062" y="817563"/>
                      <a:pt x="2717800" y="821373"/>
                      <a:pt x="2717800" y="825183"/>
                    </a:cubicBezTo>
                    <a:cubicBezTo>
                      <a:pt x="2717800" y="828993"/>
                      <a:pt x="2714062" y="836613"/>
                      <a:pt x="2710324" y="836613"/>
                    </a:cubicBezTo>
                    <a:cubicBezTo>
                      <a:pt x="2676679" y="836613"/>
                      <a:pt x="2646772" y="836613"/>
                      <a:pt x="2616866" y="836613"/>
                    </a:cubicBezTo>
                    <a:cubicBezTo>
                      <a:pt x="2613127" y="836613"/>
                      <a:pt x="2613127" y="836613"/>
                      <a:pt x="2609389" y="836613"/>
                    </a:cubicBezTo>
                    <a:cubicBezTo>
                      <a:pt x="2605651" y="836613"/>
                      <a:pt x="2601912" y="832803"/>
                      <a:pt x="2601912" y="825183"/>
                    </a:cubicBezTo>
                    <a:cubicBezTo>
                      <a:pt x="2601912" y="821373"/>
                      <a:pt x="2605651" y="817563"/>
                      <a:pt x="2609389" y="817563"/>
                    </a:cubicBezTo>
                    <a:close/>
                    <a:moveTo>
                      <a:pt x="466526" y="814842"/>
                    </a:moveTo>
                    <a:cubicBezTo>
                      <a:pt x="470296" y="811213"/>
                      <a:pt x="474067" y="818470"/>
                      <a:pt x="474067" y="822099"/>
                    </a:cubicBezTo>
                    <a:cubicBezTo>
                      <a:pt x="477837" y="825728"/>
                      <a:pt x="470296" y="829356"/>
                      <a:pt x="466526" y="829356"/>
                    </a:cubicBezTo>
                    <a:cubicBezTo>
                      <a:pt x="436363" y="832985"/>
                      <a:pt x="402431" y="832985"/>
                      <a:pt x="368498" y="836613"/>
                    </a:cubicBezTo>
                    <a:cubicBezTo>
                      <a:pt x="360957" y="836613"/>
                      <a:pt x="357187" y="832985"/>
                      <a:pt x="357187" y="825728"/>
                    </a:cubicBezTo>
                    <a:cubicBezTo>
                      <a:pt x="357187" y="822099"/>
                      <a:pt x="360957" y="818470"/>
                      <a:pt x="368498" y="818470"/>
                    </a:cubicBezTo>
                    <a:cubicBezTo>
                      <a:pt x="402431" y="814842"/>
                      <a:pt x="432593" y="814842"/>
                      <a:pt x="466526" y="814842"/>
                    </a:cubicBezTo>
                    <a:close/>
                    <a:moveTo>
                      <a:pt x="155360" y="814408"/>
                    </a:moveTo>
                    <a:cubicBezTo>
                      <a:pt x="156776" y="813039"/>
                      <a:pt x="158664" y="813039"/>
                      <a:pt x="160552" y="814865"/>
                    </a:cubicBezTo>
                    <a:cubicBezTo>
                      <a:pt x="171879" y="814865"/>
                      <a:pt x="183206" y="818516"/>
                      <a:pt x="198309" y="818516"/>
                    </a:cubicBezTo>
                    <a:cubicBezTo>
                      <a:pt x="224738" y="822167"/>
                      <a:pt x="251168" y="825818"/>
                      <a:pt x="281374" y="829470"/>
                    </a:cubicBezTo>
                    <a:cubicBezTo>
                      <a:pt x="285149" y="829470"/>
                      <a:pt x="288925" y="833121"/>
                      <a:pt x="285149" y="836772"/>
                    </a:cubicBezTo>
                    <a:cubicBezTo>
                      <a:pt x="285149" y="844075"/>
                      <a:pt x="281374" y="847726"/>
                      <a:pt x="277598" y="847726"/>
                    </a:cubicBezTo>
                    <a:cubicBezTo>
                      <a:pt x="251168" y="844075"/>
                      <a:pt x="224738" y="840424"/>
                      <a:pt x="194533" y="836772"/>
                    </a:cubicBezTo>
                    <a:cubicBezTo>
                      <a:pt x="179430" y="836772"/>
                      <a:pt x="168103" y="833121"/>
                      <a:pt x="156776" y="829470"/>
                    </a:cubicBezTo>
                    <a:cubicBezTo>
                      <a:pt x="153001" y="829470"/>
                      <a:pt x="149225" y="825818"/>
                      <a:pt x="153001" y="822167"/>
                    </a:cubicBezTo>
                    <a:cubicBezTo>
                      <a:pt x="153001" y="818516"/>
                      <a:pt x="153945" y="815777"/>
                      <a:pt x="155360" y="814408"/>
                    </a:cubicBezTo>
                    <a:close/>
                    <a:moveTo>
                      <a:pt x="2771314" y="814388"/>
                    </a:moveTo>
                    <a:cubicBezTo>
                      <a:pt x="2804959" y="814388"/>
                      <a:pt x="2834865" y="814388"/>
                      <a:pt x="2868510" y="814388"/>
                    </a:cubicBezTo>
                    <a:cubicBezTo>
                      <a:pt x="2872249" y="814388"/>
                      <a:pt x="2879725" y="818198"/>
                      <a:pt x="2879725" y="822008"/>
                    </a:cubicBezTo>
                    <a:cubicBezTo>
                      <a:pt x="2879725" y="825818"/>
                      <a:pt x="2875987" y="833438"/>
                      <a:pt x="2868510" y="833438"/>
                    </a:cubicBezTo>
                    <a:cubicBezTo>
                      <a:pt x="2838604" y="833438"/>
                      <a:pt x="2804959" y="833438"/>
                      <a:pt x="2771314" y="833438"/>
                    </a:cubicBezTo>
                    <a:cubicBezTo>
                      <a:pt x="2767576" y="833438"/>
                      <a:pt x="2763837" y="829628"/>
                      <a:pt x="2763837" y="825818"/>
                    </a:cubicBezTo>
                    <a:cubicBezTo>
                      <a:pt x="2763837" y="822008"/>
                      <a:pt x="2767576" y="814388"/>
                      <a:pt x="2771314" y="814388"/>
                    </a:cubicBezTo>
                    <a:close/>
                    <a:moveTo>
                      <a:pt x="2451202" y="814388"/>
                    </a:moveTo>
                    <a:cubicBezTo>
                      <a:pt x="2484847" y="818092"/>
                      <a:pt x="2514754" y="818092"/>
                      <a:pt x="2548399" y="818092"/>
                    </a:cubicBezTo>
                    <a:cubicBezTo>
                      <a:pt x="2552137" y="818092"/>
                      <a:pt x="2555875" y="821797"/>
                      <a:pt x="2555875" y="825501"/>
                    </a:cubicBezTo>
                    <a:cubicBezTo>
                      <a:pt x="2555875" y="832909"/>
                      <a:pt x="2552137" y="836613"/>
                      <a:pt x="2548399" y="836613"/>
                    </a:cubicBezTo>
                    <a:cubicBezTo>
                      <a:pt x="2514754" y="836613"/>
                      <a:pt x="2481109" y="836613"/>
                      <a:pt x="2451202" y="832909"/>
                    </a:cubicBezTo>
                    <a:cubicBezTo>
                      <a:pt x="2443726" y="832909"/>
                      <a:pt x="2439987" y="829205"/>
                      <a:pt x="2439987" y="825501"/>
                    </a:cubicBezTo>
                    <a:cubicBezTo>
                      <a:pt x="2439987" y="821797"/>
                      <a:pt x="2443726" y="814388"/>
                      <a:pt x="2451202" y="814388"/>
                    </a:cubicBezTo>
                    <a:close/>
                    <a:moveTo>
                      <a:pt x="2387498" y="811213"/>
                    </a:moveTo>
                    <a:cubicBezTo>
                      <a:pt x="2394975" y="811213"/>
                      <a:pt x="2398713" y="814842"/>
                      <a:pt x="2398713" y="818470"/>
                    </a:cubicBezTo>
                    <a:cubicBezTo>
                      <a:pt x="2398713" y="825728"/>
                      <a:pt x="2394975" y="829356"/>
                      <a:pt x="2391237" y="829356"/>
                    </a:cubicBezTo>
                    <a:cubicBezTo>
                      <a:pt x="2357592" y="832985"/>
                      <a:pt x="2323947" y="832985"/>
                      <a:pt x="2290302" y="836613"/>
                    </a:cubicBezTo>
                    <a:cubicBezTo>
                      <a:pt x="2286564" y="836613"/>
                      <a:pt x="2282825" y="832985"/>
                      <a:pt x="2282825" y="829356"/>
                    </a:cubicBezTo>
                    <a:cubicBezTo>
                      <a:pt x="2282825" y="822099"/>
                      <a:pt x="2286564" y="818470"/>
                      <a:pt x="2290302" y="818470"/>
                    </a:cubicBezTo>
                    <a:cubicBezTo>
                      <a:pt x="2323947" y="814842"/>
                      <a:pt x="2353853" y="814842"/>
                      <a:pt x="2387498" y="811213"/>
                    </a:cubicBezTo>
                    <a:close/>
                    <a:moveTo>
                      <a:pt x="2132115" y="811213"/>
                    </a:moveTo>
                    <a:cubicBezTo>
                      <a:pt x="2162022" y="811213"/>
                      <a:pt x="2195667" y="814917"/>
                      <a:pt x="2229312" y="814917"/>
                    </a:cubicBezTo>
                    <a:cubicBezTo>
                      <a:pt x="2233050" y="814917"/>
                      <a:pt x="2236788" y="818622"/>
                      <a:pt x="2236788" y="822326"/>
                    </a:cubicBezTo>
                    <a:cubicBezTo>
                      <a:pt x="2236788" y="829734"/>
                      <a:pt x="2233050" y="833438"/>
                      <a:pt x="2229312" y="833438"/>
                    </a:cubicBezTo>
                    <a:cubicBezTo>
                      <a:pt x="2195667" y="829734"/>
                      <a:pt x="2162022" y="829734"/>
                      <a:pt x="2128377" y="829734"/>
                    </a:cubicBezTo>
                    <a:cubicBezTo>
                      <a:pt x="2124639" y="829734"/>
                      <a:pt x="2120900" y="826030"/>
                      <a:pt x="2120900" y="822326"/>
                    </a:cubicBezTo>
                    <a:cubicBezTo>
                      <a:pt x="2120900" y="814917"/>
                      <a:pt x="2124639" y="811213"/>
                      <a:pt x="2132115" y="811213"/>
                    </a:cubicBezTo>
                    <a:close/>
                    <a:moveTo>
                      <a:pt x="1970286" y="811213"/>
                    </a:moveTo>
                    <a:cubicBezTo>
                      <a:pt x="1989138" y="811213"/>
                      <a:pt x="2011760" y="811213"/>
                      <a:pt x="2030611" y="811213"/>
                    </a:cubicBezTo>
                    <a:cubicBezTo>
                      <a:pt x="2041922" y="811213"/>
                      <a:pt x="2057003" y="811213"/>
                      <a:pt x="2068314" y="811213"/>
                    </a:cubicBezTo>
                    <a:cubicBezTo>
                      <a:pt x="2072085" y="811213"/>
                      <a:pt x="2079625" y="814706"/>
                      <a:pt x="2079625" y="821691"/>
                    </a:cubicBezTo>
                    <a:cubicBezTo>
                      <a:pt x="2079625" y="825184"/>
                      <a:pt x="2072085" y="828676"/>
                      <a:pt x="2068314" y="828676"/>
                    </a:cubicBezTo>
                    <a:cubicBezTo>
                      <a:pt x="2057003" y="828676"/>
                      <a:pt x="2041922" y="828676"/>
                      <a:pt x="2030611" y="828676"/>
                    </a:cubicBezTo>
                    <a:cubicBezTo>
                      <a:pt x="2011760" y="828676"/>
                      <a:pt x="1989138" y="828676"/>
                      <a:pt x="1970286" y="828676"/>
                    </a:cubicBezTo>
                    <a:cubicBezTo>
                      <a:pt x="1966516" y="828676"/>
                      <a:pt x="1958975" y="825184"/>
                      <a:pt x="1958975" y="821691"/>
                    </a:cubicBezTo>
                    <a:cubicBezTo>
                      <a:pt x="1958975" y="814706"/>
                      <a:pt x="1966516" y="811213"/>
                      <a:pt x="1970286" y="811213"/>
                    </a:cubicBezTo>
                    <a:close/>
                    <a:moveTo>
                      <a:pt x="1807804" y="811213"/>
                    </a:moveTo>
                    <a:cubicBezTo>
                      <a:pt x="1841910" y="811213"/>
                      <a:pt x="1876016" y="811213"/>
                      <a:pt x="1910121" y="811213"/>
                    </a:cubicBezTo>
                    <a:cubicBezTo>
                      <a:pt x="1913911" y="811213"/>
                      <a:pt x="1917700" y="814706"/>
                      <a:pt x="1917700" y="821691"/>
                    </a:cubicBezTo>
                    <a:cubicBezTo>
                      <a:pt x="1917700" y="825184"/>
                      <a:pt x="1913911" y="828676"/>
                      <a:pt x="1906332" y="828676"/>
                    </a:cubicBezTo>
                    <a:cubicBezTo>
                      <a:pt x="1876016" y="828676"/>
                      <a:pt x="1841910" y="828676"/>
                      <a:pt x="1807804" y="828676"/>
                    </a:cubicBezTo>
                    <a:cubicBezTo>
                      <a:pt x="1804015" y="828676"/>
                      <a:pt x="1800225" y="825184"/>
                      <a:pt x="1800225" y="818198"/>
                    </a:cubicBezTo>
                    <a:cubicBezTo>
                      <a:pt x="1800225" y="814706"/>
                      <a:pt x="1804015" y="811213"/>
                      <a:pt x="1807804" y="811213"/>
                    </a:cubicBezTo>
                    <a:close/>
                    <a:moveTo>
                      <a:pt x="1488613" y="806450"/>
                    </a:moveTo>
                    <a:cubicBezTo>
                      <a:pt x="1522259" y="806450"/>
                      <a:pt x="1555904" y="806450"/>
                      <a:pt x="1585810" y="806450"/>
                    </a:cubicBezTo>
                    <a:cubicBezTo>
                      <a:pt x="1593287" y="806450"/>
                      <a:pt x="1597025" y="810260"/>
                      <a:pt x="1597025" y="817880"/>
                    </a:cubicBezTo>
                    <a:cubicBezTo>
                      <a:pt x="1597025" y="821690"/>
                      <a:pt x="1593287" y="825500"/>
                      <a:pt x="1585810" y="825500"/>
                    </a:cubicBezTo>
                    <a:cubicBezTo>
                      <a:pt x="1552165" y="825500"/>
                      <a:pt x="1522259" y="825500"/>
                      <a:pt x="1488613" y="825500"/>
                    </a:cubicBezTo>
                    <a:cubicBezTo>
                      <a:pt x="1484875" y="825500"/>
                      <a:pt x="1481137" y="821690"/>
                      <a:pt x="1481137" y="814070"/>
                    </a:cubicBezTo>
                    <a:cubicBezTo>
                      <a:pt x="1481137" y="810260"/>
                      <a:pt x="1484875" y="806450"/>
                      <a:pt x="1488613" y="806450"/>
                    </a:cubicBezTo>
                    <a:close/>
                    <a:moveTo>
                      <a:pt x="627523" y="806450"/>
                    </a:moveTo>
                    <a:cubicBezTo>
                      <a:pt x="631262" y="806450"/>
                      <a:pt x="635000" y="810154"/>
                      <a:pt x="635000" y="813859"/>
                    </a:cubicBezTo>
                    <a:cubicBezTo>
                      <a:pt x="635000" y="821267"/>
                      <a:pt x="631262" y="824971"/>
                      <a:pt x="627523" y="824971"/>
                    </a:cubicBezTo>
                    <a:cubicBezTo>
                      <a:pt x="593878" y="824971"/>
                      <a:pt x="560233" y="824971"/>
                      <a:pt x="526589" y="828675"/>
                    </a:cubicBezTo>
                    <a:cubicBezTo>
                      <a:pt x="522850" y="828675"/>
                      <a:pt x="519112" y="824971"/>
                      <a:pt x="519112" y="817563"/>
                    </a:cubicBezTo>
                    <a:cubicBezTo>
                      <a:pt x="519112" y="813859"/>
                      <a:pt x="522850" y="810154"/>
                      <a:pt x="526589" y="810154"/>
                    </a:cubicBezTo>
                    <a:cubicBezTo>
                      <a:pt x="560233" y="806450"/>
                      <a:pt x="593878" y="806450"/>
                      <a:pt x="627523" y="806450"/>
                    </a:cubicBezTo>
                    <a:close/>
                    <a:moveTo>
                      <a:pt x="3030896" y="803275"/>
                    </a:moveTo>
                    <a:cubicBezTo>
                      <a:pt x="3034686" y="803275"/>
                      <a:pt x="3038475" y="806904"/>
                      <a:pt x="3038475" y="814161"/>
                    </a:cubicBezTo>
                    <a:cubicBezTo>
                      <a:pt x="3038475" y="817790"/>
                      <a:pt x="3034686" y="821418"/>
                      <a:pt x="3030896" y="821418"/>
                    </a:cubicBezTo>
                    <a:cubicBezTo>
                      <a:pt x="2996791" y="825047"/>
                      <a:pt x="2962685" y="825047"/>
                      <a:pt x="2932369" y="828675"/>
                    </a:cubicBezTo>
                    <a:cubicBezTo>
                      <a:pt x="2924790" y="828675"/>
                      <a:pt x="2921000" y="825047"/>
                      <a:pt x="2921000" y="821418"/>
                    </a:cubicBezTo>
                    <a:cubicBezTo>
                      <a:pt x="2921000" y="814161"/>
                      <a:pt x="2924790" y="810532"/>
                      <a:pt x="2928579" y="810532"/>
                    </a:cubicBezTo>
                    <a:cubicBezTo>
                      <a:pt x="2962685" y="810532"/>
                      <a:pt x="2996791" y="806904"/>
                      <a:pt x="3030896" y="803275"/>
                    </a:cubicBezTo>
                    <a:close/>
                    <a:moveTo>
                      <a:pt x="1168598" y="803275"/>
                    </a:moveTo>
                    <a:cubicBezTo>
                      <a:pt x="1202531" y="803275"/>
                      <a:pt x="1232693" y="803275"/>
                      <a:pt x="1266626" y="803275"/>
                    </a:cubicBezTo>
                    <a:cubicBezTo>
                      <a:pt x="1270396" y="803275"/>
                      <a:pt x="1277937" y="807085"/>
                      <a:pt x="1274167" y="814705"/>
                    </a:cubicBezTo>
                    <a:cubicBezTo>
                      <a:pt x="1274167" y="818515"/>
                      <a:pt x="1270396" y="822325"/>
                      <a:pt x="1266626" y="822325"/>
                    </a:cubicBezTo>
                    <a:cubicBezTo>
                      <a:pt x="1232693" y="822325"/>
                      <a:pt x="1202531" y="822325"/>
                      <a:pt x="1168598" y="822325"/>
                    </a:cubicBezTo>
                    <a:cubicBezTo>
                      <a:pt x="1161057" y="822325"/>
                      <a:pt x="1157287" y="818515"/>
                      <a:pt x="1157287" y="810895"/>
                    </a:cubicBezTo>
                    <a:cubicBezTo>
                      <a:pt x="1157287" y="807085"/>
                      <a:pt x="1161057" y="803275"/>
                      <a:pt x="1168598" y="803275"/>
                    </a:cubicBezTo>
                    <a:close/>
                    <a:moveTo>
                      <a:pt x="849415" y="803275"/>
                    </a:moveTo>
                    <a:cubicBezTo>
                      <a:pt x="879321" y="803275"/>
                      <a:pt x="912966" y="803275"/>
                      <a:pt x="946611" y="803275"/>
                    </a:cubicBezTo>
                    <a:cubicBezTo>
                      <a:pt x="950350" y="803275"/>
                      <a:pt x="954088" y="807085"/>
                      <a:pt x="954088" y="810895"/>
                    </a:cubicBezTo>
                    <a:cubicBezTo>
                      <a:pt x="954088" y="814705"/>
                      <a:pt x="950350" y="822325"/>
                      <a:pt x="946611" y="822325"/>
                    </a:cubicBezTo>
                    <a:cubicBezTo>
                      <a:pt x="912966" y="822325"/>
                      <a:pt x="879321" y="822325"/>
                      <a:pt x="849415" y="822325"/>
                    </a:cubicBezTo>
                    <a:cubicBezTo>
                      <a:pt x="841938" y="822325"/>
                      <a:pt x="838200" y="818515"/>
                      <a:pt x="838200" y="810895"/>
                    </a:cubicBezTo>
                    <a:cubicBezTo>
                      <a:pt x="838200" y="807085"/>
                      <a:pt x="841938" y="803275"/>
                      <a:pt x="849415" y="803275"/>
                    </a:cubicBezTo>
                    <a:close/>
                    <a:moveTo>
                      <a:pt x="1649669" y="798513"/>
                    </a:moveTo>
                    <a:cubicBezTo>
                      <a:pt x="1683774" y="806133"/>
                      <a:pt x="1717880" y="809943"/>
                      <a:pt x="1748196" y="817563"/>
                    </a:cubicBezTo>
                    <a:cubicBezTo>
                      <a:pt x="1751986" y="817563"/>
                      <a:pt x="1755775" y="825183"/>
                      <a:pt x="1755775" y="828993"/>
                    </a:cubicBezTo>
                    <a:cubicBezTo>
                      <a:pt x="1755775" y="832803"/>
                      <a:pt x="1751986" y="836613"/>
                      <a:pt x="1744407" y="836613"/>
                    </a:cubicBezTo>
                    <a:cubicBezTo>
                      <a:pt x="1714091" y="828993"/>
                      <a:pt x="1679985" y="825183"/>
                      <a:pt x="1645879" y="817563"/>
                    </a:cubicBezTo>
                    <a:cubicBezTo>
                      <a:pt x="1642090" y="817563"/>
                      <a:pt x="1638300" y="813753"/>
                      <a:pt x="1638300" y="806133"/>
                    </a:cubicBezTo>
                    <a:cubicBezTo>
                      <a:pt x="1642090" y="802323"/>
                      <a:pt x="1645879" y="798513"/>
                      <a:pt x="1649669" y="798513"/>
                    </a:cubicBezTo>
                    <a:close/>
                    <a:moveTo>
                      <a:pt x="1413286" y="798513"/>
                    </a:moveTo>
                    <a:cubicBezTo>
                      <a:pt x="1417049" y="798513"/>
                      <a:pt x="1420812" y="802284"/>
                      <a:pt x="1420812" y="809824"/>
                    </a:cubicBezTo>
                    <a:cubicBezTo>
                      <a:pt x="1420812" y="813595"/>
                      <a:pt x="1417049" y="817365"/>
                      <a:pt x="1413286" y="817365"/>
                    </a:cubicBezTo>
                    <a:cubicBezTo>
                      <a:pt x="1386945" y="821135"/>
                      <a:pt x="1356842" y="824906"/>
                      <a:pt x="1330501" y="828676"/>
                    </a:cubicBezTo>
                    <a:cubicBezTo>
                      <a:pt x="1322975" y="828676"/>
                      <a:pt x="1319212" y="824906"/>
                      <a:pt x="1319212" y="821135"/>
                    </a:cubicBezTo>
                    <a:cubicBezTo>
                      <a:pt x="1319212" y="813595"/>
                      <a:pt x="1322975" y="809824"/>
                      <a:pt x="1326738" y="809824"/>
                    </a:cubicBezTo>
                    <a:cubicBezTo>
                      <a:pt x="1353079" y="806054"/>
                      <a:pt x="1383182" y="802284"/>
                      <a:pt x="1413286" y="798513"/>
                    </a:cubicBezTo>
                    <a:close/>
                    <a:moveTo>
                      <a:pt x="785614" y="798513"/>
                    </a:moveTo>
                    <a:cubicBezTo>
                      <a:pt x="789384" y="798513"/>
                      <a:pt x="793155" y="802284"/>
                      <a:pt x="796925" y="806054"/>
                    </a:cubicBezTo>
                    <a:cubicBezTo>
                      <a:pt x="796925" y="813595"/>
                      <a:pt x="793155" y="817365"/>
                      <a:pt x="785614" y="817365"/>
                    </a:cubicBezTo>
                    <a:cubicBezTo>
                      <a:pt x="755451" y="821135"/>
                      <a:pt x="721519" y="824906"/>
                      <a:pt x="687586" y="824906"/>
                    </a:cubicBezTo>
                    <a:cubicBezTo>
                      <a:pt x="687586" y="824906"/>
                      <a:pt x="687586" y="828676"/>
                      <a:pt x="687586" y="828676"/>
                    </a:cubicBezTo>
                    <a:cubicBezTo>
                      <a:pt x="683815" y="828676"/>
                      <a:pt x="680045" y="824906"/>
                      <a:pt x="680045" y="817365"/>
                    </a:cubicBezTo>
                    <a:cubicBezTo>
                      <a:pt x="676275" y="813595"/>
                      <a:pt x="680045" y="809824"/>
                      <a:pt x="687586" y="809824"/>
                    </a:cubicBezTo>
                    <a:cubicBezTo>
                      <a:pt x="717748" y="806054"/>
                      <a:pt x="751681" y="802284"/>
                      <a:pt x="785614" y="798513"/>
                    </a:cubicBezTo>
                    <a:close/>
                    <a:moveTo>
                      <a:pt x="1011340" y="795338"/>
                    </a:moveTo>
                    <a:cubicBezTo>
                      <a:pt x="1041246" y="799042"/>
                      <a:pt x="1074891" y="802747"/>
                      <a:pt x="1108536" y="806451"/>
                    </a:cubicBezTo>
                    <a:cubicBezTo>
                      <a:pt x="1112275" y="810155"/>
                      <a:pt x="1116013" y="813859"/>
                      <a:pt x="1116013" y="817564"/>
                    </a:cubicBezTo>
                    <a:cubicBezTo>
                      <a:pt x="1116013" y="824972"/>
                      <a:pt x="1108536" y="828676"/>
                      <a:pt x="1104798" y="824972"/>
                    </a:cubicBezTo>
                    <a:cubicBezTo>
                      <a:pt x="1071153" y="821268"/>
                      <a:pt x="1041246" y="817564"/>
                      <a:pt x="1007602" y="813859"/>
                    </a:cubicBezTo>
                    <a:cubicBezTo>
                      <a:pt x="1003863" y="813859"/>
                      <a:pt x="1000125" y="806451"/>
                      <a:pt x="1000125" y="802747"/>
                    </a:cubicBezTo>
                    <a:cubicBezTo>
                      <a:pt x="1000125" y="799042"/>
                      <a:pt x="1003863" y="795338"/>
                      <a:pt x="1011340" y="795338"/>
                    </a:cubicBezTo>
                    <a:close/>
                    <a:moveTo>
                      <a:pt x="47983" y="734631"/>
                    </a:moveTo>
                    <a:cubicBezTo>
                      <a:pt x="50346" y="735563"/>
                      <a:pt x="52236" y="737425"/>
                      <a:pt x="52236" y="739287"/>
                    </a:cubicBezTo>
                    <a:cubicBezTo>
                      <a:pt x="67355" y="780257"/>
                      <a:pt x="78694" y="798880"/>
                      <a:pt x="105152" y="810054"/>
                    </a:cubicBezTo>
                    <a:cubicBezTo>
                      <a:pt x="108932" y="813778"/>
                      <a:pt x="112712" y="817503"/>
                      <a:pt x="108932" y="821227"/>
                    </a:cubicBezTo>
                    <a:cubicBezTo>
                      <a:pt x="108932" y="824952"/>
                      <a:pt x="105152" y="828676"/>
                      <a:pt x="101373" y="828676"/>
                    </a:cubicBezTo>
                    <a:cubicBezTo>
                      <a:pt x="101373" y="828676"/>
                      <a:pt x="97593" y="828676"/>
                      <a:pt x="97593" y="828676"/>
                    </a:cubicBezTo>
                    <a:cubicBezTo>
                      <a:pt x="63575" y="813778"/>
                      <a:pt x="48456" y="787706"/>
                      <a:pt x="33337" y="746736"/>
                    </a:cubicBezTo>
                    <a:cubicBezTo>
                      <a:pt x="33337" y="743012"/>
                      <a:pt x="37117" y="735563"/>
                      <a:pt x="40896" y="735563"/>
                    </a:cubicBezTo>
                    <a:cubicBezTo>
                      <a:pt x="42786" y="733700"/>
                      <a:pt x="45621" y="733700"/>
                      <a:pt x="47983" y="734631"/>
                    </a:cubicBezTo>
                    <a:close/>
                    <a:moveTo>
                      <a:pt x="13891" y="576263"/>
                    </a:moveTo>
                    <a:cubicBezTo>
                      <a:pt x="21431" y="576263"/>
                      <a:pt x="25202" y="580053"/>
                      <a:pt x="25202" y="583842"/>
                    </a:cubicBezTo>
                    <a:cubicBezTo>
                      <a:pt x="25202" y="617948"/>
                      <a:pt x="28972" y="648264"/>
                      <a:pt x="36513" y="682370"/>
                    </a:cubicBezTo>
                    <a:cubicBezTo>
                      <a:pt x="36513" y="686159"/>
                      <a:pt x="32742" y="693738"/>
                      <a:pt x="28972" y="693738"/>
                    </a:cubicBezTo>
                    <a:cubicBezTo>
                      <a:pt x="25202" y="693738"/>
                      <a:pt x="17661" y="689949"/>
                      <a:pt x="17661" y="686159"/>
                    </a:cubicBezTo>
                    <a:cubicBezTo>
                      <a:pt x="10120" y="652053"/>
                      <a:pt x="10120" y="617948"/>
                      <a:pt x="6350" y="583842"/>
                    </a:cubicBezTo>
                    <a:cubicBezTo>
                      <a:pt x="6350" y="580053"/>
                      <a:pt x="10120" y="576263"/>
                      <a:pt x="13891" y="576263"/>
                    </a:cubicBezTo>
                    <a:close/>
                    <a:moveTo>
                      <a:pt x="3282752" y="542925"/>
                    </a:moveTo>
                    <a:cubicBezTo>
                      <a:pt x="3290293" y="542925"/>
                      <a:pt x="3294063" y="546715"/>
                      <a:pt x="3294063" y="550504"/>
                    </a:cubicBezTo>
                    <a:cubicBezTo>
                      <a:pt x="3290293" y="584610"/>
                      <a:pt x="3286522" y="618715"/>
                      <a:pt x="3282752" y="649032"/>
                    </a:cubicBezTo>
                    <a:cubicBezTo>
                      <a:pt x="3282752" y="656611"/>
                      <a:pt x="3278982" y="660400"/>
                      <a:pt x="3275211" y="660400"/>
                    </a:cubicBezTo>
                    <a:cubicBezTo>
                      <a:pt x="3267671" y="660400"/>
                      <a:pt x="3263900" y="652821"/>
                      <a:pt x="3263900" y="649032"/>
                    </a:cubicBezTo>
                    <a:cubicBezTo>
                      <a:pt x="3267671" y="618715"/>
                      <a:pt x="3271441" y="584610"/>
                      <a:pt x="3275211" y="550504"/>
                    </a:cubicBezTo>
                    <a:cubicBezTo>
                      <a:pt x="3275211" y="546715"/>
                      <a:pt x="3278982" y="542925"/>
                      <a:pt x="3282752" y="542925"/>
                    </a:cubicBezTo>
                    <a:close/>
                    <a:moveTo>
                      <a:pt x="18256" y="414338"/>
                    </a:moveTo>
                    <a:cubicBezTo>
                      <a:pt x="26194" y="414338"/>
                      <a:pt x="30163" y="418128"/>
                      <a:pt x="30163" y="425707"/>
                    </a:cubicBezTo>
                    <a:cubicBezTo>
                      <a:pt x="26194" y="459812"/>
                      <a:pt x="26194" y="490128"/>
                      <a:pt x="26194" y="524234"/>
                    </a:cubicBezTo>
                    <a:cubicBezTo>
                      <a:pt x="26194" y="528024"/>
                      <a:pt x="22225" y="531813"/>
                      <a:pt x="14288" y="531813"/>
                    </a:cubicBezTo>
                    <a:cubicBezTo>
                      <a:pt x="10319" y="531813"/>
                      <a:pt x="6350" y="528024"/>
                      <a:pt x="6350" y="524234"/>
                    </a:cubicBezTo>
                    <a:cubicBezTo>
                      <a:pt x="6350" y="490128"/>
                      <a:pt x="6350" y="456023"/>
                      <a:pt x="10319" y="425707"/>
                    </a:cubicBezTo>
                    <a:cubicBezTo>
                      <a:pt x="10319" y="418128"/>
                      <a:pt x="14288" y="414338"/>
                      <a:pt x="18256" y="414338"/>
                    </a:cubicBezTo>
                    <a:close/>
                    <a:moveTo>
                      <a:pt x="3297464" y="381000"/>
                    </a:moveTo>
                    <a:cubicBezTo>
                      <a:pt x="3301320" y="381000"/>
                      <a:pt x="3305175" y="384790"/>
                      <a:pt x="3305175" y="392369"/>
                    </a:cubicBezTo>
                    <a:cubicBezTo>
                      <a:pt x="3305175" y="426474"/>
                      <a:pt x="3301320" y="456790"/>
                      <a:pt x="3297464" y="490896"/>
                    </a:cubicBezTo>
                    <a:cubicBezTo>
                      <a:pt x="3297464" y="494686"/>
                      <a:pt x="3293609" y="498475"/>
                      <a:pt x="3289754" y="498475"/>
                    </a:cubicBezTo>
                    <a:cubicBezTo>
                      <a:pt x="3289754" y="498475"/>
                      <a:pt x="3285898" y="498475"/>
                      <a:pt x="3285898" y="498475"/>
                    </a:cubicBezTo>
                    <a:cubicBezTo>
                      <a:pt x="3282043" y="498475"/>
                      <a:pt x="3278187" y="494686"/>
                      <a:pt x="3278187" y="490896"/>
                    </a:cubicBezTo>
                    <a:cubicBezTo>
                      <a:pt x="3282043" y="456790"/>
                      <a:pt x="3285898" y="422685"/>
                      <a:pt x="3285898" y="388579"/>
                    </a:cubicBezTo>
                    <a:cubicBezTo>
                      <a:pt x="3285898" y="384790"/>
                      <a:pt x="3289754" y="381000"/>
                      <a:pt x="3297464" y="381000"/>
                    </a:cubicBezTo>
                    <a:close/>
                    <a:moveTo>
                      <a:pt x="14741" y="257175"/>
                    </a:moveTo>
                    <a:cubicBezTo>
                      <a:pt x="18597" y="257175"/>
                      <a:pt x="22452" y="260913"/>
                      <a:pt x="26307" y="264652"/>
                    </a:cubicBezTo>
                    <a:cubicBezTo>
                      <a:pt x="26307" y="290820"/>
                      <a:pt x="30163" y="313250"/>
                      <a:pt x="30163" y="328203"/>
                    </a:cubicBezTo>
                    <a:cubicBezTo>
                      <a:pt x="30163" y="328203"/>
                      <a:pt x="30163" y="331942"/>
                      <a:pt x="30163" y="331942"/>
                    </a:cubicBezTo>
                    <a:cubicBezTo>
                      <a:pt x="30163" y="343157"/>
                      <a:pt x="30163" y="354372"/>
                      <a:pt x="30163" y="361848"/>
                    </a:cubicBezTo>
                    <a:cubicBezTo>
                      <a:pt x="30163" y="369325"/>
                      <a:pt x="26307" y="373063"/>
                      <a:pt x="22452" y="373063"/>
                    </a:cubicBezTo>
                    <a:cubicBezTo>
                      <a:pt x="14741" y="373063"/>
                      <a:pt x="10886" y="369325"/>
                      <a:pt x="10886" y="361848"/>
                    </a:cubicBezTo>
                    <a:cubicBezTo>
                      <a:pt x="10886" y="350633"/>
                      <a:pt x="10886" y="343157"/>
                      <a:pt x="10886" y="331942"/>
                    </a:cubicBezTo>
                    <a:cubicBezTo>
                      <a:pt x="10886" y="331942"/>
                      <a:pt x="10886" y="328203"/>
                      <a:pt x="10886" y="328203"/>
                    </a:cubicBezTo>
                    <a:cubicBezTo>
                      <a:pt x="10886" y="313250"/>
                      <a:pt x="10886" y="290820"/>
                      <a:pt x="7030" y="268390"/>
                    </a:cubicBezTo>
                    <a:cubicBezTo>
                      <a:pt x="3175" y="260913"/>
                      <a:pt x="7030" y="257175"/>
                      <a:pt x="14741" y="257175"/>
                    </a:cubicBezTo>
                    <a:close/>
                    <a:moveTo>
                      <a:pt x="3297238" y="222845"/>
                    </a:moveTo>
                    <a:cubicBezTo>
                      <a:pt x="3300942" y="219075"/>
                      <a:pt x="3304646" y="226616"/>
                      <a:pt x="3304646" y="230386"/>
                    </a:cubicBezTo>
                    <a:cubicBezTo>
                      <a:pt x="3308350" y="253008"/>
                      <a:pt x="3308350" y="275630"/>
                      <a:pt x="3308350" y="298252"/>
                    </a:cubicBezTo>
                    <a:cubicBezTo>
                      <a:pt x="3308350" y="309563"/>
                      <a:pt x="3308350" y="317103"/>
                      <a:pt x="3308350" y="328414"/>
                    </a:cubicBezTo>
                    <a:cubicBezTo>
                      <a:pt x="3308350" y="335955"/>
                      <a:pt x="3304646" y="339725"/>
                      <a:pt x="3297238" y="339725"/>
                    </a:cubicBezTo>
                    <a:cubicBezTo>
                      <a:pt x="3293534" y="339725"/>
                      <a:pt x="3289829" y="335955"/>
                      <a:pt x="3289829" y="328414"/>
                    </a:cubicBezTo>
                    <a:cubicBezTo>
                      <a:pt x="3289829" y="317103"/>
                      <a:pt x="3289829" y="309563"/>
                      <a:pt x="3289829" y="298252"/>
                    </a:cubicBezTo>
                    <a:cubicBezTo>
                      <a:pt x="3289829" y="275630"/>
                      <a:pt x="3289829" y="253008"/>
                      <a:pt x="3286125" y="230386"/>
                    </a:cubicBezTo>
                    <a:cubicBezTo>
                      <a:pt x="3286125" y="226616"/>
                      <a:pt x="3289829" y="222845"/>
                      <a:pt x="3297238" y="222845"/>
                    </a:cubicBezTo>
                    <a:close/>
                    <a:moveTo>
                      <a:pt x="18852" y="98054"/>
                    </a:moveTo>
                    <a:cubicBezTo>
                      <a:pt x="21680" y="97119"/>
                      <a:pt x="24507" y="97119"/>
                      <a:pt x="26392" y="98988"/>
                    </a:cubicBezTo>
                    <a:cubicBezTo>
                      <a:pt x="30163" y="102727"/>
                      <a:pt x="30163" y="106465"/>
                      <a:pt x="30163" y="113942"/>
                    </a:cubicBezTo>
                    <a:cubicBezTo>
                      <a:pt x="18852" y="125157"/>
                      <a:pt x="15081" y="147587"/>
                      <a:pt x="18852" y="173755"/>
                    </a:cubicBezTo>
                    <a:cubicBezTo>
                      <a:pt x="18852" y="184970"/>
                      <a:pt x="18852" y="192447"/>
                      <a:pt x="18852" y="203661"/>
                    </a:cubicBezTo>
                    <a:cubicBezTo>
                      <a:pt x="18852" y="207400"/>
                      <a:pt x="15081" y="211138"/>
                      <a:pt x="11311" y="211138"/>
                    </a:cubicBezTo>
                    <a:cubicBezTo>
                      <a:pt x="7541" y="211138"/>
                      <a:pt x="7541" y="211138"/>
                      <a:pt x="7541" y="211138"/>
                    </a:cubicBezTo>
                    <a:cubicBezTo>
                      <a:pt x="3770" y="211138"/>
                      <a:pt x="0" y="207400"/>
                      <a:pt x="0" y="203661"/>
                    </a:cubicBezTo>
                    <a:cubicBezTo>
                      <a:pt x="0" y="192447"/>
                      <a:pt x="0" y="184970"/>
                      <a:pt x="0" y="173755"/>
                    </a:cubicBezTo>
                    <a:cubicBezTo>
                      <a:pt x="0" y="147587"/>
                      <a:pt x="0" y="121418"/>
                      <a:pt x="11311" y="102727"/>
                    </a:cubicBezTo>
                    <a:cubicBezTo>
                      <a:pt x="13196" y="100858"/>
                      <a:pt x="16024" y="98988"/>
                      <a:pt x="18852" y="98054"/>
                    </a:cubicBezTo>
                    <a:close/>
                    <a:moveTo>
                      <a:pt x="3259666" y="65088"/>
                    </a:moveTo>
                    <a:cubicBezTo>
                      <a:pt x="3267075" y="65088"/>
                      <a:pt x="3270779" y="65088"/>
                      <a:pt x="3274483" y="72602"/>
                    </a:cubicBezTo>
                    <a:cubicBezTo>
                      <a:pt x="3285596" y="102659"/>
                      <a:pt x="3293004" y="132716"/>
                      <a:pt x="3300412" y="166530"/>
                    </a:cubicBezTo>
                    <a:cubicBezTo>
                      <a:pt x="3300412" y="174044"/>
                      <a:pt x="3296708" y="177801"/>
                      <a:pt x="3289300" y="177801"/>
                    </a:cubicBezTo>
                    <a:cubicBezTo>
                      <a:pt x="3285596" y="177801"/>
                      <a:pt x="3281891" y="174044"/>
                      <a:pt x="3281891" y="170287"/>
                    </a:cubicBezTo>
                    <a:cubicBezTo>
                      <a:pt x="3274483" y="136473"/>
                      <a:pt x="3267075" y="106416"/>
                      <a:pt x="3255962" y="76359"/>
                    </a:cubicBezTo>
                    <a:cubicBezTo>
                      <a:pt x="3255962" y="72602"/>
                      <a:pt x="3255962" y="68845"/>
                      <a:pt x="3259666" y="65088"/>
                    </a:cubicBezTo>
                    <a:close/>
                    <a:moveTo>
                      <a:pt x="168173" y="57150"/>
                    </a:moveTo>
                    <a:cubicBezTo>
                      <a:pt x="175650" y="57150"/>
                      <a:pt x="179388" y="60921"/>
                      <a:pt x="179388" y="64691"/>
                    </a:cubicBezTo>
                    <a:cubicBezTo>
                      <a:pt x="179388" y="72232"/>
                      <a:pt x="175650" y="76002"/>
                      <a:pt x="171911" y="76002"/>
                    </a:cubicBezTo>
                    <a:cubicBezTo>
                      <a:pt x="134528" y="76002"/>
                      <a:pt x="100883" y="79772"/>
                      <a:pt x="74715" y="87313"/>
                    </a:cubicBezTo>
                    <a:cubicBezTo>
                      <a:pt x="74715" y="87313"/>
                      <a:pt x="74715" y="87313"/>
                      <a:pt x="70977" y="87313"/>
                    </a:cubicBezTo>
                    <a:cubicBezTo>
                      <a:pt x="67238" y="87313"/>
                      <a:pt x="63500" y="83543"/>
                      <a:pt x="63500" y="79772"/>
                    </a:cubicBezTo>
                    <a:cubicBezTo>
                      <a:pt x="63500" y="76002"/>
                      <a:pt x="67238" y="68461"/>
                      <a:pt x="70977" y="68461"/>
                    </a:cubicBezTo>
                    <a:cubicBezTo>
                      <a:pt x="100883" y="60921"/>
                      <a:pt x="134528" y="60921"/>
                      <a:pt x="168173" y="57150"/>
                    </a:cubicBezTo>
                    <a:close/>
                    <a:moveTo>
                      <a:pt x="3116519" y="46038"/>
                    </a:moveTo>
                    <a:cubicBezTo>
                      <a:pt x="3146835" y="46038"/>
                      <a:pt x="3180941" y="49742"/>
                      <a:pt x="3215046" y="49742"/>
                    </a:cubicBezTo>
                    <a:cubicBezTo>
                      <a:pt x="3218836" y="49742"/>
                      <a:pt x="3222625" y="53446"/>
                      <a:pt x="3222625" y="57151"/>
                    </a:cubicBezTo>
                    <a:cubicBezTo>
                      <a:pt x="3222625" y="60855"/>
                      <a:pt x="3218836" y="68263"/>
                      <a:pt x="3215046" y="68263"/>
                    </a:cubicBezTo>
                    <a:cubicBezTo>
                      <a:pt x="3180941" y="68263"/>
                      <a:pt x="3146835" y="64559"/>
                      <a:pt x="3116519" y="64559"/>
                    </a:cubicBezTo>
                    <a:cubicBezTo>
                      <a:pt x="3108940" y="64559"/>
                      <a:pt x="3105150" y="60855"/>
                      <a:pt x="3105150" y="57151"/>
                    </a:cubicBezTo>
                    <a:cubicBezTo>
                      <a:pt x="3105150" y="49742"/>
                      <a:pt x="3108940" y="46038"/>
                      <a:pt x="3116519" y="46038"/>
                    </a:cubicBezTo>
                    <a:close/>
                    <a:moveTo>
                      <a:pt x="330001" y="46038"/>
                    </a:moveTo>
                    <a:cubicBezTo>
                      <a:pt x="333771" y="46038"/>
                      <a:pt x="337542" y="49742"/>
                      <a:pt x="337542" y="53447"/>
                    </a:cubicBezTo>
                    <a:cubicBezTo>
                      <a:pt x="341312" y="57151"/>
                      <a:pt x="337542" y="60855"/>
                      <a:pt x="330001" y="64559"/>
                    </a:cubicBezTo>
                    <a:cubicBezTo>
                      <a:pt x="318690" y="64559"/>
                      <a:pt x="307379" y="68263"/>
                      <a:pt x="296068" y="68263"/>
                    </a:cubicBezTo>
                    <a:cubicBezTo>
                      <a:pt x="280987" y="71968"/>
                      <a:pt x="258365" y="75672"/>
                      <a:pt x="231973" y="75672"/>
                    </a:cubicBezTo>
                    <a:cubicBezTo>
                      <a:pt x="228202" y="79376"/>
                      <a:pt x="224432" y="75672"/>
                      <a:pt x="224432" y="68263"/>
                    </a:cubicBezTo>
                    <a:cubicBezTo>
                      <a:pt x="220662" y="64559"/>
                      <a:pt x="224432" y="60855"/>
                      <a:pt x="231973" y="60855"/>
                    </a:cubicBezTo>
                    <a:cubicBezTo>
                      <a:pt x="258365" y="57151"/>
                      <a:pt x="280987" y="53447"/>
                      <a:pt x="296068" y="49742"/>
                    </a:cubicBezTo>
                    <a:cubicBezTo>
                      <a:pt x="307379" y="49742"/>
                      <a:pt x="318690" y="46038"/>
                      <a:pt x="330001" y="46038"/>
                    </a:cubicBezTo>
                    <a:close/>
                    <a:moveTo>
                      <a:pt x="3058268" y="38166"/>
                    </a:moveTo>
                    <a:cubicBezTo>
                      <a:pt x="3060137" y="39555"/>
                      <a:pt x="3062006" y="42334"/>
                      <a:pt x="3063875" y="46038"/>
                    </a:cubicBezTo>
                    <a:cubicBezTo>
                      <a:pt x="3063875" y="49742"/>
                      <a:pt x="3060137" y="53446"/>
                      <a:pt x="3056399" y="53446"/>
                    </a:cubicBezTo>
                    <a:cubicBezTo>
                      <a:pt x="3056399" y="53446"/>
                      <a:pt x="3056399" y="53446"/>
                      <a:pt x="3052660" y="53446"/>
                    </a:cubicBezTo>
                    <a:cubicBezTo>
                      <a:pt x="3022754" y="60855"/>
                      <a:pt x="2989109" y="64559"/>
                      <a:pt x="2955464" y="68263"/>
                    </a:cubicBezTo>
                    <a:cubicBezTo>
                      <a:pt x="2951726" y="68263"/>
                      <a:pt x="2947987" y="64559"/>
                      <a:pt x="2947987" y="60855"/>
                    </a:cubicBezTo>
                    <a:cubicBezTo>
                      <a:pt x="2947987" y="53446"/>
                      <a:pt x="2947987" y="49742"/>
                      <a:pt x="2955464" y="49742"/>
                    </a:cubicBezTo>
                    <a:cubicBezTo>
                      <a:pt x="2989109" y="46038"/>
                      <a:pt x="3019015" y="42334"/>
                      <a:pt x="3052660" y="38629"/>
                    </a:cubicBezTo>
                    <a:cubicBezTo>
                      <a:pt x="3054529" y="36777"/>
                      <a:pt x="3056399" y="36777"/>
                      <a:pt x="3058268" y="38166"/>
                    </a:cubicBezTo>
                    <a:close/>
                    <a:moveTo>
                      <a:pt x="2797277" y="34925"/>
                    </a:moveTo>
                    <a:cubicBezTo>
                      <a:pt x="2827184" y="34925"/>
                      <a:pt x="2860829" y="34925"/>
                      <a:pt x="2894474" y="38629"/>
                    </a:cubicBezTo>
                    <a:cubicBezTo>
                      <a:pt x="2898212" y="38629"/>
                      <a:pt x="2901950" y="42333"/>
                      <a:pt x="2901950" y="46038"/>
                    </a:cubicBezTo>
                    <a:cubicBezTo>
                      <a:pt x="2901950" y="53446"/>
                      <a:pt x="2898212" y="57150"/>
                      <a:pt x="2894474" y="57150"/>
                    </a:cubicBezTo>
                    <a:cubicBezTo>
                      <a:pt x="2860829" y="53446"/>
                      <a:pt x="2827184" y="53446"/>
                      <a:pt x="2793539" y="49742"/>
                    </a:cubicBezTo>
                    <a:cubicBezTo>
                      <a:pt x="2789801" y="49742"/>
                      <a:pt x="2786062" y="46038"/>
                      <a:pt x="2786062" y="42333"/>
                    </a:cubicBezTo>
                    <a:cubicBezTo>
                      <a:pt x="2786062" y="38629"/>
                      <a:pt x="2789801" y="34925"/>
                      <a:pt x="2797277" y="34925"/>
                    </a:cubicBezTo>
                    <a:close/>
                    <a:moveTo>
                      <a:pt x="393955" y="34925"/>
                    </a:moveTo>
                    <a:cubicBezTo>
                      <a:pt x="428061" y="38629"/>
                      <a:pt x="458377" y="42334"/>
                      <a:pt x="492483" y="49742"/>
                    </a:cubicBezTo>
                    <a:cubicBezTo>
                      <a:pt x="496272" y="49742"/>
                      <a:pt x="500062" y="53446"/>
                      <a:pt x="500062" y="57150"/>
                    </a:cubicBezTo>
                    <a:cubicBezTo>
                      <a:pt x="500062" y="64559"/>
                      <a:pt x="496272" y="68263"/>
                      <a:pt x="488693" y="64559"/>
                    </a:cubicBezTo>
                    <a:cubicBezTo>
                      <a:pt x="458377" y="60855"/>
                      <a:pt x="424272" y="57150"/>
                      <a:pt x="390166" y="53446"/>
                    </a:cubicBezTo>
                    <a:cubicBezTo>
                      <a:pt x="386376" y="53446"/>
                      <a:pt x="382587" y="46038"/>
                      <a:pt x="382587" y="42334"/>
                    </a:cubicBezTo>
                    <a:cubicBezTo>
                      <a:pt x="382587" y="38629"/>
                      <a:pt x="390166" y="34925"/>
                      <a:pt x="393955" y="34925"/>
                    </a:cubicBezTo>
                    <a:close/>
                    <a:moveTo>
                      <a:pt x="2474452" y="23813"/>
                    </a:moveTo>
                    <a:cubicBezTo>
                      <a:pt x="2508097" y="23813"/>
                      <a:pt x="2541742" y="23813"/>
                      <a:pt x="2575387" y="23813"/>
                    </a:cubicBezTo>
                    <a:cubicBezTo>
                      <a:pt x="2579125" y="23813"/>
                      <a:pt x="2582863" y="27623"/>
                      <a:pt x="2582863" y="35243"/>
                    </a:cubicBezTo>
                    <a:cubicBezTo>
                      <a:pt x="2582863" y="39053"/>
                      <a:pt x="2579125" y="42863"/>
                      <a:pt x="2575387" y="42863"/>
                    </a:cubicBezTo>
                    <a:cubicBezTo>
                      <a:pt x="2571648" y="42863"/>
                      <a:pt x="2571648" y="42863"/>
                      <a:pt x="2571648" y="42863"/>
                    </a:cubicBezTo>
                    <a:cubicBezTo>
                      <a:pt x="2541742" y="42863"/>
                      <a:pt x="2508097" y="42863"/>
                      <a:pt x="2474452" y="42863"/>
                    </a:cubicBezTo>
                    <a:cubicBezTo>
                      <a:pt x="2470714" y="42863"/>
                      <a:pt x="2466975" y="39053"/>
                      <a:pt x="2466975" y="31433"/>
                    </a:cubicBezTo>
                    <a:cubicBezTo>
                      <a:pt x="2466975" y="27623"/>
                      <a:pt x="2470714" y="23813"/>
                      <a:pt x="2474452" y="23813"/>
                    </a:cubicBezTo>
                    <a:close/>
                    <a:moveTo>
                      <a:pt x="796811" y="22906"/>
                    </a:moveTo>
                    <a:cubicBezTo>
                      <a:pt x="804295" y="19050"/>
                      <a:pt x="808037" y="26761"/>
                      <a:pt x="808037" y="30616"/>
                    </a:cubicBezTo>
                    <a:cubicBezTo>
                      <a:pt x="808037" y="34472"/>
                      <a:pt x="804295" y="38327"/>
                      <a:pt x="800553" y="38327"/>
                    </a:cubicBezTo>
                    <a:cubicBezTo>
                      <a:pt x="770617" y="42183"/>
                      <a:pt x="740682" y="42183"/>
                      <a:pt x="710746" y="46038"/>
                    </a:cubicBezTo>
                    <a:cubicBezTo>
                      <a:pt x="707004" y="46038"/>
                      <a:pt x="703262" y="42183"/>
                      <a:pt x="703262" y="34472"/>
                    </a:cubicBezTo>
                    <a:cubicBezTo>
                      <a:pt x="703262" y="30616"/>
                      <a:pt x="707004" y="26761"/>
                      <a:pt x="710746" y="26761"/>
                    </a:cubicBezTo>
                    <a:cubicBezTo>
                      <a:pt x="740682" y="22906"/>
                      <a:pt x="770617" y="22906"/>
                      <a:pt x="796811" y="22906"/>
                    </a:cubicBezTo>
                    <a:close/>
                    <a:moveTo>
                      <a:pt x="655355" y="22333"/>
                    </a:moveTo>
                    <a:cubicBezTo>
                      <a:pt x="657250" y="23740"/>
                      <a:pt x="658197" y="26555"/>
                      <a:pt x="658197" y="30307"/>
                    </a:cubicBezTo>
                    <a:cubicBezTo>
                      <a:pt x="661987" y="34059"/>
                      <a:pt x="658197" y="37811"/>
                      <a:pt x="650618" y="37811"/>
                    </a:cubicBezTo>
                    <a:cubicBezTo>
                      <a:pt x="620302" y="45316"/>
                      <a:pt x="586197" y="52821"/>
                      <a:pt x="555880" y="60325"/>
                    </a:cubicBezTo>
                    <a:cubicBezTo>
                      <a:pt x="548301" y="60325"/>
                      <a:pt x="544512" y="56573"/>
                      <a:pt x="544512" y="52821"/>
                    </a:cubicBezTo>
                    <a:cubicBezTo>
                      <a:pt x="544512" y="49068"/>
                      <a:pt x="544512" y="41564"/>
                      <a:pt x="552091" y="41564"/>
                    </a:cubicBezTo>
                    <a:cubicBezTo>
                      <a:pt x="582407" y="34059"/>
                      <a:pt x="616513" y="26555"/>
                      <a:pt x="646829" y="22802"/>
                    </a:cubicBezTo>
                    <a:cubicBezTo>
                      <a:pt x="650618" y="20926"/>
                      <a:pt x="653461" y="20926"/>
                      <a:pt x="655355" y="22333"/>
                    </a:cubicBezTo>
                    <a:close/>
                    <a:moveTo>
                      <a:pt x="2639218" y="19050"/>
                    </a:moveTo>
                    <a:cubicBezTo>
                      <a:pt x="2650529" y="22860"/>
                      <a:pt x="2661840" y="22860"/>
                      <a:pt x="2676922" y="26670"/>
                    </a:cubicBezTo>
                    <a:cubicBezTo>
                      <a:pt x="2695773" y="30480"/>
                      <a:pt x="2714625" y="34290"/>
                      <a:pt x="2733476" y="38100"/>
                    </a:cubicBezTo>
                    <a:cubicBezTo>
                      <a:pt x="2741017" y="38100"/>
                      <a:pt x="2744787" y="41910"/>
                      <a:pt x="2741017" y="45720"/>
                    </a:cubicBezTo>
                    <a:cubicBezTo>
                      <a:pt x="2741017" y="53340"/>
                      <a:pt x="2737247" y="57150"/>
                      <a:pt x="2733476" y="53340"/>
                    </a:cubicBezTo>
                    <a:cubicBezTo>
                      <a:pt x="2733476" y="53340"/>
                      <a:pt x="2729706" y="53340"/>
                      <a:pt x="2729706" y="53340"/>
                    </a:cubicBezTo>
                    <a:cubicBezTo>
                      <a:pt x="2710854" y="49530"/>
                      <a:pt x="2692003" y="49530"/>
                      <a:pt x="2673151" y="45720"/>
                    </a:cubicBezTo>
                    <a:cubicBezTo>
                      <a:pt x="2658070" y="41910"/>
                      <a:pt x="2646759" y="38100"/>
                      <a:pt x="2635448" y="38100"/>
                    </a:cubicBezTo>
                    <a:cubicBezTo>
                      <a:pt x="2627908" y="38100"/>
                      <a:pt x="2624137" y="30480"/>
                      <a:pt x="2627908" y="26670"/>
                    </a:cubicBezTo>
                    <a:cubicBezTo>
                      <a:pt x="2627908" y="22860"/>
                      <a:pt x="2631678" y="19050"/>
                      <a:pt x="2639218" y="19050"/>
                    </a:cubicBezTo>
                    <a:close/>
                    <a:moveTo>
                      <a:pt x="2153826" y="19050"/>
                    </a:moveTo>
                    <a:cubicBezTo>
                      <a:pt x="2180167" y="19050"/>
                      <a:pt x="2210271" y="19050"/>
                      <a:pt x="2236611" y="19050"/>
                    </a:cubicBezTo>
                    <a:cubicBezTo>
                      <a:pt x="2244137" y="19050"/>
                      <a:pt x="2247900" y="22860"/>
                      <a:pt x="2247900" y="30480"/>
                    </a:cubicBezTo>
                    <a:cubicBezTo>
                      <a:pt x="2244137" y="34290"/>
                      <a:pt x="2244137" y="38100"/>
                      <a:pt x="2236611" y="38100"/>
                    </a:cubicBezTo>
                    <a:cubicBezTo>
                      <a:pt x="2210271" y="38100"/>
                      <a:pt x="2180167" y="38100"/>
                      <a:pt x="2153826" y="38100"/>
                    </a:cubicBezTo>
                    <a:cubicBezTo>
                      <a:pt x="2146300" y="38100"/>
                      <a:pt x="2146300" y="34290"/>
                      <a:pt x="2146300" y="26670"/>
                    </a:cubicBezTo>
                    <a:cubicBezTo>
                      <a:pt x="2146300" y="22860"/>
                      <a:pt x="2150063" y="19050"/>
                      <a:pt x="2153826" y="19050"/>
                    </a:cubicBezTo>
                    <a:close/>
                    <a:moveTo>
                      <a:pt x="2316265" y="15875"/>
                    </a:moveTo>
                    <a:cubicBezTo>
                      <a:pt x="2349910" y="19646"/>
                      <a:pt x="2379817" y="23416"/>
                      <a:pt x="2413462" y="27186"/>
                    </a:cubicBezTo>
                    <a:cubicBezTo>
                      <a:pt x="2417200" y="27186"/>
                      <a:pt x="2420938" y="34727"/>
                      <a:pt x="2420938" y="38497"/>
                    </a:cubicBezTo>
                    <a:cubicBezTo>
                      <a:pt x="2420938" y="42268"/>
                      <a:pt x="2417200" y="46038"/>
                      <a:pt x="2413462" y="46038"/>
                    </a:cubicBezTo>
                    <a:cubicBezTo>
                      <a:pt x="2379817" y="42268"/>
                      <a:pt x="2346172" y="38497"/>
                      <a:pt x="2312527" y="34727"/>
                    </a:cubicBezTo>
                    <a:cubicBezTo>
                      <a:pt x="2308789" y="34727"/>
                      <a:pt x="2305050" y="27186"/>
                      <a:pt x="2305050" y="23416"/>
                    </a:cubicBezTo>
                    <a:cubicBezTo>
                      <a:pt x="2305050" y="19646"/>
                      <a:pt x="2312527" y="15875"/>
                      <a:pt x="2316265" y="15875"/>
                    </a:cubicBezTo>
                    <a:close/>
                    <a:moveTo>
                      <a:pt x="1995744" y="12700"/>
                    </a:moveTo>
                    <a:cubicBezTo>
                      <a:pt x="2018481" y="16404"/>
                      <a:pt x="2041218" y="16404"/>
                      <a:pt x="2067745" y="16404"/>
                    </a:cubicBezTo>
                    <a:cubicBezTo>
                      <a:pt x="2075324" y="16404"/>
                      <a:pt x="2082903" y="16404"/>
                      <a:pt x="2094271" y="16404"/>
                    </a:cubicBezTo>
                    <a:cubicBezTo>
                      <a:pt x="2098061" y="16404"/>
                      <a:pt x="2101850" y="23813"/>
                      <a:pt x="2101850" y="27517"/>
                    </a:cubicBezTo>
                    <a:cubicBezTo>
                      <a:pt x="2101850" y="31221"/>
                      <a:pt x="2098061" y="34925"/>
                      <a:pt x="2094271" y="34925"/>
                    </a:cubicBezTo>
                    <a:cubicBezTo>
                      <a:pt x="2082903" y="34925"/>
                      <a:pt x="2075324" y="34925"/>
                      <a:pt x="2063955" y="34925"/>
                    </a:cubicBezTo>
                    <a:cubicBezTo>
                      <a:pt x="2041218" y="34925"/>
                      <a:pt x="2018481" y="34925"/>
                      <a:pt x="1991954" y="31221"/>
                    </a:cubicBezTo>
                    <a:cubicBezTo>
                      <a:pt x="1988165" y="31221"/>
                      <a:pt x="1984375" y="27517"/>
                      <a:pt x="1984375" y="23813"/>
                    </a:cubicBezTo>
                    <a:cubicBezTo>
                      <a:pt x="1984375" y="16404"/>
                      <a:pt x="1988165" y="12700"/>
                      <a:pt x="1995744" y="12700"/>
                    </a:cubicBezTo>
                    <a:close/>
                    <a:moveTo>
                      <a:pt x="874968" y="7938"/>
                    </a:moveTo>
                    <a:cubicBezTo>
                      <a:pt x="890126" y="11819"/>
                      <a:pt x="905285" y="15699"/>
                      <a:pt x="920443" y="15699"/>
                    </a:cubicBezTo>
                    <a:cubicBezTo>
                      <a:pt x="935601" y="19580"/>
                      <a:pt x="954548" y="19580"/>
                      <a:pt x="973496" y="23460"/>
                    </a:cubicBezTo>
                    <a:cubicBezTo>
                      <a:pt x="977285" y="23460"/>
                      <a:pt x="981075" y="31221"/>
                      <a:pt x="981075" y="35102"/>
                    </a:cubicBezTo>
                    <a:cubicBezTo>
                      <a:pt x="981075" y="38983"/>
                      <a:pt x="973496" y="42863"/>
                      <a:pt x="969706" y="42863"/>
                    </a:cubicBezTo>
                    <a:cubicBezTo>
                      <a:pt x="950759" y="38983"/>
                      <a:pt x="935601" y="38983"/>
                      <a:pt x="916653" y="35102"/>
                    </a:cubicBezTo>
                    <a:cubicBezTo>
                      <a:pt x="901495" y="31221"/>
                      <a:pt x="886337" y="31221"/>
                      <a:pt x="871179" y="27341"/>
                    </a:cubicBezTo>
                    <a:cubicBezTo>
                      <a:pt x="867389" y="27341"/>
                      <a:pt x="863600" y="23460"/>
                      <a:pt x="863600" y="15699"/>
                    </a:cubicBezTo>
                    <a:cubicBezTo>
                      <a:pt x="863600" y="11819"/>
                      <a:pt x="867389" y="7938"/>
                      <a:pt x="874968" y="7938"/>
                    </a:cubicBezTo>
                    <a:close/>
                    <a:moveTo>
                      <a:pt x="1835199" y="4763"/>
                    </a:moveTo>
                    <a:cubicBezTo>
                      <a:pt x="1868686" y="8534"/>
                      <a:pt x="1902172" y="12304"/>
                      <a:pt x="1931938" y="16074"/>
                    </a:cubicBezTo>
                    <a:cubicBezTo>
                      <a:pt x="1939380" y="16074"/>
                      <a:pt x="1943100" y="19845"/>
                      <a:pt x="1939380" y="27385"/>
                    </a:cubicBezTo>
                    <a:cubicBezTo>
                      <a:pt x="1939380" y="31156"/>
                      <a:pt x="1935659" y="34926"/>
                      <a:pt x="1931938" y="34926"/>
                    </a:cubicBezTo>
                    <a:cubicBezTo>
                      <a:pt x="1898452" y="31156"/>
                      <a:pt x="1864965" y="27385"/>
                      <a:pt x="1835199" y="23615"/>
                    </a:cubicBezTo>
                    <a:cubicBezTo>
                      <a:pt x="1827758" y="23615"/>
                      <a:pt x="1824037" y="19845"/>
                      <a:pt x="1824037" y="12304"/>
                    </a:cubicBezTo>
                    <a:cubicBezTo>
                      <a:pt x="1827758" y="8534"/>
                      <a:pt x="1831479" y="4763"/>
                      <a:pt x="1835199" y="4763"/>
                    </a:cubicBezTo>
                    <a:close/>
                    <a:moveTo>
                      <a:pt x="1273664" y="4763"/>
                    </a:moveTo>
                    <a:cubicBezTo>
                      <a:pt x="1277388" y="4763"/>
                      <a:pt x="1281113" y="8467"/>
                      <a:pt x="1281113" y="15876"/>
                    </a:cubicBezTo>
                    <a:cubicBezTo>
                      <a:pt x="1281113" y="19580"/>
                      <a:pt x="1277388" y="23284"/>
                      <a:pt x="1273664" y="23284"/>
                    </a:cubicBezTo>
                    <a:cubicBezTo>
                      <a:pt x="1247592" y="23284"/>
                      <a:pt x="1217796" y="26988"/>
                      <a:pt x="1191724" y="26988"/>
                    </a:cubicBezTo>
                    <a:cubicBezTo>
                      <a:pt x="1187999" y="26988"/>
                      <a:pt x="1184275" y="23284"/>
                      <a:pt x="1184275" y="15876"/>
                    </a:cubicBezTo>
                    <a:cubicBezTo>
                      <a:pt x="1184275" y="12171"/>
                      <a:pt x="1187999" y="8467"/>
                      <a:pt x="1191724" y="8467"/>
                    </a:cubicBezTo>
                    <a:cubicBezTo>
                      <a:pt x="1217796" y="8467"/>
                      <a:pt x="1247592" y="4763"/>
                      <a:pt x="1273664" y="4763"/>
                    </a:cubicBezTo>
                    <a:close/>
                    <a:moveTo>
                      <a:pt x="1130761" y="4763"/>
                    </a:moveTo>
                    <a:cubicBezTo>
                      <a:pt x="1134500" y="4763"/>
                      <a:pt x="1138238" y="8534"/>
                      <a:pt x="1138238" y="12304"/>
                    </a:cubicBezTo>
                    <a:cubicBezTo>
                      <a:pt x="1138238" y="16074"/>
                      <a:pt x="1138238" y="23615"/>
                      <a:pt x="1130761" y="23615"/>
                    </a:cubicBezTo>
                    <a:cubicBezTo>
                      <a:pt x="1100855" y="27385"/>
                      <a:pt x="1067210" y="31156"/>
                      <a:pt x="1033565" y="34926"/>
                    </a:cubicBezTo>
                    <a:cubicBezTo>
                      <a:pt x="1029827" y="34926"/>
                      <a:pt x="1026088" y="31156"/>
                      <a:pt x="1022350" y="27385"/>
                    </a:cubicBezTo>
                    <a:cubicBezTo>
                      <a:pt x="1022350" y="23615"/>
                      <a:pt x="1026088" y="19845"/>
                      <a:pt x="1033565" y="16074"/>
                    </a:cubicBezTo>
                    <a:cubicBezTo>
                      <a:pt x="1063471" y="12304"/>
                      <a:pt x="1097116" y="8534"/>
                      <a:pt x="1130761" y="4763"/>
                    </a:cubicBezTo>
                    <a:close/>
                    <a:moveTo>
                      <a:pt x="1769960" y="0"/>
                    </a:moveTo>
                    <a:cubicBezTo>
                      <a:pt x="1777437" y="0"/>
                      <a:pt x="1781175" y="3771"/>
                      <a:pt x="1781175" y="11311"/>
                    </a:cubicBezTo>
                    <a:cubicBezTo>
                      <a:pt x="1781175" y="15082"/>
                      <a:pt x="1777437" y="18852"/>
                      <a:pt x="1773699" y="18852"/>
                    </a:cubicBezTo>
                    <a:cubicBezTo>
                      <a:pt x="1740054" y="22622"/>
                      <a:pt x="1706409" y="26393"/>
                      <a:pt x="1676502" y="30163"/>
                    </a:cubicBezTo>
                    <a:cubicBezTo>
                      <a:pt x="1669026" y="30163"/>
                      <a:pt x="1665287" y="26393"/>
                      <a:pt x="1665287" y="18852"/>
                    </a:cubicBezTo>
                    <a:cubicBezTo>
                      <a:pt x="1665287" y="15082"/>
                      <a:pt x="1669026" y="11311"/>
                      <a:pt x="1672764" y="11311"/>
                    </a:cubicBezTo>
                    <a:cubicBezTo>
                      <a:pt x="1706409" y="7541"/>
                      <a:pt x="1736315" y="3771"/>
                      <a:pt x="1769960" y="0"/>
                    </a:cubicBezTo>
                    <a:close/>
                    <a:moveTo>
                      <a:pt x="1514731" y="0"/>
                    </a:moveTo>
                    <a:cubicBezTo>
                      <a:pt x="1548836" y="3856"/>
                      <a:pt x="1579153" y="3856"/>
                      <a:pt x="1613258" y="7711"/>
                    </a:cubicBezTo>
                    <a:cubicBezTo>
                      <a:pt x="1617048" y="7711"/>
                      <a:pt x="1620837" y="11566"/>
                      <a:pt x="1620837" y="19277"/>
                    </a:cubicBezTo>
                    <a:cubicBezTo>
                      <a:pt x="1620837" y="23133"/>
                      <a:pt x="1617048" y="26988"/>
                      <a:pt x="1613258" y="26988"/>
                    </a:cubicBezTo>
                    <a:cubicBezTo>
                      <a:pt x="1579153" y="23133"/>
                      <a:pt x="1545047" y="23133"/>
                      <a:pt x="1510941" y="19277"/>
                    </a:cubicBezTo>
                    <a:cubicBezTo>
                      <a:pt x="1507152" y="19277"/>
                      <a:pt x="1503362" y="15422"/>
                      <a:pt x="1503362" y="7711"/>
                    </a:cubicBezTo>
                    <a:cubicBezTo>
                      <a:pt x="1503362" y="3856"/>
                      <a:pt x="1507152" y="0"/>
                      <a:pt x="1514731" y="0"/>
                    </a:cubicBezTo>
                    <a:close/>
                    <a:moveTo>
                      <a:pt x="1352794" y="0"/>
                    </a:moveTo>
                    <a:cubicBezTo>
                      <a:pt x="1379293" y="3969"/>
                      <a:pt x="1405792" y="3969"/>
                      <a:pt x="1432291" y="3969"/>
                    </a:cubicBezTo>
                    <a:cubicBezTo>
                      <a:pt x="1436076" y="3969"/>
                      <a:pt x="1439862" y="11907"/>
                      <a:pt x="1436076" y="15875"/>
                    </a:cubicBezTo>
                    <a:cubicBezTo>
                      <a:pt x="1436076" y="19844"/>
                      <a:pt x="1432291" y="23813"/>
                      <a:pt x="1428505" y="23813"/>
                    </a:cubicBezTo>
                    <a:cubicBezTo>
                      <a:pt x="1402006" y="23813"/>
                      <a:pt x="1375507" y="23813"/>
                      <a:pt x="1349008" y="19844"/>
                    </a:cubicBezTo>
                    <a:cubicBezTo>
                      <a:pt x="1345222" y="19844"/>
                      <a:pt x="1341437" y="15875"/>
                      <a:pt x="1345222" y="11907"/>
                    </a:cubicBezTo>
                    <a:cubicBezTo>
                      <a:pt x="1345222" y="7938"/>
                      <a:pt x="1349008" y="0"/>
                      <a:pt x="1352794" y="0"/>
                    </a:cubicBezTo>
                    <a:close/>
                  </a:path>
                </a:pathLst>
              </a:custGeom>
              <a:solidFill>
                <a:srgbClr val="F5AE16"/>
              </a:solidFill>
              <a:ln>
                <a:noFill/>
              </a:ln>
            </p:spPr>
            <p:txBody>
              <a:bodyPr/>
              <a:lstStyle/>
              <a:p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</p:grpSp>
        <p:sp>
          <p:nvSpPr>
            <p:cNvPr id="18" name="文本框 17">
              <a:extLst>
                <a:ext uri="{FF2B5EF4-FFF2-40B4-BE49-F238E27FC236}">
                  <a16:creationId xmlns:a16="http://schemas.microsoft.com/office/drawing/2014/main" id="{63D27DF5-D669-4233-A920-3486A8C6574C}"/>
                </a:ext>
              </a:extLst>
            </p:cNvPr>
            <p:cNvSpPr txBox="1"/>
            <p:nvPr/>
          </p:nvSpPr>
          <p:spPr>
            <a:xfrm>
              <a:off x="4345241" y="906148"/>
              <a:ext cx="1984839" cy="584775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en-US" altLang="zh-CN" sz="3200" dirty="0">
                  <a:solidFill>
                    <a:srgbClr val="F5AE1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MỤC TIÊU</a:t>
              </a:r>
              <a:endParaRPr lang="zh-CN" altLang="en-US" sz="3200" dirty="0">
                <a:solidFill>
                  <a:srgbClr val="F5AE16"/>
                </a:solidFill>
                <a:latin typeface="Cambria" panose="02040503050406030204" pitchFamily="18" charset="0"/>
                <a:ea typeface="字魂36号-正文宋楷" panose="02000000000000000000" pitchFamily="2" charset="-122"/>
              </a:endParaRPr>
            </a:p>
          </p:txBody>
        </p:sp>
      </p:grpSp>
      <p:sp>
        <p:nvSpPr>
          <p:cNvPr id="27" name="Hộp Văn bản 26">
            <a:extLst>
              <a:ext uri="{FF2B5EF4-FFF2-40B4-BE49-F238E27FC236}">
                <a16:creationId xmlns:a16="http://schemas.microsoft.com/office/drawing/2014/main" id="{084D6CC8-3831-4B20-A3FD-B38D37481448}"/>
              </a:ext>
            </a:extLst>
          </p:cNvPr>
          <p:cNvSpPr txBox="1"/>
          <p:nvPr/>
        </p:nvSpPr>
        <p:spPr>
          <a:xfrm>
            <a:off x="1272208" y="1983076"/>
            <a:ext cx="1115833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chu vi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vuông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Vận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quy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tắc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chu vi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dạng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vuông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13031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" name="组合 49">
            <a:extLst>
              <a:ext uri="{FF2B5EF4-FFF2-40B4-BE49-F238E27FC236}">
                <a16:creationId xmlns:a16="http://schemas.microsoft.com/office/drawing/2014/main" id="{3FC83750-8A20-486C-83DE-587582756B2F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001500" cy="6858000"/>
          </a:xfrm>
        </p:grpSpPr>
        <p:grpSp>
          <p:nvGrpSpPr>
            <p:cNvPr id="32" name="组合 31">
              <a:extLst>
                <a:ext uri="{FF2B5EF4-FFF2-40B4-BE49-F238E27FC236}">
                  <a16:creationId xmlns:a16="http://schemas.microsoft.com/office/drawing/2014/main" id="{8C8AC394-E710-463E-99A1-093820AA3261}"/>
                </a:ext>
              </a:extLst>
            </p:cNvPr>
            <p:cNvGrpSpPr/>
            <p:nvPr/>
          </p:nvGrpSpPr>
          <p:grpSpPr>
            <a:xfrm>
              <a:off x="0" y="0"/>
              <a:ext cx="6096000" cy="6858000"/>
              <a:chOff x="0" y="0"/>
              <a:chExt cx="12014200" cy="6858000"/>
            </a:xfrm>
            <a:solidFill>
              <a:srgbClr val="E0F2C0">
                <a:alpha val="49000"/>
              </a:srgbClr>
            </a:solidFill>
          </p:grpSpPr>
          <p:sp>
            <p:nvSpPr>
              <p:cNvPr id="2" name="矩形 1">
                <a:extLst>
                  <a:ext uri="{FF2B5EF4-FFF2-40B4-BE49-F238E27FC236}">
                    <a16:creationId xmlns:a16="http://schemas.microsoft.com/office/drawing/2014/main" id="{0017D248-1813-480A-B084-5CF02D278C97}"/>
                  </a:ext>
                </a:extLst>
              </p:cNvPr>
              <p:cNvSpPr/>
              <p:nvPr/>
            </p:nvSpPr>
            <p:spPr>
              <a:xfrm>
                <a:off x="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17" name="矩形 16">
                <a:extLst>
                  <a:ext uri="{FF2B5EF4-FFF2-40B4-BE49-F238E27FC236}">
                    <a16:creationId xmlns:a16="http://schemas.microsoft.com/office/drawing/2014/main" id="{4DB4A3EA-BC70-42E5-9CBC-36E7E8B2C45C}"/>
                  </a:ext>
                </a:extLst>
              </p:cNvPr>
              <p:cNvSpPr/>
              <p:nvPr/>
            </p:nvSpPr>
            <p:spPr>
              <a:xfrm>
                <a:off x="7747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18" name="矩形 17">
                <a:extLst>
                  <a:ext uri="{FF2B5EF4-FFF2-40B4-BE49-F238E27FC236}">
                    <a16:creationId xmlns:a16="http://schemas.microsoft.com/office/drawing/2014/main" id="{C64035C1-8805-411C-8E84-2C657276EEF1}"/>
                  </a:ext>
                </a:extLst>
              </p:cNvPr>
              <p:cNvSpPr/>
              <p:nvPr/>
            </p:nvSpPr>
            <p:spPr>
              <a:xfrm>
                <a:off x="15494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19" name="矩形 18">
                <a:extLst>
                  <a:ext uri="{FF2B5EF4-FFF2-40B4-BE49-F238E27FC236}">
                    <a16:creationId xmlns:a16="http://schemas.microsoft.com/office/drawing/2014/main" id="{B02FE948-0BC6-4938-9F70-C8C1619CD509}"/>
                  </a:ext>
                </a:extLst>
              </p:cNvPr>
              <p:cNvSpPr/>
              <p:nvPr/>
            </p:nvSpPr>
            <p:spPr>
              <a:xfrm>
                <a:off x="23241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20" name="矩形 19">
                <a:extLst>
                  <a:ext uri="{FF2B5EF4-FFF2-40B4-BE49-F238E27FC236}">
                    <a16:creationId xmlns:a16="http://schemas.microsoft.com/office/drawing/2014/main" id="{D9A3B4B9-F156-47DD-B630-A5B9A89AE0C6}"/>
                  </a:ext>
                </a:extLst>
              </p:cNvPr>
              <p:cNvSpPr/>
              <p:nvPr/>
            </p:nvSpPr>
            <p:spPr>
              <a:xfrm>
                <a:off x="30988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21" name="矩形 20">
                <a:extLst>
                  <a:ext uri="{FF2B5EF4-FFF2-40B4-BE49-F238E27FC236}">
                    <a16:creationId xmlns:a16="http://schemas.microsoft.com/office/drawing/2014/main" id="{9ECC8B51-389B-4F07-8645-88BD56EFFE91}"/>
                  </a:ext>
                </a:extLst>
              </p:cNvPr>
              <p:cNvSpPr/>
              <p:nvPr/>
            </p:nvSpPr>
            <p:spPr>
              <a:xfrm>
                <a:off x="38735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22" name="矩形 21">
                <a:extLst>
                  <a:ext uri="{FF2B5EF4-FFF2-40B4-BE49-F238E27FC236}">
                    <a16:creationId xmlns:a16="http://schemas.microsoft.com/office/drawing/2014/main" id="{236533B0-1110-4E59-A8DF-AE16BFDECBFE}"/>
                  </a:ext>
                </a:extLst>
              </p:cNvPr>
              <p:cNvSpPr/>
              <p:nvPr/>
            </p:nvSpPr>
            <p:spPr>
              <a:xfrm>
                <a:off x="46482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23" name="矩形 22">
                <a:extLst>
                  <a:ext uri="{FF2B5EF4-FFF2-40B4-BE49-F238E27FC236}">
                    <a16:creationId xmlns:a16="http://schemas.microsoft.com/office/drawing/2014/main" id="{C249D307-B36C-4E3C-B839-B89FD5EEEB9B}"/>
                  </a:ext>
                </a:extLst>
              </p:cNvPr>
              <p:cNvSpPr/>
              <p:nvPr/>
            </p:nvSpPr>
            <p:spPr>
              <a:xfrm>
                <a:off x="54229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24" name="矩形 23">
                <a:extLst>
                  <a:ext uri="{FF2B5EF4-FFF2-40B4-BE49-F238E27FC236}">
                    <a16:creationId xmlns:a16="http://schemas.microsoft.com/office/drawing/2014/main" id="{97BE44E7-3245-44AB-9879-05010BE4B9A8}"/>
                  </a:ext>
                </a:extLst>
              </p:cNvPr>
              <p:cNvSpPr/>
              <p:nvPr/>
            </p:nvSpPr>
            <p:spPr>
              <a:xfrm>
                <a:off x="61976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25" name="矩形 24">
                <a:extLst>
                  <a:ext uri="{FF2B5EF4-FFF2-40B4-BE49-F238E27FC236}">
                    <a16:creationId xmlns:a16="http://schemas.microsoft.com/office/drawing/2014/main" id="{449038EE-F628-4251-8380-FBA08A8FA3ED}"/>
                  </a:ext>
                </a:extLst>
              </p:cNvPr>
              <p:cNvSpPr/>
              <p:nvPr/>
            </p:nvSpPr>
            <p:spPr>
              <a:xfrm>
                <a:off x="69723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26" name="矩形 25">
                <a:extLst>
                  <a:ext uri="{FF2B5EF4-FFF2-40B4-BE49-F238E27FC236}">
                    <a16:creationId xmlns:a16="http://schemas.microsoft.com/office/drawing/2014/main" id="{F7F51B49-5B13-4810-932A-28C109BB1996}"/>
                  </a:ext>
                </a:extLst>
              </p:cNvPr>
              <p:cNvSpPr/>
              <p:nvPr/>
            </p:nvSpPr>
            <p:spPr>
              <a:xfrm>
                <a:off x="77470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27" name="矩形 26">
                <a:extLst>
                  <a:ext uri="{FF2B5EF4-FFF2-40B4-BE49-F238E27FC236}">
                    <a16:creationId xmlns:a16="http://schemas.microsoft.com/office/drawing/2014/main" id="{12808522-8DE4-4D96-84B9-F5A32FC7D2E1}"/>
                  </a:ext>
                </a:extLst>
              </p:cNvPr>
              <p:cNvSpPr/>
              <p:nvPr/>
            </p:nvSpPr>
            <p:spPr>
              <a:xfrm>
                <a:off x="85217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28" name="矩形 27">
                <a:extLst>
                  <a:ext uri="{FF2B5EF4-FFF2-40B4-BE49-F238E27FC236}">
                    <a16:creationId xmlns:a16="http://schemas.microsoft.com/office/drawing/2014/main" id="{C6BE0986-C705-4FDF-A83A-E5C3CECA8C20}"/>
                  </a:ext>
                </a:extLst>
              </p:cNvPr>
              <p:cNvSpPr/>
              <p:nvPr/>
            </p:nvSpPr>
            <p:spPr>
              <a:xfrm>
                <a:off x="92964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29" name="矩形 28">
                <a:extLst>
                  <a:ext uri="{FF2B5EF4-FFF2-40B4-BE49-F238E27FC236}">
                    <a16:creationId xmlns:a16="http://schemas.microsoft.com/office/drawing/2014/main" id="{55B04290-75BF-4A9B-A173-610A1F14FF88}"/>
                  </a:ext>
                </a:extLst>
              </p:cNvPr>
              <p:cNvSpPr/>
              <p:nvPr/>
            </p:nvSpPr>
            <p:spPr>
              <a:xfrm>
                <a:off x="100711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30" name="矩形 29">
                <a:extLst>
                  <a:ext uri="{FF2B5EF4-FFF2-40B4-BE49-F238E27FC236}">
                    <a16:creationId xmlns:a16="http://schemas.microsoft.com/office/drawing/2014/main" id="{C5B09FB0-B991-4CC6-B697-590DC1BAFDBB}"/>
                  </a:ext>
                </a:extLst>
              </p:cNvPr>
              <p:cNvSpPr/>
              <p:nvPr/>
            </p:nvSpPr>
            <p:spPr>
              <a:xfrm>
                <a:off x="108458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31" name="矩形 30">
                <a:extLst>
                  <a:ext uri="{FF2B5EF4-FFF2-40B4-BE49-F238E27FC236}">
                    <a16:creationId xmlns:a16="http://schemas.microsoft.com/office/drawing/2014/main" id="{BB5A3458-E1A1-45AA-8833-8F9AF976534A}"/>
                  </a:ext>
                </a:extLst>
              </p:cNvPr>
              <p:cNvSpPr/>
              <p:nvPr/>
            </p:nvSpPr>
            <p:spPr>
              <a:xfrm>
                <a:off x="116205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</p:grpSp>
        <p:grpSp>
          <p:nvGrpSpPr>
            <p:cNvPr id="33" name="组合 32">
              <a:extLst>
                <a:ext uri="{FF2B5EF4-FFF2-40B4-BE49-F238E27FC236}">
                  <a16:creationId xmlns:a16="http://schemas.microsoft.com/office/drawing/2014/main" id="{65386968-1D38-45C1-8D98-4538CDDCAC53}"/>
                </a:ext>
              </a:extLst>
            </p:cNvPr>
            <p:cNvGrpSpPr/>
            <p:nvPr/>
          </p:nvGrpSpPr>
          <p:grpSpPr>
            <a:xfrm>
              <a:off x="6298582" y="0"/>
              <a:ext cx="5702918" cy="6858000"/>
              <a:chOff x="774700" y="0"/>
              <a:chExt cx="11239500" cy="6858000"/>
            </a:xfrm>
            <a:solidFill>
              <a:srgbClr val="E0F2C0">
                <a:alpha val="49000"/>
              </a:srgbClr>
            </a:solidFill>
          </p:grpSpPr>
          <p:sp>
            <p:nvSpPr>
              <p:cNvPr id="35" name="矩形 34">
                <a:extLst>
                  <a:ext uri="{FF2B5EF4-FFF2-40B4-BE49-F238E27FC236}">
                    <a16:creationId xmlns:a16="http://schemas.microsoft.com/office/drawing/2014/main" id="{D4F5FC48-5925-4338-9B88-F673E58DC38F}"/>
                  </a:ext>
                </a:extLst>
              </p:cNvPr>
              <p:cNvSpPr/>
              <p:nvPr/>
            </p:nvSpPr>
            <p:spPr>
              <a:xfrm>
                <a:off x="7747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36" name="矩形 35">
                <a:extLst>
                  <a:ext uri="{FF2B5EF4-FFF2-40B4-BE49-F238E27FC236}">
                    <a16:creationId xmlns:a16="http://schemas.microsoft.com/office/drawing/2014/main" id="{A455FB2B-89D9-4D49-B8A7-7E00D8656C95}"/>
                  </a:ext>
                </a:extLst>
              </p:cNvPr>
              <p:cNvSpPr/>
              <p:nvPr/>
            </p:nvSpPr>
            <p:spPr>
              <a:xfrm>
                <a:off x="15494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37" name="矩形 36">
                <a:extLst>
                  <a:ext uri="{FF2B5EF4-FFF2-40B4-BE49-F238E27FC236}">
                    <a16:creationId xmlns:a16="http://schemas.microsoft.com/office/drawing/2014/main" id="{C46F142D-85AB-490B-AD0A-54B7BF4BAB84}"/>
                  </a:ext>
                </a:extLst>
              </p:cNvPr>
              <p:cNvSpPr/>
              <p:nvPr/>
            </p:nvSpPr>
            <p:spPr>
              <a:xfrm>
                <a:off x="23241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38" name="矩形 37">
                <a:extLst>
                  <a:ext uri="{FF2B5EF4-FFF2-40B4-BE49-F238E27FC236}">
                    <a16:creationId xmlns:a16="http://schemas.microsoft.com/office/drawing/2014/main" id="{E7EA1E71-2FFE-406C-83E5-446FCEFB9CEC}"/>
                  </a:ext>
                </a:extLst>
              </p:cNvPr>
              <p:cNvSpPr/>
              <p:nvPr/>
            </p:nvSpPr>
            <p:spPr>
              <a:xfrm>
                <a:off x="30988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39" name="矩形 38">
                <a:extLst>
                  <a:ext uri="{FF2B5EF4-FFF2-40B4-BE49-F238E27FC236}">
                    <a16:creationId xmlns:a16="http://schemas.microsoft.com/office/drawing/2014/main" id="{877306B0-40A1-409E-8EB3-768D77F28E2A}"/>
                  </a:ext>
                </a:extLst>
              </p:cNvPr>
              <p:cNvSpPr/>
              <p:nvPr/>
            </p:nvSpPr>
            <p:spPr>
              <a:xfrm>
                <a:off x="38735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40" name="矩形 39">
                <a:extLst>
                  <a:ext uri="{FF2B5EF4-FFF2-40B4-BE49-F238E27FC236}">
                    <a16:creationId xmlns:a16="http://schemas.microsoft.com/office/drawing/2014/main" id="{EFF20B13-E266-4017-8365-527FADC3B32B}"/>
                  </a:ext>
                </a:extLst>
              </p:cNvPr>
              <p:cNvSpPr/>
              <p:nvPr/>
            </p:nvSpPr>
            <p:spPr>
              <a:xfrm>
                <a:off x="46482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41" name="矩形 40">
                <a:extLst>
                  <a:ext uri="{FF2B5EF4-FFF2-40B4-BE49-F238E27FC236}">
                    <a16:creationId xmlns:a16="http://schemas.microsoft.com/office/drawing/2014/main" id="{8157457B-6C94-4020-93DE-CE601C6E6351}"/>
                  </a:ext>
                </a:extLst>
              </p:cNvPr>
              <p:cNvSpPr/>
              <p:nvPr/>
            </p:nvSpPr>
            <p:spPr>
              <a:xfrm>
                <a:off x="54229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42" name="矩形 41">
                <a:extLst>
                  <a:ext uri="{FF2B5EF4-FFF2-40B4-BE49-F238E27FC236}">
                    <a16:creationId xmlns:a16="http://schemas.microsoft.com/office/drawing/2014/main" id="{0D63CA75-4B26-4739-A0BA-558CC891B02D}"/>
                  </a:ext>
                </a:extLst>
              </p:cNvPr>
              <p:cNvSpPr/>
              <p:nvPr/>
            </p:nvSpPr>
            <p:spPr>
              <a:xfrm>
                <a:off x="61976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43" name="矩形 42">
                <a:extLst>
                  <a:ext uri="{FF2B5EF4-FFF2-40B4-BE49-F238E27FC236}">
                    <a16:creationId xmlns:a16="http://schemas.microsoft.com/office/drawing/2014/main" id="{31247310-7609-465F-9709-EB0C4C73212E}"/>
                  </a:ext>
                </a:extLst>
              </p:cNvPr>
              <p:cNvSpPr/>
              <p:nvPr/>
            </p:nvSpPr>
            <p:spPr>
              <a:xfrm>
                <a:off x="69723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44" name="矩形 43">
                <a:extLst>
                  <a:ext uri="{FF2B5EF4-FFF2-40B4-BE49-F238E27FC236}">
                    <a16:creationId xmlns:a16="http://schemas.microsoft.com/office/drawing/2014/main" id="{7C6EA657-2E16-4A91-B6B1-DF70A01A98F5}"/>
                  </a:ext>
                </a:extLst>
              </p:cNvPr>
              <p:cNvSpPr/>
              <p:nvPr/>
            </p:nvSpPr>
            <p:spPr>
              <a:xfrm>
                <a:off x="77470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45" name="矩形 44">
                <a:extLst>
                  <a:ext uri="{FF2B5EF4-FFF2-40B4-BE49-F238E27FC236}">
                    <a16:creationId xmlns:a16="http://schemas.microsoft.com/office/drawing/2014/main" id="{9F9D7D17-07B8-4AE6-9A38-D2085B40E543}"/>
                  </a:ext>
                </a:extLst>
              </p:cNvPr>
              <p:cNvSpPr/>
              <p:nvPr/>
            </p:nvSpPr>
            <p:spPr>
              <a:xfrm>
                <a:off x="85217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46" name="矩形 45">
                <a:extLst>
                  <a:ext uri="{FF2B5EF4-FFF2-40B4-BE49-F238E27FC236}">
                    <a16:creationId xmlns:a16="http://schemas.microsoft.com/office/drawing/2014/main" id="{10E6DB5D-5D9B-4EDB-A984-2EABCBE1159C}"/>
                  </a:ext>
                </a:extLst>
              </p:cNvPr>
              <p:cNvSpPr/>
              <p:nvPr/>
            </p:nvSpPr>
            <p:spPr>
              <a:xfrm>
                <a:off x="92964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47" name="矩形 46">
                <a:extLst>
                  <a:ext uri="{FF2B5EF4-FFF2-40B4-BE49-F238E27FC236}">
                    <a16:creationId xmlns:a16="http://schemas.microsoft.com/office/drawing/2014/main" id="{31A1BEA7-AD22-4B5A-8380-1F0AF4B68CAB}"/>
                  </a:ext>
                </a:extLst>
              </p:cNvPr>
              <p:cNvSpPr/>
              <p:nvPr/>
            </p:nvSpPr>
            <p:spPr>
              <a:xfrm>
                <a:off x="100711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48" name="矩形 47">
                <a:extLst>
                  <a:ext uri="{FF2B5EF4-FFF2-40B4-BE49-F238E27FC236}">
                    <a16:creationId xmlns:a16="http://schemas.microsoft.com/office/drawing/2014/main" id="{FCBC60F1-C462-4A83-8466-7EA1E54B21D3}"/>
                  </a:ext>
                </a:extLst>
              </p:cNvPr>
              <p:cNvSpPr/>
              <p:nvPr/>
            </p:nvSpPr>
            <p:spPr>
              <a:xfrm>
                <a:off x="108458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49" name="矩形 48">
                <a:extLst>
                  <a:ext uri="{FF2B5EF4-FFF2-40B4-BE49-F238E27FC236}">
                    <a16:creationId xmlns:a16="http://schemas.microsoft.com/office/drawing/2014/main" id="{3AA9BF0D-EB3C-408E-BB50-F1BEFF6B930F}"/>
                  </a:ext>
                </a:extLst>
              </p:cNvPr>
              <p:cNvSpPr/>
              <p:nvPr/>
            </p:nvSpPr>
            <p:spPr>
              <a:xfrm>
                <a:off x="116205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</p:grpSp>
      </p:grpSp>
      <p:sp>
        <p:nvSpPr>
          <p:cNvPr id="51" name="矩形 50">
            <a:extLst>
              <a:ext uri="{FF2B5EF4-FFF2-40B4-BE49-F238E27FC236}">
                <a16:creationId xmlns:a16="http://schemas.microsoft.com/office/drawing/2014/main" id="{7BF416DD-C147-4A1E-BFD4-F2335C5A9C40}"/>
              </a:ext>
            </a:extLst>
          </p:cNvPr>
          <p:cNvSpPr/>
          <p:nvPr/>
        </p:nvSpPr>
        <p:spPr>
          <a:xfrm>
            <a:off x="849313" y="704529"/>
            <a:ext cx="10518643" cy="5106992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36号-正文宋楷" panose="02000000000000000000" pitchFamily="2" charset="-122"/>
              <a:ea typeface="字魂36号-正文宋楷" panose="02000000000000000000" pitchFamily="2" charset="-122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9A0DA37A-2292-4CCE-A447-FFE202E4751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28" y="4675072"/>
            <a:ext cx="3941091" cy="2236267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DDEE6DC0-5AED-438B-9998-CD029DD6BF5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94624">
                        <a14:foregroundMark x1="15860" y1="13115" x2="20968" y2="19016"/>
                        <a14:foregroundMark x1="41129" y1="7213" x2="43280" y2="10492"/>
                        <a14:foregroundMark x1="66667" y1="10492" x2="64785" y2="14754"/>
                        <a14:foregroundMark x1="83065" y1="37377" x2="83602" y2="39016"/>
                        <a14:foregroundMark x1="81720" y1="58689" x2="84140" y2="62295"/>
                        <a14:foregroundMark x1="69086" y1="80656" x2="72312" y2="86557"/>
                        <a14:foregroundMark x1="52151" y1="89836" x2="51613" y2="93770"/>
                        <a14:foregroundMark x1="33333" y1="89508" x2="32796" y2="92787"/>
                        <a14:foregroundMark x1="16667" y1="84918" x2="15591" y2="85902"/>
                        <a14:foregroundMark x1="10484" y1="57377" x2="4301" y2="55738"/>
                        <a14:foregroundMark x1="13441" y1="36066" x2="9946" y2="33115"/>
                        <a14:foregroundMark x1="37366" y1="33443" x2="45161" y2="45902"/>
                        <a14:foregroundMark x1="56183" y1="28852" x2="59946" y2="39672"/>
                        <a14:foregroundMark x1="51613" y1="43934" x2="55645" y2="56066"/>
                        <a14:foregroundMark x1="51882" y1="43279" x2="46774" y2="514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41" y="0"/>
            <a:ext cx="1503188" cy="1232452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C80FAB12-D343-42C0-8D7A-4D617912457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18200"/>
            <a:ext cx="12192000" cy="9398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4C39859A-C513-4D66-BD13-DCB6B417F58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6793" y="165101"/>
            <a:ext cx="2525207" cy="1478170"/>
          </a:xfrm>
          <a:prstGeom prst="rect">
            <a:avLst/>
          </a:prstGeom>
        </p:spPr>
      </p:pic>
      <p:pic>
        <p:nvPicPr>
          <p:cNvPr id="65" name="John H. Clarke - A Walk to the Lake">
            <a:hlinkClick r:id="" action="ppaction://media"/>
            <a:extLst>
              <a:ext uri="{FF2B5EF4-FFF2-40B4-BE49-F238E27FC236}">
                <a16:creationId xmlns:a16="http://schemas.microsoft.com/office/drawing/2014/main" id="{D3F7E3D9-28DD-4DDA-BD91-0CF17ADD0F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99433" y="-743443"/>
            <a:ext cx="609600" cy="609600"/>
          </a:xfrm>
          <a:prstGeom prst="rect">
            <a:avLst/>
          </a:prstGeom>
        </p:spPr>
      </p:pic>
      <p:sp>
        <p:nvSpPr>
          <p:cNvPr id="52" name="Rectangle 7">
            <a:extLst>
              <a:ext uri="{FF2B5EF4-FFF2-40B4-BE49-F238E27FC236}">
                <a16:creationId xmlns:a16="http://schemas.microsoft.com/office/drawing/2014/main" id="{1BEA4DFA-5D7B-4024-8076-1DADA8A60F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52438" y="1595029"/>
            <a:ext cx="1600200" cy="16002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b="1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Text Box 8">
            <a:extLst>
              <a:ext uri="{FF2B5EF4-FFF2-40B4-BE49-F238E27FC236}">
                <a16:creationId xmlns:a16="http://schemas.microsoft.com/office/drawing/2014/main" id="{34F925CD-9E66-4D7A-86B2-E2E5DCFE3C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2063" y="1191804"/>
            <a:ext cx="38504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b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54" name="Text Box 9">
            <a:extLst>
              <a:ext uri="{FF2B5EF4-FFF2-40B4-BE49-F238E27FC236}">
                <a16:creationId xmlns:a16="http://schemas.microsoft.com/office/drawing/2014/main" id="{CB1C67D2-D974-47ED-8DA5-5CA5E81B9B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2638" y="1174341"/>
            <a:ext cx="3873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b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55" name="Text Box 10">
            <a:extLst>
              <a:ext uri="{FF2B5EF4-FFF2-40B4-BE49-F238E27FC236}">
                <a16:creationId xmlns:a16="http://schemas.microsoft.com/office/drawing/2014/main" id="{6853F8BF-F72F-4B2A-8DD2-89CA75E367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11113" y="3185704"/>
            <a:ext cx="382588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b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</a:t>
            </a:r>
          </a:p>
        </p:txBody>
      </p:sp>
      <p:sp>
        <p:nvSpPr>
          <p:cNvPr id="60" name="Text Box 11">
            <a:extLst>
              <a:ext uri="{FF2B5EF4-FFF2-40B4-BE49-F238E27FC236}">
                <a16:creationId xmlns:a16="http://schemas.microsoft.com/office/drawing/2014/main" id="{D6093276-ECD3-4D38-9E87-19BF303AFA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6288" y="3136491"/>
            <a:ext cx="36099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b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66" name="Text Box 12">
            <a:extLst>
              <a:ext uri="{FF2B5EF4-FFF2-40B4-BE49-F238E27FC236}">
                <a16:creationId xmlns:a16="http://schemas.microsoft.com/office/drawing/2014/main" id="{DA52F3B8-B8E5-4A61-BFE0-F78CB76EF5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57251" y="1128304"/>
            <a:ext cx="684803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000" b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3cm</a:t>
            </a:r>
          </a:p>
        </p:txBody>
      </p:sp>
      <p:sp>
        <p:nvSpPr>
          <p:cNvPr id="67" name="Text Box 13">
            <a:extLst>
              <a:ext uri="{FF2B5EF4-FFF2-40B4-BE49-F238E27FC236}">
                <a16:creationId xmlns:a16="http://schemas.microsoft.com/office/drawing/2014/main" id="{AD6E2390-687F-4219-ADC7-82826E1BF2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26963" y="2179229"/>
            <a:ext cx="684803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000" b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3cm</a:t>
            </a:r>
          </a:p>
        </p:txBody>
      </p:sp>
      <p:sp>
        <p:nvSpPr>
          <p:cNvPr id="68" name="Text Box 14">
            <a:extLst>
              <a:ext uri="{FF2B5EF4-FFF2-40B4-BE49-F238E27FC236}">
                <a16:creationId xmlns:a16="http://schemas.microsoft.com/office/drawing/2014/main" id="{6B8F4324-5679-47CC-8D25-C2A226E64A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97088" y="2185579"/>
            <a:ext cx="684803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000" b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3cm</a:t>
            </a:r>
          </a:p>
        </p:txBody>
      </p:sp>
      <p:sp>
        <p:nvSpPr>
          <p:cNvPr id="69" name="Text Box 15">
            <a:extLst>
              <a:ext uri="{FF2B5EF4-FFF2-40B4-BE49-F238E27FC236}">
                <a16:creationId xmlns:a16="http://schemas.microsoft.com/office/drawing/2014/main" id="{143A3F3B-ED50-4FFE-B7FA-7ED7423BCA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57251" y="3252379"/>
            <a:ext cx="684803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000" b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3cm</a:t>
            </a:r>
          </a:p>
        </p:txBody>
      </p:sp>
      <p:sp>
        <p:nvSpPr>
          <p:cNvPr id="70" name="Rectangle 17">
            <a:extLst>
              <a:ext uri="{FF2B5EF4-FFF2-40B4-BE49-F238E27FC236}">
                <a16:creationId xmlns:a16="http://schemas.microsoft.com/office/drawing/2014/main" id="{1D986B6F-36C6-4639-99BC-01617DE543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38488" y="1302929"/>
            <a:ext cx="5086350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Chu vi </a:t>
            </a:r>
            <a:r>
              <a:rPr lang="en-US" altLang="vi-VN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altLang="vi-VN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vuông</a:t>
            </a:r>
            <a:r>
              <a:rPr lang="en-US" altLang="vi-VN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ABCD </a:t>
            </a:r>
            <a:r>
              <a:rPr lang="en-US" altLang="vi-VN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altLang="vi-VN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vi-VN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   3 + 3 + 3 + 3 = 12 (cm)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vi-VN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  </a:t>
            </a:r>
            <a:r>
              <a:rPr lang="en-US" altLang="vi-VN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Hoặc</a:t>
            </a:r>
            <a:r>
              <a:rPr lang="en-US" altLang="vi-VN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3 x 4 = 12 (cm)</a:t>
            </a:r>
          </a:p>
        </p:txBody>
      </p:sp>
      <p:sp>
        <p:nvSpPr>
          <p:cNvPr id="71" name="Rectangle 37">
            <a:extLst>
              <a:ext uri="{FF2B5EF4-FFF2-40B4-BE49-F238E27FC236}">
                <a16:creationId xmlns:a16="http://schemas.microsoft.com/office/drawing/2014/main" id="{0BA47266-B4EC-451B-89CE-A4634D97F436}"/>
              </a:ext>
            </a:extLst>
          </p:cNvPr>
          <p:cNvSpPr/>
          <p:nvPr/>
        </p:nvSpPr>
        <p:spPr>
          <a:xfrm>
            <a:off x="4071713" y="3755616"/>
            <a:ext cx="2049463" cy="8001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độ</a:t>
            </a:r>
            <a:r>
              <a:rPr lang="en-US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dài</a:t>
            </a:r>
            <a:r>
              <a:rPr lang="en-US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cạnh</a:t>
            </a:r>
            <a:r>
              <a:rPr lang="en-US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vuông</a:t>
            </a:r>
            <a:endParaRPr lang="en-US" b="1" dirty="0">
              <a:solidFill>
                <a:srgbClr val="0000FF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2" name="Straight Arrow Connector 6">
            <a:extLst>
              <a:ext uri="{FF2B5EF4-FFF2-40B4-BE49-F238E27FC236}">
                <a16:creationId xmlns:a16="http://schemas.microsoft.com/office/drawing/2014/main" id="{654E2B1F-44F1-4F5B-969B-1E9D1D15238E}"/>
              </a:ext>
            </a:extLst>
          </p:cNvPr>
          <p:cNvCxnSpPr/>
          <p:nvPr/>
        </p:nvCxnSpPr>
        <p:spPr>
          <a:xfrm flipH="1">
            <a:off x="6121176" y="2965041"/>
            <a:ext cx="608012" cy="74771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14">
            <a:extLst>
              <a:ext uri="{FF2B5EF4-FFF2-40B4-BE49-F238E27FC236}">
                <a16:creationId xmlns:a16="http://schemas.microsoft.com/office/drawing/2014/main" id="{C75355C4-7DE4-4C23-A065-50A15308A287}"/>
              </a:ext>
            </a:extLst>
          </p:cNvPr>
          <p:cNvCxnSpPr/>
          <p:nvPr/>
        </p:nvCxnSpPr>
        <p:spPr>
          <a:xfrm>
            <a:off x="7300688" y="2965041"/>
            <a:ext cx="639763" cy="62865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Rectangle 15">
            <a:extLst>
              <a:ext uri="{FF2B5EF4-FFF2-40B4-BE49-F238E27FC236}">
                <a16:creationId xmlns:a16="http://schemas.microsoft.com/office/drawing/2014/main" id="{26DB7BAB-129E-48E1-9F8D-A4DCE95C4906}"/>
              </a:ext>
            </a:extLst>
          </p:cNvPr>
          <p:cNvSpPr/>
          <p:nvPr/>
        </p:nvSpPr>
        <p:spPr>
          <a:xfrm>
            <a:off x="7956326" y="3712754"/>
            <a:ext cx="1998662" cy="84455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cạnh</a:t>
            </a:r>
            <a:endParaRPr lang="en-US" b="1" dirty="0">
              <a:solidFill>
                <a:srgbClr val="0000FF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2747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12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5"/>
                </p:tgtEl>
              </p:cMediaNode>
            </p:audio>
          </p:childTnLst>
        </p:cTn>
      </p:par>
    </p:tnLst>
    <p:bldLst>
      <p:bldP spid="51" grpId="0" animBg="1"/>
      <p:bldP spid="52" grpId="0" animBg="1"/>
      <p:bldP spid="53" grpId="0"/>
      <p:bldP spid="54" grpId="0"/>
      <p:bldP spid="55" grpId="0"/>
      <p:bldP spid="60" grpId="0"/>
      <p:bldP spid="66" grpId="0"/>
      <p:bldP spid="67" grpId="0"/>
      <p:bldP spid="68" grpId="0"/>
      <p:bldP spid="69" grpId="0"/>
      <p:bldP spid="71" grpId="0" animBg="1"/>
      <p:bldP spid="7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1">
            <a:extLst>
              <a:ext uri="{FF2B5EF4-FFF2-40B4-BE49-F238E27FC236}">
                <a16:creationId xmlns:a16="http://schemas.microsoft.com/office/drawing/2014/main" id="{15EB4977-8DB6-42CD-9010-CA229E1EE721}"/>
              </a:ext>
            </a:extLst>
          </p:cNvPr>
          <p:cNvSpPr txBox="1">
            <a:spLocks/>
          </p:cNvSpPr>
          <p:nvPr/>
        </p:nvSpPr>
        <p:spPr>
          <a:xfrm>
            <a:off x="1127815" y="1625394"/>
            <a:ext cx="10706376" cy="435133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 altLang="en-US" sz="4400" b="1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indent="0" algn="just">
              <a:buFont typeface="Arial" panose="020B0604020202020204" pitchFamily="34" charset="0"/>
              <a:buNone/>
            </a:pPr>
            <a:r>
              <a:rPr lang="en-US" alt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* </a:t>
            </a:r>
            <a:r>
              <a:rPr lang="en-US" altLang="en-US" sz="4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Muốn</a:t>
            </a:r>
            <a:r>
              <a:rPr lang="en-US" alt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tính</a:t>
            </a:r>
            <a:r>
              <a:rPr lang="en-US" alt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chu vi </a:t>
            </a:r>
            <a:r>
              <a:rPr lang="en-US" altLang="en-US" sz="4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vuông</a:t>
            </a:r>
            <a:r>
              <a:rPr lang="en-US" alt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ta </a:t>
            </a:r>
            <a:r>
              <a:rPr lang="en-US" altLang="en-US" sz="4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lấy</a:t>
            </a:r>
            <a:r>
              <a:rPr lang="en-US" alt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độ</a:t>
            </a:r>
            <a:r>
              <a:rPr lang="en-US" alt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dài</a:t>
            </a:r>
            <a:r>
              <a:rPr lang="en-US" alt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cạnh</a:t>
            </a:r>
            <a:r>
              <a:rPr lang="en-US" alt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4. </a:t>
            </a:r>
            <a:endParaRPr lang="en-US" altLang="en-US" sz="4400" b="1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altLang="en-US" sz="44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* </a:t>
            </a:r>
            <a:r>
              <a:rPr lang="en-US" altLang="en-US" sz="4400" b="1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Lưu</a:t>
            </a:r>
            <a:r>
              <a:rPr lang="en-US" altLang="en-US" sz="44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ý: </a:t>
            </a:r>
            <a:r>
              <a:rPr lang="en-US" altLang="en-US" sz="4400" b="1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Cùng</a:t>
            </a:r>
            <a:r>
              <a:rPr lang="en-US" altLang="en-US" sz="44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đơn</a:t>
            </a:r>
            <a:r>
              <a:rPr lang="en-US" altLang="en-US" sz="44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vị</a:t>
            </a:r>
            <a:r>
              <a:rPr lang="en-US" altLang="en-US" sz="44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đo</a:t>
            </a:r>
            <a:r>
              <a:rPr lang="en-US" altLang="en-US" sz="44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TextBox 2">
            <a:extLst>
              <a:ext uri="{FF2B5EF4-FFF2-40B4-BE49-F238E27FC236}">
                <a16:creationId xmlns:a16="http://schemas.microsoft.com/office/drawing/2014/main" id="{4A9DCED9-2B03-4E11-B0F2-6FF85366BA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9885" y="578058"/>
            <a:ext cx="9004300" cy="144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4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Muốn</a:t>
            </a:r>
            <a:r>
              <a:rPr lang="en-US" altLang="en-US" sz="44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tính</a:t>
            </a:r>
            <a:r>
              <a:rPr lang="en-US" altLang="en-US" sz="44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chu vi </a:t>
            </a:r>
            <a:r>
              <a:rPr lang="en-US" altLang="en-US" sz="44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44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vuông</a:t>
            </a:r>
            <a:r>
              <a:rPr lang="en-US" altLang="en-US" sz="44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ta </a:t>
            </a:r>
            <a:r>
              <a:rPr lang="en-US" altLang="en-US" sz="44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44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US" sz="44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44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112610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Box 19">
            <a:extLst>
              <a:ext uri="{FF2B5EF4-FFF2-40B4-BE49-F238E27FC236}">
                <a16:creationId xmlns:a16="http://schemas.microsoft.com/office/drawing/2014/main" id="{9CDE03EC-401D-484D-9317-3E5D995B5D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29478" y="1366355"/>
            <a:ext cx="1039067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600" b="1" i="1" u="sng">
                <a:solidFill>
                  <a:srgbClr val="CC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 1</a:t>
            </a:r>
            <a:r>
              <a:rPr lang="en-US" altLang="en-US" sz="2600" b="1" i="1">
                <a:solidFill>
                  <a:srgbClr val="CC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22" name="Text Box 54">
            <a:extLst>
              <a:ext uri="{FF2B5EF4-FFF2-40B4-BE49-F238E27FC236}">
                <a16:creationId xmlns:a16="http://schemas.microsoft.com/office/drawing/2014/main" id="{1CBED426-6872-4C73-B8D2-764A18D971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35965" y="1336193"/>
            <a:ext cx="7100888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b="1">
                <a:solidFill>
                  <a:srgbClr val="0099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Viết vào ô trống ( Theo mẫu)</a:t>
            </a:r>
            <a:endParaRPr lang="en-US" altLang="en-US" b="1">
              <a:solidFill>
                <a:srgbClr val="339966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Line 74">
            <a:extLst>
              <a:ext uri="{FF2B5EF4-FFF2-40B4-BE49-F238E27FC236}">
                <a16:creationId xmlns:a16="http://schemas.microsoft.com/office/drawing/2014/main" id="{8B20849E-26E9-4748-ABB2-7ECFAD825B14}"/>
              </a:ext>
            </a:extLst>
          </p:cNvPr>
          <p:cNvSpPr>
            <a:spLocks noChangeShapeType="1"/>
          </p:cNvSpPr>
          <p:nvPr/>
        </p:nvSpPr>
        <p:spPr bwMode="auto">
          <a:xfrm>
            <a:off x="-59635" y="2160105"/>
            <a:ext cx="0" cy="1524000"/>
          </a:xfrm>
          <a:prstGeom prst="line">
            <a:avLst/>
          </a:prstGeom>
          <a:noFill/>
          <a:ln w="9525">
            <a:solidFill>
              <a:srgbClr val="00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24" name="Group 111">
            <a:extLst>
              <a:ext uri="{FF2B5EF4-FFF2-40B4-BE49-F238E27FC236}">
                <a16:creationId xmlns:a16="http://schemas.microsoft.com/office/drawing/2014/main" id="{AB1EAA38-F26D-4266-B346-B9C22445D8A7}"/>
              </a:ext>
            </a:extLst>
          </p:cNvPr>
          <p:cNvGrpSpPr>
            <a:grpSpLocks/>
          </p:cNvGrpSpPr>
          <p:nvPr/>
        </p:nvGrpSpPr>
        <p:grpSpPr bwMode="auto">
          <a:xfrm>
            <a:off x="1670214" y="2017230"/>
            <a:ext cx="9580878" cy="2505075"/>
            <a:chOff x="687" y="1632"/>
            <a:chExt cx="4977" cy="960"/>
          </a:xfrm>
        </p:grpSpPr>
        <p:grpSp>
          <p:nvGrpSpPr>
            <p:cNvPr id="25" name="Group 70">
              <a:extLst>
                <a:ext uri="{FF2B5EF4-FFF2-40B4-BE49-F238E27FC236}">
                  <a16:creationId xmlns:a16="http://schemas.microsoft.com/office/drawing/2014/main" id="{8C2C88E5-7883-4E62-897C-CB1FF6985F6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20" y="1632"/>
              <a:ext cx="4944" cy="960"/>
              <a:chOff x="768" y="1632"/>
              <a:chExt cx="4752" cy="960"/>
            </a:xfrm>
          </p:grpSpPr>
          <p:sp>
            <p:nvSpPr>
              <p:cNvPr id="36" name="Rectangle 68">
                <a:extLst>
                  <a:ext uri="{FF2B5EF4-FFF2-40B4-BE49-F238E27FC236}">
                    <a16:creationId xmlns:a16="http://schemas.microsoft.com/office/drawing/2014/main" id="{0C0AAEB9-9053-4040-8152-C1136BD0A6D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68" y="1632"/>
                <a:ext cx="4752" cy="960"/>
              </a:xfrm>
              <a:prstGeom prst="rect">
                <a:avLst/>
              </a:prstGeom>
              <a:solidFill>
                <a:srgbClr val="FFFFCC"/>
              </a:solidFill>
              <a:ln w="9525">
                <a:solidFill>
                  <a:srgbClr val="0099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 b="1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7" name="Line 69">
                <a:extLst>
                  <a:ext uri="{FF2B5EF4-FFF2-40B4-BE49-F238E27FC236}">
                    <a16:creationId xmlns:a16="http://schemas.microsoft.com/office/drawing/2014/main" id="{46E4286E-2BDC-448E-8BE8-B629A7A1753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68" y="2112"/>
                <a:ext cx="4752" cy="0"/>
              </a:xfrm>
              <a:prstGeom prst="line">
                <a:avLst/>
              </a:prstGeom>
              <a:noFill/>
              <a:ln w="9525">
                <a:solidFill>
                  <a:srgbClr val="009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26" name="Line 71">
              <a:extLst>
                <a:ext uri="{FF2B5EF4-FFF2-40B4-BE49-F238E27FC236}">
                  <a16:creationId xmlns:a16="http://schemas.microsoft.com/office/drawing/2014/main" id="{84E0C883-079A-4578-AF16-E2D2C06B1E7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76" y="1632"/>
              <a:ext cx="0" cy="960"/>
            </a:xfrm>
            <a:prstGeom prst="line">
              <a:avLst/>
            </a:prstGeom>
            <a:noFill/>
            <a:ln w="9525">
              <a:solidFill>
                <a:srgbClr val="0099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7" name="Line 72">
              <a:extLst>
                <a:ext uri="{FF2B5EF4-FFF2-40B4-BE49-F238E27FC236}">
                  <a16:creationId xmlns:a16="http://schemas.microsoft.com/office/drawing/2014/main" id="{CBDA50EF-4208-4BC0-9F3F-95286C2CDF5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96" y="1632"/>
              <a:ext cx="0" cy="960"/>
            </a:xfrm>
            <a:prstGeom prst="line">
              <a:avLst/>
            </a:prstGeom>
            <a:noFill/>
            <a:ln w="9525">
              <a:solidFill>
                <a:srgbClr val="0099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8" name="Line 73">
              <a:extLst>
                <a:ext uri="{FF2B5EF4-FFF2-40B4-BE49-F238E27FC236}">
                  <a16:creationId xmlns:a16="http://schemas.microsoft.com/office/drawing/2014/main" id="{C06F2F9A-1F5F-4A04-B4B7-827CD3632FF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704" y="1632"/>
              <a:ext cx="0" cy="960"/>
            </a:xfrm>
            <a:prstGeom prst="line">
              <a:avLst/>
            </a:prstGeom>
            <a:noFill/>
            <a:ln w="9525">
              <a:solidFill>
                <a:srgbClr val="0099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9" name="Line 75">
              <a:extLst>
                <a:ext uri="{FF2B5EF4-FFF2-40B4-BE49-F238E27FC236}">
                  <a16:creationId xmlns:a16="http://schemas.microsoft.com/office/drawing/2014/main" id="{21328075-D5FE-46A1-85FD-BC2745A390D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97" y="1632"/>
              <a:ext cx="0" cy="960"/>
            </a:xfrm>
            <a:prstGeom prst="line">
              <a:avLst/>
            </a:prstGeom>
            <a:noFill/>
            <a:ln w="9525">
              <a:solidFill>
                <a:srgbClr val="0099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0" name="Text Box 76">
              <a:extLst>
                <a:ext uri="{FF2B5EF4-FFF2-40B4-BE49-F238E27FC236}">
                  <a16:creationId xmlns:a16="http://schemas.microsoft.com/office/drawing/2014/main" id="{7AADEE67-3AA9-4106-BC02-9D379883B86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87" y="1752"/>
              <a:ext cx="1133" cy="3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en-US" altLang="en-US" b="1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Cạnh</a:t>
              </a:r>
            </a:p>
            <a:p>
              <a:pPr algn="ctr"/>
              <a:r>
                <a:rPr lang="en-US" altLang="en-US" b="1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hình vuông</a:t>
              </a:r>
            </a:p>
          </p:txBody>
        </p:sp>
        <p:sp>
          <p:nvSpPr>
            <p:cNvPr id="31" name="Text Box 77">
              <a:extLst>
                <a:ext uri="{FF2B5EF4-FFF2-40B4-BE49-F238E27FC236}">
                  <a16:creationId xmlns:a16="http://schemas.microsoft.com/office/drawing/2014/main" id="{EF148421-B212-462F-98FF-7DDA8696F31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14" y="2190"/>
              <a:ext cx="1133" cy="3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en-US" altLang="en-US" b="1">
                  <a:solidFill>
                    <a:srgbClr val="CC00FF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Chu vi </a:t>
              </a:r>
            </a:p>
            <a:p>
              <a:pPr algn="ctr"/>
              <a:r>
                <a:rPr lang="en-US" altLang="en-US" b="1">
                  <a:solidFill>
                    <a:srgbClr val="CC00FF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hình vuông</a:t>
              </a:r>
            </a:p>
          </p:txBody>
        </p:sp>
        <p:sp>
          <p:nvSpPr>
            <p:cNvPr id="32" name="Text Box 78">
              <a:extLst>
                <a:ext uri="{FF2B5EF4-FFF2-40B4-BE49-F238E27FC236}">
                  <a16:creationId xmlns:a16="http://schemas.microsoft.com/office/drawing/2014/main" id="{9BC31F56-DADB-484A-81B8-3DC0A3E9E0C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80" y="1726"/>
              <a:ext cx="493" cy="2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b="1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8cm</a:t>
              </a:r>
            </a:p>
          </p:txBody>
        </p:sp>
        <p:sp>
          <p:nvSpPr>
            <p:cNvPr id="33" name="Text Box 79">
              <a:extLst>
                <a:ext uri="{FF2B5EF4-FFF2-40B4-BE49-F238E27FC236}">
                  <a16:creationId xmlns:a16="http://schemas.microsoft.com/office/drawing/2014/main" id="{954BE4F4-730F-4A9C-B16F-016F519CEEF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83" y="1728"/>
              <a:ext cx="612" cy="2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b="1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12cm</a:t>
              </a:r>
            </a:p>
          </p:txBody>
        </p:sp>
        <p:sp>
          <p:nvSpPr>
            <p:cNvPr id="34" name="Text Box 80">
              <a:extLst>
                <a:ext uri="{FF2B5EF4-FFF2-40B4-BE49-F238E27FC236}">
                  <a16:creationId xmlns:a16="http://schemas.microsoft.com/office/drawing/2014/main" id="{B84B52E2-1FF1-4DAF-9127-9A940DB8AC1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03" y="1726"/>
              <a:ext cx="612" cy="2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b="1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31cm</a:t>
              </a:r>
            </a:p>
          </p:txBody>
        </p:sp>
        <p:sp>
          <p:nvSpPr>
            <p:cNvPr id="35" name="Text Box 81">
              <a:extLst>
                <a:ext uri="{FF2B5EF4-FFF2-40B4-BE49-F238E27FC236}">
                  <a16:creationId xmlns:a16="http://schemas.microsoft.com/office/drawing/2014/main" id="{0D7762D1-E6BC-4CAC-9042-2388551ED7C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26" y="1728"/>
              <a:ext cx="612" cy="2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b="1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15cm</a:t>
              </a:r>
            </a:p>
          </p:txBody>
        </p:sp>
      </p:grpSp>
      <p:sp>
        <p:nvSpPr>
          <p:cNvPr id="38" name="TextBox 1">
            <a:extLst>
              <a:ext uri="{FF2B5EF4-FFF2-40B4-BE49-F238E27FC236}">
                <a16:creationId xmlns:a16="http://schemas.microsoft.com/office/drawing/2014/main" id="{4FE16C01-D689-46F2-85E9-9D8C953CA1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57579" y="3602748"/>
            <a:ext cx="1809657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2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8x4=32(cm)</a:t>
            </a:r>
          </a:p>
        </p:txBody>
      </p:sp>
      <p:sp>
        <p:nvSpPr>
          <p:cNvPr id="39" name="TextBox 2">
            <a:extLst>
              <a:ext uri="{FF2B5EF4-FFF2-40B4-BE49-F238E27FC236}">
                <a16:creationId xmlns:a16="http://schemas.microsoft.com/office/drawing/2014/main" id="{72734371-2799-47AB-B188-A5AE8EC59F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32028" y="3597973"/>
            <a:ext cx="1947969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2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12x4=48(cm)</a:t>
            </a:r>
          </a:p>
        </p:txBody>
      </p:sp>
      <p:sp>
        <p:nvSpPr>
          <p:cNvPr id="40" name="TextBox 3">
            <a:extLst>
              <a:ext uri="{FF2B5EF4-FFF2-40B4-BE49-F238E27FC236}">
                <a16:creationId xmlns:a16="http://schemas.microsoft.com/office/drawing/2014/main" id="{ADEF8553-654C-4371-9D0D-3B8E44C757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68751" y="3617845"/>
            <a:ext cx="2262377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2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31x4= 124(cm)</a:t>
            </a:r>
          </a:p>
        </p:txBody>
      </p:sp>
      <p:sp>
        <p:nvSpPr>
          <p:cNvPr id="41" name="TextBox 4">
            <a:extLst>
              <a:ext uri="{FF2B5EF4-FFF2-40B4-BE49-F238E27FC236}">
                <a16:creationId xmlns:a16="http://schemas.microsoft.com/office/drawing/2014/main" id="{E09C80D0-D182-4420-90FB-DDFDA1C74D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43935" y="3617464"/>
            <a:ext cx="2010487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2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15x4= 60(cm)</a:t>
            </a:r>
          </a:p>
        </p:txBody>
      </p:sp>
    </p:spTree>
    <p:extLst>
      <p:ext uri="{BB962C8B-B14F-4D97-AF65-F5344CB8AC3E}">
        <p14:creationId xmlns:p14="http://schemas.microsoft.com/office/powerpoint/2010/main" val="831344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39" grpId="0"/>
      <p:bldP spid="40" grpId="0"/>
      <p:bldP spid="4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图片 2">
            <a:extLst>
              <a:ext uri="{FF2B5EF4-FFF2-40B4-BE49-F238E27FC236}">
                <a16:creationId xmlns:a16="http://schemas.microsoft.com/office/drawing/2014/main" id="{D2DFA637-2152-497D-A98B-C067A2AE35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6345" y="1702856"/>
            <a:ext cx="6310324" cy="4667103"/>
          </a:xfrm>
          <a:prstGeom prst="rect">
            <a:avLst/>
          </a:prstGeom>
        </p:spPr>
      </p:pic>
      <p:sp>
        <p:nvSpPr>
          <p:cNvPr id="35" name="Text Box 10">
            <a:extLst>
              <a:ext uri="{FF2B5EF4-FFF2-40B4-BE49-F238E27FC236}">
                <a16:creationId xmlns:a16="http://schemas.microsoft.com/office/drawing/2014/main" id="{83DF3008-231F-48E2-9884-2E3EAE8A5C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8982" y="748749"/>
            <a:ext cx="9041295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b="1" u="sng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</a:t>
            </a:r>
            <a:r>
              <a:rPr lang="en-US" altLang="vi-VN" b="1" u="sng" dirty="0">
                <a:solidFill>
                  <a:schemeClr val="accent1">
                    <a:lumMod val="60000"/>
                    <a:lumOff val="4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2</a:t>
            </a:r>
            <a:r>
              <a:rPr lang="en-US" altLang="vi-VN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 </a:t>
            </a:r>
            <a:r>
              <a:rPr lang="en-US" altLang="vi-VN" b="1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vi-VN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ta </a:t>
            </a:r>
            <a:r>
              <a:rPr lang="en-US" altLang="vi-VN" b="1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uốn</a:t>
            </a:r>
            <a:r>
              <a:rPr lang="en-US" altLang="vi-VN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một</a:t>
            </a:r>
            <a:r>
              <a:rPr lang="en-US" altLang="vi-VN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sợi</a:t>
            </a:r>
            <a:r>
              <a:rPr lang="en-US" altLang="vi-VN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dây</a:t>
            </a:r>
            <a:r>
              <a:rPr lang="en-US" altLang="vi-VN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thép</a:t>
            </a:r>
            <a:r>
              <a:rPr lang="en-US" altLang="vi-VN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vừa</a:t>
            </a:r>
            <a:r>
              <a:rPr lang="en-US" altLang="vi-VN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đủ</a:t>
            </a:r>
            <a:r>
              <a:rPr lang="en-US" altLang="vi-VN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vi-VN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một</a:t>
            </a:r>
            <a:r>
              <a:rPr lang="en-US" altLang="vi-VN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altLang="vi-VN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vuông</a:t>
            </a:r>
            <a:r>
              <a:rPr lang="en-US" altLang="vi-VN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cạnh</a:t>
            </a:r>
            <a:r>
              <a:rPr lang="en-US" altLang="vi-VN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10 cm. </a:t>
            </a:r>
            <a:r>
              <a:rPr lang="en-US" altLang="vi-VN" b="1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Tính</a:t>
            </a:r>
            <a:r>
              <a:rPr lang="en-US" altLang="vi-VN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độ</a:t>
            </a:r>
            <a:r>
              <a:rPr lang="en-US" altLang="vi-VN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dài</a:t>
            </a:r>
            <a:r>
              <a:rPr lang="en-US" altLang="vi-VN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đoạn</a:t>
            </a:r>
            <a:r>
              <a:rPr lang="en-US" altLang="vi-VN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dây</a:t>
            </a:r>
            <a:r>
              <a:rPr lang="en-US" altLang="vi-VN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đó</a:t>
            </a:r>
            <a:r>
              <a:rPr lang="en-US" altLang="vi-VN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6" name="Rectangle 2">
            <a:extLst>
              <a:ext uri="{FF2B5EF4-FFF2-40B4-BE49-F238E27FC236}">
                <a16:creationId xmlns:a16="http://schemas.microsoft.com/office/drawing/2014/main" id="{7FABA352-B0F5-4179-B44C-E33A923FEB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9629" y="2431154"/>
            <a:ext cx="7620000" cy="2462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vi-VN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</a:t>
            </a:r>
            <a:r>
              <a:rPr lang="en-US" altLang="vi-VN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giải</a:t>
            </a:r>
            <a:endParaRPr lang="en-US" altLang="vi-VN" b="1" dirty="0">
              <a:solidFill>
                <a:srgbClr val="00B05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altLang="vi-VN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                       </a:t>
            </a:r>
            <a:r>
              <a:rPr lang="en-US" altLang="vi-VN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Độ</a:t>
            </a:r>
            <a:r>
              <a:rPr lang="en-US" altLang="vi-VN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dài</a:t>
            </a:r>
            <a:r>
              <a:rPr lang="en-US" altLang="vi-VN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đoạn</a:t>
            </a:r>
            <a:r>
              <a:rPr lang="en-US" altLang="vi-VN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dây</a:t>
            </a:r>
            <a:r>
              <a:rPr lang="en-US" altLang="vi-VN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đó</a:t>
            </a:r>
            <a:r>
              <a:rPr lang="en-US" altLang="vi-VN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altLang="vi-VN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vi-VN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                               10 × 4 = 40 (cm)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vi-VN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                                           </a:t>
            </a:r>
            <a:r>
              <a:rPr lang="en-US" altLang="vi-VN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Đáp</a:t>
            </a:r>
            <a:r>
              <a:rPr lang="en-US" altLang="vi-VN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altLang="vi-VN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40 cm</a:t>
            </a:r>
            <a:endParaRPr lang="en-US" altLang="en-US" b="1" dirty="0">
              <a:solidFill>
                <a:srgbClr val="00B05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7687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CEE60AC5-4AA9-4BF7-AA5B-CEBC2CC585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7205" y="4329589"/>
            <a:ext cx="3544795" cy="2528411"/>
          </a:xfrm>
          <a:prstGeom prst="rect">
            <a:avLst/>
          </a:prstGeom>
        </p:spPr>
      </p:pic>
      <p:sp>
        <p:nvSpPr>
          <p:cNvPr id="9" name="Rectangle 4">
            <a:extLst>
              <a:ext uri="{FF2B5EF4-FFF2-40B4-BE49-F238E27FC236}">
                <a16:creationId xmlns:a16="http://schemas.microsoft.com/office/drawing/2014/main" id="{E5E0B79B-5DDF-4436-925D-816B61B17E95}"/>
              </a:ext>
            </a:extLst>
          </p:cNvPr>
          <p:cNvSpPr/>
          <p:nvPr/>
        </p:nvSpPr>
        <p:spPr>
          <a:xfrm>
            <a:off x="3031435" y="3854865"/>
            <a:ext cx="5791200" cy="187325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0" name="Straight Connector 6">
            <a:extLst>
              <a:ext uri="{FF2B5EF4-FFF2-40B4-BE49-F238E27FC236}">
                <a16:creationId xmlns:a16="http://schemas.microsoft.com/office/drawing/2014/main" id="{1F6F4B1E-4045-4908-9813-0AADAB8D340F}"/>
              </a:ext>
            </a:extLst>
          </p:cNvPr>
          <p:cNvCxnSpPr/>
          <p:nvPr/>
        </p:nvCxnSpPr>
        <p:spPr>
          <a:xfrm>
            <a:off x="4898335" y="3838990"/>
            <a:ext cx="0" cy="1871663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8">
            <a:extLst>
              <a:ext uri="{FF2B5EF4-FFF2-40B4-BE49-F238E27FC236}">
                <a16:creationId xmlns:a16="http://schemas.microsoft.com/office/drawing/2014/main" id="{31A80613-2971-4773-BEF5-2C19D8D46126}"/>
              </a:ext>
            </a:extLst>
          </p:cNvPr>
          <p:cNvCxnSpPr/>
          <p:nvPr/>
        </p:nvCxnSpPr>
        <p:spPr>
          <a:xfrm>
            <a:off x="6893823" y="3877090"/>
            <a:ext cx="0" cy="1873250"/>
          </a:xfrm>
          <a:prstGeom prst="line">
            <a:avLst/>
          </a:prstGeom>
          <a:ln w="190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5024963-3700-48CC-8908-0854D658EBEE}"/>
              </a:ext>
            </a:extLst>
          </p:cNvPr>
          <p:cNvCxnSpPr/>
          <p:nvPr/>
        </p:nvCxnSpPr>
        <p:spPr>
          <a:xfrm>
            <a:off x="3058423" y="3877090"/>
            <a:ext cx="1905000" cy="187325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5">
            <a:extLst>
              <a:ext uri="{FF2B5EF4-FFF2-40B4-BE49-F238E27FC236}">
                <a16:creationId xmlns:a16="http://schemas.microsoft.com/office/drawing/2014/main" id="{1B7E6627-61B7-412B-9EED-ED1782E73ED1}"/>
              </a:ext>
            </a:extLst>
          </p:cNvPr>
          <p:cNvCxnSpPr/>
          <p:nvPr/>
        </p:nvCxnSpPr>
        <p:spPr>
          <a:xfrm flipH="1">
            <a:off x="3017148" y="3878678"/>
            <a:ext cx="1905000" cy="187325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7">
            <a:extLst>
              <a:ext uri="{FF2B5EF4-FFF2-40B4-BE49-F238E27FC236}">
                <a16:creationId xmlns:a16="http://schemas.microsoft.com/office/drawing/2014/main" id="{4F099B76-3D6B-43EA-8B2E-07B9DBA04593}"/>
              </a:ext>
            </a:extLst>
          </p:cNvPr>
          <p:cNvCxnSpPr/>
          <p:nvPr/>
        </p:nvCxnSpPr>
        <p:spPr>
          <a:xfrm>
            <a:off x="4888810" y="3837403"/>
            <a:ext cx="1941513" cy="187325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9">
            <a:extLst>
              <a:ext uri="{FF2B5EF4-FFF2-40B4-BE49-F238E27FC236}">
                <a16:creationId xmlns:a16="http://schemas.microsoft.com/office/drawing/2014/main" id="{9466565F-5759-48F6-B18A-9B088AD3D3FB}"/>
              </a:ext>
            </a:extLst>
          </p:cNvPr>
          <p:cNvCxnSpPr/>
          <p:nvPr/>
        </p:nvCxnSpPr>
        <p:spPr>
          <a:xfrm flipH="1">
            <a:off x="4922148" y="3891378"/>
            <a:ext cx="1962150" cy="187325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21">
            <a:extLst>
              <a:ext uri="{FF2B5EF4-FFF2-40B4-BE49-F238E27FC236}">
                <a16:creationId xmlns:a16="http://schemas.microsoft.com/office/drawing/2014/main" id="{9C6C6754-6C04-4A4D-BA20-3B2A015ECA0A}"/>
              </a:ext>
            </a:extLst>
          </p:cNvPr>
          <p:cNvCxnSpPr/>
          <p:nvPr/>
        </p:nvCxnSpPr>
        <p:spPr>
          <a:xfrm>
            <a:off x="6903348" y="3850103"/>
            <a:ext cx="1905000" cy="187166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23">
            <a:extLst>
              <a:ext uri="{FF2B5EF4-FFF2-40B4-BE49-F238E27FC236}">
                <a16:creationId xmlns:a16="http://schemas.microsoft.com/office/drawing/2014/main" id="{39F57D0C-1F6F-4742-A977-057CEE922D80}"/>
              </a:ext>
            </a:extLst>
          </p:cNvPr>
          <p:cNvCxnSpPr/>
          <p:nvPr/>
        </p:nvCxnSpPr>
        <p:spPr>
          <a:xfrm flipH="1">
            <a:off x="6920810" y="3867565"/>
            <a:ext cx="1885950" cy="187325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Arc 25">
            <a:extLst>
              <a:ext uri="{FF2B5EF4-FFF2-40B4-BE49-F238E27FC236}">
                <a16:creationId xmlns:a16="http://schemas.microsoft.com/office/drawing/2014/main" id="{CA050E83-A8DD-40B4-892F-0D3FA29E5DDF}"/>
              </a:ext>
            </a:extLst>
          </p:cNvPr>
          <p:cNvSpPr/>
          <p:nvPr/>
        </p:nvSpPr>
        <p:spPr>
          <a:xfrm>
            <a:off x="2177360" y="3904078"/>
            <a:ext cx="1809750" cy="1873250"/>
          </a:xfrm>
          <a:prstGeom prst="arc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Arc 82">
            <a:extLst>
              <a:ext uri="{FF2B5EF4-FFF2-40B4-BE49-F238E27FC236}">
                <a16:creationId xmlns:a16="http://schemas.microsoft.com/office/drawing/2014/main" id="{91DC31A1-D8F5-4DE1-9ACB-BC796EC51BA2}"/>
              </a:ext>
            </a:extLst>
          </p:cNvPr>
          <p:cNvSpPr>
            <a:spLocks/>
          </p:cNvSpPr>
          <p:nvPr/>
        </p:nvSpPr>
        <p:spPr bwMode="auto">
          <a:xfrm rot="11231954">
            <a:off x="3040960" y="3794540"/>
            <a:ext cx="1019175" cy="1000125"/>
          </a:xfrm>
          <a:custGeom>
            <a:avLst/>
            <a:gdLst>
              <a:gd name="T0" fmla="*/ 0 w 24862"/>
              <a:gd name="T1" fmla="*/ 2147483647 h 21600"/>
              <a:gd name="T2" fmla="*/ 2147483647 w 24862"/>
              <a:gd name="T3" fmla="*/ 2147483647 h 21600"/>
              <a:gd name="T4" fmla="*/ 2147483647 w 24862"/>
              <a:gd name="T5" fmla="*/ 2147483647 h 21600"/>
              <a:gd name="T6" fmla="*/ 0 60000 65536"/>
              <a:gd name="T7" fmla="*/ 0 60000 65536"/>
              <a:gd name="T8" fmla="*/ 0 60000 65536"/>
              <a:gd name="T9" fmla="*/ 0 w 24862"/>
              <a:gd name="T10" fmla="*/ 0 h 21600"/>
              <a:gd name="T11" fmla="*/ 24862 w 24862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4862" h="21600" fill="none" extrusionOk="0">
                <a:moveTo>
                  <a:pt x="0" y="340"/>
                </a:moveTo>
                <a:cubicBezTo>
                  <a:pt x="1260" y="113"/>
                  <a:pt x="2538" y="-1"/>
                  <a:pt x="3819" y="0"/>
                </a:cubicBezTo>
                <a:cubicBezTo>
                  <a:pt x="13871" y="0"/>
                  <a:pt x="22594" y="6934"/>
                  <a:pt x="24862" y="16726"/>
                </a:cubicBezTo>
              </a:path>
              <a:path w="24862" h="21600" stroke="0" extrusionOk="0">
                <a:moveTo>
                  <a:pt x="0" y="340"/>
                </a:moveTo>
                <a:cubicBezTo>
                  <a:pt x="1260" y="113"/>
                  <a:pt x="2538" y="-1"/>
                  <a:pt x="3819" y="0"/>
                </a:cubicBezTo>
                <a:cubicBezTo>
                  <a:pt x="13871" y="0"/>
                  <a:pt x="22594" y="6934"/>
                  <a:pt x="24862" y="16726"/>
                </a:cubicBezTo>
                <a:lnTo>
                  <a:pt x="3819" y="21600"/>
                </a:lnTo>
                <a:lnTo>
                  <a:pt x="0" y="340"/>
                </a:lnTo>
                <a:close/>
              </a:path>
            </a:pathLst>
          </a:custGeom>
          <a:noFill/>
          <a:ln w="127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" name="Arc 85">
            <a:extLst>
              <a:ext uri="{FF2B5EF4-FFF2-40B4-BE49-F238E27FC236}">
                <a16:creationId xmlns:a16="http://schemas.microsoft.com/office/drawing/2014/main" id="{E4ED12E7-8699-46FA-9E1E-A8470F16617F}"/>
              </a:ext>
            </a:extLst>
          </p:cNvPr>
          <p:cNvSpPr>
            <a:spLocks/>
          </p:cNvSpPr>
          <p:nvPr/>
        </p:nvSpPr>
        <p:spPr bwMode="auto">
          <a:xfrm rot="16500038">
            <a:off x="4049816" y="3828672"/>
            <a:ext cx="960437" cy="1041400"/>
          </a:xfrm>
          <a:custGeom>
            <a:avLst/>
            <a:gdLst>
              <a:gd name="T0" fmla="*/ 0 w 24989"/>
              <a:gd name="T1" fmla="*/ 2147483647 h 21600"/>
              <a:gd name="T2" fmla="*/ 2147483647 w 24989"/>
              <a:gd name="T3" fmla="*/ 2147483647 h 21600"/>
              <a:gd name="T4" fmla="*/ 2147483647 w 24989"/>
              <a:gd name="T5" fmla="*/ 2147483647 h 21600"/>
              <a:gd name="T6" fmla="*/ 0 60000 65536"/>
              <a:gd name="T7" fmla="*/ 0 60000 65536"/>
              <a:gd name="T8" fmla="*/ 0 60000 65536"/>
              <a:gd name="T9" fmla="*/ 0 w 24989"/>
              <a:gd name="T10" fmla="*/ 0 h 21600"/>
              <a:gd name="T11" fmla="*/ 24989 w 24989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4989" h="21600" fill="none" extrusionOk="0">
                <a:moveTo>
                  <a:pt x="0" y="340"/>
                </a:moveTo>
                <a:cubicBezTo>
                  <a:pt x="1260" y="113"/>
                  <a:pt x="2538" y="-1"/>
                  <a:pt x="3819" y="0"/>
                </a:cubicBezTo>
                <a:cubicBezTo>
                  <a:pt x="14095" y="0"/>
                  <a:pt x="22949" y="7240"/>
                  <a:pt x="24989" y="17312"/>
                </a:cubicBezTo>
              </a:path>
              <a:path w="24989" h="21600" stroke="0" extrusionOk="0">
                <a:moveTo>
                  <a:pt x="0" y="340"/>
                </a:moveTo>
                <a:cubicBezTo>
                  <a:pt x="1260" y="113"/>
                  <a:pt x="2538" y="-1"/>
                  <a:pt x="3819" y="0"/>
                </a:cubicBezTo>
                <a:cubicBezTo>
                  <a:pt x="14095" y="0"/>
                  <a:pt x="22949" y="7240"/>
                  <a:pt x="24989" y="17312"/>
                </a:cubicBezTo>
                <a:lnTo>
                  <a:pt x="3819" y="21600"/>
                </a:lnTo>
                <a:lnTo>
                  <a:pt x="0" y="340"/>
                </a:lnTo>
                <a:close/>
              </a:path>
            </a:pathLst>
          </a:cu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2" name="Arc 86">
            <a:extLst>
              <a:ext uri="{FF2B5EF4-FFF2-40B4-BE49-F238E27FC236}">
                <a16:creationId xmlns:a16="http://schemas.microsoft.com/office/drawing/2014/main" id="{8D6ED0E0-1590-4408-9924-23511895FBCE}"/>
              </a:ext>
            </a:extLst>
          </p:cNvPr>
          <p:cNvSpPr>
            <a:spLocks/>
          </p:cNvSpPr>
          <p:nvPr/>
        </p:nvSpPr>
        <p:spPr bwMode="auto">
          <a:xfrm rot="5400000">
            <a:off x="3952979" y="3827084"/>
            <a:ext cx="854075" cy="1065213"/>
          </a:xfrm>
          <a:custGeom>
            <a:avLst/>
            <a:gdLst>
              <a:gd name="T0" fmla="*/ 0 w 25170"/>
              <a:gd name="T1" fmla="*/ 2147483647 h 21600"/>
              <a:gd name="T2" fmla="*/ 2147483647 w 25170"/>
              <a:gd name="T3" fmla="*/ 2147483647 h 21600"/>
              <a:gd name="T4" fmla="*/ 2147483647 w 25170"/>
              <a:gd name="T5" fmla="*/ 2147483647 h 21600"/>
              <a:gd name="T6" fmla="*/ 0 60000 65536"/>
              <a:gd name="T7" fmla="*/ 0 60000 65536"/>
              <a:gd name="T8" fmla="*/ 0 60000 65536"/>
              <a:gd name="T9" fmla="*/ 0 w 25170"/>
              <a:gd name="T10" fmla="*/ 0 h 21600"/>
              <a:gd name="T11" fmla="*/ 25170 w 2517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5170" h="21600" fill="none" extrusionOk="0">
                <a:moveTo>
                  <a:pt x="0" y="340"/>
                </a:moveTo>
                <a:cubicBezTo>
                  <a:pt x="1260" y="113"/>
                  <a:pt x="2538" y="-1"/>
                  <a:pt x="3819" y="0"/>
                </a:cubicBezTo>
                <a:cubicBezTo>
                  <a:pt x="14485" y="0"/>
                  <a:pt x="23554" y="7785"/>
                  <a:pt x="25169" y="18329"/>
                </a:cubicBezTo>
              </a:path>
              <a:path w="25170" h="21600" stroke="0" extrusionOk="0">
                <a:moveTo>
                  <a:pt x="0" y="340"/>
                </a:moveTo>
                <a:cubicBezTo>
                  <a:pt x="1260" y="113"/>
                  <a:pt x="2538" y="-1"/>
                  <a:pt x="3819" y="0"/>
                </a:cubicBezTo>
                <a:cubicBezTo>
                  <a:pt x="14485" y="0"/>
                  <a:pt x="23554" y="7785"/>
                  <a:pt x="25169" y="18329"/>
                </a:cubicBezTo>
                <a:lnTo>
                  <a:pt x="3819" y="21600"/>
                </a:lnTo>
                <a:lnTo>
                  <a:pt x="0" y="340"/>
                </a:lnTo>
                <a:close/>
              </a:path>
            </a:pathLst>
          </a:cu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3" name="Arc 86">
            <a:extLst>
              <a:ext uri="{FF2B5EF4-FFF2-40B4-BE49-F238E27FC236}">
                <a16:creationId xmlns:a16="http://schemas.microsoft.com/office/drawing/2014/main" id="{21DD5D43-FB0A-4A6A-BF63-B7CC08CF23E2}"/>
              </a:ext>
            </a:extLst>
          </p:cNvPr>
          <p:cNvSpPr>
            <a:spLocks/>
          </p:cNvSpPr>
          <p:nvPr/>
        </p:nvSpPr>
        <p:spPr bwMode="auto">
          <a:xfrm rot="5400000">
            <a:off x="2986191" y="4731959"/>
            <a:ext cx="866775" cy="1157288"/>
          </a:xfrm>
          <a:custGeom>
            <a:avLst/>
            <a:gdLst>
              <a:gd name="T0" fmla="*/ 0 w 25170"/>
              <a:gd name="T1" fmla="*/ 2147483647 h 21600"/>
              <a:gd name="T2" fmla="*/ 2147483647 w 25170"/>
              <a:gd name="T3" fmla="*/ 2147483647 h 21600"/>
              <a:gd name="T4" fmla="*/ 2147483647 w 25170"/>
              <a:gd name="T5" fmla="*/ 2147483647 h 21600"/>
              <a:gd name="T6" fmla="*/ 0 60000 65536"/>
              <a:gd name="T7" fmla="*/ 0 60000 65536"/>
              <a:gd name="T8" fmla="*/ 0 60000 65536"/>
              <a:gd name="T9" fmla="*/ 0 w 25170"/>
              <a:gd name="T10" fmla="*/ 0 h 21600"/>
              <a:gd name="T11" fmla="*/ 25170 w 2517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5170" h="21600" fill="none" extrusionOk="0">
                <a:moveTo>
                  <a:pt x="0" y="340"/>
                </a:moveTo>
                <a:cubicBezTo>
                  <a:pt x="1260" y="113"/>
                  <a:pt x="2538" y="-1"/>
                  <a:pt x="3819" y="0"/>
                </a:cubicBezTo>
                <a:cubicBezTo>
                  <a:pt x="14485" y="0"/>
                  <a:pt x="23554" y="7785"/>
                  <a:pt x="25169" y="18329"/>
                </a:cubicBezTo>
              </a:path>
              <a:path w="25170" h="21600" stroke="0" extrusionOk="0">
                <a:moveTo>
                  <a:pt x="0" y="340"/>
                </a:moveTo>
                <a:cubicBezTo>
                  <a:pt x="1260" y="113"/>
                  <a:pt x="2538" y="-1"/>
                  <a:pt x="3819" y="0"/>
                </a:cubicBezTo>
                <a:cubicBezTo>
                  <a:pt x="14485" y="0"/>
                  <a:pt x="23554" y="7785"/>
                  <a:pt x="25169" y="18329"/>
                </a:cubicBezTo>
                <a:lnTo>
                  <a:pt x="3819" y="21600"/>
                </a:lnTo>
                <a:lnTo>
                  <a:pt x="0" y="340"/>
                </a:lnTo>
                <a:close/>
              </a:path>
            </a:pathLst>
          </a:custGeom>
          <a:noFill/>
          <a:ln w="127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4" name="Arc 85">
            <a:extLst>
              <a:ext uri="{FF2B5EF4-FFF2-40B4-BE49-F238E27FC236}">
                <a16:creationId xmlns:a16="http://schemas.microsoft.com/office/drawing/2014/main" id="{418D7A3E-4AE1-42D7-9D69-FBF10F2E49F2}"/>
              </a:ext>
            </a:extLst>
          </p:cNvPr>
          <p:cNvSpPr>
            <a:spLocks/>
          </p:cNvSpPr>
          <p:nvPr/>
        </p:nvSpPr>
        <p:spPr bwMode="auto">
          <a:xfrm rot="16500038">
            <a:off x="3119542" y="4781171"/>
            <a:ext cx="977900" cy="995363"/>
          </a:xfrm>
          <a:custGeom>
            <a:avLst/>
            <a:gdLst>
              <a:gd name="T0" fmla="*/ 0 w 24989"/>
              <a:gd name="T1" fmla="*/ 2147483647 h 21600"/>
              <a:gd name="T2" fmla="*/ 2147483647 w 24989"/>
              <a:gd name="T3" fmla="*/ 2147483647 h 21600"/>
              <a:gd name="T4" fmla="*/ 2147483647 w 24989"/>
              <a:gd name="T5" fmla="*/ 2147483647 h 21600"/>
              <a:gd name="T6" fmla="*/ 0 60000 65536"/>
              <a:gd name="T7" fmla="*/ 0 60000 65536"/>
              <a:gd name="T8" fmla="*/ 0 60000 65536"/>
              <a:gd name="T9" fmla="*/ 0 w 24989"/>
              <a:gd name="T10" fmla="*/ 0 h 21600"/>
              <a:gd name="T11" fmla="*/ 24989 w 24989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4989" h="21600" fill="none" extrusionOk="0">
                <a:moveTo>
                  <a:pt x="0" y="340"/>
                </a:moveTo>
                <a:cubicBezTo>
                  <a:pt x="1260" y="113"/>
                  <a:pt x="2538" y="-1"/>
                  <a:pt x="3819" y="0"/>
                </a:cubicBezTo>
                <a:cubicBezTo>
                  <a:pt x="14095" y="0"/>
                  <a:pt x="22949" y="7240"/>
                  <a:pt x="24989" y="17312"/>
                </a:cubicBezTo>
              </a:path>
              <a:path w="24989" h="21600" stroke="0" extrusionOk="0">
                <a:moveTo>
                  <a:pt x="0" y="340"/>
                </a:moveTo>
                <a:cubicBezTo>
                  <a:pt x="1260" y="113"/>
                  <a:pt x="2538" y="-1"/>
                  <a:pt x="3819" y="0"/>
                </a:cubicBezTo>
                <a:cubicBezTo>
                  <a:pt x="14095" y="0"/>
                  <a:pt x="22949" y="7240"/>
                  <a:pt x="24989" y="17312"/>
                </a:cubicBezTo>
                <a:lnTo>
                  <a:pt x="3819" y="21600"/>
                </a:lnTo>
                <a:lnTo>
                  <a:pt x="0" y="340"/>
                </a:lnTo>
                <a:close/>
              </a:path>
            </a:pathLst>
          </a:cu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5" name="Arc 80">
            <a:extLst>
              <a:ext uri="{FF2B5EF4-FFF2-40B4-BE49-F238E27FC236}">
                <a16:creationId xmlns:a16="http://schemas.microsoft.com/office/drawing/2014/main" id="{93130307-3E21-4E0A-94EF-80C95DC255E4}"/>
              </a:ext>
            </a:extLst>
          </p:cNvPr>
          <p:cNvSpPr>
            <a:spLocks/>
          </p:cNvSpPr>
          <p:nvPr/>
        </p:nvSpPr>
        <p:spPr bwMode="auto">
          <a:xfrm rot="11231954">
            <a:off x="3949010" y="4793078"/>
            <a:ext cx="941388" cy="868362"/>
          </a:xfrm>
          <a:custGeom>
            <a:avLst/>
            <a:gdLst>
              <a:gd name="T0" fmla="*/ 0 w 25170"/>
              <a:gd name="T1" fmla="*/ 2147483647 h 21600"/>
              <a:gd name="T2" fmla="*/ 2147483647 w 25170"/>
              <a:gd name="T3" fmla="*/ 2147483647 h 21600"/>
              <a:gd name="T4" fmla="*/ 2147483647 w 25170"/>
              <a:gd name="T5" fmla="*/ 2147483647 h 21600"/>
              <a:gd name="T6" fmla="*/ 0 60000 65536"/>
              <a:gd name="T7" fmla="*/ 0 60000 65536"/>
              <a:gd name="T8" fmla="*/ 0 60000 65536"/>
              <a:gd name="T9" fmla="*/ 0 w 25170"/>
              <a:gd name="T10" fmla="*/ 0 h 21600"/>
              <a:gd name="T11" fmla="*/ 25170 w 2517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5170" h="21600" fill="none" extrusionOk="0">
                <a:moveTo>
                  <a:pt x="0" y="340"/>
                </a:moveTo>
                <a:cubicBezTo>
                  <a:pt x="1260" y="113"/>
                  <a:pt x="2538" y="-1"/>
                  <a:pt x="3819" y="0"/>
                </a:cubicBezTo>
                <a:cubicBezTo>
                  <a:pt x="14485" y="0"/>
                  <a:pt x="23554" y="7785"/>
                  <a:pt x="25169" y="18329"/>
                </a:cubicBezTo>
              </a:path>
              <a:path w="25170" h="21600" stroke="0" extrusionOk="0">
                <a:moveTo>
                  <a:pt x="0" y="340"/>
                </a:moveTo>
                <a:cubicBezTo>
                  <a:pt x="1260" y="113"/>
                  <a:pt x="2538" y="-1"/>
                  <a:pt x="3819" y="0"/>
                </a:cubicBezTo>
                <a:cubicBezTo>
                  <a:pt x="14485" y="0"/>
                  <a:pt x="23554" y="7785"/>
                  <a:pt x="25169" y="18329"/>
                </a:cubicBezTo>
                <a:lnTo>
                  <a:pt x="3819" y="21600"/>
                </a:lnTo>
                <a:lnTo>
                  <a:pt x="0" y="340"/>
                </a:lnTo>
                <a:close/>
              </a:path>
            </a:pathLst>
          </a:custGeom>
          <a:noFill/>
          <a:ln w="127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6" name="Arc 75">
            <a:extLst>
              <a:ext uri="{FF2B5EF4-FFF2-40B4-BE49-F238E27FC236}">
                <a16:creationId xmlns:a16="http://schemas.microsoft.com/office/drawing/2014/main" id="{7AC98D86-1E1B-4482-AF2E-6EEC113BACDD}"/>
              </a:ext>
            </a:extLst>
          </p:cNvPr>
          <p:cNvSpPr>
            <a:spLocks/>
          </p:cNvSpPr>
          <p:nvPr/>
        </p:nvSpPr>
        <p:spPr bwMode="auto">
          <a:xfrm>
            <a:off x="3969648" y="4802603"/>
            <a:ext cx="942975" cy="1003300"/>
          </a:xfrm>
          <a:custGeom>
            <a:avLst/>
            <a:gdLst>
              <a:gd name="T0" fmla="*/ 0 w 26723"/>
              <a:gd name="T1" fmla="*/ 2147483647 h 23453"/>
              <a:gd name="T2" fmla="*/ 2147483647 w 26723"/>
              <a:gd name="T3" fmla="*/ 2147483647 h 23453"/>
              <a:gd name="T4" fmla="*/ 2147483647 w 26723"/>
              <a:gd name="T5" fmla="*/ 2147483647 h 23453"/>
              <a:gd name="T6" fmla="*/ 0 60000 65536"/>
              <a:gd name="T7" fmla="*/ 0 60000 65536"/>
              <a:gd name="T8" fmla="*/ 0 60000 65536"/>
              <a:gd name="T9" fmla="*/ 0 w 26723"/>
              <a:gd name="T10" fmla="*/ 0 h 23453"/>
              <a:gd name="T11" fmla="*/ 26723 w 26723"/>
              <a:gd name="T12" fmla="*/ 23453 h 23453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6723" h="23453" fill="none" extrusionOk="0">
                <a:moveTo>
                  <a:pt x="0" y="616"/>
                </a:moveTo>
                <a:cubicBezTo>
                  <a:pt x="1676" y="206"/>
                  <a:pt x="3396" y="-1"/>
                  <a:pt x="5123" y="0"/>
                </a:cubicBezTo>
                <a:cubicBezTo>
                  <a:pt x="17052" y="0"/>
                  <a:pt x="26723" y="9670"/>
                  <a:pt x="26723" y="21600"/>
                </a:cubicBezTo>
                <a:cubicBezTo>
                  <a:pt x="26723" y="22218"/>
                  <a:pt x="26696" y="22836"/>
                  <a:pt x="26643" y="23453"/>
                </a:cubicBezTo>
              </a:path>
              <a:path w="26723" h="23453" stroke="0" extrusionOk="0">
                <a:moveTo>
                  <a:pt x="0" y="616"/>
                </a:moveTo>
                <a:cubicBezTo>
                  <a:pt x="1676" y="206"/>
                  <a:pt x="3396" y="-1"/>
                  <a:pt x="5123" y="0"/>
                </a:cubicBezTo>
                <a:cubicBezTo>
                  <a:pt x="17052" y="0"/>
                  <a:pt x="26723" y="9670"/>
                  <a:pt x="26723" y="21600"/>
                </a:cubicBezTo>
                <a:cubicBezTo>
                  <a:pt x="26723" y="22218"/>
                  <a:pt x="26696" y="22836"/>
                  <a:pt x="26643" y="23453"/>
                </a:cubicBezTo>
                <a:lnTo>
                  <a:pt x="5123" y="21600"/>
                </a:lnTo>
                <a:lnTo>
                  <a:pt x="0" y="616"/>
                </a:lnTo>
                <a:close/>
              </a:path>
            </a:pathLst>
          </a:custGeom>
          <a:noFill/>
          <a:ln w="127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7" name="Arc 72">
            <a:extLst>
              <a:ext uri="{FF2B5EF4-FFF2-40B4-BE49-F238E27FC236}">
                <a16:creationId xmlns:a16="http://schemas.microsoft.com/office/drawing/2014/main" id="{74C4E0E3-31E9-45E9-9B36-80AD4227DBA2}"/>
              </a:ext>
            </a:extLst>
          </p:cNvPr>
          <p:cNvSpPr>
            <a:spLocks/>
          </p:cNvSpPr>
          <p:nvPr/>
        </p:nvSpPr>
        <p:spPr bwMode="auto">
          <a:xfrm rot="11231954">
            <a:off x="4911035" y="3931065"/>
            <a:ext cx="1103313" cy="909638"/>
          </a:xfrm>
          <a:custGeom>
            <a:avLst/>
            <a:gdLst>
              <a:gd name="T0" fmla="*/ 0 w 23445"/>
              <a:gd name="T1" fmla="*/ 2147483647 h 21600"/>
              <a:gd name="T2" fmla="*/ 2147483647 w 23445"/>
              <a:gd name="T3" fmla="*/ 2147483647 h 21600"/>
              <a:gd name="T4" fmla="*/ 2147483647 w 23445"/>
              <a:gd name="T5" fmla="*/ 2147483647 h 21600"/>
              <a:gd name="T6" fmla="*/ 0 60000 65536"/>
              <a:gd name="T7" fmla="*/ 0 60000 65536"/>
              <a:gd name="T8" fmla="*/ 0 60000 65536"/>
              <a:gd name="T9" fmla="*/ 0 w 23445"/>
              <a:gd name="T10" fmla="*/ 0 h 21600"/>
              <a:gd name="T11" fmla="*/ 23445 w 23445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3445" h="21600" fill="none" extrusionOk="0">
                <a:moveTo>
                  <a:pt x="-1" y="101"/>
                </a:moveTo>
                <a:cubicBezTo>
                  <a:pt x="695" y="33"/>
                  <a:pt x="1394" y="-1"/>
                  <a:pt x="2094" y="0"/>
                </a:cubicBezTo>
                <a:cubicBezTo>
                  <a:pt x="12760" y="0"/>
                  <a:pt x="21829" y="7785"/>
                  <a:pt x="23444" y="18329"/>
                </a:cubicBezTo>
              </a:path>
              <a:path w="23445" h="21600" stroke="0" extrusionOk="0">
                <a:moveTo>
                  <a:pt x="-1" y="101"/>
                </a:moveTo>
                <a:cubicBezTo>
                  <a:pt x="695" y="33"/>
                  <a:pt x="1394" y="-1"/>
                  <a:pt x="2094" y="0"/>
                </a:cubicBezTo>
                <a:cubicBezTo>
                  <a:pt x="12760" y="0"/>
                  <a:pt x="21829" y="7785"/>
                  <a:pt x="23444" y="18329"/>
                </a:cubicBezTo>
                <a:lnTo>
                  <a:pt x="2094" y="21600"/>
                </a:lnTo>
                <a:lnTo>
                  <a:pt x="-1" y="101"/>
                </a:lnTo>
                <a:close/>
              </a:path>
            </a:pathLst>
          </a:custGeom>
          <a:noFill/>
          <a:ln w="127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8" name="Picture 39">
            <a:extLst>
              <a:ext uri="{FF2B5EF4-FFF2-40B4-BE49-F238E27FC236}">
                <a16:creationId xmlns:a16="http://schemas.microsoft.com/office/drawing/2014/main" id="{02B8492D-1813-42A8-9E4F-10ADE08AED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7486" y="3877091"/>
            <a:ext cx="1057275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Arc 85">
            <a:extLst>
              <a:ext uri="{FF2B5EF4-FFF2-40B4-BE49-F238E27FC236}">
                <a16:creationId xmlns:a16="http://schemas.microsoft.com/office/drawing/2014/main" id="{F7F834BD-6227-447E-B241-FC6E86B9074D}"/>
              </a:ext>
            </a:extLst>
          </p:cNvPr>
          <p:cNvSpPr>
            <a:spLocks/>
          </p:cNvSpPr>
          <p:nvPr/>
        </p:nvSpPr>
        <p:spPr bwMode="auto">
          <a:xfrm rot="16500038">
            <a:off x="6029429" y="3801684"/>
            <a:ext cx="1017588" cy="1143000"/>
          </a:xfrm>
          <a:custGeom>
            <a:avLst/>
            <a:gdLst>
              <a:gd name="T0" fmla="*/ 0 w 24989"/>
              <a:gd name="T1" fmla="*/ 2147483647 h 21600"/>
              <a:gd name="T2" fmla="*/ 2147483647 w 24989"/>
              <a:gd name="T3" fmla="*/ 2147483647 h 21600"/>
              <a:gd name="T4" fmla="*/ 2147483647 w 24989"/>
              <a:gd name="T5" fmla="*/ 2147483647 h 21600"/>
              <a:gd name="T6" fmla="*/ 0 60000 65536"/>
              <a:gd name="T7" fmla="*/ 0 60000 65536"/>
              <a:gd name="T8" fmla="*/ 0 60000 65536"/>
              <a:gd name="T9" fmla="*/ 0 w 24989"/>
              <a:gd name="T10" fmla="*/ 0 h 21600"/>
              <a:gd name="T11" fmla="*/ 24989 w 24989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4989" h="21600" fill="none" extrusionOk="0">
                <a:moveTo>
                  <a:pt x="0" y="340"/>
                </a:moveTo>
                <a:cubicBezTo>
                  <a:pt x="1260" y="113"/>
                  <a:pt x="2538" y="-1"/>
                  <a:pt x="3819" y="0"/>
                </a:cubicBezTo>
                <a:cubicBezTo>
                  <a:pt x="14095" y="0"/>
                  <a:pt x="22949" y="7240"/>
                  <a:pt x="24989" y="17312"/>
                </a:cubicBezTo>
              </a:path>
              <a:path w="24989" h="21600" stroke="0" extrusionOk="0">
                <a:moveTo>
                  <a:pt x="0" y="340"/>
                </a:moveTo>
                <a:cubicBezTo>
                  <a:pt x="1260" y="113"/>
                  <a:pt x="2538" y="-1"/>
                  <a:pt x="3819" y="0"/>
                </a:cubicBezTo>
                <a:cubicBezTo>
                  <a:pt x="14095" y="0"/>
                  <a:pt x="22949" y="7240"/>
                  <a:pt x="24989" y="17312"/>
                </a:cubicBezTo>
                <a:lnTo>
                  <a:pt x="3819" y="21600"/>
                </a:lnTo>
                <a:lnTo>
                  <a:pt x="0" y="340"/>
                </a:lnTo>
                <a:close/>
              </a:path>
            </a:pathLst>
          </a:custGeom>
          <a:noFill/>
          <a:ln w="127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0" name="Arc 86">
            <a:extLst>
              <a:ext uri="{FF2B5EF4-FFF2-40B4-BE49-F238E27FC236}">
                <a16:creationId xmlns:a16="http://schemas.microsoft.com/office/drawing/2014/main" id="{862CE5DE-1045-44AE-B8B0-8A6E16AE44EA}"/>
              </a:ext>
            </a:extLst>
          </p:cNvPr>
          <p:cNvSpPr>
            <a:spLocks/>
          </p:cNvSpPr>
          <p:nvPr/>
        </p:nvSpPr>
        <p:spPr bwMode="auto">
          <a:xfrm rot="5400000">
            <a:off x="5861947" y="3856453"/>
            <a:ext cx="944563" cy="1119188"/>
          </a:xfrm>
          <a:custGeom>
            <a:avLst/>
            <a:gdLst>
              <a:gd name="T0" fmla="*/ 0 w 25170"/>
              <a:gd name="T1" fmla="*/ 2147483647 h 21600"/>
              <a:gd name="T2" fmla="*/ 2147483647 w 25170"/>
              <a:gd name="T3" fmla="*/ 2147483647 h 21600"/>
              <a:gd name="T4" fmla="*/ 2147483647 w 25170"/>
              <a:gd name="T5" fmla="*/ 2147483647 h 21600"/>
              <a:gd name="T6" fmla="*/ 0 60000 65536"/>
              <a:gd name="T7" fmla="*/ 0 60000 65536"/>
              <a:gd name="T8" fmla="*/ 0 60000 65536"/>
              <a:gd name="T9" fmla="*/ 0 w 25170"/>
              <a:gd name="T10" fmla="*/ 0 h 21600"/>
              <a:gd name="T11" fmla="*/ 25170 w 2517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5170" h="21600" fill="none" extrusionOk="0">
                <a:moveTo>
                  <a:pt x="0" y="340"/>
                </a:moveTo>
                <a:cubicBezTo>
                  <a:pt x="1260" y="113"/>
                  <a:pt x="2538" y="-1"/>
                  <a:pt x="3819" y="0"/>
                </a:cubicBezTo>
                <a:cubicBezTo>
                  <a:pt x="14485" y="0"/>
                  <a:pt x="23554" y="7785"/>
                  <a:pt x="25169" y="18329"/>
                </a:cubicBezTo>
              </a:path>
              <a:path w="25170" h="21600" stroke="0" extrusionOk="0">
                <a:moveTo>
                  <a:pt x="0" y="340"/>
                </a:moveTo>
                <a:cubicBezTo>
                  <a:pt x="1260" y="113"/>
                  <a:pt x="2538" y="-1"/>
                  <a:pt x="3819" y="0"/>
                </a:cubicBezTo>
                <a:cubicBezTo>
                  <a:pt x="14485" y="0"/>
                  <a:pt x="23554" y="7785"/>
                  <a:pt x="25169" y="18329"/>
                </a:cubicBezTo>
                <a:lnTo>
                  <a:pt x="3819" y="21600"/>
                </a:lnTo>
                <a:lnTo>
                  <a:pt x="0" y="340"/>
                </a:lnTo>
                <a:close/>
              </a:path>
            </a:pathLst>
          </a:custGeom>
          <a:noFill/>
          <a:ln w="127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1" name="Arc 85">
            <a:extLst>
              <a:ext uri="{FF2B5EF4-FFF2-40B4-BE49-F238E27FC236}">
                <a16:creationId xmlns:a16="http://schemas.microsoft.com/office/drawing/2014/main" id="{439F4D8D-4B1D-4F0E-8DA4-F180E11101A5}"/>
              </a:ext>
            </a:extLst>
          </p:cNvPr>
          <p:cNvSpPr>
            <a:spLocks/>
          </p:cNvSpPr>
          <p:nvPr/>
        </p:nvSpPr>
        <p:spPr bwMode="auto">
          <a:xfrm rot="16500038">
            <a:off x="5065817" y="4803396"/>
            <a:ext cx="925512" cy="1025525"/>
          </a:xfrm>
          <a:custGeom>
            <a:avLst/>
            <a:gdLst>
              <a:gd name="T0" fmla="*/ 0 w 24989"/>
              <a:gd name="T1" fmla="*/ 2147483647 h 21600"/>
              <a:gd name="T2" fmla="*/ 2147483647 w 24989"/>
              <a:gd name="T3" fmla="*/ 2147483647 h 21600"/>
              <a:gd name="T4" fmla="*/ 2147483647 w 24989"/>
              <a:gd name="T5" fmla="*/ 2147483647 h 21600"/>
              <a:gd name="T6" fmla="*/ 0 60000 65536"/>
              <a:gd name="T7" fmla="*/ 0 60000 65536"/>
              <a:gd name="T8" fmla="*/ 0 60000 65536"/>
              <a:gd name="T9" fmla="*/ 0 w 24989"/>
              <a:gd name="T10" fmla="*/ 0 h 21600"/>
              <a:gd name="T11" fmla="*/ 24989 w 24989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4989" h="21600" fill="none" extrusionOk="0">
                <a:moveTo>
                  <a:pt x="0" y="340"/>
                </a:moveTo>
                <a:cubicBezTo>
                  <a:pt x="1260" y="113"/>
                  <a:pt x="2538" y="-1"/>
                  <a:pt x="3819" y="0"/>
                </a:cubicBezTo>
                <a:cubicBezTo>
                  <a:pt x="14095" y="0"/>
                  <a:pt x="22949" y="7240"/>
                  <a:pt x="24989" y="17312"/>
                </a:cubicBezTo>
              </a:path>
              <a:path w="24989" h="21600" stroke="0" extrusionOk="0">
                <a:moveTo>
                  <a:pt x="0" y="340"/>
                </a:moveTo>
                <a:cubicBezTo>
                  <a:pt x="1260" y="113"/>
                  <a:pt x="2538" y="-1"/>
                  <a:pt x="3819" y="0"/>
                </a:cubicBezTo>
                <a:cubicBezTo>
                  <a:pt x="14095" y="0"/>
                  <a:pt x="22949" y="7240"/>
                  <a:pt x="24989" y="17312"/>
                </a:cubicBezTo>
                <a:lnTo>
                  <a:pt x="3819" y="21600"/>
                </a:lnTo>
                <a:lnTo>
                  <a:pt x="0" y="340"/>
                </a:lnTo>
                <a:close/>
              </a:path>
            </a:pathLst>
          </a:custGeom>
          <a:noFill/>
          <a:ln w="127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2" name="Arc 86">
            <a:extLst>
              <a:ext uri="{FF2B5EF4-FFF2-40B4-BE49-F238E27FC236}">
                <a16:creationId xmlns:a16="http://schemas.microsoft.com/office/drawing/2014/main" id="{08A58CBF-4B28-4F84-8650-047F6F402A43}"/>
              </a:ext>
            </a:extLst>
          </p:cNvPr>
          <p:cNvSpPr>
            <a:spLocks/>
          </p:cNvSpPr>
          <p:nvPr/>
        </p:nvSpPr>
        <p:spPr bwMode="auto">
          <a:xfrm rot="5400000">
            <a:off x="4922148" y="4715290"/>
            <a:ext cx="966787" cy="1046163"/>
          </a:xfrm>
          <a:custGeom>
            <a:avLst/>
            <a:gdLst>
              <a:gd name="T0" fmla="*/ 0 w 25170"/>
              <a:gd name="T1" fmla="*/ 2147483647 h 21600"/>
              <a:gd name="T2" fmla="*/ 2147483647 w 25170"/>
              <a:gd name="T3" fmla="*/ 2147483647 h 21600"/>
              <a:gd name="T4" fmla="*/ 2147483647 w 25170"/>
              <a:gd name="T5" fmla="*/ 2147483647 h 21600"/>
              <a:gd name="T6" fmla="*/ 0 60000 65536"/>
              <a:gd name="T7" fmla="*/ 0 60000 65536"/>
              <a:gd name="T8" fmla="*/ 0 60000 65536"/>
              <a:gd name="T9" fmla="*/ 0 w 25170"/>
              <a:gd name="T10" fmla="*/ 0 h 21600"/>
              <a:gd name="T11" fmla="*/ 25170 w 2517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5170" h="21600" fill="none" extrusionOk="0">
                <a:moveTo>
                  <a:pt x="0" y="340"/>
                </a:moveTo>
                <a:cubicBezTo>
                  <a:pt x="1260" y="113"/>
                  <a:pt x="2538" y="-1"/>
                  <a:pt x="3819" y="0"/>
                </a:cubicBezTo>
                <a:cubicBezTo>
                  <a:pt x="14485" y="0"/>
                  <a:pt x="23554" y="7785"/>
                  <a:pt x="25169" y="18329"/>
                </a:cubicBezTo>
              </a:path>
              <a:path w="25170" h="21600" stroke="0" extrusionOk="0">
                <a:moveTo>
                  <a:pt x="0" y="340"/>
                </a:moveTo>
                <a:cubicBezTo>
                  <a:pt x="1260" y="113"/>
                  <a:pt x="2538" y="-1"/>
                  <a:pt x="3819" y="0"/>
                </a:cubicBezTo>
                <a:cubicBezTo>
                  <a:pt x="14485" y="0"/>
                  <a:pt x="23554" y="7785"/>
                  <a:pt x="25169" y="18329"/>
                </a:cubicBezTo>
                <a:lnTo>
                  <a:pt x="3819" y="21600"/>
                </a:lnTo>
                <a:lnTo>
                  <a:pt x="0" y="340"/>
                </a:lnTo>
                <a:close/>
              </a:path>
            </a:pathLst>
          </a:custGeom>
          <a:noFill/>
          <a:ln w="127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3" name="Arc 80">
            <a:extLst>
              <a:ext uri="{FF2B5EF4-FFF2-40B4-BE49-F238E27FC236}">
                <a16:creationId xmlns:a16="http://schemas.microsoft.com/office/drawing/2014/main" id="{8B270477-FBE9-4001-9D3B-0278C165EF02}"/>
              </a:ext>
            </a:extLst>
          </p:cNvPr>
          <p:cNvSpPr>
            <a:spLocks/>
          </p:cNvSpPr>
          <p:nvPr/>
        </p:nvSpPr>
        <p:spPr bwMode="auto">
          <a:xfrm rot="11231954">
            <a:off x="5931798" y="4847053"/>
            <a:ext cx="1009650" cy="808037"/>
          </a:xfrm>
          <a:custGeom>
            <a:avLst/>
            <a:gdLst>
              <a:gd name="T0" fmla="*/ 0 w 25170"/>
              <a:gd name="T1" fmla="*/ 2147483647 h 21600"/>
              <a:gd name="T2" fmla="*/ 2147483647 w 25170"/>
              <a:gd name="T3" fmla="*/ 2147483647 h 21600"/>
              <a:gd name="T4" fmla="*/ 2147483647 w 25170"/>
              <a:gd name="T5" fmla="*/ 2147483647 h 21600"/>
              <a:gd name="T6" fmla="*/ 0 60000 65536"/>
              <a:gd name="T7" fmla="*/ 0 60000 65536"/>
              <a:gd name="T8" fmla="*/ 0 60000 65536"/>
              <a:gd name="T9" fmla="*/ 0 w 25170"/>
              <a:gd name="T10" fmla="*/ 0 h 21600"/>
              <a:gd name="T11" fmla="*/ 25170 w 2517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5170" h="21600" fill="none" extrusionOk="0">
                <a:moveTo>
                  <a:pt x="0" y="340"/>
                </a:moveTo>
                <a:cubicBezTo>
                  <a:pt x="1260" y="113"/>
                  <a:pt x="2538" y="-1"/>
                  <a:pt x="3819" y="0"/>
                </a:cubicBezTo>
                <a:cubicBezTo>
                  <a:pt x="14485" y="0"/>
                  <a:pt x="23554" y="7785"/>
                  <a:pt x="25169" y="18329"/>
                </a:cubicBezTo>
              </a:path>
              <a:path w="25170" h="21600" stroke="0" extrusionOk="0">
                <a:moveTo>
                  <a:pt x="0" y="340"/>
                </a:moveTo>
                <a:cubicBezTo>
                  <a:pt x="1260" y="113"/>
                  <a:pt x="2538" y="-1"/>
                  <a:pt x="3819" y="0"/>
                </a:cubicBezTo>
                <a:cubicBezTo>
                  <a:pt x="14485" y="0"/>
                  <a:pt x="23554" y="7785"/>
                  <a:pt x="25169" y="18329"/>
                </a:cubicBezTo>
                <a:lnTo>
                  <a:pt x="3819" y="21600"/>
                </a:lnTo>
                <a:lnTo>
                  <a:pt x="0" y="340"/>
                </a:lnTo>
                <a:close/>
              </a:path>
            </a:pathLst>
          </a:custGeom>
          <a:noFill/>
          <a:ln w="127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4" name="Arc 75">
            <a:extLst>
              <a:ext uri="{FF2B5EF4-FFF2-40B4-BE49-F238E27FC236}">
                <a16:creationId xmlns:a16="http://schemas.microsoft.com/office/drawing/2014/main" id="{BB6092BC-EB11-404F-AD08-C040D138CAAB}"/>
              </a:ext>
            </a:extLst>
          </p:cNvPr>
          <p:cNvSpPr>
            <a:spLocks/>
          </p:cNvSpPr>
          <p:nvPr/>
        </p:nvSpPr>
        <p:spPr bwMode="auto">
          <a:xfrm>
            <a:off x="5998473" y="4885153"/>
            <a:ext cx="866775" cy="935037"/>
          </a:xfrm>
          <a:custGeom>
            <a:avLst/>
            <a:gdLst>
              <a:gd name="T0" fmla="*/ 0 w 26723"/>
              <a:gd name="T1" fmla="*/ 2147483647 h 23453"/>
              <a:gd name="T2" fmla="*/ 2147483647 w 26723"/>
              <a:gd name="T3" fmla="*/ 2147483647 h 23453"/>
              <a:gd name="T4" fmla="*/ 2147483647 w 26723"/>
              <a:gd name="T5" fmla="*/ 2147483647 h 23453"/>
              <a:gd name="T6" fmla="*/ 0 60000 65536"/>
              <a:gd name="T7" fmla="*/ 0 60000 65536"/>
              <a:gd name="T8" fmla="*/ 0 60000 65536"/>
              <a:gd name="T9" fmla="*/ 0 w 26723"/>
              <a:gd name="T10" fmla="*/ 0 h 23453"/>
              <a:gd name="T11" fmla="*/ 26723 w 26723"/>
              <a:gd name="T12" fmla="*/ 23453 h 23453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6723" h="23453" fill="none" extrusionOk="0">
                <a:moveTo>
                  <a:pt x="0" y="616"/>
                </a:moveTo>
                <a:cubicBezTo>
                  <a:pt x="1676" y="206"/>
                  <a:pt x="3396" y="-1"/>
                  <a:pt x="5123" y="0"/>
                </a:cubicBezTo>
                <a:cubicBezTo>
                  <a:pt x="17052" y="0"/>
                  <a:pt x="26723" y="9670"/>
                  <a:pt x="26723" y="21600"/>
                </a:cubicBezTo>
                <a:cubicBezTo>
                  <a:pt x="26723" y="22218"/>
                  <a:pt x="26696" y="22836"/>
                  <a:pt x="26643" y="23453"/>
                </a:cubicBezTo>
              </a:path>
              <a:path w="26723" h="23453" stroke="0" extrusionOk="0">
                <a:moveTo>
                  <a:pt x="0" y="616"/>
                </a:moveTo>
                <a:cubicBezTo>
                  <a:pt x="1676" y="206"/>
                  <a:pt x="3396" y="-1"/>
                  <a:pt x="5123" y="0"/>
                </a:cubicBezTo>
                <a:cubicBezTo>
                  <a:pt x="17052" y="0"/>
                  <a:pt x="26723" y="9670"/>
                  <a:pt x="26723" y="21600"/>
                </a:cubicBezTo>
                <a:cubicBezTo>
                  <a:pt x="26723" y="22218"/>
                  <a:pt x="26696" y="22836"/>
                  <a:pt x="26643" y="23453"/>
                </a:cubicBezTo>
                <a:lnTo>
                  <a:pt x="5123" y="21600"/>
                </a:lnTo>
                <a:lnTo>
                  <a:pt x="0" y="616"/>
                </a:lnTo>
                <a:close/>
              </a:path>
            </a:pathLst>
          </a:custGeom>
          <a:noFill/>
          <a:ln w="127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5" name="Arc 82">
            <a:extLst>
              <a:ext uri="{FF2B5EF4-FFF2-40B4-BE49-F238E27FC236}">
                <a16:creationId xmlns:a16="http://schemas.microsoft.com/office/drawing/2014/main" id="{BF7ABAA9-CF88-4206-9BEC-A214F87DF49C}"/>
              </a:ext>
            </a:extLst>
          </p:cNvPr>
          <p:cNvSpPr>
            <a:spLocks/>
          </p:cNvSpPr>
          <p:nvPr/>
        </p:nvSpPr>
        <p:spPr bwMode="auto">
          <a:xfrm rot="11231954">
            <a:off x="6892235" y="3742153"/>
            <a:ext cx="993775" cy="1025525"/>
          </a:xfrm>
          <a:custGeom>
            <a:avLst/>
            <a:gdLst>
              <a:gd name="T0" fmla="*/ 0 w 24862"/>
              <a:gd name="T1" fmla="*/ 2147483647 h 21600"/>
              <a:gd name="T2" fmla="*/ 2147483647 w 24862"/>
              <a:gd name="T3" fmla="*/ 2147483647 h 21600"/>
              <a:gd name="T4" fmla="*/ 2147483647 w 24862"/>
              <a:gd name="T5" fmla="*/ 2147483647 h 21600"/>
              <a:gd name="T6" fmla="*/ 0 60000 65536"/>
              <a:gd name="T7" fmla="*/ 0 60000 65536"/>
              <a:gd name="T8" fmla="*/ 0 60000 65536"/>
              <a:gd name="T9" fmla="*/ 0 w 24862"/>
              <a:gd name="T10" fmla="*/ 0 h 21600"/>
              <a:gd name="T11" fmla="*/ 24862 w 24862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4862" h="21600" fill="none" extrusionOk="0">
                <a:moveTo>
                  <a:pt x="0" y="340"/>
                </a:moveTo>
                <a:cubicBezTo>
                  <a:pt x="1260" y="113"/>
                  <a:pt x="2538" y="-1"/>
                  <a:pt x="3819" y="0"/>
                </a:cubicBezTo>
                <a:cubicBezTo>
                  <a:pt x="13871" y="0"/>
                  <a:pt x="22594" y="6934"/>
                  <a:pt x="24862" y="16726"/>
                </a:cubicBezTo>
              </a:path>
              <a:path w="24862" h="21600" stroke="0" extrusionOk="0">
                <a:moveTo>
                  <a:pt x="0" y="340"/>
                </a:moveTo>
                <a:cubicBezTo>
                  <a:pt x="1260" y="113"/>
                  <a:pt x="2538" y="-1"/>
                  <a:pt x="3819" y="0"/>
                </a:cubicBezTo>
                <a:cubicBezTo>
                  <a:pt x="13871" y="0"/>
                  <a:pt x="22594" y="6934"/>
                  <a:pt x="24862" y="16726"/>
                </a:cubicBezTo>
                <a:lnTo>
                  <a:pt x="3819" y="21600"/>
                </a:lnTo>
                <a:lnTo>
                  <a:pt x="0" y="340"/>
                </a:lnTo>
                <a:close/>
              </a:path>
            </a:pathLst>
          </a:custGeom>
          <a:noFill/>
          <a:ln w="127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6" name="Picture 48">
            <a:extLst>
              <a:ext uri="{FF2B5EF4-FFF2-40B4-BE49-F238E27FC236}">
                <a16:creationId xmlns:a16="http://schemas.microsoft.com/office/drawing/2014/main" id="{736B1009-B353-409C-A717-ECA57E24A9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7160" y="3869153"/>
            <a:ext cx="947738" cy="96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Arc 85">
            <a:extLst>
              <a:ext uri="{FF2B5EF4-FFF2-40B4-BE49-F238E27FC236}">
                <a16:creationId xmlns:a16="http://schemas.microsoft.com/office/drawing/2014/main" id="{45DB23D3-B83A-4207-AEB0-9630540103F3}"/>
              </a:ext>
            </a:extLst>
          </p:cNvPr>
          <p:cNvSpPr>
            <a:spLocks/>
          </p:cNvSpPr>
          <p:nvPr/>
        </p:nvSpPr>
        <p:spPr bwMode="auto">
          <a:xfrm rot="16500038">
            <a:off x="7914586" y="3883440"/>
            <a:ext cx="963612" cy="973137"/>
          </a:xfrm>
          <a:custGeom>
            <a:avLst/>
            <a:gdLst>
              <a:gd name="T0" fmla="*/ 0 w 24989"/>
              <a:gd name="T1" fmla="*/ 2147483647 h 21600"/>
              <a:gd name="T2" fmla="*/ 2147483647 w 24989"/>
              <a:gd name="T3" fmla="*/ 2147483647 h 21600"/>
              <a:gd name="T4" fmla="*/ 2147483647 w 24989"/>
              <a:gd name="T5" fmla="*/ 2147483647 h 21600"/>
              <a:gd name="T6" fmla="*/ 0 60000 65536"/>
              <a:gd name="T7" fmla="*/ 0 60000 65536"/>
              <a:gd name="T8" fmla="*/ 0 60000 65536"/>
              <a:gd name="T9" fmla="*/ 0 w 24989"/>
              <a:gd name="T10" fmla="*/ 0 h 21600"/>
              <a:gd name="T11" fmla="*/ 24989 w 24989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4989" h="21600" fill="none" extrusionOk="0">
                <a:moveTo>
                  <a:pt x="0" y="340"/>
                </a:moveTo>
                <a:cubicBezTo>
                  <a:pt x="1260" y="113"/>
                  <a:pt x="2538" y="-1"/>
                  <a:pt x="3819" y="0"/>
                </a:cubicBezTo>
                <a:cubicBezTo>
                  <a:pt x="14095" y="0"/>
                  <a:pt x="22949" y="7240"/>
                  <a:pt x="24989" y="17312"/>
                </a:cubicBezTo>
              </a:path>
              <a:path w="24989" h="21600" stroke="0" extrusionOk="0">
                <a:moveTo>
                  <a:pt x="0" y="340"/>
                </a:moveTo>
                <a:cubicBezTo>
                  <a:pt x="1260" y="113"/>
                  <a:pt x="2538" y="-1"/>
                  <a:pt x="3819" y="0"/>
                </a:cubicBezTo>
                <a:cubicBezTo>
                  <a:pt x="14095" y="0"/>
                  <a:pt x="22949" y="7240"/>
                  <a:pt x="24989" y="17312"/>
                </a:cubicBezTo>
                <a:lnTo>
                  <a:pt x="3819" y="21600"/>
                </a:lnTo>
                <a:lnTo>
                  <a:pt x="0" y="340"/>
                </a:lnTo>
                <a:close/>
              </a:path>
            </a:pathLst>
          </a:custGeom>
          <a:noFill/>
          <a:ln w="127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8" name="Arc 86">
            <a:extLst>
              <a:ext uri="{FF2B5EF4-FFF2-40B4-BE49-F238E27FC236}">
                <a16:creationId xmlns:a16="http://schemas.microsoft.com/office/drawing/2014/main" id="{318F1A1D-E971-4FDB-9F87-5D748C64AB8A}"/>
              </a:ext>
            </a:extLst>
          </p:cNvPr>
          <p:cNvSpPr>
            <a:spLocks/>
          </p:cNvSpPr>
          <p:nvPr/>
        </p:nvSpPr>
        <p:spPr bwMode="auto">
          <a:xfrm rot="5400000">
            <a:off x="7761391" y="3747709"/>
            <a:ext cx="909638" cy="1168400"/>
          </a:xfrm>
          <a:custGeom>
            <a:avLst/>
            <a:gdLst>
              <a:gd name="T0" fmla="*/ 0 w 25170"/>
              <a:gd name="T1" fmla="*/ 2147483647 h 21600"/>
              <a:gd name="T2" fmla="*/ 2147483647 w 25170"/>
              <a:gd name="T3" fmla="*/ 2147483647 h 21600"/>
              <a:gd name="T4" fmla="*/ 2147483647 w 25170"/>
              <a:gd name="T5" fmla="*/ 2147483647 h 21600"/>
              <a:gd name="T6" fmla="*/ 0 60000 65536"/>
              <a:gd name="T7" fmla="*/ 0 60000 65536"/>
              <a:gd name="T8" fmla="*/ 0 60000 65536"/>
              <a:gd name="T9" fmla="*/ 0 w 25170"/>
              <a:gd name="T10" fmla="*/ 0 h 21600"/>
              <a:gd name="T11" fmla="*/ 25170 w 2517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5170" h="21600" fill="none" extrusionOk="0">
                <a:moveTo>
                  <a:pt x="0" y="340"/>
                </a:moveTo>
                <a:cubicBezTo>
                  <a:pt x="1260" y="113"/>
                  <a:pt x="2538" y="-1"/>
                  <a:pt x="3819" y="0"/>
                </a:cubicBezTo>
                <a:cubicBezTo>
                  <a:pt x="14485" y="0"/>
                  <a:pt x="23554" y="7785"/>
                  <a:pt x="25169" y="18329"/>
                </a:cubicBezTo>
              </a:path>
              <a:path w="25170" h="21600" stroke="0" extrusionOk="0">
                <a:moveTo>
                  <a:pt x="0" y="340"/>
                </a:moveTo>
                <a:cubicBezTo>
                  <a:pt x="1260" y="113"/>
                  <a:pt x="2538" y="-1"/>
                  <a:pt x="3819" y="0"/>
                </a:cubicBezTo>
                <a:cubicBezTo>
                  <a:pt x="14485" y="0"/>
                  <a:pt x="23554" y="7785"/>
                  <a:pt x="25169" y="18329"/>
                </a:cubicBezTo>
                <a:lnTo>
                  <a:pt x="3819" y="21600"/>
                </a:lnTo>
                <a:lnTo>
                  <a:pt x="0" y="340"/>
                </a:lnTo>
                <a:close/>
              </a:path>
            </a:pathLst>
          </a:custGeom>
          <a:noFill/>
          <a:ln w="127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9" name="Arc 85">
            <a:extLst>
              <a:ext uri="{FF2B5EF4-FFF2-40B4-BE49-F238E27FC236}">
                <a16:creationId xmlns:a16="http://schemas.microsoft.com/office/drawing/2014/main" id="{574A0754-2DD2-4136-9E89-6F86556FFD22}"/>
              </a:ext>
            </a:extLst>
          </p:cNvPr>
          <p:cNvSpPr>
            <a:spLocks/>
          </p:cNvSpPr>
          <p:nvPr/>
        </p:nvSpPr>
        <p:spPr bwMode="auto">
          <a:xfrm rot="16500038">
            <a:off x="6945417" y="4795458"/>
            <a:ext cx="1028700" cy="1033463"/>
          </a:xfrm>
          <a:custGeom>
            <a:avLst/>
            <a:gdLst>
              <a:gd name="T0" fmla="*/ 0 w 24989"/>
              <a:gd name="T1" fmla="*/ 2147483647 h 21600"/>
              <a:gd name="T2" fmla="*/ 2147483647 w 24989"/>
              <a:gd name="T3" fmla="*/ 2147483647 h 21600"/>
              <a:gd name="T4" fmla="*/ 2147483647 w 24989"/>
              <a:gd name="T5" fmla="*/ 2147483647 h 21600"/>
              <a:gd name="T6" fmla="*/ 0 60000 65536"/>
              <a:gd name="T7" fmla="*/ 0 60000 65536"/>
              <a:gd name="T8" fmla="*/ 0 60000 65536"/>
              <a:gd name="T9" fmla="*/ 0 w 24989"/>
              <a:gd name="T10" fmla="*/ 0 h 21600"/>
              <a:gd name="T11" fmla="*/ 24989 w 24989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4989" h="21600" fill="none" extrusionOk="0">
                <a:moveTo>
                  <a:pt x="0" y="340"/>
                </a:moveTo>
                <a:cubicBezTo>
                  <a:pt x="1260" y="113"/>
                  <a:pt x="2538" y="-1"/>
                  <a:pt x="3819" y="0"/>
                </a:cubicBezTo>
                <a:cubicBezTo>
                  <a:pt x="14095" y="0"/>
                  <a:pt x="22949" y="7240"/>
                  <a:pt x="24989" y="17312"/>
                </a:cubicBezTo>
              </a:path>
              <a:path w="24989" h="21600" stroke="0" extrusionOk="0">
                <a:moveTo>
                  <a:pt x="0" y="340"/>
                </a:moveTo>
                <a:cubicBezTo>
                  <a:pt x="1260" y="113"/>
                  <a:pt x="2538" y="-1"/>
                  <a:pt x="3819" y="0"/>
                </a:cubicBezTo>
                <a:cubicBezTo>
                  <a:pt x="14095" y="0"/>
                  <a:pt x="22949" y="7240"/>
                  <a:pt x="24989" y="17312"/>
                </a:cubicBezTo>
                <a:lnTo>
                  <a:pt x="3819" y="21600"/>
                </a:lnTo>
                <a:lnTo>
                  <a:pt x="0" y="340"/>
                </a:lnTo>
                <a:close/>
              </a:path>
            </a:pathLst>
          </a:custGeom>
          <a:noFill/>
          <a:ln w="127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0" name="Arc 86">
            <a:extLst>
              <a:ext uri="{FF2B5EF4-FFF2-40B4-BE49-F238E27FC236}">
                <a16:creationId xmlns:a16="http://schemas.microsoft.com/office/drawing/2014/main" id="{D80CC337-E099-4423-BBB6-B0E1ECA9A031}"/>
              </a:ext>
            </a:extLst>
          </p:cNvPr>
          <p:cNvSpPr>
            <a:spLocks/>
          </p:cNvSpPr>
          <p:nvPr/>
        </p:nvSpPr>
        <p:spPr bwMode="auto">
          <a:xfrm rot="5400000">
            <a:off x="6782697" y="4666078"/>
            <a:ext cx="1006475" cy="1149350"/>
          </a:xfrm>
          <a:custGeom>
            <a:avLst/>
            <a:gdLst>
              <a:gd name="T0" fmla="*/ 0 w 25170"/>
              <a:gd name="T1" fmla="*/ 2147483647 h 21600"/>
              <a:gd name="T2" fmla="*/ 2147483647 w 25170"/>
              <a:gd name="T3" fmla="*/ 2147483647 h 21600"/>
              <a:gd name="T4" fmla="*/ 2147483647 w 25170"/>
              <a:gd name="T5" fmla="*/ 2147483647 h 21600"/>
              <a:gd name="T6" fmla="*/ 0 60000 65536"/>
              <a:gd name="T7" fmla="*/ 0 60000 65536"/>
              <a:gd name="T8" fmla="*/ 0 60000 65536"/>
              <a:gd name="T9" fmla="*/ 0 w 25170"/>
              <a:gd name="T10" fmla="*/ 0 h 21600"/>
              <a:gd name="T11" fmla="*/ 25170 w 2517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5170" h="21600" fill="none" extrusionOk="0">
                <a:moveTo>
                  <a:pt x="0" y="340"/>
                </a:moveTo>
                <a:cubicBezTo>
                  <a:pt x="1260" y="113"/>
                  <a:pt x="2538" y="-1"/>
                  <a:pt x="3819" y="0"/>
                </a:cubicBezTo>
                <a:cubicBezTo>
                  <a:pt x="14485" y="0"/>
                  <a:pt x="23554" y="7785"/>
                  <a:pt x="25169" y="18329"/>
                </a:cubicBezTo>
              </a:path>
              <a:path w="25170" h="21600" stroke="0" extrusionOk="0">
                <a:moveTo>
                  <a:pt x="0" y="340"/>
                </a:moveTo>
                <a:cubicBezTo>
                  <a:pt x="1260" y="113"/>
                  <a:pt x="2538" y="-1"/>
                  <a:pt x="3819" y="0"/>
                </a:cubicBezTo>
                <a:cubicBezTo>
                  <a:pt x="14485" y="0"/>
                  <a:pt x="23554" y="7785"/>
                  <a:pt x="25169" y="18329"/>
                </a:cubicBezTo>
                <a:lnTo>
                  <a:pt x="3819" y="21600"/>
                </a:lnTo>
                <a:lnTo>
                  <a:pt x="0" y="340"/>
                </a:lnTo>
                <a:close/>
              </a:path>
            </a:pathLst>
          </a:custGeom>
          <a:noFill/>
          <a:ln w="127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1" name="Arc 80">
            <a:extLst>
              <a:ext uri="{FF2B5EF4-FFF2-40B4-BE49-F238E27FC236}">
                <a16:creationId xmlns:a16="http://schemas.microsoft.com/office/drawing/2014/main" id="{0944E43F-91DB-413E-9307-2A75C8D5A354}"/>
              </a:ext>
            </a:extLst>
          </p:cNvPr>
          <p:cNvSpPr>
            <a:spLocks/>
          </p:cNvSpPr>
          <p:nvPr/>
        </p:nvSpPr>
        <p:spPr bwMode="auto">
          <a:xfrm rot="11231954">
            <a:off x="7830448" y="4788315"/>
            <a:ext cx="954087" cy="862013"/>
          </a:xfrm>
          <a:custGeom>
            <a:avLst/>
            <a:gdLst>
              <a:gd name="T0" fmla="*/ 0 w 25170"/>
              <a:gd name="T1" fmla="*/ 2147483647 h 21600"/>
              <a:gd name="T2" fmla="*/ 2147483647 w 25170"/>
              <a:gd name="T3" fmla="*/ 2147483647 h 21600"/>
              <a:gd name="T4" fmla="*/ 2147483647 w 25170"/>
              <a:gd name="T5" fmla="*/ 2147483647 h 21600"/>
              <a:gd name="T6" fmla="*/ 0 60000 65536"/>
              <a:gd name="T7" fmla="*/ 0 60000 65536"/>
              <a:gd name="T8" fmla="*/ 0 60000 65536"/>
              <a:gd name="T9" fmla="*/ 0 w 25170"/>
              <a:gd name="T10" fmla="*/ 0 h 21600"/>
              <a:gd name="T11" fmla="*/ 25170 w 2517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5170" h="21600" fill="none" extrusionOk="0">
                <a:moveTo>
                  <a:pt x="0" y="340"/>
                </a:moveTo>
                <a:cubicBezTo>
                  <a:pt x="1260" y="113"/>
                  <a:pt x="2538" y="-1"/>
                  <a:pt x="3819" y="0"/>
                </a:cubicBezTo>
                <a:cubicBezTo>
                  <a:pt x="14485" y="0"/>
                  <a:pt x="23554" y="7785"/>
                  <a:pt x="25169" y="18329"/>
                </a:cubicBezTo>
              </a:path>
              <a:path w="25170" h="21600" stroke="0" extrusionOk="0">
                <a:moveTo>
                  <a:pt x="0" y="340"/>
                </a:moveTo>
                <a:cubicBezTo>
                  <a:pt x="1260" y="113"/>
                  <a:pt x="2538" y="-1"/>
                  <a:pt x="3819" y="0"/>
                </a:cubicBezTo>
                <a:cubicBezTo>
                  <a:pt x="14485" y="0"/>
                  <a:pt x="23554" y="7785"/>
                  <a:pt x="25169" y="18329"/>
                </a:cubicBezTo>
                <a:lnTo>
                  <a:pt x="3819" y="21600"/>
                </a:lnTo>
                <a:lnTo>
                  <a:pt x="0" y="340"/>
                </a:lnTo>
                <a:close/>
              </a:path>
            </a:pathLst>
          </a:custGeom>
          <a:noFill/>
          <a:ln w="127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2" name="Arc 75">
            <a:extLst>
              <a:ext uri="{FF2B5EF4-FFF2-40B4-BE49-F238E27FC236}">
                <a16:creationId xmlns:a16="http://schemas.microsoft.com/office/drawing/2014/main" id="{04D70715-1181-4D3E-BF8B-D4D49C7FD60B}"/>
              </a:ext>
            </a:extLst>
          </p:cNvPr>
          <p:cNvSpPr>
            <a:spLocks/>
          </p:cNvSpPr>
          <p:nvPr/>
        </p:nvSpPr>
        <p:spPr bwMode="auto">
          <a:xfrm>
            <a:off x="7909823" y="4774028"/>
            <a:ext cx="842962" cy="873125"/>
          </a:xfrm>
          <a:custGeom>
            <a:avLst/>
            <a:gdLst>
              <a:gd name="T0" fmla="*/ 0 w 26723"/>
              <a:gd name="T1" fmla="*/ 2147483647 h 23453"/>
              <a:gd name="T2" fmla="*/ 2147483647 w 26723"/>
              <a:gd name="T3" fmla="*/ 2147483647 h 23453"/>
              <a:gd name="T4" fmla="*/ 2147483647 w 26723"/>
              <a:gd name="T5" fmla="*/ 2147483647 h 23453"/>
              <a:gd name="T6" fmla="*/ 0 60000 65536"/>
              <a:gd name="T7" fmla="*/ 0 60000 65536"/>
              <a:gd name="T8" fmla="*/ 0 60000 65536"/>
              <a:gd name="T9" fmla="*/ 0 w 26723"/>
              <a:gd name="T10" fmla="*/ 0 h 23453"/>
              <a:gd name="T11" fmla="*/ 26723 w 26723"/>
              <a:gd name="T12" fmla="*/ 23453 h 23453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6723" h="23453" fill="none" extrusionOk="0">
                <a:moveTo>
                  <a:pt x="0" y="616"/>
                </a:moveTo>
                <a:cubicBezTo>
                  <a:pt x="1676" y="206"/>
                  <a:pt x="3396" y="-1"/>
                  <a:pt x="5123" y="0"/>
                </a:cubicBezTo>
                <a:cubicBezTo>
                  <a:pt x="17052" y="0"/>
                  <a:pt x="26723" y="9670"/>
                  <a:pt x="26723" y="21600"/>
                </a:cubicBezTo>
                <a:cubicBezTo>
                  <a:pt x="26723" y="22218"/>
                  <a:pt x="26696" y="22836"/>
                  <a:pt x="26643" y="23453"/>
                </a:cubicBezTo>
              </a:path>
              <a:path w="26723" h="23453" stroke="0" extrusionOk="0">
                <a:moveTo>
                  <a:pt x="0" y="616"/>
                </a:moveTo>
                <a:cubicBezTo>
                  <a:pt x="1676" y="206"/>
                  <a:pt x="3396" y="-1"/>
                  <a:pt x="5123" y="0"/>
                </a:cubicBezTo>
                <a:cubicBezTo>
                  <a:pt x="17052" y="0"/>
                  <a:pt x="26723" y="9670"/>
                  <a:pt x="26723" y="21600"/>
                </a:cubicBezTo>
                <a:cubicBezTo>
                  <a:pt x="26723" y="22218"/>
                  <a:pt x="26696" y="22836"/>
                  <a:pt x="26643" y="23453"/>
                </a:cubicBezTo>
                <a:lnTo>
                  <a:pt x="5123" y="21600"/>
                </a:lnTo>
                <a:lnTo>
                  <a:pt x="0" y="616"/>
                </a:lnTo>
                <a:close/>
              </a:path>
            </a:pathLst>
          </a:custGeom>
          <a:noFill/>
          <a:ln w="127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3" name="Left Brace 55">
            <a:extLst>
              <a:ext uri="{FF2B5EF4-FFF2-40B4-BE49-F238E27FC236}">
                <a16:creationId xmlns:a16="http://schemas.microsoft.com/office/drawing/2014/main" id="{BD7B7B20-74C2-4EB7-93CC-DA0650DD8AC0}"/>
              </a:ext>
            </a:extLst>
          </p:cNvPr>
          <p:cNvSpPr/>
          <p:nvPr/>
        </p:nvSpPr>
        <p:spPr>
          <a:xfrm rot="5400000">
            <a:off x="3763273" y="2721390"/>
            <a:ext cx="355600" cy="1879600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Text Box 8">
            <a:extLst>
              <a:ext uri="{FF2B5EF4-FFF2-40B4-BE49-F238E27FC236}">
                <a16:creationId xmlns:a16="http://schemas.microsoft.com/office/drawing/2014/main" id="{51DE0AE0-A411-4BA7-9098-32DBA805FA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75948" y="3029365"/>
            <a:ext cx="103586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b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20 cm</a:t>
            </a:r>
          </a:p>
        </p:txBody>
      </p:sp>
      <p:sp>
        <p:nvSpPr>
          <p:cNvPr id="45" name="Title 1">
            <a:extLst>
              <a:ext uri="{FF2B5EF4-FFF2-40B4-BE49-F238E27FC236}">
                <a16:creationId xmlns:a16="http://schemas.microsoft.com/office/drawing/2014/main" id="{F00C9C20-6CA3-49A6-B587-68E1227650B1}"/>
              </a:ext>
            </a:extLst>
          </p:cNvPr>
          <p:cNvSpPr txBox="1">
            <a:spLocks/>
          </p:cNvSpPr>
          <p:nvPr/>
        </p:nvSpPr>
        <p:spPr bwMode="auto">
          <a:xfrm>
            <a:off x="1628049" y="988376"/>
            <a:ext cx="10192889" cy="1293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6858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6858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6858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6858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6858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vi-VN" altLang="en-US" sz="3200" b="1" u="sng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</a:t>
            </a:r>
            <a:r>
              <a:rPr lang="vi-VN" altLang="en-US" sz="3200" b="1" u="sng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3</a:t>
            </a:r>
            <a:r>
              <a:rPr lang="vi-VN" altLang="en-US" sz="32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r>
              <a:rPr lang="vi-VN" alt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Mỗi</a:t>
            </a:r>
            <a:r>
              <a:rPr lang="vi-VN" altLang="en-US" sz="32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viên </a:t>
            </a:r>
            <a:r>
              <a:rPr lang="vi-VN" alt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gạch</a:t>
            </a:r>
            <a:r>
              <a:rPr lang="vi-VN" altLang="en-US" sz="32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vi-VN" altLang="en-US" sz="32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vuông </a:t>
            </a:r>
            <a:r>
              <a:rPr lang="vi-VN" alt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vi-VN" altLang="en-US" sz="32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cạnh</a:t>
            </a:r>
            <a:r>
              <a:rPr lang="vi-VN" altLang="en-US" sz="32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20 </a:t>
            </a:r>
            <a:r>
              <a:rPr lang="vi-VN" alt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cm</a:t>
            </a:r>
            <a:r>
              <a:rPr lang="vi-VN" altLang="en-US" sz="32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r>
              <a:rPr lang="vi-VN" alt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Tính</a:t>
            </a:r>
            <a:r>
              <a:rPr lang="vi-VN" altLang="en-US" sz="32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chu vi </a:t>
            </a:r>
            <a:r>
              <a:rPr lang="vi-VN" alt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vi-VN" altLang="en-US" sz="32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chữ</a:t>
            </a:r>
            <a:r>
              <a:rPr lang="vi-VN" altLang="en-US" sz="32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nhật</a:t>
            </a:r>
            <a:r>
              <a:rPr lang="vi-VN" altLang="en-US" sz="32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ghép</a:t>
            </a:r>
            <a:r>
              <a:rPr lang="vi-VN" altLang="en-US" sz="32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bởi</a:t>
            </a:r>
            <a:r>
              <a:rPr lang="vi-VN" altLang="en-US" sz="32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3 viên </a:t>
            </a:r>
            <a:r>
              <a:rPr lang="vi-VN" alt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gạch</a:t>
            </a:r>
            <a:r>
              <a:rPr lang="vi-VN" altLang="en-US" sz="32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như </a:t>
            </a:r>
            <a:r>
              <a:rPr lang="vi-VN" alt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thế</a:t>
            </a:r>
            <a:r>
              <a:rPr lang="vi-VN" altLang="en-US" sz="32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r>
              <a:rPr lang="en-US" altLang="en-US" sz="32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2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(xem </a:t>
            </a:r>
            <a:r>
              <a:rPr lang="vi-VN" alt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vi-VN" altLang="en-US" sz="32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vẽ</a:t>
            </a:r>
            <a:r>
              <a:rPr lang="vi-VN" altLang="en-US" sz="32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275070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2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43" grpId="0" animBg="1"/>
      <p:bldP spid="44" grpId="0"/>
      <p:bldP spid="4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9C9D47C7-EDFE-4A75-B0E8-A3D71B4626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1554" y="557542"/>
            <a:ext cx="7900585" cy="5843257"/>
          </a:xfrm>
          <a:prstGeom prst="rect">
            <a:avLst/>
          </a:prstGeom>
        </p:spPr>
      </p:pic>
      <p:sp>
        <p:nvSpPr>
          <p:cNvPr id="5" name="Text Box 15">
            <a:extLst>
              <a:ext uri="{FF2B5EF4-FFF2-40B4-BE49-F238E27FC236}">
                <a16:creationId xmlns:a16="http://schemas.microsoft.com/office/drawing/2014/main" id="{A2C3BD6A-E492-4B0A-9CB7-79C2A4C12A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8886" y="752061"/>
            <a:ext cx="8153400" cy="440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</a:t>
            </a:r>
            <a:r>
              <a:rPr lang="en-US" altLang="vi-VN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3:     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altLang="vi-VN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</a:t>
            </a:r>
            <a:r>
              <a:rPr lang="en-US" altLang="vi-VN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giải</a:t>
            </a:r>
            <a:endParaRPr lang="en-US" altLang="vi-VN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50000"/>
              </a:spcBef>
            </a:pPr>
            <a:r>
              <a:rPr lang="en-US" altLang="vi-VN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Chiều</a:t>
            </a:r>
            <a:r>
              <a:rPr lang="en-US" altLang="vi-VN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dài</a:t>
            </a:r>
            <a:r>
              <a:rPr lang="en-US" altLang="vi-VN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altLang="vi-VN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chữ</a:t>
            </a:r>
            <a:r>
              <a:rPr lang="en-US" altLang="vi-VN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nhật</a:t>
            </a:r>
            <a:r>
              <a:rPr lang="en-US" altLang="vi-VN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altLang="vi-VN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altLang="vi-VN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    20 x 3 = 60 (cm)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altLang="vi-VN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Chu vi </a:t>
            </a:r>
            <a:r>
              <a:rPr lang="en-US" altLang="vi-VN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altLang="vi-VN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chữ</a:t>
            </a:r>
            <a:r>
              <a:rPr lang="en-US" altLang="vi-VN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nhật</a:t>
            </a:r>
            <a:r>
              <a:rPr lang="en-US" altLang="vi-VN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altLang="vi-VN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altLang="vi-VN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  (60+20) × 2 = 160 (cm)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altLang="vi-VN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                    </a:t>
            </a:r>
            <a:r>
              <a:rPr lang="en-US" altLang="vi-VN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Đáp</a:t>
            </a:r>
            <a:r>
              <a:rPr lang="en-US" altLang="vi-VN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altLang="vi-VN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160 cm </a:t>
            </a:r>
          </a:p>
        </p:txBody>
      </p:sp>
    </p:spTree>
    <p:extLst>
      <p:ext uri="{BB962C8B-B14F-4D97-AF65-F5344CB8AC3E}">
        <p14:creationId xmlns:p14="http://schemas.microsoft.com/office/powerpoint/2010/main" val="1203260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 Box 5">
            <a:extLst>
              <a:ext uri="{FF2B5EF4-FFF2-40B4-BE49-F238E27FC236}">
                <a16:creationId xmlns:a16="http://schemas.microsoft.com/office/drawing/2014/main" id="{5D871892-F6B5-4F58-A9B6-4024249FB4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2766" y="1216923"/>
            <a:ext cx="84582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b="1" u="sng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 4</a:t>
            </a:r>
            <a:r>
              <a:rPr lang="en-US" altLang="vi-VN" b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Đo độ dài rồi tính chu vi hình vuông MNPQ:</a:t>
            </a:r>
          </a:p>
        </p:txBody>
      </p:sp>
      <p:sp>
        <p:nvSpPr>
          <p:cNvPr id="25" name="Rectangle 6">
            <a:extLst>
              <a:ext uri="{FF2B5EF4-FFF2-40B4-BE49-F238E27FC236}">
                <a16:creationId xmlns:a16="http://schemas.microsoft.com/office/drawing/2014/main" id="{122A2358-A4E0-4CC9-90B2-656A25B6F0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61591" y="2271023"/>
            <a:ext cx="1752600" cy="17526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altLang="vi-VN" b="1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 Box 7">
            <a:extLst>
              <a:ext uri="{FF2B5EF4-FFF2-40B4-BE49-F238E27FC236}">
                <a16:creationId xmlns:a16="http://schemas.microsoft.com/office/drawing/2014/main" id="{091BD154-407B-4480-BD8B-EE7B20832D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18691" y="1890023"/>
            <a:ext cx="4572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2000" b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</a:t>
            </a:r>
          </a:p>
        </p:txBody>
      </p:sp>
      <p:sp>
        <p:nvSpPr>
          <p:cNvPr id="36" name="Text Box 8">
            <a:extLst>
              <a:ext uri="{FF2B5EF4-FFF2-40B4-BE49-F238E27FC236}">
                <a16:creationId xmlns:a16="http://schemas.microsoft.com/office/drawing/2014/main" id="{9CFA6F38-B249-4BDB-8A46-3FFC98F4E9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72916" y="1890023"/>
            <a:ext cx="4572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2000" b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</a:t>
            </a:r>
          </a:p>
        </p:txBody>
      </p:sp>
      <p:sp>
        <p:nvSpPr>
          <p:cNvPr id="37" name="Text Box 9">
            <a:extLst>
              <a:ext uri="{FF2B5EF4-FFF2-40B4-BE49-F238E27FC236}">
                <a16:creationId xmlns:a16="http://schemas.microsoft.com/office/drawing/2014/main" id="{5EAF8774-FCAB-4D61-8571-2A647D7327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87204" y="3969648"/>
            <a:ext cx="4572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2000" b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</a:t>
            </a:r>
          </a:p>
        </p:txBody>
      </p:sp>
      <p:sp>
        <p:nvSpPr>
          <p:cNvPr id="38" name="Text Box 10">
            <a:extLst>
              <a:ext uri="{FF2B5EF4-FFF2-40B4-BE49-F238E27FC236}">
                <a16:creationId xmlns:a16="http://schemas.microsoft.com/office/drawing/2014/main" id="{3D97D788-CA7C-4EB1-9B5F-F1284EC2BC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7266" y="3939485"/>
            <a:ext cx="4572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2000" b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</a:t>
            </a:r>
          </a:p>
        </p:txBody>
      </p:sp>
      <p:sp>
        <p:nvSpPr>
          <p:cNvPr id="39" name="Text Box 11">
            <a:extLst>
              <a:ext uri="{FF2B5EF4-FFF2-40B4-BE49-F238E27FC236}">
                <a16:creationId xmlns:a16="http://schemas.microsoft.com/office/drawing/2014/main" id="{5FCF1095-0E55-4A76-AB31-BA2C9BBD41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18791" y="1890023"/>
            <a:ext cx="762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20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3cm</a:t>
            </a:r>
          </a:p>
        </p:txBody>
      </p:sp>
      <p:sp>
        <p:nvSpPr>
          <p:cNvPr id="40" name="Text Box 12">
            <a:extLst>
              <a:ext uri="{FF2B5EF4-FFF2-40B4-BE49-F238E27FC236}">
                <a16:creationId xmlns:a16="http://schemas.microsoft.com/office/drawing/2014/main" id="{C6275330-AB38-4E9B-A670-A23D4DD6FF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5791" y="2956823"/>
            <a:ext cx="762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20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3cm</a:t>
            </a:r>
          </a:p>
        </p:txBody>
      </p:sp>
      <p:sp>
        <p:nvSpPr>
          <p:cNvPr id="41" name="Text Box 13">
            <a:extLst>
              <a:ext uri="{FF2B5EF4-FFF2-40B4-BE49-F238E27FC236}">
                <a16:creationId xmlns:a16="http://schemas.microsoft.com/office/drawing/2014/main" id="{427C1347-CC19-4D53-820E-7E8A8040B4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14191" y="3033023"/>
            <a:ext cx="9144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20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3cm</a:t>
            </a:r>
          </a:p>
        </p:txBody>
      </p:sp>
      <p:sp>
        <p:nvSpPr>
          <p:cNvPr id="42" name="Text Box 14">
            <a:extLst>
              <a:ext uri="{FF2B5EF4-FFF2-40B4-BE49-F238E27FC236}">
                <a16:creationId xmlns:a16="http://schemas.microsoft.com/office/drawing/2014/main" id="{7B3D56F3-1A29-48DD-B41D-4BAF0EBED6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18791" y="4023623"/>
            <a:ext cx="762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20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3cm</a:t>
            </a:r>
          </a:p>
        </p:txBody>
      </p:sp>
      <p:sp>
        <p:nvSpPr>
          <p:cNvPr id="43" name="Text Box 15">
            <a:extLst>
              <a:ext uri="{FF2B5EF4-FFF2-40B4-BE49-F238E27FC236}">
                <a16:creationId xmlns:a16="http://schemas.microsoft.com/office/drawing/2014/main" id="{AE83808F-42C4-4BD0-9875-EF16BA616C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28591" y="2194823"/>
            <a:ext cx="5029200" cy="2443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b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             Bài giải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vi-VN" b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Chu vi hình vuông MNPQ là: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vi-VN" b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         3 x 4 = 12 (cm)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vi-VN" b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                 Đáp số: 12 cm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73910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 animBg="1"/>
      <p:bldP spid="26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029"/>
  <p:tag name="MH_LIBRARY" val="GRAPHIC"/>
  <p:tag name="MH_TYPE" val="SubTitle"/>
  <p:tag name="MH_ORDER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029"/>
  <p:tag name="MH_LIBRARY" val="GRAPHIC"/>
  <p:tag name="MH_TYPE" val="Other"/>
  <p:tag name="MH_ORDER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029"/>
  <p:tag name="MH_LIBRARY" val="GRAPHIC"/>
  <p:tag name="MH_TYPE" val="Other"/>
  <p:tag name="MH_ORDER" val="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4"/>
  <p:tag name="MH_CATEGORY" val="#LiuChBZh#"/>
  <p:tag name="MH_LAYOUT" val="SubTitleText"/>
  <p:tag name="MH" val="20180421204013"/>
  <p:tag name="MH_LIBRARY" val="GRAPHIC"/>
</p:tagLst>
</file>

<file path=ppt/theme/theme1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包图主题2</Template>
  <TotalTime>467</TotalTime>
  <Words>349</Words>
  <Application>Microsoft Office PowerPoint</Application>
  <PresentationFormat>Màn hình rộng</PresentationFormat>
  <Paragraphs>73</Paragraphs>
  <Slides>10</Slides>
  <Notes>10</Notes>
  <HiddenSlides>0</HiddenSlides>
  <MMClips>2</MMClips>
  <ScaleCrop>false</ScaleCrop>
  <HeadingPairs>
    <vt:vector size="6" baseType="variant">
      <vt:variant>
        <vt:lpstr>Phông được Dùng</vt:lpstr>
      </vt:variant>
      <vt:variant>
        <vt:i4>5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10</vt:i4>
      </vt:variant>
    </vt:vector>
  </HeadingPairs>
  <TitlesOfParts>
    <vt:vector size="16" baseType="lpstr">
      <vt:lpstr>等线</vt:lpstr>
      <vt:lpstr>微软雅黑</vt:lpstr>
      <vt:lpstr>Arial</vt:lpstr>
      <vt:lpstr>Cambria</vt:lpstr>
      <vt:lpstr>字魂36号-正文宋楷</vt:lpstr>
      <vt:lpstr>包图主题2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WIN7</dc:creator>
  <cp:lastModifiedBy>HIEN</cp:lastModifiedBy>
  <cp:revision>62</cp:revision>
  <dcterms:created xsi:type="dcterms:W3CDTF">2017-08-18T03:02:00Z</dcterms:created>
  <dcterms:modified xsi:type="dcterms:W3CDTF">2021-12-27T10:06:59Z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2052-10.1.0.6748</vt:lpwstr>
  </property>
</Properties>
</file>