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6" r:id="rId5"/>
    <p:sldId id="279" r:id="rId6"/>
    <p:sldId id="282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15"/>
    <a:srgbClr val="FF7575"/>
    <a:srgbClr val="FF9200"/>
    <a:srgbClr val="D5F8FB"/>
    <a:srgbClr val="B7F2F8"/>
    <a:srgbClr val="C3EA32"/>
    <a:srgbClr val="B06500"/>
    <a:srgbClr val="0082FF"/>
    <a:srgbClr val="FFEBDB"/>
    <a:srgbClr val="15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8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99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88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3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2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2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62CE98-1AFD-4A4A-83EF-66663CC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468EE9-440A-4B54-AC8B-BBFD9F53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8383E-300E-4322-B6FD-955C36FA6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637A-3B7B-456C-B836-EFA5265C7397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1733D-055A-4866-B379-818E405EE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AC14E-1B15-4F36-8D19-8968182E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3" y="1050822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312491" y="-854080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89489C91-E12E-4C06-8B64-148F57642B17}"/>
              </a:ext>
            </a:extLst>
          </p:cNvPr>
          <p:cNvGrpSpPr/>
          <p:nvPr/>
        </p:nvGrpSpPr>
        <p:grpSpPr>
          <a:xfrm rot="252508">
            <a:off x="703184" y="1540688"/>
            <a:ext cx="10053866" cy="3770263"/>
            <a:chOff x="655571" y="1617781"/>
            <a:chExt cx="10053866" cy="377026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99E7E7D-B24E-4F26-9E6E-B5C7792E6A3D}"/>
                </a:ext>
              </a:extLst>
            </p:cNvPr>
            <p:cNvSpPr txBox="1"/>
            <p:nvPr/>
          </p:nvSpPr>
          <p:spPr>
            <a:xfrm>
              <a:off x="7113593" y="1831206"/>
              <a:ext cx="189095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9900" dirty="0">
                <a:solidFill>
                  <a:srgbClr val="FF9200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8D0C5EF-4B5A-4AA3-BDEA-9344BFAE8A57}"/>
                </a:ext>
              </a:extLst>
            </p:cNvPr>
            <p:cNvSpPr txBox="1"/>
            <p:nvPr/>
          </p:nvSpPr>
          <p:spPr>
            <a:xfrm>
              <a:off x="5159147" y="1617781"/>
              <a:ext cx="1060739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39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CEA5DC3-8FF4-4272-B73A-979E2CB4AA5F}"/>
                </a:ext>
              </a:extLst>
            </p:cNvPr>
            <p:cNvSpPr txBox="1"/>
            <p:nvPr/>
          </p:nvSpPr>
          <p:spPr>
            <a:xfrm>
              <a:off x="8818482" y="2261863"/>
              <a:ext cx="1890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600" dirty="0">
                <a:solidFill>
                  <a:srgbClr val="0082FF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583D7B7-05C9-481C-88D2-96D9D8E48E44}"/>
                </a:ext>
              </a:extLst>
            </p:cNvPr>
            <p:cNvSpPr txBox="1"/>
            <p:nvPr/>
          </p:nvSpPr>
          <p:spPr>
            <a:xfrm>
              <a:off x="655571" y="1760096"/>
              <a:ext cx="189095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9900" dirty="0">
                <a:solidFill>
                  <a:srgbClr val="FF9200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F4ECD4A-A9B8-48E5-9975-6749FB4DD8D5}"/>
                </a:ext>
              </a:extLst>
            </p:cNvPr>
            <p:cNvSpPr txBox="1"/>
            <p:nvPr/>
          </p:nvSpPr>
          <p:spPr>
            <a:xfrm rot="21310165">
              <a:off x="3954140" y="2519161"/>
              <a:ext cx="49867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F7575"/>
                  </a:solidFill>
                  <a:effectLst>
                    <a:outerShdw dist="38100" dir="10320000" sx="104000" sy="104000" algn="tl" rotWithShape="0">
                      <a:schemeClr val="bg1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LUYỆN TẬP</a:t>
              </a:r>
              <a:endParaRPr lang="zh-CN" altLang="en-US" sz="54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字魂92号-新潮海报体" panose="00000500000000000000" pitchFamily="2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2BF2D98-6FE8-4859-8AE6-0A0956359788}"/>
                </a:ext>
              </a:extLst>
            </p:cNvPr>
            <p:cNvSpPr txBox="1"/>
            <p:nvPr/>
          </p:nvSpPr>
          <p:spPr>
            <a:xfrm rot="362818">
              <a:off x="3667959" y="1760096"/>
              <a:ext cx="189095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9900" dirty="0">
                <a:solidFill>
                  <a:srgbClr val="0082FF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8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0" y="645806"/>
            <a:ext cx="8642590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0879" y="5056387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5248702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80" y="2814325"/>
            <a:ext cx="3738587" cy="4002487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2356692" y="787162"/>
            <a:ext cx="2433936" cy="707886"/>
            <a:chOff x="1501912" y="302077"/>
            <a:chExt cx="2433936" cy="7078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1501912" y="302077"/>
              <a:ext cx="24339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solidFill>
                    <a:srgbClr val="FF92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Ebrima" panose="02000000000000000000" pitchFamily="2" charset="0"/>
                </a:rPr>
                <a:t>MỤC TIÊU</a:t>
              </a:r>
              <a:endParaRPr lang="zh-CN" altLang="en-US" sz="4000" dirty="0">
                <a:solidFill>
                  <a:srgbClr val="FF9200"/>
                </a:solidFill>
                <a:latin typeface="Cambria" panose="02040503050406030204" pitchFamily="18" charset="0"/>
                <a:ea typeface="字魂92号-新潮海报体" panose="00000500000000000000" pitchFamily="2" charset="-122"/>
                <a:cs typeface="Ebrima" panose="02000000000000000000" pitchFamily="2" charset="0"/>
              </a:endParaRPr>
            </a:p>
          </p:txBody>
        </p:sp>
      </p:grpSp>
      <p:sp>
        <p:nvSpPr>
          <p:cNvPr id="27" name="Rectangle 3">
            <a:extLst>
              <a:ext uri="{FF2B5EF4-FFF2-40B4-BE49-F238E27FC236}">
                <a16:creationId xmlns:a16="http://schemas.microsoft.com/office/drawing/2014/main" id="{A473F0C9-B13F-4822-8EF7-30EE98F35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0" y="1534671"/>
            <a:ext cx="8237838" cy="32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().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"=", "&lt;", "&gt;".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60DC1F-5244-47F0-9D61-FB106A393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C5CC52-024B-418A-9CF4-31AEC1806A65}"/>
              </a:ext>
            </a:extLst>
          </p:cNvPr>
          <p:cNvGrpSpPr/>
          <p:nvPr/>
        </p:nvGrpSpPr>
        <p:grpSpPr>
          <a:xfrm>
            <a:off x="4184718" y="-413556"/>
            <a:ext cx="8007282" cy="7451750"/>
            <a:chOff x="455690" y="-419197"/>
            <a:chExt cx="6006258" cy="668110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F7BBEAF-550B-4E38-99D8-BE852BE6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0" y="645806"/>
              <a:ext cx="6006258" cy="561609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E994CB7-A5C6-409E-8404-1808E85D557C}"/>
                </a:ext>
              </a:extLst>
            </p:cNvPr>
            <p:cNvGrpSpPr/>
            <p:nvPr/>
          </p:nvGrpSpPr>
          <p:grpSpPr>
            <a:xfrm>
              <a:off x="688277" y="-419197"/>
              <a:ext cx="1125745" cy="2130005"/>
              <a:chOff x="1451292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A96DA5D-E4C8-4B46-8A26-53C1082F4C14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CAC14E6B-2F47-4A4E-AA13-040D12293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6512D76-A73F-410D-A784-90340BA4C94B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38325F4-0D6B-4090-955B-CD202A5B8805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BC65DE6E-4B78-4D21-A5A2-5C66DC789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F1DF9BF-4565-4FBD-BEE5-26B20D39EA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3257388"/>
            <a:ext cx="3049037" cy="37808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F7326D-B83E-40BE-AF7C-4CE97DA821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1550709" y="3301506"/>
            <a:ext cx="3249232" cy="3996033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6E38EC2D-276F-4BBC-A14C-A788EEB8FC2F}"/>
              </a:ext>
            </a:extLst>
          </p:cNvPr>
          <p:cNvGrpSpPr/>
          <p:nvPr/>
        </p:nvGrpSpPr>
        <p:grpSpPr>
          <a:xfrm>
            <a:off x="370972" y="206177"/>
            <a:ext cx="13154124" cy="3876756"/>
            <a:chOff x="-2424242" y="249522"/>
            <a:chExt cx="13796355" cy="387675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14F8344-EA9E-4E6D-A2F1-3285D97F4DEA}"/>
                </a:ext>
              </a:extLst>
            </p:cNvPr>
            <p:cNvSpPr txBox="1"/>
            <p:nvPr/>
          </p:nvSpPr>
          <p:spPr>
            <a:xfrm>
              <a:off x="10311375" y="1702700"/>
              <a:ext cx="106073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500" dirty="0">
                <a:solidFill>
                  <a:srgbClr val="FF9200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ECA1EC0-EA75-4B8F-A658-5915FD48FCFC}"/>
                </a:ext>
              </a:extLst>
            </p:cNvPr>
            <p:cNvSpPr txBox="1"/>
            <p:nvPr/>
          </p:nvSpPr>
          <p:spPr>
            <a:xfrm>
              <a:off x="-2424242" y="249522"/>
              <a:ext cx="7722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7575"/>
                  </a:solidFill>
                  <a:effectLst>
                    <a:outerShdw dist="38100" dir="10320000" sx="104000" sy="104000" algn="tl" rotWithShape="0">
                      <a:schemeClr val="bg1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 1: TÍNH GIÁ TRỊ BIỂU THỨC </a:t>
              </a:r>
              <a:endParaRPr lang="zh-CN" altLang="en-US" sz="2400" b="1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字魂92号-新潮海报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6C1C10F-34CD-4997-BCBF-593E1052A2C2}"/>
                </a:ext>
              </a:extLst>
            </p:cNvPr>
            <p:cNvSpPr txBox="1"/>
            <p:nvPr/>
          </p:nvSpPr>
          <p:spPr>
            <a:xfrm rot="21310165">
              <a:off x="6716484" y="1479400"/>
              <a:ext cx="1890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600" dirty="0">
                <a:solidFill>
                  <a:srgbClr val="FF9200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5E7CFCA-CD80-482A-9FD9-CFD5405457A8}"/>
                </a:ext>
              </a:extLst>
            </p:cNvPr>
            <p:cNvSpPr txBox="1"/>
            <p:nvPr/>
          </p:nvSpPr>
          <p:spPr>
            <a:xfrm rot="362818">
              <a:off x="8425838" y="1282846"/>
              <a:ext cx="18909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38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BE9AFC93-4FA9-4164-A6E5-7E7AA1F7F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326282" y="2167035"/>
            <a:ext cx="419196" cy="123218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3A0A347-1556-49F6-884A-E15D6D70E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1" y="2709373"/>
            <a:ext cx="644623" cy="68689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B03E0D9-2218-422F-8F3C-191F34C9D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356646" y="2606744"/>
            <a:ext cx="391538" cy="6453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9F98C34-0EB1-4A52-8928-5F11E00DB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41" y="2462134"/>
            <a:ext cx="1054340" cy="1181369"/>
          </a:xfrm>
          <a:prstGeom prst="rect">
            <a:avLst/>
          </a:prstGeom>
        </p:spPr>
      </p:pic>
      <p:sp>
        <p:nvSpPr>
          <p:cNvPr id="24" name="Text Box 25">
            <a:extLst>
              <a:ext uri="{FF2B5EF4-FFF2-40B4-BE49-F238E27FC236}">
                <a16:creationId xmlns:a16="http://schemas.microsoft.com/office/drawing/2014/main" id="{7D0C770D-30C4-4DF0-9D15-E5B4F665D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88" y="2726946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/>
              <a:t>a) 238 – ( 55 – 35 )</a:t>
            </a: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D91CDA02-1DD9-48D8-81CE-358E9644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238" y="2726946"/>
            <a:ext cx="2089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/>
              <a:t>b) 84 : (4 : 2)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30" name="Line 30">
            <a:extLst>
              <a:ext uri="{FF2B5EF4-FFF2-40B4-BE49-F238E27FC236}">
                <a16:creationId xmlns:a16="http://schemas.microsoft.com/office/drawing/2014/main" id="{3DF52892-2825-4C3C-950D-94E496BEE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9788" y="2576927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4E200332-6C65-43DB-A7D1-1ED6E20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11" y="2748377"/>
            <a:ext cx="1151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238 -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9F9C831A-9A8C-4143-A23B-75FDBAF2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079" y="2748377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0951F949-D7DB-419F-AB93-9B5D93616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263" y="3182062"/>
            <a:ext cx="96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218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8BE98A7A-C17C-4D1A-9BE8-4111B9DE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8776" y="2748377"/>
            <a:ext cx="9797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= 84 :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2E3B05E4-A3B9-4116-8661-FC8A3928E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7789" y="274837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BB0475C4-8AB0-4B97-999E-E72BC788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188" y="3182062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42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CE3E1FF7-1CB5-4F1C-8107-16BFA164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88" y="3834227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/>
              <a:t>c) 175 – ( 30 + 20 )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C7DD21E4-B7B8-42D0-BC77-DABA7F634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238" y="3834227"/>
            <a:ext cx="2393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d) (72 + 18 ) x 3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45C72BD1-C540-4F2E-8B6A-6C01D1F3F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11" y="3855658"/>
            <a:ext cx="1151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175 -</a:t>
            </a:r>
          </a:p>
        </p:txBody>
      </p:sp>
      <p:sp>
        <p:nvSpPr>
          <p:cNvPr id="41" name="Text Box 46">
            <a:extLst>
              <a:ext uri="{FF2B5EF4-FFF2-40B4-BE49-F238E27FC236}">
                <a16:creationId xmlns:a16="http://schemas.microsoft.com/office/drawing/2014/main" id="{B6A48196-13E4-4B9A-B73A-7B72CBEB2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079" y="3855658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2" name="Text Box 47">
            <a:extLst>
              <a:ext uri="{FF2B5EF4-FFF2-40B4-BE49-F238E27FC236}">
                <a16:creationId xmlns:a16="http://schemas.microsoft.com/office/drawing/2014/main" id="{F29F51A1-E218-4AF8-AFC5-500C83D2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588" y="4325062"/>
            <a:ext cx="96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125</a:t>
            </a:r>
          </a:p>
        </p:txBody>
      </p:sp>
      <p:sp>
        <p:nvSpPr>
          <p:cNvPr id="43" name="Text Box 48">
            <a:extLst>
              <a:ext uri="{FF2B5EF4-FFF2-40B4-BE49-F238E27FC236}">
                <a16:creationId xmlns:a16="http://schemas.microsoft.com/office/drawing/2014/main" id="{54A5891A-15AA-4C84-A3AB-4C67E568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576" y="3834227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90 </a:t>
            </a:r>
          </a:p>
        </p:txBody>
      </p:sp>
      <p:sp>
        <p:nvSpPr>
          <p:cNvPr id="44" name="Text Box 49">
            <a:extLst>
              <a:ext uri="{FF2B5EF4-FFF2-40B4-BE49-F238E27FC236}">
                <a16:creationId xmlns:a16="http://schemas.microsoft.com/office/drawing/2014/main" id="{3E3C3693-9959-4166-BAC4-F51BE38E9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188" y="3834227"/>
            <a:ext cx="1386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      x 3</a:t>
            </a:r>
          </a:p>
        </p:txBody>
      </p:sp>
      <p:sp>
        <p:nvSpPr>
          <p:cNvPr id="45" name="Text Box 50">
            <a:extLst>
              <a:ext uri="{FF2B5EF4-FFF2-40B4-BE49-F238E27FC236}">
                <a16:creationId xmlns:a16="http://schemas.microsoft.com/office/drawing/2014/main" id="{28EECD00-0D55-4C99-9994-3666719D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5177" y="4325062"/>
            <a:ext cx="96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270</a:t>
            </a:r>
          </a:p>
        </p:txBody>
      </p:sp>
    </p:spTree>
    <p:extLst>
      <p:ext uri="{BB962C8B-B14F-4D97-AF65-F5344CB8AC3E}">
        <p14:creationId xmlns:p14="http://schemas.microsoft.com/office/powerpoint/2010/main" val="37605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 animBg="1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BB7BA9F1-75F0-4B85-9571-2562603F17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7" t="66602" r="-1717" b="-3787"/>
          <a:stretch/>
        </p:blipFill>
        <p:spPr>
          <a:xfrm>
            <a:off x="9030406" y="3174748"/>
            <a:ext cx="3586719" cy="3566160"/>
          </a:xfrm>
          <a:prstGeom prst="rect">
            <a:avLst/>
          </a:prstGeom>
        </p:spPr>
      </p:pic>
      <p:sp>
        <p:nvSpPr>
          <p:cNvPr id="26" name="Text Box 12">
            <a:extLst>
              <a:ext uri="{FF2B5EF4-FFF2-40B4-BE49-F238E27FC236}">
                <a16:creationId xmlns:a16="http://schemas.microsoft.com/office/drawing/2014/main" id="{2F0F5FF1-1435-44D2-A494-CED063B18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536" y="1667544"/>
            <a:ext cx="8458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a) (421 – 200) x 2 =		     b) 90 + 9 : 9 =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421 – 200 x 2   =		                      (90 + 9 ) : 9 =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    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 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A64E32B7-75EE-4B5D-B3DC-0F7AC5ED0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06" y="1645920"/>
            <a:ext cx="732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221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45CF849-9F84-472C-A3E0-72FB1CE03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68" y="1645920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2</a:t>
            </a: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C3CC3B45-2653-41D4-9533-1AAC65AD7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336" y="2155805"/>
            <a:ext cx="982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442</a:t>
            </a: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EA1ED6A9-FD0C-4C79-8059-745506CF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555" y="2765405"/>
            <a:ext cx="971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421 -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A93D360F-858B-4DEF-ACE9-DF1DEE08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536" y="2769870"/>
            <a:ext cx="732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107E6BCA-148C-4730-89CA-7AFB2F018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336" y="3329537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id="{75AE488A-27BB-465A-A47F-25E71FA46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097" y="1645921"/>
            <a:ext cx="1018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+</a:t>
            </a: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762D4BB0-26A9-4561-BF40-74871D1CE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310" y="1276350"/>
            <a:ext cx="4039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44C8D679-884B-47DF-B93C-67148404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646" y="2155805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</a:t>
            </a:r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63AAA39B-54B2-4C58-8DCA-B99676697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733" y="2721451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 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8F293E3B-66EB-429D-8991-5A8635D8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506" y="2722017"/>
            <a:ext cx="5212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81429E4D-42C9-41D8-8DCA-0BDA1BD5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193" y="3308191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39" name="文本框 17">
            <a:extLst>
              <a:ext uri="{FF2B5EF4-FFF2-40B4-BE49-F238E27FC236}">
                <a16:creationId xmlns:a16="http://schemas.microsoft.com/office/drawing/2014/main" id="{6E9A97CE-568C-40BF-A3BE-DDB9938F9E56}"/>
              </a:ext>
            </a:extLst>
          </p:cNvPr>
          <p:cNvSpPr txBox="1"/>
          <p:nvPr/>
        </p:nvSpPr>
        <p:spPr>
          <a:xfrm>
            <a:off x="1914280" y="726250"/>
            <a:ext cx="736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 TÍNH GIÁ TRỊ BIỂU THỨC </a:t>
            </a:r>
            <a:endParaRPr lang="zh-CN" altLang="en-US" sz="2400" b="1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Cambria" panose="02040503050406030204" pitchFamily="18" charset="0"/>
              <a:ea typeface="字魂92号-新潮海报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EC6AB711-D0CC-4286-BFC6-69B1BDDD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95" y="3953965"/>
            <a:ext cx="8991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    c)  48 x 4 : 2 =			d) 67 – (27 + 10) =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       48 x (4 : 2) =			    67 – 27 + 10 =</a:t>
            </a:r>
          </a:p>
        </p:txBody>
      </p:sp>
      <p:sp>
        <p:nvSpPr>
          <p:cNvPr id="42" name="Text Box 26">
            <a:extLst>
              <a:ext uri="{FF2B5EF4-FFF2-40B4-BE49-F238E27FC236}">
                <a16:creationId xmlns:a16="http://schemas.microsoft.com/office/drawing/2014/main" id="{D5BFB07A-DF26-4DC2-AD69-94149AEA7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774" y="3941440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192</a:t>
            </a:r>
          </a:p>
        </p:txBody>
      </p:sp>
      <p:sp>
        <p:nvSpPr>
          <p:cNvPr id="43" name="Text Box 27">
            <a:extLst>
              <a:ext uri="{FF2B5EF4-FFF2-40B4-BE49-F238E27FC236}">
                <a16:creationId xmlns:a16="http://schemas.microsoft.com/office/drawing/2014/main" id="{7D2047B1-DEBB-4B0B-9980-3CBBD008D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925" y="3939895"/>
            <a:ext cx="543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: 2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03307302-15FE-4FEC-BD90-FAF9849A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879" y="4472097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45" name="Text Box 29">
            <a:extLst>
              <a:ext uri="{FF2B5EF4-FFF2-40B4-BE49-F238E27FC236}">
                <a16:creationId xmlns:a16="http://schemas.microsoft.com/office/drawing/2014/main" id="{E13C56A3-A037-4FD6-A414-CEB239AB9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746" y="5615958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48 x </a:t>
            </a: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9266FD3-A226-4A1F-9074-8C49B5AC0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495" y="561595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6A3F2E87-E46C-4356-9634-718F58A4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879" y="6133225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D243FC43-C6BB-4DF3-8629-8F0149A0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047" y="3939894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9" name="Text Box 33">
            <a:extLst>
              <a:ext uri="{FF2B5EF4-FFF2-40B4-BE49-F238E27FC236}">
                <a16:creationId xmlns:a16="http://schemas.microsoft.com/office/drawing/2014/main" id="{1935B327-6AEE-4158-8385-E1E9BFE7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221" y="3923425"/>
            <a:ext cx="715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- 37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21F6337-CCA3-460C-8FD7-1F69FB240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902" y="4458196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32D575F9-BF21-4DAE-B20A-5B7EFB1BE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627" y="5595360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40 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1B693E42-8EF7-44D0-9853-EE2301FA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895" y="5595360"/>
            <a:ext cx="715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- 10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89A87737-8561-40C9-9583-90ADF982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695" y="6057025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4319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172983B-03DF-449D-93A2-2E1D2851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4" r="51981" b="4304"/>
          <a:stretch/>
        </p:blipFill>
        <p:spPr>
          <a:xfrm>
            <a:off x="3729079" y="3269187"/>
            <a:ext cx="4226201" cy="3293659"/>
          </a:xfrm>
          <a:prstGeom prst="rect">
            <a:avLst/>
          </a:prstGeom>
        </p:spPr>
      </p:pic>
      <p:sp>
        <p:nvSpPr>
          <p:cNvPr id="26" name="Text Box 12">
            <a:extLst>
              <a:ext uri="{FF2B5EF4-FFF2-40B4-BE49-F238E27FC236}">
                <a16:creationId xmlns:a16="http://schemas.microsoft.com/office/drawing/2014/main" id="{596608FA-EC59-428B-86B9-13D77E85D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0" y="1257717"/>
            <a:ext cx="4445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&gt;; &lt;; =?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F469B210-F523-47C0-B778-2F2AF58D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044" y="2681645"/>
            <a:ext cx="81371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 + 11) x 3 … 45		30 … (70 + 23) : 3</a:t>
            </a: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A163794A-C472-49B4-B386-D52CAA5C876B}"/>
              </a:ext>
            </a:extLst>
          </p:cNvPr>
          <p:cNvSpPr>
            <a:spLocks/>
          </p:cNvSpPr>
          <p:nvPr/>
        </p:nvSpPr>
        <p:spPr bwMode="auto">
          <a:xfrm rot="16200000">
            <a:off x="3264535" y="2175899"/>
            <a:ext cx="17145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B95953E8-DAE8-4CE3-87BA-5DAF6AEB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300" y="3347473"/>
            <a:ext cx="671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</a:t>
            </a:r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6266A4EC-D1EC-4838-BBF6-905A6C7C6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444" y="2585473"/>
            <a:ext cx="489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37" name="AutoShape 18">
            <a:extLst>
              <a:ext uri="{FF2B5EF4-FFF2-40B4-BE49-F238E27FC236}">
                <a16:creationId xmlns:a16="http://schemas.microsoft.com/office/drawing/2014/main" id="{DBB9D519-7EA4-4D91-BF24-068A4B31E233}"/>
              </a:ext>
            </a:extLst>
          </p:cNvPr>
          <p:cNvSpPr>
            <a:spLocks/>
          </p:cNvSpPr>
          <p:nvPr/>
        </p:nvSpPr>
        <p:spPr bwMode="auto">
          <a:xfrm rot="16200000">
            <a:off x="8859219" y="2188459"/>
            <a:ext cx="17145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 Box 19">
            <a:extLst>
              <a:ext uri="{FF2B5EF4-FFF2-40B4-BE49-F238E27FC236}">
                <a16:creationId xmlns:a16="http://schemas.microsoft.com/office/drawing/2014/main" id="{3ACE62EC-D08C-4497-9A71-00D3D827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984" y="3271273"/>
            <a:ext cx="671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9E482AA0-2A13-44DC-B325-E3A42A87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644" y="2585473"/>
            <a:ext cx="489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7985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36" grpId="0"/>
      <p:bldP spid="37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82630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67D4C62-F6DA-4373-AF4B-13CEDC501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36243" r="58138" b="35756"/>
          <a:stretch/>
        </p:blipFill>
        <p:spPr>
          <a:xfrm>
            <a:off x="622526" y="1349093"/>
            <a:ext cx="4072346" cy="4828039"/>
          </a:xfrm>
          <a:prstGeom prst="rect">
            <a:avLst/>
          </a:prstGeom>
        </p:spPr>
      </p:pic>
      <p:sp>
        <p:nvSpPr>
          <p:cNvPr id="34" name="Text Box 59">
            <a:extLst>
              <a:ext uri="{FF2B5EF4-FFF2-40B4-BE49-F238E27FC236}">
                <a16:creationId xmlns:a16="http://schemas.microsoft.com/office/drawing/2014/main" id="{2965A57B-BF3F-47A0-849A-9EC9C507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750" y="1145168"/>
            <a:ext cx="3124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 8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5" name="Picture 64">
            <a:extLst>
              <a:ext uri="{FF2B5EF4-FFF2-40B4-BE49-F238E27FC236}">
                <a16:creationId xmlns:a16="http://schemas.microsoft.com/office/drawing/2014/main" id="{1427928C-FC9B-47F3-91C4-42757184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59" y="2056242"/>
            <a:ext cx="989013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75">
            <a:extLst>
              <a:ext uri="{FF2B5EF4-FFF2-40B4-BE49-F238E27FC236}">
                <a16:creationId xmlns:a16="http://schemas.microsoft.com/office/drawing/2014/main" id="{92391870-E521-4E9A-A49A-DC5C59B16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8014" y="113013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_s1029">
            <a:extLst>
              <a:ext uri="{FF2B5EF4-FFF2-40B4-BE49-F238E27FC236}">
                <a16:creationId xmlns:a16="http://schemas.microsoft.com/office/drawing/2014/main" id="{D532D834-85EC-4F13-AA28-BAB01034708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18151" y="3244764"/>
            <a:ext cx="2667000" cy="685800"/>
          </a:xfrm>
          <a:custGeom>
            <a:avLst/>
            <a:gdLst>
              <a:gd name="T0" fmla="*/ 274737177 w 21600"/>
              <a:gd name="T1" fmla="*/ 19354800 h 21600"/>
              <a:gd name="T2" fmla="*/ 164650208 w 21600"/>
              <a:gd name="T3" fmla="*/ 38709600 h 21600"/>
              <a:gd name="T4" fmla="*/ 54563239 w 21600"/>
              <a:gd name="T5" fmla="*/ 19354800 h 21600"/>
              <a:gd name="T6" fmla="*/ 1646502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9 w 21600"/>
              <a:gd name="T13" fmla="*/ 5379 h 21600"/>
              <a:gd name="T14" fmla="*/ 16221 w 21600"/>
              <a:gd name="T15" fmla="*/ 162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157" y="21600"/>
                </a:lnTo>
                <a:lnTo>
                  <a:pt x="1444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4670" algn="in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A3B159A7-82AC-45E4-8DE1-5F0431D3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351" y="3930564"/>
            <a:ext cx="1828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8" name="Line 70">
            <a:extLst>
              <a:ext uri="{FF2B5EF4-FFF2-40B4-BE49-F238E27FC236}">
                <a16:creationId xmlns:a16="http://schemas.microsoft.com/office/drawing/2014/main" id="{15C1A95F-D566-46F3-ADA2-2C1B8D19C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2551" y="3244764"/>
            <a:ext cx="0" cy="685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73">
            <a:extLst>
              <a:ext uri="{FF2B5EF4-FFF2-40B4-BE49-F238E27FC236}">
                <a16:creationId xmlns:a16="http://schemas.microsoft.com/office/drawing/2014/main" id="{A910EA03-3876-4FAA-A71F-AD81B1C41A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2551" y="3244764"/>
            <a:ext cx="914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81">
            <a:extLst>
              <a:ext uri="{FF2B5EF4-FFF2-40B4-BE49-F238E27FC236}">
                <a16:creationId xmlns:a16="http://schemas.microsoft.com/office/drawing/2014/main" id="{92B7C42A-58B4-473D-A359-66F02343B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6951" y="3244764"/>
            <a:ext cx="0" cy="685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82">
            <a:extLst>
              <a:ext uri="{FF2B5EF4-FFF2-40B4-BE49-F238E27FC236}">
                <a16:creationId xmlns:a16="http://schemas.microsoft.com/office/drawing/2014/main" id="{EE7A2C0D-12D3-4EAB-9AB9-848FCC73B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9751" y="3930562"/>
            <a:ext cx="914400" cy="6858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83">
            <a:extLst>
              <a:ext uri="{FF2B5EF4-FFF2-40B4-BE49-F238E27FC236}">
                <a16:creationId xmlns:a16="http://schemas.microsoft.com/office/drawing/2014/main" id="{C95A75FF-B9B0-4C4E-B50B-99A8E693F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9751" y="3930564"/>
            <a:ext cx="0" cy="685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84">
            <a:extLst>
              <a:ext uri="{FF2B5EF4-FFF2-40B4-BE49-F238E27FC236}">
                <a16:creationId xmlns:a16="http://schemas.microsoft.com/office/drawing/2014/main" id="{AD643115-C1A0-4E6B-A50A-74C6FEC1DC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5351" y="3930560"/>
            <a:ext cx="914400" cy="6858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60DC1F-5244-47F0-9D61-FB106A393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C5CC52-024B-418A-9CF4-31AEC1806A65}"/>
              </a:ext>
            </a:extLst>
          </p:cNvPr>
          <p:cNvGrpSpPr/>
          <p:nvPr/>
        </p:nvGrpSpPr>
        <p:grpSpPr>
          <a:xfrm>
            <a:off x="5814769" y="-419197"/>
            <a:ext cx="6006258" cy="6681101"/>
            <a:chOff x="455690" y="-419197"/>
            <a:chExt cx="6006258" cy="668110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F7BBEAF-550B-4E38-99D8-BE852BE6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0" y="645806"/>
              <a:ext cx="6006258" cy="561609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E994CB7-A5C6-409E-8404-1808E85D557C}"/>
                </a:ext>
              </a:extLst>
            </p:cNvPr>
            <p:cNvGrpSpPr/>
            <p:nvPr/>
          </p:nvGrpSpPr>
          <p:grpSpPr>
            <a:xfrm>
              <a:off x="688277" y="-419197"/>
              <a:ext cx="1125745" cy="2130005"/>
              <a:chOff x="1451292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A96DA5D-E4C8-4B46-8A26-53C1082F4C14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CAC14E6B-2F47-4A4E-AA13-040D12293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6512D76-A73F-410D-A784-90340BA4C94B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38325F4-0D6B-4090-955B-CD202A5B8805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BC65DE6E-4B78-4D21-A5A2-5C66DC789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F1DF9BF-4565-4FBD-BEE5-26B20D39EA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545292"/>
            <a:ext cx="4429760" cy="54929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F7326D-B83E-40BE-AF7C-4CE97DA821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1839475"/>
            <a:ext cx="4466358" cy="54929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E9AFC93-4FA9-4164-A6E5-7E7AA1F7F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344685" y="1136253"/>
            <a:ext cx="419196" cy="123218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3A0A347-1556-49F6-884A-E15D6D70E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3" y="1370083"/>
            <a:ext cx="644623" cy="68689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B03E0D9-2218-422F-8F3C-191F34C9D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922796" y="875003"/>
            <a:ext cx="391538" cy="6453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9F98C34-0EB1-4A52-8928-5F11E00DB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36" y="1638201"/>
            <a:ext cx="1054340" cy="1181369"/>
          </a:xfrm>
          <a:prstGeom prst="rect">
            <a:avLst/>
          </a:prstGeom>
        </p:spPr>
      </p:pic>
      <p:sp>
        <p:nvSpPr>
          <p:cNvPr id="23" name="文本框 40">
            <a:extLst>
              <a:ext uri="{FF2B5EF4-FFF2-40B4-BE49-F238E27FC236}">
                <a16:creationId xmlns:a16="http://schemas.microsoft.com/office/drawing/2014/main" id="{3967D459-790F-43B8-A55B-D12158FF6C14}"/>
              </a:ext>
            </a:extLst>
          </p:cNvPr>
          <p:cNvSpPr txBox="1"/>
          <p:nvPr/>
        </p:nvSpPr>
        <p:spPr>
          <a:xfrm rot="21562673">
            <a:off x="6537346" y="2723938"/>
            <a:ext cx="498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54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54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zh-CN" altLang="en-US" sz="54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Cambria" panose="02040503050406030204" pitchFamily="18" charset="0"/>
              <a:ea typeface="字魂92号-新潮海报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2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350</Words>
  <Application>Microsoft Office PowerPoint</Application>
  <PresentationFormat>Màn hình rộng</PresentationFormat>
  <Paragraphs>75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Arial</vt:lpstr>
      <vt:lpstr>Cambria</vt:lpstr>
      <vt:lpstr>字魂92号-新潮海报体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公开课2</dc:title>
  <dc:creator>Administrator</dc:creator>
  <cp:lastModifiedBy>HIEN</cp:lastModifiedBy>
  <cp:revision>58</cp:revision>
  <dcterms:created xsi:type="dcterms:W3CDTF">2019-09-08T14:05:54Z</dcterms:created>
  <dcterms:modified xsi:type="dcterms:W3CDTF">2021-12-20T04:49:24Z</dcterms:modified>
</cp:coreProperties>
</file>