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88" r:id="rId4"/>
    <p:sldId id="285" r:id="rId5"/>
    <p:sldId id="286" r:id="rId6"/>
    <p:sldId id="259" r:id="rId7"/>
    <p:sldId id="260" r:id="rId8"/>
    <p:sldId id="261" r:id="rId9"/>
    <p:sldId id="262" r:id="rId10"/>
    <p:sldId id="258" r:id="rId11"/>
    <p:sldId id="26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66" r:id="rId20"/>
  </p:sldIdLst>
  <p:sldSz cx="12192000" cy="6858000"/>
  <p:notesSz cx="7104063" cy="10234613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747"/>
    <a:srgbClr val="EB7E73"/>
    <a:srgbClr val="6EA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313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32892-8206-49C6-8CFC-E9433F9D9F42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5574C-56E3-40B2-9D3E-806B49E6D2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23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5574C-56E3-40B2-9D3E-806B49E6D28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797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5574C-56E3-40B2-9D3E-806B49E6D28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54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5574C-56E3-40B2-9D3E-806B49E6D28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444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5574C-56E3-40B2-9D3E-806B49E6D28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080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5574C-56E3-40B2-9D3E-806B49E6D28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853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hecker dir="vert"/>
      </p:transition>
    </mc:Choice>
    <mc:Fallback xmlns="">
      <p:transition advClick="0" advTm="0">
        <p:checke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hecker dir="vert"/>
      </p:transition>
    </mc:Choice>
    <mc:Fallback xmlns="">
      <p:transition advClick="0" advTm="0">
        <p:checke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4379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hecker dir="vert"/>
      </p:transition>
    </mc:Choice>
    <mc:Fallback xmlns="">
      <p:transition advClick="0" advTm="0">
        <p:checke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hecker dir="vert"/>
      </p:transition>
    </mc:Choice>
    <mc:Fallback xmlns="">
      <p:transition advClick="0" advTm="0">
        <p:checke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hecker dir="vert"/>
      </p:transition>
    </mc:Choice>
    <mc:Fallback xmlns="">
      <p:transition advClick="0" advTm="0">
        <p:checke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hecker dir="vert"/>
      </p:transition>
    </mc:Choice>
    <mc:Fallback xmlns="">
      <p:transition advClick="0" advTm="0">
        <p:checke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hecker dir="vert"/>
      </p:transition>
    </mc:Choice>
    <mc:Fallback xmlns="">
      <p:transition advClick="0" advTm="0">
        <p:checke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hecker dir="vert"/>
      </p:transition>
    </mc:Choice>
    <mc:Fallback xmlns="">
      <p:transition advClick="0" advTm="0">
        <p:checke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hecker dir="vert"/>
      </p:transition>
    </mc:Choice>
    <mc:Fallback xmlns="">
      <p:transition advClick="0" advTm="0">
        <p:checke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hecker dir="vert"/>
      </p:transition>
    </mc:Choice>
    <mc:Fallback xmlns="">
      <p:transition advClick="0" advTm="0">
        <p:checke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advClick="0" advTm="0">
        <p:checker dir="vert"/>
      </p:transition>
    </mc:Choice>
    <mc:Fallback xmlns="">
      <p:transition advClick="0" advTm="0">
        <p:checke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jpeg"/><Relationship Id="rId7" Type="http://schemas.openxmlformats.org/officeDocument/2006/relationships/image" Target="../media/image3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5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openxmlformats.org/officeDocument/2006/relationships/image" Target="../media/image4.jpg"/><Relationship Id="rId15" Type="http://schemas.microsoft.com/office/2007/relationships/hdphoto" Target="../media/hdphoto6.wdp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5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openxmlformats.org/officeDocument/2006/relationships/image" Target="../media/image4.jpg"/><Relationship Id="rId15" Type="http://schemas.microsoft.com/office/2007/relationships/hdphoto" Target="../media/hdphoto6.wdp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5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openxmlformats.org/officeDocument/2006/relationships/image" Target="../media/image4.jpg"/><Relationship Id="rId15" Type="http://schemas.microsoft.com/office/2007/relationships/hdphoto" Target="../media/hdphoto6.wdp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18" Type="http://schemas.openxmlformats.org/officeDocument/2006/relationships/slide" Target="slide8.xml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openxmlformats.org/officeDocument/2006/relationships/image" Target="../media/image4.jp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19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12" Type="http://schemas.openxmlformats.org/officeDocument/2006/relationships/image" Target="../media/image24.gi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11" Type="http://schemas.openxmlformats.org/officeDocument/2006/relationships/image" Target="../media/image23.gif"/><Relationship Id="rId5" Type="http://schemas.openxmlformats.org/officeDocument/2006/relationships/image" Target="../media/image5.png"/><Relationship Id="rId10" Type="http://schemas.openxmlformats.org/officeDocument/2006/relationships/image" Target="../media/image22.png"/><Relationship Id="rId4" Type="http://schemas.openxmlformats.org/officeDocument/2006/relationships/image" Target="../media/image21.gif"/><Relationship Id="rId9" Type="http://schemas.openxmlformats.org/officeDocument/2006/relationships/image" Target="../media/image8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540A1D3E-0EAE-40A7-A1BA-F8515E72B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8" name="矩形 259"/>
          <p:cNvSpPr>
            <a:spLocks noChangeArrowheads="1"/>
          </p:cNvSpPr>
          <p:nvPr/>
        </p:nvSpPr>
        <p:spPr bwMode="auto">
          <a:xfrm>
            <a:off x="2949536" y="2141542"/>
            <a:ext cx="629292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4800" b="1" spc="6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sym typeface="字魂59号-创粗黑" panose="00000500000000000000" pitchFamily="2" charset="-122"/>
              </a:rPr>
              <a:t>LÀM QUEN VỚI  BIỂU THỨC</a:t>
            </a:r>
          </a:p>
        </p:txBody>
      </p:sp>
      <p:sp>
        <p:nvSpPr>
          <p:cNvPr id="100" name="矩形 259"/>
          <p:cNvSpPr>
            <a:spLocks noChangeArrowheads="1"/>
          </p:cNvSpPr>
          <p:nvPr/>
        </p:nvSpPr>
        <p:spPr bwMode="auto">
          <a:xfrm>
            <a:off x="3720356" y="502852"/>
            <a:ext cx="4834609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8800" b="1" dirty="0" err="1">
                <a:solidFill>
                  <a:srgbClr val="6EA6A8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rPr>
              <a:t>Toán</a:t>
            </a:r>
            <a:r>
              <a:rPr lang="en-US" altLang="zh-CN" sz="8800" b="1" dirty="0">
                <a:solidFill>
                  <a:srgbClr val="6EA6A8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rPr>
              <a:t> 3</a:t>
            </a:r>
            <a:endParaRPr lang="en-US" sz="8800" b="1" dirty="0">
              <a:solidFill>
                <a:srgbClr val="6EA6A8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pic>
        <p:nvPicPr>
          <p:cNvPr id="2" name="轻柔舒缓励志感性煽情毕业">
            <a:hlinkClick r:id="" action="ppaction://media"/>
            <a:extLst>
              <a:ext uri="{FF2B5EF4-FFF2-40B4-BE49-F238E27FC236}">
                <a16:creationId xmlns:a16="http://schemas.microsoft.com/office/drawing/2014/main" id="{F1117A9D-B39D-44A4-8EBC-699F1537B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702128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8" grpId="0"/>
      <p:bldP spid="10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7CF09A37-BB8C-43D6-9675-6B458DF94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259">
            <a:extLst>
              <a:ext uri="{FF2B5EF4-FFF2-40B4-BE49-F238E27FC236}">
                <a16:creationId xmlns:a16="http://schemas.microsoft.com/office/drawing/2014/main" id="{7277AE60-A7C8-495D-B619-9C49137C6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8695" y="1290642"/>
            <a:ext cx="4834609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8800" b="1" dirty="0">
                <a:solidFill>
                  <a:srgbClr val="6EA6A8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9号-创粗黑" panose="00000500000000000000" pitchFamily="2" charset="-122"/>
              </a:rPr>
              <a:t>KHÁM PHÁ</a:t>
            </a:r>
            <a:endParaRPr lang="en-US" sz="8800" b="1" dirty="0">
              <a:solidFill>
                <a:srgbClr val="6EA6A8"/>
              </a:solidFill>
              <a:latin typeface="Cambria" panose="02040503050406030204" pitchFamily="18" charset="0"/>
              <a:ea typeface="Cambria" panose="02040503050406030204" pitchFamily="18" charset="0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ransition advClick="0" advTm="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Box 4">
            <a:extLst>
              <a:ext uri="{FF2B5EF4-FFF2-40B4-BE49-F238E27FC236}">
                <a16:creationId xmlns:a16="http://schemas.microsoft.com/office/drawing/2014/main" id="{91CDDC67-2132-4B5C-B6D7-D0AB51A95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5312" y="176811"/>
            <a:ext cx="670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800" b="1" i="1" dirty="0">
                <a:solidFill>
                  <a:srgbClr val="E55747"/>
                </a:solidFill>
                <a:latin typeface="VNI-Times" pitchFamily="2" charset="0"/>
              </a:rPr>
              <a:t>1) </a:t>
            </a:r>
            <a:r>
              <a:rPr lang="en-US" altLang="en-US" sz="3800" b="1" i="1" u="sng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800" b="1" i="1" u="sng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u="sng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800" b="1" i="1" u="sng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u="sng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800" b="1" i="1" u="sng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u="sng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800" b="1" i="1" u="sng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u="sng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4000" b="1" i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000" i="1" dirty="0">
              <a:solidFill>
                <a:srgbClr val="E5574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5">
            <a:extLst>
              <a:ext uri="{FF2B5EF4-FFF2-40B4-BE49-F238E27FC236}">
                <a16:creationId xmlns:a16="http://schemas.microsoft.com/office/drawing/2014/main" id="{12A0E843-44D1-4C6B-8A70-87C90B045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8187" y="1091211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latin typeface="VNI-Times" pitchFamily="2" charset="0"/>
              </a:rPr>
              <a:t>126 + 51</a:t>
            </a:r>
            <a:r>
              <a:rPr lang="en-US" altLang="en-US" sz="3600" b="1">
                <a:solidFill>
                  <a:srgbClr val="003399"/>
                </a:solidFill>
                <a:latin typeface="VNI-Times" pitchFamily="2" charset="0"/>
              </a:rPr>
              <a:t>;</a:t>
            </a:r>
          </a:p>
        </p:txBody>
      </p:sp>
      <p:sp>
        <p:nvSpPr>
          <p:cNvPr id="42" name="Text Box 6">
            <a:extLst>
              <a:ext uri="{FF2B5EF4-FFF2-40B4-BE49-F238E27FC236}">
                <a16:creationId xmlns:a16="http://schemas.microsoft.com/office/drawing/2014/main" id="{DAD394DE-D334-4E08-BD60-8CDB7AC96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5112" y="1091211"/>
            <a:ext cx="167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latin typeface="VNI-Times" pitchFamily="2" charset="0"/>
              </a:rPr>
              <a:t>62 -11</a:t>
            </a:r>
            <a:r>
              <a:rPr lang="en-US" altLang="en-US" sz="3600" b="1">
                <a:solidFill>
                  <a:srgbClr val="003399"/>
                </a:solidFill>
                <a:latin typeface="VNI-Times" pitchFamily="2" charset="0"/>
              </a:rPr>
              <a:t>;</a:t>
            </a:r>
          </a:p>
        </p:txBody>
      </p:sp>
      <p:sp>
        <p:nvSpPr>
          <p:cNvPr id="43" name="Text Box 7">
            <a:extLst>
              <a:ext uri="{FF2B5EF4-FFF2-40B4-BE49-F238E27FC236}">
                <a16:creationId xmlns:a16="http://schemas.microsoft.com/office/drawing/2014/main" id="{7A7C077D-B837-4A67-8C6C-E71C7A29C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3412" y="1070574"/>
            <a:ext cx="1752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latin typeface="VNI-Times" pitchFamily="2" charset="0"/>
              </a:rPr>
              <a:t>13 x 3</a:t>
            </a:r>
            <a:r>
              <a:rPr lang="en-US" altLang="en-US" sz="3600" b="1">
                <a:solidFill>
                  <a:srgbClr val="003399"/>
                </a:solidFill>
                <a:latin typeface="VNI-Times" pitchFamily="2" charset="0"/>
              </a:rPr>
              <a:t>;</a:t>
            </a:r>
          </a:p>
        </p:txBody>
      </p:sp>
      <p:sp>
        <p:nvSpPr>
          <p:cNvPr id="44" name="Text Box 8">
            <a:extLst>
              <a:ext uri="{FF2B5EF4-FFF2-40B4-BE49-F238E27FC236}">
                <a16:creationId xmlns:a16="http://schemas.microsoft.com/office/drawing/2014/main" id="{66E844B2-80CB-4BAC-8E52-96ADC0439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25" y="1070574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latin typeface="VNI-Times" pitchFamily="2" charset="0"/>
              </a:rPr>
              <a:t>84 : 4</a:t>
            </a:r>
            <a:r>
              <a:rPr lang="en-US" altLang="en-US" sz="3600" b="1">
                <a:solidFill>
                  <a:srgbClr val="003399"/>
                </a:solidFill>
                <a:latin typeface="VNI-Times" pitchFamily="2" charset="0"/>
              </a:rPr>
              <a:t>;</a:t>
            </a:r>
          </a:p>
        </p:txBody>
      </p:sp>
      <p:sp>
        <p:nvSpPr>
          <p:cNvPr id="45" name="Text Box 9">
            <a:extLst>
              <a:ext uri="{FF2B5EF4-FFF2-40B4-BE49-F238E27FC236}">
                <a16:creationId xmlns:a16="http://schemas.microsoft.com/office/drawing/2014/main" id="{75F50298-28BC-41E0-B2DD-F9EEF0BE0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712" y="2234211"/>
            <a:ext cx="3581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VNI-Times" pitchFamily="2" charset="0"/>
              </a:rPr>
              <a:t>125 + 10 – 4</a:t>
            </a:r>
            <a:r>
              <a:rPr lang="en-US" altLang="en-US" sz="3600" b="1">
                <a:solidFill>
                  <a:srgbClr val="003399"/>
                </a:solidFill>
                <a:latin typeface="VNI-Times" pitchFamily="2" charset="0"/>
              </a:rPr>
              <a:t>;</a:t>
            </a:r>
          </a:p>
        </p:txBody>
      </p:sp>
      <p:sp>
        <p:nvSpPr>
          <p:cNvPr id="46" name="Text Box 10">
            <a:extLst>
              <a:ext uri="{FF2B5EF4-FFF2-40B4-BE49-F238E27FC236}">
                <a16:creationId xmlns:a16="http://schemas.microsoft.com/office/drawing/2014/main" id="{6942AE73-362A-4A39-865A-3C2B256FC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3412" y="2208811"/>
            <a:ext cx="3124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VNI-Times" pitchFamily="2" charset="0"/>
              </a:rPr>
              <a:t>45 : 5 + 7</a:t>
            </a:r>
          </a:p>
        </p:txBody>
      </p:sp>
      <p:sp>
        <p:nvSpPr>
          <p:cNvPr id="47" name="Text Box 11">
            <a:extLst>
              <a:ext uri="{FF2B5EF4-FFF2-40B4-BE49-F238E27FC236}">
                <a16:creationId xmlns:a16="http://schemas.microsoft.com/office/drawing/2014/main" id="{6DB1FBAE-5A79-4D92-A6A2-EE137004A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1711924"/>
            <a:ext cx="8305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000099"/>
                </a:solidFill>
                <a:latin typeface="VNI-Times" pitchFamily="2" charset="0"/>
              </a:rPr>
              <a:t>;</a:t>
            </a:r>
            <a:r>
              <a:rPr lang="en-US" altLang="en-US" sz="3600" b="1">
                <a:latin typeface="VNI-Times" pitchFamily="2" charset="0"/>
              </a:rPr>
              <a:t> 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các biểu thức</a:t>
            </a:r>
            <a:endParaRPr lang="en-US" altLang="en-US" sz="40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24">
            <a:extLst>
              <a:ext uri="{FF2B5EF4-FFF2-40B4-BE49-F238E27FC236}">
                <a16:creationId xmlns:a16="http://schemas.microsoft.com/office/drawing/2014/main" id="{CF905723-BA65-4882-827F-D5E8D0800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235" y="2600018"/>
            <a:ext cx="10890152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0">
    <p:checke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D77A445B-4C7E-4D2C-8123-F58979E5A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567" y="141886"/>
            <a:ext cx="624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800" b="1" i="1" dirty="0">
                <a:solidFill>
                  <a:srgbClr val="E55747"/>
                </a:solidFill>
                <a:latin typeface="VNI-Times" pitchFamily="2" charset="0"/>
              </a:rPr>
              <a:t>1</a:t>
            </a:r>
            <a:r>
              <a:rPr lang="en-US" altLang="en-US" sz="3800" b="1" i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800" b="1" i="1" u="sng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800" b="1" i="1" u="sng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u="sng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800" b="1" i="1" u="sng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u="sng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800" b="1" i="1" u="sng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u="sng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800" b="1" i="1" u="sng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u="sng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4000" b="1" i="1" dirty="0">
                <a:solidFill>
                  <a:srgbClr val="E55747"/>
                </a:solidFill>
                <a:latin typeface="VNI-Times" pitchFamily="2" charset="0"/>
              </a:rPr>
              <a:t>:</a:t>
            </a:r>
            <a:endParaRPr lang="en-US" altLang="en-US" sz="4000" i="1" dirty="0">
              <a:solidFill>
                <a:srgbClr val="E55747"/>
              </a:solidFill>
              <a:latin typeface="VNI-Times" pitchFamily="2" charset="0"/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BC5BC20A-66E9-4E56-898B-95523157A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567" y="1132486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VNI-Times" pitchFamily="2" charset="0"/>
              </a:rPr>
              <a:t>126 + 51</a:t>
            </a:r>
            <a:r>
              <a:rPr lang="en-US" altLang="en-US" sz="3600" b="1" dirty="0">
                <a:solidFill>
                  <a:srgbClr val="003399"/>
                </a:solidFill>
                <a:latin typeface="VNI-Times" pitchFamily="2" charset="0"/>
              </a:rPr>
              <a:t>;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5D2AB210-559A-4F7D-8A45-3D9556610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567" y="1161061"/>
            <a:ext cx="167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latin typeface="VNI-Times" pitchFamily="2" charset="0"/>
              </a:rPr>
              <a:t>62 -11</a:t>
            </a:r>
            <a:r>
              <a:rPr lang="en-US" altLang="en-US" sz="3600" b="1">
                <a:solidFill>
                  <a:srgbClr val="003399"/>
                </a:solidFill>
                <a:latin typeface="VNI-Times" pitchFamily="2" charset="0"/>
              </a:rPr>
              <a:t>;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75A8534D-9FC0-4A0F-90B1-6829959D7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5967" y="1132486"/>
            <a:ext cx="1752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VNI-Times" pitchFamily="2" charset="0"/>
              </a:rPr>
              <a:t>13 x 3</a:t>
            </a:r>
            <a:r>
              <a:rPr lang="en-US" altLang="en-US" sz="3600" b="1" dirty="0">
                <a:solidFill>
                  <a:srgbClr val="003399"/>
                </a:solidFill>
                <a:latin typeface="VNI-Times" pitchFamily="2" charset="0"/>
              </a:rPr>
              <a:t>;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BBEB85CF-7535-44F1-A530-46C15717D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8842" y="1132486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latin typeface="VNI-Times" pitchFamily="2" charset="0"/>
              </a:rPr>
              <a:t>84 : 4</a:t>
            </a:r>
            <a:r>
              <a:rPr lang="en-US" altLang="en-US" sz="3600" b="1">
                <a:solidFill>
                  <a:srgbClr val="003399"/>
                </a:solidFill>
                <a:latin typeface="VNI-Times" pitchFamily="2" charset="0"/>
              </a:rPr>
              <a:t>;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72B6865E-1A74-406E-A9BE-682E2DA53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5505" y="1118467"/>
            <a:ext cx="3352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VNI-Times" pitchFamily="2" charset="0"/>
              </a:rPr>
              <a:t>125 + 10 – 4</a:t>
            </a:r>
            <a:r>
              <a:rPr lang="en-US" altLang="en-US" sz="3600" b="1">
                <a:solidFill>
                  <a:srgbClr val="003399"/>
                </a:solidFill>
                <a:latin typeface="VNI-Times" pitchFamily="2" charset="0"/>
              </a:rPr>
              <a:t>;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67791262-FC8B-4E08-888E-63AB4DF01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0905" y="1130642"/>
            <a:ext cx="243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VNI-Times" pitchFamily="2" charset="0"/>
              </a:rPr>
              <a:t>45 : 5 + 7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84B52CFD-01B1-48E6-8931-156EFB83B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567" y="1862736"/>
            <a:ext cx="838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99"/>
                </a:solidFill>
                <a:latin typeface="VNI-Times" pitchFamily="2" charset="0"/>
              </a:rPr>
              <a:t>;</a:t>
            </a:r>
            <a:r>
              <a:rPr lang="en-US" altLang="en-US" sz="3600" b="1" dirty="0">
                <a:latin typeface="VNI-Times" pitchFamily="2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en-US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6">
            <a:extLst>
              <a:ext uri="{FF2B5EF4-FFF2-40B4-BE49-F238E27FC236}">
                <a16:creationId xmlns:a16="http://schemas.microsoft.com/office/drawing/2014/main" id="{15428301-C945-4061-ADC4-897987901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167" y="2885086"/>
            <a:ext cx="6934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600" b="1" i="1" u="sng" dirty="0">
                <a:solidFill>
                  <a:srgbClr val="0000FF"/>
                </a:solidFill>
                <a:latin typeface="VNI-Times" pitchFamily="2" charset="0"/>
              </a:rPr>
              <a:t>2)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3D44DED3-6F05-4D13-85F9-4720FE286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367" y="3601049"/>
            <a:ext cx="3657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700" b="1" dirty="0">
                <a:latin typeface="VNI-Times" pitchFamily="2" charset="0"/>
              </a:rPr>
              <a:t>126 + 51 =</a:t>
            </a:r>
          </a:p>
        </p:txBody>
      </p:sp>
      <p:sp>
        <p:nvSpPr>
          <p:cNvPr id="14" name="Text Box 18">
            <a:extLst>
              <a:ext uri="{FF2B5EF4-FFF2-40B4-BE49-F238E27FC236}">
                <a16:creationId xmlns:a16="http://schemas.microsoft.com/office/drawing/2014/main" id="{1B554F61-F768-4A18-9A3F-D8DC9C0C5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4567" y="3570886"/>
            <a:ext cx="457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000099"/>
                </a:solidFill>
                <a:latin typeface="VNI-Times" pitchFamily="2" charset="0"/>
              </a:rPr>
              <a:t>?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D0453BFE-B210-4F41-8B18-49203F170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7867" y="3570020"/>
            <a:ext cx="990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700" b="1" dirty="0">
                <a:solidFill>
                  <a:srgbClr val="C00000"/>
                </a:solidFill>
                <a:latin typeface="VNI-Times" pitchFamily="2" charset="0"/>
              </a:rPr>
              <a:t>177</a:t>
            </a:r>
          </a:p>
        </p:txBody>
      </p:sp>
      <p:sp>
        <p:nvSpPr>
          <p:cNvPr id="16" name="Text Box 20">
            <a:extLst>
              <a:ext uri="{FF2B5EF4-FFF2-40B4-BE49-F238E27FC236}">
                <a16:creationId xmlns:a16="http://schemas.microsoft.com/office/drawing/2014/main" id="{BF127A54-55F2-4C6A-8E28-4B4997E04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167" y="4104286"/>
            <a:ext cx="81534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buClr>
                <a:srgbClr val="006600"/>
              </a:buClr>
              <a:buFont typeface="Wingdings" panose="05000000000000000000" pitchFamily="2" charset="2"/>
              <a:buNone/>
            </a:pPr>
            <a:r>
              <a:rPr lang="en-US" altLang="en-US" sz="37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7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7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7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7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126 </a:t>
            </a:r>
            <a:r>
              <a:rPr lang="en-US" altLang="en-US" sz="3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r>
              <a:rPr lang="en-US" altLang="en-US" sz="3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7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21">
            <a:extLst>
              <a:ext uri="{FF2B5EF4-FFF2-40B4-BE49-F238E27FC236}">
                <a16:creationId xmlns:a16="http://schemas.microsoft.com/office/drawing/2014/main" id="{5F20054C-D79C-4902-B4E8-EE88B0635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367" y="4820249"/>
            <a:ext cx="3505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700" b="1">
                <a:solidFill>
                  <a:srgbClr val="000099"/>
                </a:solidFill>
                <a:latin typeface="VNI-Times" pitchFamily="2" charset="0"/>
              </a:rPr>
              <a:t>125 + 10 – 4 =</a:t>
            </a:r>
          </a:p>
        </p:txBody>
      </p:sp>
      <p:sp>
        <p:nvSpPr>
          <p:cNvPr id="18" name="Text Box 22">
            <a:extLst>
              <a:ext uri="{FF2B5EF4-FFF2-40B4-BE49-F238E27FC236}">
                <a16:creationId xmlns:a16="http://schemas.microsoft.com/office/drawing/2014/main" id="{B32A21EE-57B0-4DC0-9FBE-B1A42A83F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167" y="4820249"/>
            <a:ext cx="990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700" b="1" dirty="0">
                <a:solidFill>
                  <a:srgbClr val="C00000"/>
                </a:solidFill>
                <a:latin typeface="VNI-Times" pitchFamily="2" charset="0"/>
              </a:rPr>
              <a:t>131</a:t>
            </a:r>
          </a:p>
        </p:txBody>
      </p:sp>
      <p:sp>
        <p:nvSpPr>
          <p:cNvPr id="19" name="Text Box 23">
            <a:extLst>
              <a:ext uri="{FF2B5EF4-FFF2-40B4-BE49-F238E27FC236}">
                <a16:creationId xmlns:a16="http://schemas.microsoft.com/office/drawing/2014/main" id="{18421B40-61B9-4405-947B-A00FB7529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167" y="5266336"/>
            <a:ext cx="86106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7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7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7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7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7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 </a:t>
            </a:r>
            <a:r>
              <a:rPr lang="en-US" altLang="en-US" sz="3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10 - 4</a:t>
            </a:r>
            <a:r>
              <a:rPr lang="en-US" altLang="en-US" sz="3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4">
            <a:extLst>
              <a:ext uri="{FF2B5EF4-FFF2-40B4-BE49-F238E27FC236}">
                <a16:creationId xmlns:a16="http://schemas.microsoft.com/office/drawing/2014/main" id="{39B32499-D158-4F1B-922A-5B60FF8C4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7793" y="4092967"/>
            <a:ext cx="11430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177.</a:t>
            </a: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288EBC09-8056-4296-ADA0-452EE6CF3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0867" y="5266336"/>
            <a:ext cx="12954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7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131.</a:t>
            </a:r>
          </a:p>
        </p:txBody>
      </p:sp>
    </p:spTree>
    <p:extLst>
      <p:ext uri="{BB962C8B-B14F-4D97-AF65-F5344CB8AC3E}">
        <p14:creationId xmlns:p14="http://schemas.microsoft.com/office/powerpoint/2010/main" val="197922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hecker dir="vert"/>
      </p:transition>
    </mc:Choice>
    <mc:Fallback xmlns="">
      <p:transition advClick="0" advTm="0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4" grpId="1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7B32EE9A-EC04-4406-AD6D-B0C07E480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3313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endParaRPr lang="en-US" altLang="en-US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B7BB3466-3419-4D9D-AA20-F45DF889B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606" y="378618"/>
            <a:ext cx="762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B53F2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2) </a:t>
            </a:r>
            <a:r>
              <a:rPr lang="en-US" altLang="en-US" sz="3600" b="1" u="sng" dirty="0" err="1">
                <a:solidFill>
                  <a:srgbClr val="B53F2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600" b="1" u="sng" dirty="0">
                <a:solidFill>
                  <a:srgbClr val="B53F2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B53F2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600" b="1" u="sng" dirty="0">
                <a:solidFill>
                  <a:srgbClr val="B53F2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B53F2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u="sng" dirty="0">
                <a:solidFill>
                  <a:srgbClr val="B53F2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B53F2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600" b="1" u="sng" dirty="0">
                <a:solidFill>
                  <a:srgbClr val="B53F2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B53F2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dirty="0">
                <a:solidFill>
                  <a:srgbClr val="B53F2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i="1" dirty="0">
                <a:solidFill>
                  <a:srgbClr val="B53F2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3600" i="1" dirty="0">
              <a:solidFill>
                <a:srgbClr val="B53F2B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351AEE81-FDB8-422A-93E1-75B743A9E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2644" y="1169988"/>
            <a:ext cx="2286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 x 3 =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46CACB6F-D5F3-4CC5-9614-3B1B54931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944" y="1863726"/>
            <a:ext cx="876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7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7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7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7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7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 x 3</a:t>
            </a:r>
            <a:r>
              <a:rPr lang="en-US" altLang="en-US" sz="37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39</a:t>
            </a:r>
            <a:r>
              <a:rPr lang="en-US" altLang="en-US" sz="3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4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480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B7195604-B87E-492B-9B24-B5AF73CE5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0236" y="2842007"/>
            <a:ext cx="3429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 : 5 + 7 =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7D1BA125-F938-4BDA-BE76-5664AD41A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3468686"/>
            <a:ext cx="8648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7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7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7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7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7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 : 5 + 7 </a:t>
            </a:r>
            <a:r>
              <a:rPr lang="en-US" altLang="en-US" sz="37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</a:t>
            </a:r>
            <a:r>
              <a:rPr lang="en-US" altLang="en-US" sz="3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4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480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3B29670F-5AE4-4912-830B-69FEC6CB5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5244" y="1169988"/>
            <a:ext cx="9906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39</a:t>
            </a:r>
            <a:endParaRPr lang="en-US" altLang="en-US" sz="37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D284A0EE-92F3-4421-87D1-6C4431F28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4284" y="2816224"/>
            <a:ext cx="9906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</a:t>
            </a:r>
            <a:endParaRPr lang="en-US" altLang="en-US" sz="37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2C73C4D9-672B-4DDB-A7B3-DC0ACA5B2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540" y="4213899"/>
            <a:ext cx="7467600" cy="10779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29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hecker dir="vert"/>
      </p:transition>
    </mc:Choice>
    <mc:Fallback xmlns="">
      <p:transition advClick="0" advTm="0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DD2715F7-B028-4AA5-BBEE-E83EF754B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288" y="670865"/>
            <a:ext cx="8305800" cy="4278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rgbClr val="E55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27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hecker dir="vert"/>
      </p:transition>
    </mc:Choice>
    <mc:Fallback xmlns="">
      <p:transition advClick="0" advTm="0">
        <p:checker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59">
            <a:extLst>
              <a:ext uri="{FF2B5EF4-FFF2-40B4-BE49-F238E27FC236}">
                <a16:creationId xmlns:a16="http://schemas.microsoft.com/office/drawing/2014/main" id="{D337AF3A-979A-4EC0-8010-F91DA281D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8695" y="1290642"/>
            <a:ext cx="4834609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8800" b="1" dirty="0">
                <a:solidFill>
                  <a:srgbClr val="6EA6A8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9号-创粗黑" panose="00000500000000000000" pitchFamily="2" charset="-122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7361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hecker dir="vert"/>
      </p:transition>
    </mc:Choice>
    <mc:Fallback xmlns="">
      <p:transition advClick="0" advTm="0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>
            <a:extLst>
              <a:ext uri="{FF2B5EF4-FFF2-40B4-BE49-F238E27FC236}">
                <a16:creationId xmlns:a16="http://schemas.microsoft.com/office/drawing/2014/main" id="{16B8E99C-54AE-4375-9E4B-99234865D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1287" y="3240882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endParaRPr lang="en-US" altLang="en-US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C8A86E5B-7A13-4DF0-B8BA-DB17A16E3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7" y="3359944"/>
            <a:ext cx="32766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7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125 + 18 =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3BF7CEDF-32F6-47C9-8510-1AC547844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5" y="4853782"/>
            <a:ext cx="3729037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7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161 – 150 =   </a:t>
            </a: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4A2F0B09-BF53-42C0-ADF9-1333F4AA5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0510" y="3358357"/>
            <a:ext cx="258603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7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 21 x 4 = </a:t>
            </a:r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0ACE2816-16F9-4AA6-9C0E-8C8446699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4697" y="4893469"/>
            <a:ext cx="2586038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7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d) 48 : 2 = </a:t>
            </a:r>
          </a:p>
        </p:txBody>
      </p:sp>
      <p:sp>
        <p:nvSpPr>
          <p:cNvPr id="14" name="Text Box 30">
            <a:extLst>
              <a:ext uri="{FF2B5EF4-FFF2-40B4-BE49-F238E27FC236}">
                <a16:creationId xmlns:a16="http://schemas.microsoft.com/office/drawing/2014/main" id="{16B270C3-7A15-49F3-A96E-E1F12CAAB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61" y="226726"/>
            <a:ext cx="103479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200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1:Tìm </a:t>
            </a:r>
            <a:r>
              <a:rPr lang="en-US" altLang="en-US" sz="3200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200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200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): </a:t>
            </a:r>
          </a:p>
        </p:txBody>
      </p:sp>
      <p:sp>
        <p:nvSpPr>
          <p:cNvPr id="15" name="Text Box 31">
            <a:extLst>
              <a:ext uri="{FF2B5EF4-FFF2-40B4-BE49-F238E27FC236}">
                <a16:creationId xmlns:a16="http://schemas.microsoft.com/office/drawing/2014/main" id="{16DA6301-4333-4E0D-BAAE-16C264F7C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587" y="977350"/>
            <a:ext cx="137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500" b="1" dirty="0" err="1">
                <a:solidFill>
                  <a:srgbClr val="B53F2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500" b="1" dirty="0">
                <a:solidFill>
                  <a:srgbClr val="B53F2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360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32">
            <a:extLst>
              <a:ext uri="{FF2B5EF4-FFF2-40B4-BE49-F238E27FC236}">
                <a16:creationId xmlns:a16="http://schemas.microsoft.com/office/drawing/2014/main" id="{B86FFAE4-26A5-4518-A4AA-F75F473E7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2674" y="1059657"/>
            <a:ext cx="3203575" cy="1219200"/>
          </a:xfrm>
          <a:prstGeom prst="rect">
            <a:avLst/>
          </a:prstGeom>
          <a:solidFill>
            <a:srgbClr val="CCECFF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endParaRPr lang="en-US" altLang="en-US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33">
            <a:extLst>
              <a:ext uri="{FF2B5EF4-FFF2-40B4-BE49-F238E27FC236}">
                <a16:creationId xmlns:a16="http://schemas.microsoft.com/office/drawing/2014/main" id="{A20EFBBB-A963-4C76-9EF5-41868942C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027" y="988220"/>
            <a:ext cx="2209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284 + 10 =</a:t>
            </a:r>
          </a:p>
        </p:txBody>
      </p:sp>
      <p:sp>
        <p:nvSpPr>
          <p:cNvPr id="18" name="Text Box 34">
            <a:extLst>
              <a:ext uri="{FF2B5EF4-FFF2-40B4-BE49-F238E27FC236}">
                <a16:creationId xmlns:a16="http://schemas.microsoft.com/office/drawing/2014/main" id="{DB44D999-53BD-4933-880C-4AEBFA76A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4343" y="1507332"/>
            <a:ext cx="1369218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294</a:t>
            </a:r>
            <a:endParaRPr lang="en-US" altLang="en-US" sz="37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35">
            <a:extLst>
              <a:ext uri="{FF2B5EF4-FFF2-40B4-BE49-F238E27FC236}">
                <a16:creationId xmlns:a16="http://schemas.microsoft.com/office/drawing/2014/main" id="{4AF28CFC-8F46-4426-91AB-9B182CD6C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333" y="2421732"/>
            <a:ext cx="8796337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buClr>
                <a:srgbClr val="006600"/>
              </a:buClr>
              <a:buFont typeface="Wingdings" panose="05000000000000000000" pitchFamily="2" charset="2"/>
              <a:buNone/>
            </a:pPr>
            <a:r>
              <a:rPr lang="en-US" altLang="en-US" sz="37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7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7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7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7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284 </a:t>
            </a:r>
            <a:r>
              <a:rPr lang="en-US" altLang="en-US" sz="37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37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294</a:t>
            </a:r>
            <a:r>
              <a:rPr lang="en-US" altLang="en-US" sz="37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7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370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55">
            <a:extLst>
              <a:ext uri="{FF2B5EF4-FFF2-40B4-BE49-F238E27FC236}">
                <a16:creationId xmlns:a16="http://schemas.microsoft.com/office/drawing/2014/main" id="{1430CFAF-5AE9-4745-A8A6-FD276999D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3561" y="3372644"/>
            <a:ext cx="1426955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7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143</a:t>
            </a:r>
          </a:p>
        </p:txBody>
      </p:sp>
      <p:sp>
        <p:nvSpPr>
          <p:cNvPr id="21" name="Text Box 56">
            <a:extLst>
              <a:ext uri="{FF2B5EF4-FFF2-40B4-BE49-F238E27FC236}">
                <a16:creationId xmlns:a16="http://schemas.microsoft.com/office/drawing/2014/main" id="{EB45EC18-E3F5-4FBE-AC39-D19F722A1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829" y="4824353"/>
            <a:ext cx="7620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7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2" name="Text Box 57">
            <a:extLst>
              <a:ext uri="{FF2B5EF4-FFF2-40B4-BE49-F238E27FC236}">
                <a16:creationId xmlns:a16="http://schemas.microsoft.com/office/drawing/2014/main" id="{A407B459-7192-417A-810A-06618464B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6670" y="3336354"/>
            <a:ext cx="838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7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23" name="Text Box 58">
            <a:extLst>
              <a:ext uri="{FF2B5EF4-FFF2-40B4-BE49-F238E27FC236}">
                <a16:creationId xmlns:a16="http://schemas.microsoft.com/office/drawing/2014/main" id="{B2C6E311-7063-4CEE-81A3-5C5777BDB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3970" y="4849019"/>
            <a:ext cx="83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7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4" name="Text Box 59">
            <a:extLst>
              <a:ext uri="{FF2B5EF4-FFF2-40B4-BE49-F238E27FC236}">
                <a16:creationId xmlns:a16="http://schemas.microsoft.com/office/drawing/2014/main" id="{29898ADB-1201-4AFB-A707-F145B9C21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020199"/>
            <a:ext cx="5856939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6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6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6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6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125 </a:t>
            </a:r>
            <a:r>
              <a:rPr lang="en-US" altLang="en-US" sz="26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26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143</a:t>
            </a:r>
            <a:r>
              <a:rPr lang="en-US" altLang="en-US" sz="26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 Box 60">
            <a:extLst>
              <a:ext uri="{FF2B5EF4-FFF2-40B4-BE49-F238E27FC236}">
                <a16:creationId xmlns:a16="http://schemas.microsoft.com/office/drawing/2014/main" id="{C72C6B4A-9A9E-444C-B274-873866A2F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09419"/>
            <a:ext cx="5856939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6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6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6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6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161-</a:t>
            </a:r>
            <a:r>
              <a:rPr lang="en-US" altLang="en-US" sz="26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150</a:t>
            </a:r>
            <a:r>
              <a:rPr lang="en-US" altLang="en-US" sz="26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11</a:t>
            </a:r>
            <a:r>
              <a:rPr lang="en-US" altLang="en-US" sz="26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 Box 61">
            <a:extLst>
              <a:ext uri="{FF2B5EF4-FFF2-40B4-BE49-F238E27FC236}">
                <a16:creationId xmlns:a16="http://schemas.microsoft.com/office/drawing/2014/main" id="{F7F49E2E-0227-4D1A-A159-0E9446648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3926" y="4015582"/>
            <a:ext cx="5283009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6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6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6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6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21 x 4 </a:t>
            </a:r>
            <a:r>
              <a:rPr lang="en-US" altLang="en-US" sz="26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84</a:t>
            </a:r>
            <a:r>
              <a:rPr lang="en-US" altLang="en-US" sz="26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Text Box 62">
            <a:extLst>
              <a:ext uri="{FF2B5EF4-FFF2-40B4-BE49-F238E27FC236}">
                <a16:creationId xmlns:a16="http://schemas.microsoft.com/office/drawing/2014/main" id="{D53EFC4D-8424-44F7-85C6-35EF06C28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3927" y="5504657"/>
            <a:ext cx="5283008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6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6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6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600" b="1" i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48 : 2 </a:t>
            </a:r>
            <a:r>
              <a:rPr lang="en-US" altLang="en-US" sz="26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24</a:t>
            </a:r>
            <a:r>
              <a:rPr lang="en-US" altLang="en-US" sz="26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321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hecker dir="vert"/>
      </p:transition>
    </mc:Choice>
    <mc:Fallback xmlns="">
      <p:transition advClick="0" advTm="0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  <p:bldP spid="16" grpId="0" animBg="1"/>
      <p:bldP spid="17" grpId="0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8">
            <a:extLst>
              <a:ext uri="{FF2B5EF4-FFF2-40B4-BE49-F238E27FC236}">
                <a16:creationId xmlns:a16="http://schemas.microsoft.com/office/drawing/2014/main" id="{CD83FFDA-DC16-403E-9254-1003B8398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32750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endParaRPr lang="en-US" altLang="en-US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2CF92BA5-1D2A-4039-9615-C8B2610D0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800100"/>
            <a:ext cx="891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200" b="1" i="1" dirty="0" err="1">
                <a:solidFill>
                  <a:srgbClr val="E5574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solidFill>
                  <a:srgbClr val="E5574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2:Mỗi </a:t>
            </a:r>
            <a:r>
              <a:rPr lang="en-US" altLang="en-US" sz="3200" b="1" i="1" dirty="0" err="1">
                <a:solidFill>
                  <a:srgbClr val="E5574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i="1" dirty="0">
                <a:solidFill>
                  <a:srgbClr val="E5574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E5574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i="1" dirty="0">
                <a:solidFill>
                  <a:srgbClr val="E5574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E5574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i="1" dirty="0">
                <a:solidFill>
                  <a:srgbClr val="E5574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E5574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rgbClr val="E5574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E5574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200" b="1" i="1" dirty="0">
                <a:solidFill>
                  <a:srgbClr val="E5574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E5574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b="1" i="1" dirty="0">
                <a:solidFill>
                  <a:srgbClr val="E5574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E5574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rgbClr val="E5574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E5574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i="1" dirty="0">
                <a:solidFill>
                  <a:srgbClr val="E5574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E5574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i="1" dirty="0">
                <a:solidFill>
                  <a:srgbClr val="E5574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3200" b="1" dirty="0">
                <a:solidFill>
                  <a:srgbClr val="E5574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3200" dirty="0">
              <a:solidFill>
                <a:srgbClr val="E55747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EF4DFCDC-C148-40EF-90E6-0A7FEDBDE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628900"/>
            <a:ext cx="1828800" cy="762000"/>
          </a:xfrm>
          <a:prstGeom prst="rect">
            <a:avLst/>
          </a:prstGeom>
          <a:solidFill>
            <a:srgbClr val="CCECFF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52 + 23</a:t>
            </a:r>
          </a:p>
        </p:txBody>
      </p:sp>
      <p:sp>
        <p:nvSpPr>
          <p:cNvPr id="13" name="Oval 13">
            <a:extLst>
              <a:ext uri="{FF2B5EF4-FFF2-40B4-BE49-F238E27FC236}">
                <a16:creationId xmlns:a16="http://schemas.microsoft.com/office/drawing/2014/main" id="{44F69ABE-7358-47C6-BCDA-9ACA4E764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3924300"/>
            <a:ext cx="1066800" cy="685800"/>
          </a:xfrm>
          <a:prstGeom prst="ellipse">
            <a:avLst/>
          </a:prstGeom>
          <a:solidFill>
            <a:srgbClr val="CCECFF"/>
          </a:solidFill>
          <a:ln w="57150" cmpd="thickThin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360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0B50C2D5-0CD6-4F8C-B524-D03E46C01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28900"/>
            <a:ext cx="1828800" cy="762000"/>
          </a:xfrm>
          <a:prstGeom prst="rect">
            <a:avLst/>
          </a:prstGeom>
          <a:solidFill>
            <a:srgbClr val="CCECFF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84 - 32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3B46BF3A-04AE-42BB-B86E-D24209EDF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2628900"/>
            <a:ext cx="2590800" cy="762000"/>
          </a:xfrm>
          <a:prstGeom prst="rect">
            <a:avLst/>
          </a:prstGeom>
          <a:solidFill>
            <a:srgbClr val="CCECFF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169 - 20 + 1</a:t>
            </a: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C9CCD84A-E427-44F1-8F4D-335A0BC28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295900"/>
            <a:ext cx="1828800" cy="762000"/>
          </a:xfrm>
          <a:prstGeom prst="rect">
            <a:avLst/>
          </a:prstGeom>
          <a:solidFill>
            <a:srgbClr val="CCECFF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86 : 2</a:t>
            </a: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FDCEC08F-DF8C-431A-B162-BB0989E3E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295900"/>
            <a:ext cx="1828800" cy="762000"/>
          </a:xfrm>
          <a:prstGeom prst="rect">
            <a:avLst/>
          </a:prstGeom>
          <a:solidFill>
            <a:srgbClr val="CCECFF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120 x 3</a:t>
            </a:r>
          </a:p>
        </p:txBody>
      </p:sp>
      <p:sp>
        <p:nvSpPr>
          <p:cNvPr id="18" name="Oval 18">
            <a:extLst>
              <a:ext uri="{FF2B5EF4-FFF2-40B4-BE49-F238E27FC236}">
                <a16:creationId xmlns:a16="http://schemas.microsoft.com/office/drawing/2014/main" id="{2ACAD828-1BEA-4C84-B93D-09F959871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3924300"/>
            <a:ext cx="1066800" cy="685800"/>
          </a:xfrm>
          <a:prstGeom prst="ellipse">
            <a:avLst/>
          </a:prstGeom>
          <a:solidFill>
            <a:srgbClr val="CCECFF"/>
          </a:solidFill>
          <a:ln w="57150" cmpd="thickThin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19" name="Oval 19">
            <a:extLst>
              <a:ext uri="{FF2B5EF4-FFF2-40B4-BE49-F238E27FC236}">
                <a16:creationId xmlns:a16="http://schemas.microsoft.com/office/drawing/2014/main" id="{8CEF510D-79CC-4393-806C-4747AF1C1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924300"/>
            <a:ext cx="1066800" cy="685800"/>
          </a:xfrm>
          <a:prstGeom prst="ellipse">
            <a:avLst/>
          </a:prstGeom>
          <a:solidFill>
            <a:srgbClr val="CCECFF"/>
          </a:solidFill>
          <a:ln w="57150" cmpd="thickThin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53</a:t>
            </a:r>
          </a:p>
        </p:txBody>
      </p:sp>
      <p:sp>
        <p:nvSpPr>
          <p:cNvPr id="20" name="Oval 20">
            <a:extLst>
              <a:ext uri="{FF2B5EF4-FFF2-40B4-BE49-F238E27FC236}">
                <a16:creationId xmlns:a16="http://schemas.microsoft.com/office/drawing/2014/main" id="{12DE3B32-696D-487D-ADDD-C988461F7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924300"/>
            <a:ext cx="1066800" cy="685800"/>
          </a:xfrm>
          <a:prstGeom prst="ellipse">
            <a:avLst/>
          </a:prstGeom>
          <a:solidFill>
            <a:srgbClr val="CCECFF"/>
          </a:solidFill>
          <a:ln w="57150" cmpd="thickThin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21" name="Oval 21">
            <a:extLst>
              <a:ext uri="{FF2B5EF4-FFF2-40B4-BE49-F238E27FC236}">
                <a16:creationId xmlns:a16="http://schemas.microsoft.com/office/drawing/2014/main" id="{75CFC2AA-5BDA-4A22-89A1-99FDEFDA9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924300"/>
            <a:ext cx="1066800" cy="685800"/>
          </a:xfrm>
          <a:prstGeom prst="ellipse">
            <a:avLst/>
          </a:prstGeom>
          <a:solidFill>
            <a:srgbClr val="CCECFF"/>
          </a:solidFill>
          <a:ln w="57150" cmpd="thickThin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22" name="Oval 22">
            <a:extLst>
              <a:ext uri="{FF2B5EF4-FFF2-40B4-BE49-F238E27FC236}">
                <a16:creationId xmlns:a16="http://schemas.microsoft.com/office/drawing/2014/main" id="{FC717259-C30E-44BC-AC71-045605D0D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924300"/>
            <a:ext cx="1066800" cy="685800"/>
          </a:xfrm>
          <a:prstGeom prst="ellipse">
            <a:avLst/>
          </a:prstGeom>
          <a:solidFill>
            <a:srgbClr val="CCECFF"/>
          </a:solidFill>
          <a:ln w="57150" cmpd="thickThin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150</a:t>
            </a:r>
          </a:p>
        </p:txBody>
      </p:sp>
      <p:sp>
        <p:nvSpPr>
          <p:cNvPr id="23" name="Rectangle 33">
            <a:extLst>
              <a:ext uri="{FF2B5EF4-FFF2-40B4-BE49-F238E27FC236}">
                <a16:creationId xmlns:a16="http://schemas.microsoft.com/office/drawing/2014/main" id="{5C4F86F4-FFC6-4F91-B913-51210702A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5295900"/>
            <a:ext cx="2590800" cy="762000"/>
          </a:xfrm>
          <a:prstGeom prst="rect">
            <a:avLst/>
          </a:prstGeom>
          <a:solidFill>
            <a:srgbClr val="CCECFF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 + 5 + 3</a:t>
            </a:r>
          </a:p>
        </p:txBody>
      </p:sp>
      <p:sp>
        <p:nvSpPr>
          <p:cNvPr id="24" name="Line 47">
            <a:extLst>
              <a:ext uri="{FF2B5EF4-FFF2-40B4-BE49-F238E27FC236}">
                <a16:creationId xmlns:a16="http://schemas.microsoft.com/office/drawing/2014/main" id="{675E5F8E-AC96-4154-B34E-0B218E2B4234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3390900"/>
            <a:ext cx="762000" cy="609600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Line 48">
            <a:extLst>
              <a:ext uri="{FF2B5EF4-FFF2-40B4-BE49-F238E27FC236}">
                <a16:creationId xmlns:a16="http://schemas.microsoft.com/office/drawing/2014/main" id="{F15480A1-E9ED-4C27-B2C0-BB1BB79CF6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0" y="4381500"/>
            <a:ext cx="2438400" cy="1219200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Line 49">
            <a:extLst>
              <a:ext uri="{FF2B5EF4-FFF2-40B4-BE49-F238E27FC236}">
                <a16:creationId xmlns:a16="http://schemas.microsoft.com/office/drawing/2014/main" id="{725A78EA-587F-4597-92C7-FA4A6C5722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2400" y="4457700"/>
            <a:ext cx="3962400" cy="990600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Line 50">
            <a:extLst>
              <a:ext uri="{FF2B5EF4-FFF2-40B4-BE49-F238E27FC236}">
                <a16:creationId xmlns:a16="http://schemas.microsoft.com/office/drawing/2014/main" id="{9852ABA1-0078-4888-BCD2-457C2A95AFA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3390900"/>
            <a:ext cx="0" cy="533400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Line 53">
            <a:extLst>
              <a:ext uri="{FF2B5EF4-FFF2-40B4-BE49-F238E27FC236}">
                <a16:creationId xmlns:a16="http://schemas.microsoft.com/office/drawing/2014/main" id="{701A5E72-0CEA-4C34-8AE4-6A14902B5B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0" y="3009900"/>
            <a:ext cx="4800600" cy="1295400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Line 54">
            <a:extLst>
              <a:ext uri="{FF2B5EF4-FFF2-40B4-BE49-F238E27FC236}">
                <a16:creationId xmlns:a16="http://schemas.microsoft.com/office/drawing/2014/main" id="{2762781F-9D49-4BEA-80BC-2F6DB986571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91400" y="4457700"/>
            <a:ext cx="1066800" cy="762000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05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hecker dir="vert"/>
      </p:transition>
    </mc:Choice>
    <mc:Fallback xmlns="">
      <p:transition advClick="0" advTm="0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halau">
            <a:extLst>
              <a:ext uri="{FF2B5EF4-FFF2-40B4-BE49-F238E27FC236}">
                <a16:creationId xmlns:a16="http://schemas.microsoft.com/office/drawing/2014/main" id="{BAFCB023-068C-45E6-8054-4FB3DEFB3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549" y="904188"/>
            <a:ext cx="19812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40083354_76150sm">
            <a:extLst>
              <a:ext uri="{FF2B5EF4-FFF2-40B4-BE49-F238E27FC236}">
                <a16:creationId xmlns:a16="http://schemas.microsoft.com/office/drawing/2014/main" id="{E2AAC661-180B-4C60-976E-0447D2EBC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549" y="827988"/>
            <a:ext cx="198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004">
            <a:extLst>
              <a:ext uri="{FF2B5EF4-FFF2-40B4-BE49-F238E27FC236}">
                <a16:creationId xmlns:a16="http://schemas.microsoft.com/office/drawing/2014/main" id="{233E2FCC-6EDD-41EB-8561-006F3504A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549" y="827988"/>
            <a:ext cx="2057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0">
            <a:extLst>
              <a:ext uri="{FF2B5EF4-FFF2-40B4-BE49-F238E27FC236}">
                <a16:creationId xmlns:a16="http://schemas.microsoft.com/office/drawing/2014/main" id="{777F4F9F-DA86-496D-8A80-C71EBA993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349" y="904188"/>
            <a:ext cx="1676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6">
            <a:extLst>
              <a:ext uri="{FF2B5EF4-FFF2-40B4-BE49-F238E27FC236}">
                <a16:creationId xmlns:a16="http://schemas.microsoft.com/office/drawing/2014/main" id="{989A0D69-ED87-45B4-A4EC-2110127C3D69}"/>
              </a:ext>
            </a:extLst>
          </p:cNvPr>
          <p:cNvGrpSpPr>
            <a:grpSpLocks/>
          </p:cNvGrpSpPr>
          <p:nvPr/>
        </p:nvGrpSpPr>
        <p:grpSpPr bwMode="auto">
          <a:xfrm>
            <a:off x="1452349" y="3923613"/>
            <a:ext cx="1452563" cy="2085975"/>
            <a:chOff x="4800" y="2928"/>
            <a:chExt cx="915" cy="1362"/>
          </a:xfrm>
        </p:grpSpPr>
        <p:pic>
          <p:nvPicPr>
            <p:cNvPr id="29" name="Picture 7" descr="ANIMALS1">
              <a:extLst>
                <a:ext uri="{FF2B5EF4-FFF2-40B4-BE49-F238E27FC236}">
                  <a16:creationId xmlns:a16="http://schemas.microsoft.com/office/drawing/2014/main" id="{89F7DB47-3D73-4D28-9D05-BEAA80E7070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00" y="2928"/>
              <a:ext cx="915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 Box 8">
              <a:extLst>
                <a:ext uri="{FF2B5EF4-FFF2-40B4-BE49-F238E27FC236}">
                  <a16:creationId xmlns:a16="http://schemas.microsoft.com/office/drawing/2014/main" id="{AD52EDE2-E29B-4C4A-BC96-D2951C3239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2" y="3936"/>
              <a:ext cx="672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150+5</a:t>
              </a: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9ABB91DF-B4D3-4DC3-84AF-B4D6EE5F4057}"/>
              </a:ext>
            </a:extLst>
          </p:cNvPr>
          <p:cNvGrpSpPr>
            <a:grpSpLocks/>
          </p:cNvGrpSpPr>
          <p:nvPr/>
        </p:nvGrpSpPr>
        <p:grpSpPr bwMode="auto">
          <a:xfrm>
            <a:off x="8315112" y="4131578"/>
            <a:ext cx="2052637" cy="1370013"/>
            <a:chOff x="3408" y="3457"/>
            <a:chExt cx="1293" cy="863"/>
          </a:xfrm>
        </p:grpSpPr>
        <p:pic>
          <p:nvPicPr>
            <p:cNvPr id="27" name="Picture 10" descr="Dog-09-june">
              <a:extLst>
                <a:ext uri="{FF2B5EF4-FFF2-40B4-BE49-F238E27FC236}">
                  <a16:creationId xmlns:a16="http://schemas.microsoft.com/office/drawing/2014/main" id="{8A90C681-25E2-4F9B-8ECA-8F2C1B6ECA0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3536"/>
              <a:ext cx="1293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11">
              <a:extLst>
                <a:ext uri="{FF2B5EF4-FFF2-40B4-BE49-F238E27FC236}">
                  <a16:creationId xmlns:a16="http://schemas.microsoft.com/office/drawing/2014/main" id="{6A6DF875-1917-43A1-9628-EF524D6609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7" y="3457"/>
              <a:ext cx="672" cy="3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5x5</a:t>
              </a:r>
            </a:p>
          </p:txBody>
        </p:sp>
      </p:grpSp>
      <p:grpSp>
        <p:nvGrpSpPr>
          <p:cNvPr id="10" name="Group 12">
            <a:extLst>
              <a:ext uri="{FF2B5EF4-FFF2-40B4-BE49-F238E27FC236}">
                <a16:creationId xmlns:a16="http://schemas.microsoft.com/office/drawing/2014/main" id="{A3F5F534-C4BB-44E7-B0AF-02A6AC8235E5}"/>
              </a:ext>
            </a:extLst>
          </p:cNvPr>
          <p:cNvGrpSpPr>
            <a:grpSpLocks/>
          </p:cNvGrpSpPr>
          <p:nvPr/>
        </p:nvGrpSpPr>
        <p:grpSpPr bwMode="auto">
          <a:xfrm>
            <a:off x="5643349" y="4333188"/>
            <a:ext cx="2667000" cy="1333500"/>
            <a:chOff x="2544" y="3264"/>
            <a:chExt cx="1344" cy="1023"/>
          </a:xfrm>
        </p:grpSpPr>
        <p:pic>
          <p:nvPicPr>
            <p:cNvPr id="25" name="Picture 13" descr="Chim">
              <a:extLst>
                <a:ext uri="{FF2B5EF4-FFF2-40B4-BE49-F238E27FC236}">
                  <a16:creationId xmlns:a16="http://schemas.microsoft.com/office/drawing/2014/main" id="{CD7E6F66-F004-4511-9480-B9CCFB7C7F1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3264"/>
              <a:ext cx="1344" cy="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14">
              <a:extLst>
                <a:ext uri="{FF2B5EF4-FFF2-40B4-BE49-F238E27FC236}">
                  <a16:creationId xmlns:a16="http://schemas.microsoft.com/office/drawing/2014/main" id="{32D51D6B-B2EC-4999-B56B-CB34F41A65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" y="3888"/>
              <a:ext cx="672" cy="3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10-5-3</a:t>
              </a:r>
            </a:p>
          </p:txBody>
        </p:sp>
      </p:grpSp>
      <p:sp>
        <p:nvSpPr>
          <p:cNvPr id="12" name="Oval 19">
            <a:extLst>
              <a:ext uri="{FF2B5EF4-FFF2-40B4-BE49-F238E27FC236}">
                <a16:creationId xmlns:a16="http://schemas.microsoft.com/office/drawing/2014/main" id="{F02BE6A0-2846-4218-89A5-E0174CEBE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0549" y="827988"/>
            <a:ext cx="706438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Oval 20">
            <a:extLst>
              <a:ext uri="{FF2B5EF4-FFF2-40B4-BE49-F238E27FC236}">
                <a16:creationId xmlns:a16="http://schemas.microsoft.com/office/drawing/2014/main" id="{E13A247D-81BC-4CC8-81EE-8BD6BE951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749" y="904188"/>
            <a:ext cx="6096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Oval 21">
            <a:extLst>
              <a:ext uri="{FF2B5EF4-FFF2-40B4-BE49-F238E27FC236}">
                <a16:creationId xmlns:a16="http://schemas.microsoft.com/office/drawing/2014/main" id="{199D037E-47EB-4561-964B-7CA641103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149" y="904188"/>
            <a:ext cx="6096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Oval 22">
            <a:extLst>
              <a:ext uri="{FF2B5EF4-FFF2-40B4-BE49-F238E27FC236}">
                <a16:creationId xmlns:a16="http://schemas.microsoft.com/office/drawing/2014/main" id="{03B150FF-E7CD-4F53-ACA4-4F89761A2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7949" y="904188"/>
            <a:ext cx="6096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Text Box 26">
            <a:extLst>
              <a:ext uri="{FF2B5EF4-FFF2-40B4-BE49-F238E27FC236}">
                <a16:creationId xmlns:a16="http://schemas.microsoft.com/office/drawing/2014/main" id="{BDB118B9-376F-4C2F-BD9B-20F5D0DAF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749" y="294588"/>
            <a:ext cx="8234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 CHƠI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nhà  cho các con vật</a:t>
            </a:r>
          </a:p>
        </p:txBody>
      </p:sp>
      <p:sp>
        <p:nvSpPr>
          <p:cNvPr id="17" name="AutoShape 27">
            <a:extLst>
              <a:ext uri="{FF2B5EF4-FFF2-40B4-BE49-F238E27FC236}">
                <a16:creationId xmlns:a16="http://schemas.microsoft.com/office/drawing/2014/main" id="{289AEABD-1022-4E1C-93E0-86E756FCFA0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680949" y="2885388"/>
            <a:ext cx="914400" cy="914400"/>
          </a:xfrm>
          <a:prstGeom prst="flowChartDecision">
            <a:avLst/>
          </a:prstGeom>
          <a:noFill/>
          <a:ln w="76200" cmpd="tri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AutoShape 28">
            <a:extLst>
              <a:ext uri="{FF2B5EF4-FFF2-40B4-BE49-F238E27FC236}">
                <a16:creationId xmlns:a16="http://schemas.microsoft.com/office/drawing/2014/main" id="{B5A3238D-A1DC-497F-BD7B-A920CF2DD9C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43149" y="2885388"/>
            <a:ext cx="914400" cy="914400"/>
          </a:xfrm>
          <a:prstGeom prst="flowChartDecision">
            <a:avLst/>
          </a:prstGeom>
          <a:noFill/>
          <a:ln w="76200" cmpd="tri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9" name="AutoShape 29">
            <a:extLst>
              <a:ext uri="{FF2B5EF4-FFF2-40B4-BE49-F238E27FC236}">
                <a16:creationId xmlns:a16="http://schemas.microsoft.com/office/drawing/2014/main" id="{C562F137-F4FE-459D-877B-20435DA4517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62449" y="2999688"/>
            <a:ext cx="1143000" cy="914400"/>
          </a:xfrm>
          <a:prstGeom prst="flowChartDecision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0" name="AutoShape 30">
            <a:extLst>
              <a:ext uri="{FF2B5EF4-FFF2-40B4-BE49-F238E27FC236}">
                <a16:creationId xmlns:a16="http://schemas.microsoft.com/office/drawing/2014/main" id="{4BDCD003-494D-4B7F-92BC-C857B0CD639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881849" y="2999688"/>
            <a:ext cx="1219200" cy="990600"/>
          </a:xfrm>
          <a:prstGeom prst="flowChartDecision">
            <a:avLst/>
          </a:prstGeom>
          <a:noFill/>
          <a:ln w="76200" cmpd="tri">
            <a:solidFill>
              <a:srgbClr val="CC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155</a:t>
            </a:r>
          </a:p>
        </p:txBody>
      </p:sp>
      <p:grpSp>
        <p:nvGrpSpPr>
          <p:cNvPr id="21" name="Group 36">
            <a:extLst>
              <a:ext uri="{FF2B5EF4-FFF2-40B4-BE49-F238E27FC236}">
                <a16:creationId xmlns:a16="http://schemas.microsoft.com/office/drawing/2014/main" id="{823AA30C-35CA-49E0-B86C-9EB28C787CBC}"/>
              </a:ext>
            </a:extLst>
          </p:cNvPr>
          <p:cNvGrpSpPr>
            <a:grpSpLocks/>
          </p:cNvGrpSpPr>
          <p:nvPr/>
        </p:nvGrpSpPr>
        <p:grpSpPr bwMode="auto">
          <a:xfrm>
            <a:off x="3052549" y="4159809"/>
            <a:ext cx="2362200" cy="1600200"/>
            <a:chOff x="-36" y="3312"/>
            <a:chExt cx="1428" cy="1008"/>
          </a:xfrm>
        </p:grpSpPr>
        <p:pic>
          <p:nvPicPr>
            <p:cNvPr id="23" name="Picture 37" descr="Bao">
              <a:extLst>
                <a:ext uri="{FF2B5EF4-FFF2-40B4-BE49-F238E27FC236}">
                  <a16:creationId xmlns:a16="http://schemas.microsoft.com/office/drawing/2014/main" id="{AC3EF9F5-256E-405B-BFBE-91A1E7BB9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" y="3312"/>
              <a:ext cx="1428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38">
              <a:extLst>
                <a:ext uri="{FF2B5EF4-FFF2-40B4-BE49-F238E27FC236}">
                  <a16:creationId xmlns:a16="http://schemas.microsoft.com/office/drawing/2014/main" id="{B34F900A-E728-49FE-948F-1C05ED975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" y="3552"/>
              <a:ext cx="67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 Box 39">
            <a:extLst>
              <a:ext uri="{FF2B5EF4-FFF2-40B4-BE49-F238E27FC236}">
                <a16:creationId xmlns:a16="http://schemas.microsoft.com/office/drawing/2014/main" id="{FEC37753-D818-4015-9323-38641AA1E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726" y="5067240"/>
            <a:ext cx="1371600" cy="5191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40 - 5</a:t>
            </a:r>
          </a:p>
        </p:txBody>
      </p:sp>
    </p:spTree>
    <p:extLst>
      <p:ext uri="{BB962C8B-B14F-4D97-AF65-F5344CB8AC3E}">
        <p14:creationId xmlns:p14="http://schemas.microsoft.com/office/powerpoint/2010/main" val="36248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hecker dir="vert"/>
      </p:transition>
    </mc:Choice>
    <mc:Fallback xmlns="">
      <p:transition advClick="0" advTm="0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56471 -0.29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38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1.25E-6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23 1.85185E-6 L 0.16523 -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37006 -0.344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3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-0.39076 -0.3370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文本框 7"/>
          <p:cNvSpPr txBox="1">
            <a:spLocks noChangeArrowheads="1"/>
          </p:cNvSpPr>
          <p:nvPr/>
        </p:nvSpPr>
        <p:spPr bwMode="auto">
          <a:xfrm>
            <a:off x="3282455" y="2326266"/>
            <a:ext cx="56509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9号-创粗黑" panose="00000500000000000000" pitchFamily="2" charset="-122"/>
              </a:rPr>
              <a:t>CHÀO TẠM BIỆT</a:t>
            </a:r>
            <a:endParaRPr lang="zh-CN" altLang="en-US" sz="60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ransition advClick="0" advTm="0">
    <p:checke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DB5A89D3-E089-4FE3-B1D5-43B5EE28C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105751" y="911527"/>
            <a:ext cx="19850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9号-创粗黑" panose="00000500000000000000" pitchFamily="2" charset="-122"/>
              </a:rPr>
              <a:t>MỤC TIÊU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812270" y="823687"/>
            <a:ext cx="4571998" cy="773790"/>
            <a:chOff x="4564337" y="378280"/>
            <a:chExt cx="3063327" cy="773790"/>
          </a:xfrm>
        </p:grpSpPr>
        <p:cxnSp>
          <p:nvCxnSpPr>
            <p:cNvPr id="5" name="直接连接符 4"/>
            <p:cNvCxnSpPr/>
            <p:nvPr/>
          </p:nvCxnSpPr>
          <p:spPr>
            <a:xfrm flipH="1">
              <a:off x="4564337" y="1152070"/>
              <a:ext cx="306332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4564337" y="378280"/>
              <a:ext cx="306332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545654A-4450-4003-B9F1-91B9BE480AD2}"/>
              </a:ext>
            </a:extLst>
          </p:cNvPr>
          <p:cNvSpPr txBox="1"/>
          <p:nvPr/>
        </p:nvSpPr>
        <p:spPr>
          <a:xfrm>
            <a:off x="1529862" y="2162887"/>
            <a:ext cx="104698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259">
            <a:extLst>
              <a:ext uri="{FF2B5EF4-FFF2-40B4-BE49-F238E27FC236}">
                <a16:creationId xmlns:a16="http://schemas.microsoft.com/office/drawing/2014/main" id="{949D9692-9A30-49BB-B605-2E9E32305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8695" y="1290642"/>
            <a:ext cx="4834609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8800" b="1" dirty="0">
                <a:solidFill>
                  <a:srgbClr val="6EA6A8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9号-创粗黑" panose="00000500000000000000" pitchFamily="2" charset="-122"/>
              </a:rPr>
              <a:t>KHỞI ĐỘNG</a:t>
            </a:r>
            <a:endParaRPr lang="en-US" sz="8800" b="1" dirty="0">
              <a:solidFill>
                <a:srgbClr val="6EA6A8"/>
              </a:solidFill>
              <a:latin typeface="Cambria" panose="02040503050406030204" pitchFamily="18" charset="0"/>
              <a:ea typeface="Cambria" panose="020405030504060302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046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checker dir="vert"/>
      </p:transition>
    </mc:Choice>
    <mc:Fallback xmlns="">
      <p:transition advClick="0" advTm="0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60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62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61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73" y="-220092"/>
            <a:ext cx="7095322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5505654" y="483797"/>
            <a:ext cx="1244284" cy="1246279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AutoShape 15">
            <a:extLst>
              <a:ext uri="{FF2B5EF4-FFF2-40B4-BE49-F238E27FC236}">
                <a16:creationId xmlns:a16="http://schemas.microsoft.com/office/drawing/2014/main" id="{1EF285DF-7799-49DF-887A-D6249583D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9177" y="324107"/>
            <a:ext cx="4872038" cy="14351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8000" b="1" dirty="0">
                <a:latin typeface="VNI-Times" pitchFamily="2" charset="0"/>
                <a:cs typeface="Times New Roman" panose="02020603050405020304" pitchFamily="18" charset="0"/>
              </a:rPr>
              <a:t>549 : 9 = ?</a:t>
            </a:r>
          </a:p>
        </p:txBody>
      </p:sp>
    </p:spTree>
    <p:extLst>
      <p:ext uri="{BB962C8B-B14F-4D97-AF65-F5344CB8AC3E}">
        <p14:creationId xmlns:p14="http://schemas.microsoft.com/office/powerpoint/2010/main" val="168452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243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6" y="4400694"/>
            <a:ext cx="3411705" cy="1270959"/>
            <a:chOff x="7547026" y="4400690"/>
            <a:chExt cx="3411705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6" y="4646494"/>
              <a:ext cx="3411705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241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242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72" y="-220092"/>
            <a:ext cx="7447015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5505654" y="483797"/>
            <a:ext cx="1244284" cy="1246279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AutoShape 18">
            <a:extLst>
              <a:ext uri="{FF2B5EF4-FFF2-40B4-BE49-F238E27FC236}">
                <a16:creationId xmlns:a16="http://schemas.microsoft.com/office/drawing/2014/main" id="{CA50E9DD-B6FD-4BE8-B049-00C54CBE6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5285" y="363321"/>
            <a:ext cx="5081588" cy="14351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8000" b="1">
                <a:latin typeface="VNI-Times" pitchFamily="2" charset="0"/>
                <a:cs typeface="Times New Roman" panose="02020603050405020304" pitchFamily="18" charset="0"/>
              </a:rPr>
              <a:t>729 : 3 =?</a:t>
            </a:r>
          </a:p>
        </p:txBody>
      </p:sp>
    </p:spTree>
    <p:extLst>
      <p:ext uri="{BB962C8B-B14F-4D97-AF65-F5344CB8AC3E}">
        <p14:creationId xmlns:p14="http://schemas.microsoft.com/office/powerpoint/2010/main" val="35629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72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73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72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53" y="-220092"/>
            <a:ext cx="7033846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6941514" y="483797"/>
            <a:ext cx="1244284" cy="1246279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AutoShape 4">
            <a:extLst>
              <a:ext uri="{FF2B5EF4-FFF2-40B4-BE49-F238E27FC236}">
                <a16:creationId xmlns:a16="http://schemas.microsoft.com/office/drawing/2014/main" id="{4A864678-D490-4450-B5E1-B9BB5E8D2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5698" y="389386"/>
            <a:ext cx="4997450" cy="14351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8000" b="1">
                <a:latin typeface="VNI-Times" pitchFamily="2" charset="0"/>
                <a:cs typeface="Times New Roman" panose="02020603050405020304" pitchFamily="18" charset="0"/>
              </a:rPr>
              <a:t>576 : 8 = ?</a:t>
            </a:r>
          </a:p>
        </p:txBody>
      </p:sp>
    </p:spTree>
    <p:extLst>
      <p:ext uri="{BB962C8B-B14F-4D97-AF65-F5344CB8AC3E}">
        <p14:creationId xmlns:p14="http://schemas.microsoft.com/office/powerpoint/2010/main" val="49700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36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38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37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19" y="-220092"/>
            <a:ext cx="7140069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5811014" y="483797"/>
            <a:ext cx="1244284" cy="1246279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sp>
        <p:nvSpPr>
          <p:cNvPr id="25" name="AutoShape 15">
            <a:extLst>
              <a:ext uri="{FF2B5EF4-FFF2-40B4-BE49-F238E27FC236}">
                <a16:creationId xmlns:a16="http://schemas.microsoft.com/office/drawing/2014/main" id="{DD9453AE-5EC4-40D4-A869-7AF12FE77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2577" y="348660"/>
            <a:ext cx="5091113" cy="14351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8000" b="1">
                <a:latin typeface="VNI-Times" pitchFamily="2" charset="0"/>
                <a:cs typeface="Times New Roman" panose="02020603050405020304" pitchFamily="18" charset="0"/>
              </a:rPr>
              <a:t>152 : 4 = ?</a:t>
            </a:r>
          </a:p>
        </p:txBody>
      </p:sp>
    </p:spTree>
    <p:extLst>
      <p:ext uri="{BB962C8B-B14F-4D97-AF65-F5344CB8AC3E}">
        <p14:creationId xmlns:p14="http://schemas.microsoft.com/office/powerpoint/2010/main" val="17062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3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9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52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4880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557</Words>
  <Application>Microsoft Office PowerPoint</Application>
  <PresentationFormat>Màn hình rộng</PresentationFormat>
  <Paragraphs>114</Paragraphs>
  <Slides>19</Slides>
  <Notes>5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30" baseType="lpstr">
      <vt:lpstr>等线</vt:lpstr>
      <vt:lpstr>#Li-N UVN Banh Mi</vt:lpstr>
      <vt:lpstr>Arial</vt:lpstr>
      <vt:lpstr>Calibri</vt:lpstr>
      <vt:lpstr>Calibri Light</vt:lpstr>
      <vt:lpstr>Cambria</vt:lpstr>
      <vt:lpstr>Times New Roman</vt:lpstr>
      <vt:lpstr>VNI-Times</vt:lpstr>
      <vt:lpstr>Wingdings</vt:lpstr>
      <vt:lpstr>字魂59号-创粗黑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02</dc:title>
  <dc:creator>Administrator</dc:creator>
  <cp:lastModifiedBy>HIEN</cp:lastModifiedBy>
  <cp:revision>12</cp:revision>
  <dcterms:created xsi:type="dcterms:W3CDTF">2017-11-12T02:21:10Z</dcterms:created>
  <dcterms:modified xsi:type="dcterms:W3CDTF">2021-12-18T13:39:42Z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