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71" r:id="rId7"/>
    <p:sldId id="261" r:id="rId8"/>
    <p:sldId id="265" r:id="rId9"/>
    <p:sldId id="262" r:id="rId10"/>
    <p:sldId id="266" r:id="rId11"/>
    <p:sldId id="264" r:id="rId12"/>
    <p:sldId id="270" r:id="rId13"/>
    <p:sldId id="268" r:id="rId14"/>
    <p:sldId id="267" r:id="rId15"/>
    <p:sldId id="269" r:id="rId16"/>
    <p:sldId id="276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22" y="60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0C2299F-ABE4-4B49-9AA6-3F0CC97334DF}" type="datetimeFigureOut">
              <a:rPr lang="zh-CN" altLang="en-US" smtClean="0"/>
              <a:pPr/>
              <a:t>2021/12/22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1E5AFCC-D9A4-4F3B-B3DA-B64AAF9454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猪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45" y="4135120"/>
            <a:ext cx="2242185" cy="2413000"/>
          </a:xfrm>
          <a:prstGeom prst="rect">
            <a:avLst/>
          </a:prstGeom>
        </p:spPr>
      </p:pic>
      <p:pic>
        <p:nvPicPr>
          <p:cNvPr id="4" name="图片 3" descr="猪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680" y="4364990"/>
            <a:ext cx="781050" cy="2177415"/>
          </a:xfrm>
          <a:prstGeom prst="rect">
            <a:avLst/>
          </a:prstGeom>
        </p:spPr>
      </p:pic>
      <p:pic>
        <p:nvPicPr>
          <p:cNvPr id="5" name="图片 4" descr="猪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" y="1616710"/>
            <a:ext cx="2922905" cy="3623945"/>
          </a:xfrm>
          <a:prstGeom prst="rect">
            <a:avLst/>
          </a:prstGeom>
        </p:spPr>
      </p:pic>
      <p:pic>
        <p:nvPicPr>
          <p:cNvPr id="6" name="图片 5" descr="猪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220" y="4135120"/>
            <a:ext cx="2117725" cy="2636520"/>
          </a:xfrm>
          <a:prstGeom prst="rect">
            <a:avLst/>
          </a:prstGeom>
        </p:spPr>
      </p:pic>
      <p:pic>
        <p:nvPicPr>
          <p:cNvPr id="8" name="图片 7" descr="猪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795" y="2958465"/>
            <a:ext cx="1840230" cy="2547620"/>
          </a:xfrm>
          <a:prstGeom prst="rect">
            <a:avLst/>
          </a:prstGeom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3449955" y="1464945"/>
            <a:ext cx="5586095" cy="277368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03220" y="1845717"/>
            <a:ext cx="72781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latin typeface="Cambria" panose="02040503050406030204" pitchFamily="18" charset="0"/>
                <a:ea typeface="Cambria" panose="02040503050406030204" pitchFamily="18" charset="0"/>
              </a:rPr>
              <a:t>TẬP ĐỌC – KỂ CHUYỆN</a:t>
            </a:r>
          </a:p>
          <a:p>
            <a:pPr algn="ctr"/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MỒ CÔI XỬ KIỆN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7" name="图片 6" descr="猪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4420" y="3934460"/>
            <a:ext cx="2080260" cy="2813685"/>
          </a:xfrm>
          <a:prstGeom prst="rect">
            <a:avLst/>
          </a:prstGeom>
        </p:spPr>
      </p:pic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7019" y="17780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184525" y="1433195"/>
            <a:ext cx="880745" cy="866140"/>
            <a:chOff x="3135" y="2600"/>
            <a:chExt cx="2476" cy="2435"/>
          </a:xfrm>
        </p:grpSpPr>
        <p:pic>
          <p:nvPicPr>
            <p:cNvPr id="2" name="图片 1" descr="三只小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5" y="3797"/>
              <a:ext cx="2477" cy="1239"/>
            </a:xfrm>
            <a:prstGeom prst="rect">
              <a:avLst/>
            </a:prstGeom>
          </p:spPr>
        </p:pic>
        <p:pic>
          <p:nvPicPr>
            <p:cNvPr id="3" name="图片 2" descr="三只小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 flipV="1">
              <a:off x="3135" y="2600"/>
              <a:ext cx="2477" cy="123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802880" y="1433195"/>
            <a:ext cx="880745" cy="866140"/>
            <a:chOff x="8343" y="2600"/>
            <a:chExt cx="2476" cy="2435"/>
          </a:xfrm>
        </p:grpSpPr>
        <p:pic>
          <p:nvPicPr>
            <p:cNvPr id="7" name="图片 6" descr="三只小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3" y="3797"/>
              <a:ext cx="2477" cy="1239"/>
            </a:xfrm>
            <a:prstGeom prst="rect">
              <a:avLst/>
            </a:prstGeom>
          </p:spPr>
        </p:pic>
        <p:pic>
          <p:nvPicPr>
            <p:cNvPr id="8" name="图片 7" descr="三只小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 flipV="1">
              <a:off x="8343" y="2600"/>
              <a:ext cx="2477" cy="1239"/>
            </a:xfrm>
            <a:prstGeom prst="rect">
              <a:avLst/>
            </a:prstGeom>
          </p:spPr>
        </p:pic>
      </p:grpSp>
      <p:sp>
        <p:nvSpPr>
          <p:cNvPr id="15" name="单圆角矩形 14"/>
          <p:cNvSpPr/>
          <p:nvPr/>
        </p:nvSpPr>
        <p:spPr>
          <a:xfrm>
            <a:off x="745588" y="2543810"/>
            <a:ext cx="4402162" cy="2391410"/>
          </a:xfrm>
          <a:prstGeom prst="round1Rect">
            <a:avLst/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6" name="单圆角矩形 15"/>
          <p:cNvSpPr/>
          <p:nvPr/>
        </p:nvSpPr>
        <p:spPr>
          <a:xfrm>
            <a:off x="6308089" y="2543810"/>
            <a:ext cx="5596255" cy="2391410"/>
          </a:xfrm>
          <a:prstGeom prst="round1Rect">
            <a:avLst/>
          </a:prstGeom>
          <a:solidFill>
            <a:srgbClr val="44B576"/>
          </a:solidFill>
          <a:ln>
            <a:solidFill>
              <a:srgbClr val="44B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21" name="图片 20" descr="包图网_18357393手绘清新太阳花矢量元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45" y="3057525"/>
            <a:ext cx="5134610" cy="3622675"/>
          </a:xfrm>
          <a:prstGeom prst="rect">
            <a:avLst/>
          </a:prstGeom>
        </p:spPr>
      </p:pic>
      <p:sp>
        <p:nvSpPr>
          <p:cNvPr id="14" name="Text Box 49">
            <a:extLst>
              <a:ext uri="{FF2B5EF4-FFF2-40B4-BE49-F238E27FC236}">
                <a16:creationId xmlns:a16="http://schemas.microsoft.com/office/drawing/2014/main" id="{291216A6-CF6F-4999-80C6-1FDEE6433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77" y="3057525"/>
            <a:ext cx="45005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50">
            <a:extLst>
              <a:ext uri="{FF2B5EF4-FFF2-40B4-BE49-F238E27FC236}">
                <a16:creationId xmlns:a16="http://schemas.microsoft.com/office/drawing/2014/main" id="{DDB4964A-74B2-46A2-9DAE-B9310944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2847512"/>
            <a:ext cx="1181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3" name="图片 2" descr="猪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t="42282" r="53491"/>
          <a:stretch>
            <a:fillRect/>
          </a:stretch>
        </p:blipFill>
        <p:spPr>
          <a:xfrm>
            <a:off x="1339850" y="1274445"/>
            <a:ext cx="2726690" cy="3642360"/>
          </a:xfrm>
          <a:prstGeom prst="rect">
            <a:avLst/>
          </a:prstGeom>
        </p:spPr>
      </p:pic>
      <p:sp>
        <p:nvSpPr>
          <p:cNvPr id="2" name="缺角矩形 1"/>
          <p:cNvSpPr/>
          <p:nvPr/>
        </p:nvSpPr>
        <p:spPr>
          <a:xfrm>
            <a:off x="4330700" y="1410335"/>
            <a:ext cx="6785610" cy="4135755"/>
          </a:xfrm>
          <a:prstGeom prst="plaque">
            <a:avLst>
              <a:gd name="adj" fmla="val 7820"/>
            </a:avLst>
          </a:prstGeom>
          <a:solidFill>
            <a:srgbClr val="44B576"/>
          </a:solidFill>
          <a:ln>
            <a:solidFill>
              <a:srgbClr val="44B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16EB357A-E2BB-472E-986E-A4B2F482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614610"/>
            <a:ext cx="67856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Côi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xóc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B0B5CC34-1B74-42A1-BC88-030ECD7F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535" y="3703460"/>
            <a:ext cx="7089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xóc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82782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6311265" y="1842770"/>
            <a:ext cx="5185410" cy="4081780"/>
          </a:xfrm>
          <a:prstGeom prst="hexagon">
            <a:avLst>
              <a:gd name="adj" fmla="val 16042"/>
              <a:gd name="vf" fmla="val 115470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4" name="图片 3" descr="猪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60" y="2235835"/>
            <a:ext cx="963930" cy="2687320"/>
          </a:xfrm>
          <a:prstGeom prst="rect">
            <a:avLst/>
          </a:prstGeom>
        </p:spPr>
      </p:pic>
      <p:pic>
        <p:nvPicPr>
          <p:cNvPr id="7" name="图片 6" descr="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40" y="1842770"/>
            <a:ext cx="2567940" cy="3473450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D49AE88A-1027-4A40-9866-0DEED22D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915" y="730006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Em hãy đặt tên khác cho truyện.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B591D4ED-8B68-444F-949B-9565AA01E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915" y="2453958"/>
            <a:ext cx="914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endParaRPr lang="en-US" altLang="en-US" sz="36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Bẽ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lam.</a:t>
            </a:r>
          </a:p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endParaRPr lang="en-US" altLang="en-US" sz="36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82782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3" name="图片 2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4062730"/>
            <a:ext cx="11517630" cy="2256790"/>
          </a:xfrm>
          <a:prstGeom prst="rect">
            <a:avLst/>
          </a:prstGeom>
        </p:spPr>
      </p:pic>
      <p:pic>
        <p:nvPicPr>
          <p:cNvPr id="4" name="图片 3" descr="包图网_812413夏日海边小屋卡通手绘矢量元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5" y="1192530"/>
            <a:ext cx="6560820" cy="5010785"/>
          </a:xfrm>
          <a:prstGeom prst="rect">
            <a:avLst/>
          </a:prstGeom>
        </p:spPr>
      </p:pic>
      <p:sp>
        <p:nvSpPr>
          <p:cNvPr id="17" name="单圆角矩形 16"/>
          <p:cNvSpPr/>
          <p:nvPr/>
        </p:nvSpPr>
        <p:spPr>
          <a:xfrm>
            <a:off x="7287895" y="2162273"/>
            <a:ext cx="4605020" cy="3069590"/>
          </a:xfrm>
          <a:prstGeom prst="round1Rect">
            <a:avLst/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Mồ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thoát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lừa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bịp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dối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quán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solidFill>
                <a:schemeClr val="accent6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D14C62CF-7A6E-4D7F-9711-9C5667AA7558}"/>
              </a:ext>
            </a:extLst>
          </p:cNvPr>
          <p:cNvSpPr txBox="1"/>
          <p:nvPr/>
        </p:nvSpPr>
        <p:spPr>
          <a:xfrm>
            <a:off x="7983854" y="1190821"/>
            <a:ext cx="3932556" cy="739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BÀI</a:t>
            </a:r>
            <a:endParaRPr lang="zh-CN" altLang="en-US" sz="3200" b="1" dirty="0">
              <a:solidFill>
                <a:srgbClr val="FF0000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9685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缺角矩形 1"/>
          <p:cNvSpPr/>
          <p:nvPr/>
        </p:nvSpPr>
        <p:spPr>
          <a:xfrm>
            <a:off x="1086485" y="1985010"/>
            <a:ext cx="6357620" cy="3216910"/>
          </a:xfrm>
          <a:prstGeom prst="plaque">
            <a:avLst>
              <a:gd name="adj" fmla="val 7820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4B57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7" name="图片 6" descr="猪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135" y="1846580"/>
            <a:ext cx="2816860" cy="3493135"/>
          </a:xfrm>
          <a:prstGeom prst="rect">
            <a:avLst/>
          </a:prstGeom>
        </p:spPr>
      </p:pic>
      <p:sp>
        <p:nvSpPr>
          <p:cNvPr id="6" name="文本框 12">
            <a:extLst>
              <a:ext uri="{FF2B5EF4-FFF2-40B4-BE49-F238E27FC236}">
                <a16:creationId xmlns:a16="http://schemas.microsoft.com/office/drawing/2014/main" id="{70AF4DD5-F27E-4035-A8FE-7419BA4F2470}"/>
              </a:ext>
            </a:extLst>
          </p:cNvPr>
          <p:cNvSpPr txBox="1"/>
          <p:nvPr/>
        </p:nvSpPr>
        <p:spPr>
          <a:xfrm>
            <a:off x="2636739" y="3059155"/>
            <a:ext cx="3932556" cy="739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LẠI</a:t>
            </a:r>
            <a:endParaRPr lang="zh-CN" altLang="en-US" sz="3200" b="1" dirty="0">
              <a:solidFill>
                <a:srgbClr val="FF0000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7337" y="35560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" name="图文框 2"/>
          <p:cNvSpPr/>
          <p:nvPr/>
        </p:nvSpPr>
        <p:spPr>
          <a:xfrm>
            <a:off x="4817745" y="1965325"/>
            <a:ext cx="5527040" cy="3454400"/>
          </a:xfrm>
          <a:prstGeom prst="frame">
            <a:avLst>
              <a:gd name="adj1" fmla="val 4189"/>
            </a:avLst>
          </a:prstGeom>
          <a:solidFill>
            <a:srgbClr val="44B576"/>
          </a:solidFill>
          <a:ln>
            <a:solidFill>
              <a:srgbClr val="44B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6" name="图片 5" descr="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791970"/>
            <a:ext cx="3052445" cy="3800475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CB339132-D16B-43A2-A46B-DB9E950860BF}"/>
              </a:ext>
            </a:extLst>
          </p:cNvPr>
          <p:cNvSpPr txBox="1"/>
          <p:nvPr/>
        </p:nvSpPr>
        <p:spPr>
          <a:xfrm>
            <a:off x="6392544" y="3059155"/>
            <a:ext cx="3932556" cy="739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CHUYỆN</a:t>
            </a:r>
            <a:endParaRPr lang="zh-CN" altLang="en-US" sz="3200" b="1" dirty="0">
              <a:solidFill>
                <a:srgbClr val="FF0000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h 1">
            <a:hlinkClick r:id="rId2" action="ppaction://hlinksldjump"/>
            <a:extLst>
              <a:ext uri="{FF2B5EF4-FFF2-40B4-BE49-F238E27FC236}">
                <a16:creationId xmlns:a16="http://schemas.microsoft.com/office/drawing/2014/main" id="{6ABFE51B-B7FC-405D-9873-E8DC277A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1607234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1">
            <a:extLst>
              <a:ext uri="{FF2B5EF4-FFF2-40B4-BE49-F238E27FC236}">
                <a16:creationId xmlns:a16="http://schemas.microsoft.com/office/drawing/2014/main" id="{57611D2E-0617-4FEC-9801-4E1E1B957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997634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Côi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454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82102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3982720" y="863600"/>
            <a:ext cx="7933690" cy="434848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25832" y="39681"/>
            <a:ext cx="1287288" cy="1130354"/>
            <a:chOff x="13551" y="2600"/>
            <a:chExt cx="2476" cy="2435"/>
          </a:xfrm>
        </p:grpSpPr>
        <p:pic>
          <p:nvPicPr>
            <p:cNvPr id="10" name="图片 9" descr="三只小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1" y="3797"/>
              <a:ext cx="2477" cy="1239"/>
            </a:xfrm>
            <a:prstGeom prst="rect">
              <a:avLst/>
            </a:prstGeom>
          </p:spPr>
        </p:pic>
        <p:pic>
          <p:nvPicPr>
            <p:cNvPr id="11" name="图片 10" descr="三只小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 flipV="1">
              <a:off x="13551" y="2600"/>
              <a:ext cx="2477" cy="1239"/>
            </a:xfrm>
            <a:prstGeom prst="rect">
              <a:avLst/>
            </a:prstGeom>
          </p:spPr>
        </p:pic>
      </p:grp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5000942"/>
            <a:ext cx="605790" cy="422275"/>
          </a:xfrm>
          <a:prstGeom prst="rect">
            <a:avLst/>
          </a:prstGeom>
        </p:spPr>
      </p:pic>
      <p:pic>
        <p:nvPicPr>
          <p:cNvPr id="4" name="图片 3" descr="三只小猪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10" y="1645920"/>
            <a:ext cx="684530" cy="597535"/>
          </a:xfrm>
          <a:prstGeom prst="rect">
            <a:avLst/>
          </a:prstGeom>
        </p:spPr>
      </p:pic>
      <p:pic>
        <p:nvPicPr>
          <p:cNvPr id="6" name="图片 5" descr="三只小猪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5" y="4224655"/>
            <a:ext cx="11517630" cy="2256790"/>
          </a:xfrm>
          <a:prstGeom prst="rect">
            <a:avLst/>
          </a:prstGeom>
        </p:spPr>
      </p:pic>
      <p:pic>
        <p:nvPicPr>
          <p:cNvPr id="7" name="图片 6" descr="包图网_18357393手绘清新太阳花矢量元素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325" y="3188970"/>
            <a:ext cx="4974590" cy="3510280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FAAD1E12-6122-47E6-9A7A-DB8093D6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675" y="244601"/>
            <a:ext cx="503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08E52F35-2FF4-4461-A635-623A2A2A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44" y="1446287"/>
            <a:ext cx="70936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Côi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luộc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vít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Xin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5" descr="anh 1">
            <a:hlinkClick r:id="rId7" action="ppaction://hlinksldjump"/>
            <a:extLst>
              <a:ext uri="{FF2B5EF4-FFF2-40B4-BE49-F238E27FC236}">
                <a16:creationId xmlns:a16="http://schemas.microsoft.com/office/drawing/2014/main" id="{F428AD59-ED24-4257-BA04-76D2EF350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8"/>
          <a:stretch/>
        </p:blipFill>
        <p:spPr bwMode="auto">
          <a:xfrm>
            <a:off x="358632" y="979718"/>
            <a:ext cx="4046220" cy="35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60938" y="177800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4" name="图片 3" descr="包图网_812413夏日海边小屋卡通手绘矢量元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8" y="4903411"/>
            <a:ext cx="2922433" cy="2232137"/>
          </a:xfrm>
          <a:prstGeom prst="rect">
            <a:avLst/>
          </a:prstGeom>
        </p:spPr>
      </p:pic>
      <p:pic>
        <p:nvPicPr>
          <p:cNvPr id="6" name="图片 5" descr="猪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7" y="5252720"/>
            <a:ext cx="707839" cy="878058"/>
          </a:xfrm>
          <a:prstGeom prst="rect">
            <a:avLst/>
          </a:prstGeom>
        </p:spPr>
      </p:pic>
      <p:pic>
        <p:nvPicPr>
          <p:cNvPr id="8" name="图片 7" descr="猪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5" y="6227376"/>
            <a:ext cx="335566" cy="417752"/>
          </a:xfrm>
          <a:prstGeom prst="rect">
            <a:avLst/>
          </a:prstGeom>
        </p:spPr>
      </p:pic>
      <p:pic>
        <p:nvPicPr>
          <p:cNvPr id="9" name="图片 8" descr="猪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950" y="5727320"/>
            <a:ext cx="291386" cy="403458"/>
          </a:xfrm>
          <a:prstGeom prst="rect">
            <a:avLst/>
          </a:prstGeom>
        </p:spPr>
      </p:pic>
      <p:pic>
        <p:nvPicPr>
          <p:cNvPr id="10" name="图片 9" descr="猪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072" y="5950210"/>
            <a:ext cx="329393" cy="445363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753058" y="347065"/>
            <a:ext cx="8184465" cy="5147796"/>
          </a:xfrm>
          <a:prstGeom prst="frame">
            <a:avLst>
              <a:gd name="adj1" fmla="val 4189"/>
            </a:avLst>
          </a:prstGeom>
          <a:solidFill>
            <a:srgbClr val="44B576"/>
          </a:solidFill>
          <a:ln>
            <a:solidFill>
              <a:srgbClr val="44B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04D40DD-58A2-40C3-8267-58836285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705" y="-135520"/>
            <a:ext cx="3884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C26C1BF-1880-40CC-A29E-92D035F5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13" y="462427"/>
            <a:ext cx="810301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-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-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-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-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                                                                                                               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giãy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-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đụng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-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0" descr="2">
            <a:hlinkClick r:id="rId7" action="ppaction://hlinksldjump"/>
            <a:extLst>
              <a:ext uri="{FF2B5EF4-FFF2-40B4-BE49-F238E27FC236}">
                <a16:creationId xmlns:a16="http://schemas.microsoft.com/office/drawing/2014/main" id="{A427A992-69B2-4043-95FD-17E27D2B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26" y="3126658"/>
            <a:ext cx="4746681" cy="35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31030" y="146367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515729" y="209233"/>
            <a:ext cx="7432626" cy="6439534"/>
          </a:xfrm>
          <a:prstGeom prst="ellipse">
            <a:avLst/>
          </a:prstGeom>
          <a:noFill/>
          <a:ln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0" name="图片 9" descr="包图网_753752森林蘑菇小屋卡通矢量元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0" y="4260747"/>
            <a:ext cx="3730625" cy="2400403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21208636-B57B-4C7A-ACF5-9CDBA89B5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342" y="441489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CD2CB2A-E326-4A78-9FA0-1FBF2BAC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380" y="1135409"/>
            <a:ext cx="64739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                                                                -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úp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                                                   -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xóc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xóc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                                                                                      -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DFDD38AC-A064-44BB-8C67-C5DF3DEEEFD7}"/>
              </a:ext>
            </a:extLst>
          </p:cNvPr>
          <p:cNvGrpSpPr>
            <a:grpSpLocks/>
          </p:cNvGrpSpPr>
          <p:nvPr/>
        </p:nvGrpSpPr>
        <p:grpSpPr bwMode="auto">
          <a:xfrm>
            <a:off x="632822" y="209233"/>
            <a:ext cx="3882907" cy="3944129"/>
            <a:chOff x="0" y="0"/>
            <a:chExt cx="5376" cy="3312"/>
          </a:xfrm>
        </p:grpSpPr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173BB87E-40D0-4AC1-81D5-8FC3152F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376" cy="3312"/>
            </a:xfrm>
            <a:prstGeom prst="rect">
              <a:avLst/>
            </a:prstGeom>
            <a:noFill/>
            <a:ln w="57150" cmpd="thickThin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pic>
          <p:nvPicPr>
            <p:cNvPr id="15" name="Picture 10" descr="3">
              <a:hlinkClick r:id="rId3" action="ppaction://hlinksldjump"/>
              <a:extLst>
                <a:ext uri="{FF2B5EF4-FFF2-40B4-BE49-F238E27FC236}">
                  <a16:creationId xmlns:a16="http://schemas.microsoft.com/office/drawing/2014/main" id="{2E208723-C630-44AA-9E55-BB853523A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0"/>
              <a:ext cx="5328" cy="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15" y="4601210"/>
            <a:ext cx="12192000" cy="22567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75590" y="168714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217930" y="1661160"/>
            <a:ext cx="4837430" cy="3140075"/>
          </a:xfrm>
          <a:prstGeom prst="wedgeRoundRectCallout">
            <a:avLst>
              <a:gd name="adj1" fmla="val 68643"/>
              <a:gd name="adj2" fmla="val -6501"/>
              <a:gd name="adj3" fmla="val 16667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6" name="图片 5" descr="猪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60" y="2564130"/>
            <a:ext cx="2525395" cy="3131820"/>
          </a:xfrm>
          <a:prstGeom prst="rect">
            <a:avLst/>
          </a:prstGeom>
        </p:spPr>
      </p:pic>
      <p:pic>
        <p:nvPicPr>
          <p:cNvPr id="8" name="图片 7" descr="猪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60" y="4098925"/>
            <a:ext cx="1282700" cy="1597025"/>
          </a:xfrm>
          <a:prstGeom prst="rect">
            <a:avLst/>
          </a:prstGeom>
        </p:spPr>
      </p:pic>
      <p:pic>
        <p:nvPicPr>
          <p:cNvPr id="9" name="图片 8" descr="猪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395" y="4098925"/>
            <a:ext cx="1114425" cy="1543050"/>
          </a:xfrm>
          <a:prstGeom prst="rect">
            <a:avLst/>
          </a:prstGeom>
        </p:spPr>
      </p:pic>
      <p:pic>
        <p:nvPicPr>
          <p:cNvPr id="10" name="图片 9" descr="猪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930" y="4156075"/>
            <a:ext cx="1259840" cy="1703705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2E5CA30-A24A-4AAE-B50C-228D3E04E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68" y="1892369"/>
            <a:ext cx="49549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nhân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ND: Ca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ngợi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thông minh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côi (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 trong SGK)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8F03CB2F-0458-4E68-9FEC-672BCE6F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12" y="1184129"/>
            <a:ext cx="49549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猪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猪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45" y="4135120"/>
            <a:ext cx="2242185" cy="2413000"/>
          </a:xfrm>
          <a:prstGeom prst="rect">
            <a:avLst/>
          </a:prstGeom>
        </p:spPr>
      </p:pic>
      <p:pic>
        <p:nvPicPr>
          <p:cNvPr id="4" name="图片 3" descr="猪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680" y="4364990"/>
            <a:ext cx="781050" cy="2177415"/>
          </a:xfrm>
          <a:prstGeom prst="rect">
            <a:avLst/>
          </a:prstGeom>
        </p:spPr>
      </p:pic>
      <p:pic>
        <p:nvPicPr>
          <p:cNvPr id="5" name="图片 4" descr="猪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" y="1616710"/>
            <a:ext cx="2922905" cy="3623945"/>
          </a:xfrm>
          <a:prstGeom prst="rect">
            <a:avLst/>
          </a:prstGeom>
        </p:spPr>
      </p:pic>
      <p:pic>
        <p:nvPicPr>
          <p:cNvPr id="6" name="图片 5" descr="猪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220" y="4135120"/>
            <a:ext cx="2117725" cy="2636520"/>
          </a:xfrm>
          <a:prstGeom prst="rect">
            <a:avLst/>
          </a:prstGeom>
        </p:spPr>
      </p:pic>
      <p:pic>
        <p:nvPicPr>
          <p:cNvPr id="8" name="图片 7" descr="猪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795" y="2958465"/>
            <a:ext cx="1840230" cy="2547620"/>
          </a:xfrm>
          <a:prstGeom prst="rect">
            <a:avLst/>
          </a:prstGeom>
        </p:spPr>
      </p:pic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3449955" y="1464945"/>
            <a:ext cx="5586095" cy="277368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22762" y="2203768"/>
            <a:ext cx="4251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TẠM BIỆT</a:t>
            </a:r>
            <a:endParaRPr lang="zh-CN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7" name="图片 6" descr="猪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4420" y="3934460"/>
            <a:ext cx="2080260" cy="281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82783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单圆角矩形 1"/>
          <p:cNvSpPr/>
          <p:nvPr/>
        </p:nvSpPr>
        <p:spPr>
          <a:xfrm>
            <a:off x="2453640" y="2573655"/>
            <a:ext cx="4246245" cy="2418715"/>
          </a:xfrm>
          <a:prstGeom prst="snipRoundRect">
            <a:avLst/>
          </a:prstGeom>
          <a:solidFill>
            <a:srgbClr val="44B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65" y="2239010"/>
            <a:ext cx="886460" cy="773430"/>
          </a:xfrm>
          <a:prstGeom prst="rect">
            <a:avLst/>
          </a:prstGeom>
        </p:spPr>
      </p:pic>
      <p:pic>
        <p:nvPicPr>
          <p:cNvPr id="11" name="图片 10" descr="猪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645" y="2435860"/>
            <a:ext cx="887730" cy="2475230"/>
          </a:xfrm>
          <a:prstGeom prst="rect">
            <a:avLst/>
          </a:prstGeom>
        </p:spPr>
      </p:pic>
      <p:pic>
        <p:nvPicPr>
          <p:cNvPr id="12" name="图片 11" descr="猪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045" y="2073910"/>
            <a:ext cx="2364740" cy="31991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17227" y="3303630"/>
            <a:ext cx="3932556" cy="739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lang="zh-CN" altLang="en-US" sz="3200" b="1" dirty="0">
              <a:solidFill>
                <a:schemeClr val="bg1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82782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0845" y="1819474"/>
            <a:ext cx="4596765" cy="14304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第一只小猪遇到了一个老奶奶背着一捆稻草，就对老奶奶说:”老奶奶，请把您的稻草给我吧，我想用它盖一所房子。”</a:t>
            </a:r>
          </a:p>
        </p:txBody>
      </p:sp>
      <p:pic>
        <p:nvPicPr>
          <p:cNvPr id="1026" name="Picture 2" descr="SGK Scan] ✓ Tập đọc: Mô Côi xử kiện - Sách Giáo Khoa - Học Online Cùng  Sachgiaibaitap.com">
            <a:extLst>
              <a:ext uri="{FF2B5EF4-FFF2-40B4-BE49-F238E27FC236}">
                <a16:creationId xmlns:a16="http://schemas.microsoft.com/office/drawing/2014/main" id="{E66F4DF0-3301-4850-A01C-C32F8F96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2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✓ Tập đọc: Mồ Côi xử kiện">
            <a:extLst>
              <a:ext uri="{FF2B5EF4-FFF2-40B4-BE49-F238E27FC236}">
                <a16:creationId xmlns:a16="http://schemas.microsoft.com/office/drawing/2014/main" id="{1F562FCA-91D6-4E76-9628-61DDC411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36" y="0"/>
            <a:ext cx="6199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54646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2" name="图片 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4062730"/>
            <a:ext cx="11517630" cy="2256790"/>
          </a:xfrm>
          <a:prstGeom prst="rect">
            <a:avLst/>
          </a:prstGeom>
        </p:spPr>
      </p:pic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" y="2341245"/>
            <a:ext cx="784225" cy="546735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2049145" y="2210435"/>
            <a:ext cx="3907155" cy="808355"/>
          </a:xfrm>
          <a:prstGeom prst="wedgeRectCallout">
            <a:avLst>
              <a:gd name="adj1" fmla="val -53449"/>
              <a:gd name="adj2" fmla="val -2238"/>
            </a:avLst>
          </a:prstGeom>
          <a:noFill/>
          <a:ln w="19050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4" name="图片 3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0" y="2341245"/>
            <a:ext cx="784225" cy="54673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7141210" y="2210435"/>
            <a:ext cx="3907155" cy="808355"/>
          </a:xfrm>
          <a:prstGeom prst="wedgeRectCallout">
            <a:avLst>
              <a:gd name="adj1" fmla="val -53449"/>
              <a:gd name="adj2" fmla="val -2238"/>
            </a:avLst>
          </a:prstGeom>
          <a:noFill/>
          <a:ln w="19050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7" name="图片 6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" y="3693795"/>
            <a:ext cx="784225" cy="546735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2049145" y="3562985"/>
            <a:ext cx="3907155" cy="808355"/>
          </a:xfrm>
          <a:prstGeom prst="wedgeRectCallout">
            <a:avLst>
              <a:gd name="adj1" fmla="val -53449"/>
              <a:gd name="adj2" fmla="val -2238"/>
            </a:avLst>
          </a:prstGeom>
          <a:noFill/>
          <a:ln w="19050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10" name="图片 9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0" y="3693795"/>
            <a:ext cx="784225" cy="546735"/>
          </a:xfrm>
          <a:prstGeom prst="rect">
            <a:avLst/>
          </a:prstGeom>
        </p:spPr>
      </p:pic>
      <p:sp>
        <p:nvSpPr>
          <p:cNvPr id="11" name="矩形标注 10"/>
          <p:cNvSpPr/>
          <p:nvPr/>
        </p:nvSpPr>
        <p:spPr>
          <a:xfrm>
            <a:off x="3279628" y="620640"/>
            <a:ext cx="4498169" cy="808355"/>
          </a:xfrm>
          <a:prstGeom prst="wedgeRectCallout">
            <a:avLst>
              <a:gd name="adj1" fmla="val -53449"/>
              <a:gd name="adj2" fmla="val -2238"/>
            </a:avLst>
          </a:prstGeom>
          <a:solidFill>
            <a:srgbClr val="44B576"/>
          </a:solidFill>
          <a:ln>
            <a:solidFill>
              <a:srgbClr val="44B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52320" y="2261235"/>
            <a:ext cx="41275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endParaRPr lang="zh-CN" altLang="en-US" sz="2400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91375" y="2301240"/>
            <a:ext cx="382460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zh-CN" altLang="en-US" sz="2400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65470" y="3642995"/>
            <a:ext cx="41275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Mồ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Côi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zh-CN" altLang="en-US" sz="2400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79628" y="761898"/>
            <a:ext cx="449816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altLang="zh-CN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zh-CN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2400" dirty="0">
              <a:solidFill>
                <a:schemeClr val="bg1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77116" y="182782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3" name="图片 2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390" y="1963420"/>
            <a:ext cx="886460" cy="7734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401994" y="1598930"/>
            <a:ext cx="6316394" cy="3900805"/>
          </a:xfrm>
          <a:prstGeom prst="ellipse">
            <a:avLst/>
          </a:prstGeom>
          <a:solidFill>
            <a:srgbClr val="44B576"/>
          </a:solidFill>
          <a:ln>
            <a:solidFill>
              <a:srgbClr val="44B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猪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87" y="2421890"/>
            <a:ext cx="2525395" cy="3131820"/>
          </a:xfrm>
          <a:prstGeom prst="rect">
            <a:avLst/>
          </a:prstGeom>
        </p:spPr>
      </p:pic>
      <p:pic>
        <p:nvPicPr>
          <p:cNvPr id="10" name="图片 9" descr="猪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13" y="3956685"/>
            <a:ext cx="1282700" cy="1597025"/>
          </a:xfrm>
          <a:prstGeom prst="rect">
            <a:avLst/>
          </a:prstGeom>
        </p:spPr>
      </p:pic>
      <p:pic>
        <p:nvPicPr>
          <p:cNvPr id="11" name="图片 10" descr="猪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122" y="3956685"/>
            <a:ext cx="1114425" cy="1543050"/>
          </a:xfrm>
          <a:prstGeom prst="rect">
            <a:avLst/>
          </a:prstGeom>
        </p:spPr>
      </p:pic>
      <p:pic>
        <p:nvPicPr>
          <p:cNvPr id="12" name="图片 11" descr="猪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657" y="4013835"/>
            <a:ext cx="1259840" cy="1703705"/>
          </a:xfrm>
          <a:prstGeom prst="rect">
            <a:avLst/>
          </a:prstGeom>
        </p:spPr>
      </p:pic>
      <p:sp>
        <p:nvSpPr>
          <p:cNvPr id="13" name="Text Box 26">
            <a:extLst>
              <a:ext uri="{FF2B5EF4-FFF2-40B4-BE49-F238E27FC236}">
                <a16:creationId xmlns:a16="http://schemas.microsoft.com/office/drawing/2014/main" id="{E6F50ADD-F459-4FD3-8F88-C1E2F1AC2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421" y="2628840"/>
            <a:ext cx="9150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quay,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luộc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</a:p>
          <a:p>
            <a:pPr eaLnBrk="1" hangingPunct="1"/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50727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05" y="1689735"/>
            <a:ext cx="784225" cy="546735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3033395" y="1572993"/>
            <a:ext cx="7714322" cy="808355"/>
          </a:xfrm>
          <a:prstGeom prst="wedgeRectCallout">
            <a:avLst>
              <a:gd name="adj1" fmla="val -53449"/>
              <a:gd name="adj2" fmla="val -2238"/>
            </a:avLst>
          </a:prstGeom>
          <a:noFill/>
          <a:ln w="19050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4" name="图片 3" descr="三只小猪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0" y="2670810"/>
            <a:ext cx="784225" cy="54673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3738880" y="2540000"/>
            <a:ext cx="8331200" cy="808355"/>
          </a:xfrm>
          <a:prstGeom prst="wedgeRectCallout">
            <a:avLst>
              <a:gd name="adj1" fmla="val -53449"/>
              <a:gd name="adj2" fmla="val -2238"/>
            </a:avLst>
          </a:prstGeom>
          <a:noFill/>
          <a:ln w="19050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86100" y="1552288"/>
            <a:ext cx="41275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2800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00F6BA28-07C2-49EC-8652-3CBA545C2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758" y="1562198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4849AFF-A4C5-45E3-BD96-F98D741B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058" y="2651283"/>
            <a:ext cx="967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bù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601702F-BF5D-49C8-818C-07FB12935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945" y="485701"/>
            <a:ext cx="723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文本框 11">
            <a:extLst>
              <a:ext uri="{FF2B5EF4-FFF2-40B4-BE49-F238E27FC236}">
                <a16:creationId xmlns:a16="http://schemas.microsoft.com/office/drawing/2014/main" id="{1FFAE74C-7532-409E-A5CD-2C52028A2390}"/>
              </a:ext>
            </a:extLst>
          </p:cNvPr>
          <p:cNvSpPr txBox="1"/>
          <p:nvPr/>
        </p:nvSpPr>
        <p:spPr>
          <a:xfrm>
            <a:off x="3643179" y="2641373"/>
            <a:ext cx="41275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2800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20" name="Picture 17" descr="Picture 112">
            <a:extLst>
              <a:ext uri="{FF2B5EF4-FFF2-40B4-BE49-F238E27FC236}">
                <a16:creationId xmlns:a16="http://schemas.microsoft.com/office/drawing/2014/main" id="{BCC63C94-8358-42FB-B7B6-DDCF47A3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10092" r="13472" b="15926"/>
          <a:stretch>
            <a:fillRect/>
          </a:stretch>
        </p:blipFill>
        <p:spPr bwMode="auto">
          <a:xfrm>
            <a:off x="2613814" y="3586979"/>
            <a:ext cx="6248400" cy="2817813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182783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2332990" y="1758950"/>
            <a:ext cx="3925570" cy="3661410"/>
          </a:xfrm>
          <a:prstGeom prst="hexagon">
            <a:avLst>
              <a:gd name="adj" fmla="val 16042"/>
              <a:gd name="vf" fmla="val 115470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0" name="图片 9" descr="包图网_753752森林蘑菇小屋卡通矢量元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45" y="1922780"/>
            <a:ext cx="5436235" cy="3497580"/>
          </a:xfrm>
          <a:prstGeom prst="rect">
            <a:avLst/>
          </a:prstGeom>
        </p:spPr>
      </p:pic>
      <p:sp>
        <p:nvSpPr>
          <p:cNvPr id="6" name="文本框 12">
            <a:extLst>
              <a:ext uri="{FF2B5EF4-FFF2-40B4-BE49-F238E27FC236}">
                <a16:creationId xmlns:a16="http://schemas.microsoft.com/office/drawing/2014/main" id="{9E934D9B-1A2C-4F37-AE7E-9BC313CBBB7C}"/>
              </a:ext>
            </a:extLst>
          </p:cNvPr>
          <p:cNvSpPr txBox="1"/>
          <p:nvPr/>
        </p:nvSpPr>
        <p:spPr>
          <a:xfrm>
            <a:off x="2833686" y="3059155"/>
            <a:ext cx="3932556" cy="739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3200" b="1" dirty="0">
              <a:solidFill>
                <a:srgbClr val="FF0000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75590" y="78863"/>
            <a:ext cx="11617325" cy="6502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2" name="单圆角矩形 1"/>
          <p:cNvSpPr/>
          <p:nvPr/>
        </p:nvSpPr>
        <p:spPr>
          <a:xfrm>
            <a:off x="4959350" y="1671320"/>
            <a:ext cx="5701030" cy="1707515"/>
          </a:xfrm>
          <a:prstGeom prst="snipRoundRect">
            <a:avLst/>
          </a:prstGeom>
          <a:solidFill>
            <a:srgbClr val="44B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4" name="单圆角矩形 3"/>
          <p:cNvSpPr/>
          <p:nvPr/>
        </p:nvSpPr>
        <p:spPr>
          <a:xfrm>
            <a:off x="4856110" y="3714750"/>
            <a:ext cx="7036805" cy="1707515"/>
          </a:xfrm>
          <a:prstGeom prst="snipRoundRect">
            <a:avLst/>
          </a:prstGeom>
          <a:solidFill>
            <a:srgbClr val="44B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80" y="1209715"/>
            <a:ext cx="886460" cy="773430"/>
          </a:xfrm>
          <a:prstGeom prst="rect">
            <a:avLst/>
          </a:prstGeom>
        </p:spPr>
      </p:pic>
      <p:pic>
        <p:nvPicPr>
          <p:cNvPr id="7" name="图片 6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35" y="3326765"/>
            <a:ext cx="886460" cy="773430"/>
          </a:xfrm>
          <a:prstGeom prst="rect">
            <a:avLst/>
          </a:prstGeom>
        </p:spPr>
      </p:pic>
      <p:pic>
        <p:nvPicPr>
          <p:cNvPr id="11" name="图片 10" descr="猪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59560" y="1832610"/>
            <a:ext cx="2592705" cy="3589655"/>
          </a:xfrm>
          <a:prstGeom prst="rect">
            <a:avLst/>
          </a:prstGeom>
        </p:spPr>
      </p:pic>
      <p:sp>
        <p:nvSpPr>
          <p:cNvPr id="12" name="Text Box 47">
            <a:extLst>
              <a:ext uri="{FF2B5EF4-FFF2-40B4-BE49-F238E27FC236}">
                <a16:creationId xmlns:a16="http://schemas.microsoft.com/office/drawing/2014/main" id="{A9A06350-605F-4FE5-BA49-A7E6860B1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1932345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BE760EDF-1953-4FFA-A69F-A1CE4493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940" y="3904593"/>
            <a:ext cx="1181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endParaRPr lang="en-US" alt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luộc.vịt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00,&quot;width&quot;:353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704</Words>
  <Application>Microsoft Office PowerPoint</Application>
  <PresentationFormat>Màn hình rộng</PresentationFormat>
  <Paragraphs>53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5" baseType="lpstr">
      <vt:lpstr>Arial</vt:lpstr>
      <vt:lpstr>Cambria</vt:lpstr>
      <vt:lpstr>Times New Roman</vt:lpstr>
      <vt:lpstr>思源黑体 CN Regular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晓静</dc:creator>
  <cp:lastModifiedBy>HIEN</cp:lastModifiedBy>
  <cp:revision>9</cp:revision>
  <dcterms:created xsi:type="dcterms:W3CDTF">2021-10-04T12:11:00Z</dcterms:created>
  <dcterms:modified xsi:type="dcterms:W3CDTF">2021-12-22T10:40:49Z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