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9" r:id="rId2"/>
    <p:sldId id="260" r:id="rId3"/>
    <p:sldId id="265" r:id="rId4"/>
    <p:sldId id="262" r:id="rId5"/>
    <p:sldId id="261" r:id="rId6"/>
    <p:sldId id="263" r:id="rId7"/>
    <p:sldId id="264" r:id="rId8"/>
    <p:sldId id="266" r:id="rId9"/>
    <p:sldId id="269" r:id="rId10"/>
    <p:sldId id="267" r:id="rId11"/>
    <p:sldId id="271" r:id="rId12"/>
    <p:sldId id="268" r:id="rId13"/>
    <p:sldId id="273" r:id="rId14"/>
    <p:sldId id="274" r:id="rId15"/>
    <p:sldId id="275" r:id="rId16"/>
    <p:sldId id="272" r:id="rId17"/>
    <p:sldId id="270" r:id="rId18"/>
    <p:sldId id="276" r:id="rId19"/>
    <p:sldId id="258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FE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8E62C-34FB-48F6-BA8E-3CF6C9EFA892}" type="datetimeFigureOut">
              <a:rPr lang="zh-CN" altLang="en-US" smtClean="0"/>
              <a:t>2021/12/22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00CFC-A3F0-4B23-BB37-B8497C2A4F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4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335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086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809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173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500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9401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5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271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667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348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706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48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00CFC-A3F0-4B23-BB37-B8497C2A4FB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625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C7432B-F34D-46D4-B409-843690ADD8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0221C14-8131-45E2-BB1E-8EEF5616A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3458819" y="834887"/>
            <a:ext cx="7894665" cy="50026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DC37F2C-E381-4F39-B970-EB6E753388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t="48178" r="11446" b="21243"/>
          <a:stretch/>
        </p:blipFill>
        <p:spPr>
          <a:xfrm>
            <a:off x="1" y="2412027"/>
            <a:ext cx="7023652" cy="444597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B87367E-26C9-47B4-8DF8-120B595A71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0" y="50944"/>
            <a:ext cx="2675940" cy="18950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58185B-607E-4B42-AEDF-073DA5DBD1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7E2689B-34BC-4E44-A085-9899C034E4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229823" y="5539457"/>
            <a:ext cx="3271280" cy="148419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98CC84C-57A6-4338-A944-5F6C429B67E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598111" y="6003235"/>
            <a:ext cx="2405103" cy="10912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48D6485-027D-41D5-9AF7-5D1044078F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 flipH="1">
            <a:off x="9064783" y="3520737"/>
            <a:ext cx="3168647" cy="315173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5C90B15-7483-4D87-BC2D-5C96B7A32FE3}"/>
              </a:ext>
            </a:extLst>
          </p:cNvPr>
          <p:cNvSpPr txBox="1"/>
          <p:nvPr/>
        </p:nvSpPr>
        <p:spPr>
          <a:xfrm>
            <a:off x="5777462" y="2034906"/>
            <a:ext cx="35609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kumimoji="0" lang="en-US" altLang="zh-CN" sz="6600" b="1" i="0" u="none" strike="noStrike" kern="1200" cap="none" spc="0" normalizeH="0" noProof="0" dirty="0">
                <a:ln>
                  <a:noFill/>
                </a:ln>
                <a:solidFill>
                  <a:srgbClr val="5FB9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ĐỌC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5FB9CB"/>
              </a:solidFill>
              <a:effectLst/>
              <a:uLnTx/>
              <a:uFillTx/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60D9E68-B73A-41AC-A440-53774F203493}"/>
              </a:ext>
            </a:extLst>
          </p:cNvPr>
          <p:cNvSpPr txBox="1"/>
          <p:nvPr/>
        </p:nvSpPr>
        <p:spPr>
          <a:xfrm>
            <a:off x="4424176" y="3015017"/>
            <a:ext cx="62674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72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QUÊ NGOẠI</a:t>
            </a:r>
            <a:endParaRPr kumimoji="0" lang="zh-CN" altLang="en-US" sz="72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uLnTx/>
              <a:uFillTx/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03CEDB1B-1D65-41B8-A341-C4F239E25F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086" y="1684059"/>
            <a:ext cx="2931961" cy="133024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28E3C8E-F7B6-4676-ADA2-B9E3820A3F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2921672" y="170648"/>
            <a:ext cx="2343039" cy="3040517"/>
          </a:xfrm>
          <a:prstGeom prst="rect">
            <a:avLst/>
          </a:prstGeom>
        </p:spPr>
      </p:pic>
      <p:pic>
        <p:nvPicPr>
          <p:cNvPr id="20" name="Picture 8" descr="2">
            <a:extLst>
              <a:ext uri="{FF2B5EF4-FFF2-40B4-BE49-F238E27FC236}">
                <a16:creationId xmlns:a16="http://schemas.microsoft.com/office/drawing/2014/main" id="{3FF48E55-9BF8-4A5B-A453-CC498BCB8E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2"/>
          <a:stretch/>
        </p:blipFill>
        <p:spPr bwMode="auto">
          <a:xfrm>
            <a:off x="-20997" y="2415868"/>
            <a:ext cx="431588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3">
            <a:extLst>
              <a:ext uri="{FF2B5EF4-FFF2-40B4-BE49-F238E27FC236}">
                <a16:creationId xmlns:a16="http://schemas.microsoft.com/office/drawing/2014/main" id="{49B5A321-EA5A-405B-A455-BE4F288AD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76"/>
          <a:stretch/>
        </p:blipFill>
        <p:spPr bwMode="auto">
          <a:xfrm>
            <a:off x="-20997" y="21395"/>
            <a:ext cx="426090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45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26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DC26A05-1FB5-4C52-9302-1893FA02C7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3892" flipH="1">
            <a:off x="54815" y="2950097"/>
            <a:ext cx="3122884" cy="4052507"/>
          </a:xfrm>
          <a:prstGeom prst="rect">
            <a:avLst/>
          </a:prstGeom>
        </p:spPr>
      </p:pic>
      <p:sp>
        <p:nvSpPr>
          <p:cNvPr id="20" name="Rectangle 21">
            <a:extLst>
              <a:ext uri="{FF2B5EF4-FFF2-40B4-BE49-F238E27FC236}">
                <a16:creationId xmlns:a16="http://schemas.microsoft.com/office/drawing/2014/main" id="{14E5D7BA-5281-47E4-AD42-5ABA53735C3A}"/>
              </a:ext>
            </a:extLst>
          </p:cNvPr>
          <p:cNvSpPr/>
          <p:nvPr/>
        </p:nvSpPr>
        <p:spPr>
          <a:xfrm>
            <a:off x="3787446" y="1383399"/>
            <a:ext cx="358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Kieu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ine 35">
            <a:extLst>
              <a:ext uri="{FF2B5EF4-FFF2-40B4-BE49-F238E27FC236}">
                <a16:creationId xmlns:a16="http://schemas.microsoft.com/office/drawing/2014/main" id="{014D62BD-763D-4D42-860B-C2D8FF51AC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60746" y="1981194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Line 35">
            <a:extLst>
              <a:ext uri="{FF2B5EF4-FFF2-40B4-BE49-F238E27FC236}">
                <a16:creationId xmlns:a16="http://schemas.microsoft.com/office/drawing/2014/main" id="{5A0DF322-40A8-423B-92A3-5C14BB15EE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99146" y="2362194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Line 35">
            <a:extLst>
              <a:ext uri="{FF2B5EF4-FFF2-40B4-BE49-F238E27FC236}">
                <a16:creationId xmlns:a16="http://schemas.microsoft.com/office/drawing/2014/main" id="{CB48537B-0F1A-4A1F-8E2D-13F4E575D8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03746" y="1981194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6CEE627F-F6CC-4728-A21F-53D411151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637" y="1875582"/>
            <a:ext cx="54102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2400" kern="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altLang="en-US" sz="2400" kern="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endParaRPr lang="en-US" altLang="en-US" sz="2400" kern="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kern="0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altLang="en-US" sz="2400" kern="0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endParaRPr lang="en-US" altLang="en-US" sz="2400" i="1" kern="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35">
            <a:extLst>
              <a:ext uri="{FF2B5EF4-FFF2-40B4-BE49-F238E27FC236}">
                <a16:creationId xmlns:a16="http://schemas.microsoft.com/office/drawing/2014/main" id="{11671EE4-6DCB-4863-9A8B-D2E91C6AC8A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08346" y="2362194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Line 35">
            <a:extLst>
              <a:ext uri="{FF2B5EF4-FFF2-40B4-BE49-F238E27FC236}">
                <a16:creationId xmlns:a16="http://schemas.microsoft.com/office/drawing/2014/main" id="{227A3B85-DB9E-4847-8A60-2D2BC753382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06882" y="2355844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Line 35">
            <a:extLst>
              <a:ext uri="{FF2B5EF4-FFF2-40B4-BE49-F238E27FC236}">
                <a16:creationId xmlns:a16="http://schemas.microsoft.com/office/drawing/2014/main" id="{E16CF5C4-0DA4-4A60-848A-1A954C915C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27346" y="2658491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Line 35">
            <a:extLst>
              <a:ext uri="{FF2B5EF4-FFF2-40B4-BE49-F238E27FC236}">
                <a16:creationId xmlns:a16="http://schemas.microsoft.com/office/drawing/2014/main" id="{32729EF7-E614-496F-9D5D-E0B1C1843C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7946" y="2658491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Line 35">
            <a:extLst>
              <a:ext uri="{FF2B5EF4-FFF2-40B4-BE49-F238E27FC236}">
                <a16:creationId xmlns:a16="http://schemas.microsoft.com/office/drawing/2014/main" id="{D4424000-7F2D-4473-AD71-7EAA61FCDC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93583" y="3042603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Line 35">
            <a:extLst>
              <a:ext uri="{FF2B5EF4-FFF2-40B4-BE49-F238E27FC236}">
                <a16:creationId xmlns:a16="http://schemas.microsoft.com/office/drawing/2014/main" id="{20A4D847-6DF0-482F-B2D3-734E9AD388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18146" y="3047994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Line 35">
            <a:extLst>
              <a:ext uri="{FF2B5EF4-FFF2-40B4-BE49-F238E27FC236}">
                <a16:creationId xmlns:a16="http://schemas.microsoft.com/office/drawing/2014/main" id="{46A6D847-5B6C-43A6-A42E-BFAE2AB3F0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194346" y="3047994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Line 35">
            <a:extLst>
              <a:ext uri="{FF2B5EF4-FFF2-40B4-BE49-F238E27FC236}">
                <a16:creationId xmlns:a16="http://schemas.microsoft.com/office/drawing/2014/main" id="{6BE66DF3-982B-4679-8B68-5BF55B1CAD4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17946" y="3428994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Line 35">
            <a:extLst>
              <a:ext uri="{FF2B5EF4-FFF2-40B4-BE49-F238E27FC236}">
                <a16:creationId xmlns:a16="http://schemas.microsoft.com/office/drawing/2014/main" id="{3FD6C4D9-B83C-47E4-8F4D-154EA85166A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84746" y="3428994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Line 35">
            <a:extLst>
              <a:ext uri="{FF2B5EF4-FFF2-40B4-BE49-F238E27FC236}">
                <a16:creationId xmlns:a16="http://schemas.microsoft.com/office/drawing/2014/main" id="{4B1CEC83-62C8-4E5D-BD68-2736513497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45146" y="3731295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Line 35">
            <a:extLst>
              <a:ext uri="{FF2B5EF4-FFF2-40B4-BE49-F238E27FC236}">
                <a16:creationId xmlns:a16="http://schemas.microsoft.com/office/drawing/2014/main" id="{97912ECB-7A7F-4A30-A8DA-40BF4A32DFF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44391" y="3731828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89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8BDBD5E-65FC-4348-9FFB-A601C98F94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5CA9B3E-35DC-4ED2-B891-1F93B7616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C1AF776-6D48-4254-B22F-1866E49CDA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810D77-4666-4931-B939-6214DE8E19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6772433" y="-23207"/>
            <a:ext cx="5517117" cy="3177224"/>
          </a:xfrm>
          <a:prstGeom prst="rect">
            <a:avLst/>
          </a:prstGeo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CBF12E18-C440-4B9E-A84B-9586C98AACAB}"/>
              </a:ext>
            </a:extLst>
          </p:cNvPr>
          <p:cNvSpPr txBox="1"/>
          <p:nvPr/>
        </p:nvSpPr>
        <p:spPr>
          <a:xfrm>
            <a:off x="3399247" y="2484918"/>
            <a:ext cx="6182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HIỂU BÀI</a:t>
            </a:r>
            <a:endParaRPr lang="zh-CN" altLang="en-US" sz="6600" b="1" dirty="0"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BDDD6BDF-62C0-401B-A5E9-EF06215DE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254" y="4251150"/>
            <a:ext cx="2904919" cy="177851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57A8761D-01D1-470B-AA63-389B9384DC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490339" y="3374829"/>
            <a:ext cx="2383551" cy="1081428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DE645CE-191A-4DAF-87FC-85AF6AFDA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7782">
            <a:off x="3719961" y="5333758"/>
            <a:ext cx="1848918" cy="1131984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8E7496B5-53CC-4278-AA59-267BD8317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70" y="3324276"/>
            <a:ext cx="1848918" cy="1131984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61CE8168-84A1-4643-8B75-7993FB85F1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728342" y="4792170"/>
            <a:ext cx="4074027" cy="1848405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1842A525-2E30-4F4D-8510-3D6623B710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6822871" y="0"/>
            <a:ext cx="5517117" cy="317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50BC52F2-4036-4303-845B-2BE3CB8CFE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585" y="2777974"/>
            <a:ext cx="2592965" cy="423476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628230" y="256097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7966000" y="5189019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DEEB573-9F01-433D-B853-02B5B03AEE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84397" y="4234762"/>
            <a:ext cx="5218377" cy="236760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FE644AB-A347-4122-ADB3-35D5FF91D7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 flipH="1">
            <a:off x="-11438" y="-10431"/>
            <a:ext cx="3405807" cy="1961353"/>
          </a:xfrm>
          <a:prstGeom prst="rect">
            <a:avLst/>
          </a:prstGeom>
        </p:spPr>
      </p:pic>
      <p:sp>
        <p:nvSpPr>
          <p:cNvPr id="18" name="Text Box 11">
            <a:extLst>
              <a:ext uri="{FF2B5EF4-FFF2-40B4-BE49-F238E27FC236}">
                <a16:creationId xmlns:a16="http://schemas.microsoft.com/office/drawing/2014/main" id="{2CB1F38F-7114-4A06-8157-AC84F822C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0890" y="4823546"/>
            <a:ext cx="51814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ở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21" descr="Ve que ngoai">
            <a:extLst>
              <a:ext uri="{FF2B5EF4-FFF2-40B4-BE49-F238E27FC236}">
                <a16:creationId xmlns:a16="http://schemas.microsoft.com/office/drawing/2014/main" id="{890E44D3-E69D-489A-ACC4-36AB7B1A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370" y="809330"/>
            <a:ext cx="4724400" cy="541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id="{0BE6924E-E811-4C4D-9FFD-B67B2B1EA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090" y="809330"/>
            <a:ext cx="5486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đầm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sen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0" dirty="0" err="1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kern="0" dirty="0">
                <a:solidFill>
                  <a:srgbClr val="6633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DBE41721-21E6-46C9-AA82-08CA2CCCD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4085" y="3171182"/>
            <a:ext cx="480059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C1CCD152-D5C1-4AF0-9DCB-07FEA63F9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8290" y="3604346"/>
            <a:ext cx="5181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80E4190D-9C79-4BD7-AE84-4F116B735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6490" y="4442546"/>
            <a:ext cx="441948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354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130C0127-D5DF-437B-A8BF-1D7241534E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585" y="2777974"/>
            <a:ext cx="2592965" cy="4234762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671B432B-56F6-49B5-9AD8-D2626511B7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25CEEBD-FEC9-4818-990C-3817A512AC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628230" y="2560977"/>
            <a:ext cx="3271280" cy="1484195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ADD2EF66-02E0-4504-9FC2-7667D2066A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7966000" y="5189019"/>
            <a:ext cx="3271280" cy="1484195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2197E304-5F6F-4E9B-A6F7-0DCED4AE11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0AEC1835-9E00-4C3B-86EF-98DA5ACA34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84397" y="4234762"/>
            <a:ext cx="5218377" cy="2367602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935B0CCD-B05C-479B-A88B-A721EA96E4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 flipH="1">
            <a:off x="-11438" y="-12000"/>
            <a:ext cx="3405807" cy="1961353"/>
          </a:xfrm>
          <a:prstGeom prst="rect">
            <a:avLst/>
          </a:prstGeom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ACD2AC95-53F6-477D-A482-697D27BDB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7114" y="1225391"/>
            <a:ext cx="461248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nghỉ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hè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đầm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sen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ríu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rít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endParaRPr lang="en-US" altLang="en-US" sz="1800" b="1" kern="0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 con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rơm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phơi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rợp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endParaRPr lang="en-US" altLang="en-US" sz="1800" b="1" kern="0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Vầng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êm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kern="0" dirty="0" err="1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đềm</a:t>
            </a:r>
            <a:r>
              <a:rPr lang="en-US" altLang="en-US" sz="1800" b="1" kern="0" dirty="0">
                <a:solidFill>
                  <a:srgbClr val="0066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1800" b="1" i="1" kern="0" dirty="0">
              <a:solidFill>
                <a:srgbClr val="0066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8742C35F-654D-492E-AEA3-7A2B026A5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720" y="1225391"/>
            <a:ext cx="3900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2400" b="1" dirty="0">
                <a:solidFill>
                  <a:srgbClr val="8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5CC8D733-6E92-44BE-8D27-0E775C392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3733" y="4197191"/>
            <a:ext cx="883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ngát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bất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ngờ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rực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rơm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phơi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rợp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F686FCEF-BE34-40B2-90F3-5D0BE9CA8E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731468" y="2560977"/>
            <a:ext cx="3271280" cy="1484195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A788E632-E37B-4EF3-945C-D6F1DF3ADC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087635" y="4234762"/>
            <a:ext cx="5218377" cy="236760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7A1F935-821E-4670-9DC3-3A9FBC3261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 flipH="1">
            <a:off x="-114676" y="-12000"/>
            <a:ext cx="3405807" cy="196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0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AA2351A-C14B-4C21-B4DF-21E7F8DCA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838632" y="39944"/>
            <a:ext cx="8809067" cy="5582135"/>
          </a:xfrm>
          <a:prstGeom prst="rect">
            <a:avLst/>
          </a:prstGeom>
        </p:spPr>
      </p:pic>
      <p:pic>
        <p:nvPicPr>
          <p:cNvPr id="2" name="Picture 10" descr="Kết quả hình ảnh cho cảnh làng quê bắc bộ">
            <a:extLst>
              <a:ext uri="{FF2B5EF4-FFF2-40B4-BE49-F238E27FC236}">
                <a16:creationId xmlns:a16="http://schemas.microsoft.com/office/drawing/2014/main" id="{BF7852CA-2EDA-44BD-A1A2-EDD744BDE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68" y="293732"/>
            <a:ext cx="822960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id="{CEC5A9AC-172A-4B93-9842-450016E28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568" y="4125247"/>
            <a:ext cx="8305800" cy="1015663"/>
          </a:xfrm>
          <a:prstGeom prst="rect">
            <a:avLst/>
          </a:prstGeom>
          <a:noFill/>
          <a:ln w="9525">
            <a:solidFill>
              <a:srgbClr val="D5FB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mang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rơm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rạ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phơi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2000" b="1" i="0" u="sng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7D5523C-C673-4FEE-8C35-C54ECAFC1F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59A1673-DE85-495F-81F2-F1CC673398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731468" y="2560977"/>
            <a:ext cx="3271280" cy="1484195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F8432A80-019E-4FCE-AB59-EC6DC5EB91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087635" y="4234762"/>
            <a:ext cx="5218377" cy="2367602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BD2F0499-6C1B-474C-A07B-90DBA1AAE5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 flipH="1">
            <a:off x="-114676" y="-12000"/>
            <a:ext cx="3405807" cy="196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907544A-5093-4BD4-8933-BB5298C49E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838632" y="39944"/>
            <a:ext cx="8809067" cy="5582135"/>
          </a:xfrm>
          <a:prstGeom prst="rect">
            <a:avLst/>
          </a:prstGeom>
          <a:ln>
            <a:noFill/>
          </a:ln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7B7E28B4-D3BA-403A-91EB-1015FB6FD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E13279C3-D602-4DBA-ABC1-2C3B849DB1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731468" y="2560977"/>
            <a:ext cx="3271280" cy="1484195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88F5C16E-6B7D-475F-981C-44CA835655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1087635" y="4234762"/>
            <a:ext cx="5218377" cy="2367602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F8F1DD22-7EE7-481A-9B27-9CAACAB7B3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 flipH="1">
            <a:off x="-114676" y="-12000"/>
            <a:ext cx="3405807" cy="1961353"/>
          </a:xfrm>
          <a:prstGeom prst="rect">
            <a:avLst/>
          </a:prstGeom>
        </p:spPr>
      </p:pic>
      <p:pic>
        <p:nvPicPr>
          <p:cNvPr id="7" name="Picture 4" descr="trăng trên đồng quê">
            <a:extLst>
              <a:ext uri="{FF2B5EF4-FFF2-40B4-BE49-F238E27FC236}">
                <a16:creationId xmlns:a16="http://schemas.microsoft.com/office/drawing/2014/main" id="{9A59B16E-B5F5-44FD-BAAA-042DA987F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58" y="424762"/>
            <a:ext cx="3966491" cy="354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trăng thuyên">
            <a:extLst>
              <a:ext uri="{FF2B5EF4-FFF2-40B4-BE49-F238E27FC236}">
                <a16:creationId xmlns:a16="http://schemas.microsoft.com/office/drawing/2014/main" id="{ACAD86AA-E2C1-42EC-ABAF-0E768E6E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050" y="424762"/>
            <a:ext cx="4113246" cy="36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F17E6A80-B923-4A01-83FE-3AFFE7A9F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558" y="4032873"/>
            <a:ext cx="3544238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ít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sáng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rằm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762FE213-AB67-4C70-958F-63D244B66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359" y="4084817"/>
            <a:ext cx="3680009" cy="1271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khuyết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vầng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trông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thuyền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chèo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lái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đò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364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648AEF92-FB9E-4BE8-8C0B-4E17E607B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585" y="2777974"/>
            <a:ext cx="2592965" cy="4234762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47B0A741-5BED-40CF-867B-F68F28F70C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6F7CA43-D3C1-4842-995F-25FB6C746E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628230" y="2560977"/>
            <a:ext cx="3271280" cy="1484195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A6315A4F-5457-4A0D-9C37-778F96CD35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7966000" y="5189019"/>
            <a:ext cx="3271280" cy="1484195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9F0B4616-6C9A-4D9A-ADFB-ED4029D407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66F636EC-F1C1-4621-B2A6-58471ACF6E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84397" y="4234762"/>
            <a:ext cx="5218377" cy="2367602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3598C820-AA5D-4F3E-9A0B-16DC6C7785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 flipH="1">
            <a:off x="-11438" y="-10431"/>
            <a:ext cx="3405807" cy="1961353"/>
          </a:xfrm>
          <a:prstGeom prst="rect">
            <a:avLst/>
          </a:prstGeom>
        </p:spPr>
      </p:pic>
      <p:sp>
        <p:nvSpPr>
          <p:cNvPr id="9" name="Google Shape;508;p42">
            <a:extLst>
              <a:ext uri="{FF2B5EF4-FFF2-40B4-BE49-F238E27FC236}">
                <a16:creationId xmlns:a16="http://schemas.microsoft.com/office/drawing/2014/main" id="{A3B2B01E-841A-400A-80D4-619A7B578B74}"/>
              </a:ext>
            </a:extLst>
          </p:cNvPr>
          <p:cNvSpPr txBox="1">
            <a:spLocks/>
          </p:cNvSpPr>
          <p:nvPr/>
        </p:nvSpPr>
        <p:spPr>
          <a:xfrm>
            <a:off x="5714388" y="5236401"/>
            <a:ext cx="548700" cy="3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" sz="1300" kern="0" smtClean="0">
                <a:solidFill>
                  <a:srgbClr val="A7362F"/>
                </a:solidFill>
                <a:latin typeface="Cambria" panose="02040503050406030204" pitchFamily="18" charset="0"/>
                <a:ea typeface="Cambria" panose="02040503050406030204" pitchFamily="18" charset="0"/>
                <a:sym typeface="Abril Fatface"/>
              </a:rPr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t>16</a:t>
            </a:fld>
            <a:endParaRPr lang="en" sz="1300" kern="0">
              <a:solidFill>
                <a:srgbClr val="A7362F"/>
              </a:solidFill>
              <a:latin typeface="Cambria" panose="02040503050406030204" pitchFamily="18" charset="0"/>
              <a:ea typeface="Cambria" panose="02040503050406030204" pitchFamily="18" charset="0"/>
              <a:sym typeface="Abril Fatface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6D8516E0-5BBA-414A-96F4-3F5CBDD7F238}"/>
              </a:ext>
            </a:extLst>
          </p:cNvPr>
          <p:cNvSpPr/>
          <p:nvPr/>
        </p:nvSpPr>
        <p:spPr>
          <a:xfrm>
            <a:off x="1645338" y="920926"/>
            <a:ext cx="8686800" cy="4724400"/>
          </a:xfrm>
          <a:prstGeom prst="roundRect">
            <a:avLst>
              <a:gd name="adj" fmla="val 7537"/>
            </a:avLst>
          </a:prstGeom>
          <a:solidFill>
            <a:sysClr val="window" lastClr="FFFFFF">
              <a:alpha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Box 19">
            <a:extLst>
              <a:ext uri="{FF2B5EF4-FFF2-40B4-BE49-F238E27FC236}">
                <a16:creationId xmlns:a16="http://schemas.microsoft.com/office/drawing/2014/main" id="{8850BAD2-36B6-4718-8C03-E2507BD38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1538" y="1073326"/>
            <a:ext cx="35813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6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600" b="1" dirty="0" err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36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3600" b="1" dirty="0" err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36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3600" b="1" dirty="0">
                <a:solidFill>
                  <a:srgbClr val="339933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B4E1A1C6-4F3A-48C3-AAC7-2E6FC5711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138" y="997126"/>
            <a:ext cx="4876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26">
            <a:extLst>
              <a:ext uri="{FF2B5EF4-FFF2-40B4-BE49-F238E27FC236}">
                <a16:creationId xmlns:a16="http://schemas.microsoft.com/office/drawing/2014/main" id="{D0DBAC34-6037-40D1-A426-BC56869CB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2290" y="4349926"/>
            <a:ext cx="89154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→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Họ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là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những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con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người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thật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thà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,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bạn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nhỏ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thương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họ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như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thương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những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người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thân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ruột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thịt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,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thương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như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bà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ngoại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của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mình</a:t>
            </a:r>
            <a:r>
              <a:rPr lang="en-US" alt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1693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1CD1306-D6C0-4CB6-96B6-EF7878C4E1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2" y="4298079"/>
            <a:ext cx="2899847" cy="2214376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F84BE8DB-7F8D-4E33-90C8-336A48145753}"/>
              </a:ext>
            </a:extLst>
          </p:cNvPr>
          <p:cNvSpPr/>
          <p:nvPr/>
        </p:nvSpPr>
        <p:spPr>
          <a:xfrm>
            <a:off x="4641421" y="1931741"/>
            <a:ext cx="28580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just"/>
            <a:r>
              <a:rPr lang="en-US" sz="3200" b="1" cap="all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NỘI DUNG </a:t>
            </a:r>
            <a:r>
              <a:rPr lang="en-US" sz="3200" b="1" cap="all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</a:rPr>
              <a:t>bài</a:t>
            </a:r>
            <a:endParaRPr lang="en-US" sz="3200" b="1" cap="all" dirty="0">
              <a:ln w="0"/>
              <a:solidFill>
                <a:schemeClr val="accent4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Cambria" pitchFamily="18" charset="0"/>
            </a:endParaRP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54E98368-4F3F-44D6-895F-39DF41D28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416" y="2564095"/>
            <a:ext cx="7010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14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D734879-85F5-4BA1-8509-FE5988B26E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706413" y="804148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AD2D73-FA1B-4323-9A59-9378DEEE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7FE3A3A-8535-4220-AF28-CBBFD0DB90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2E0FB9-C184-42A7-882F-D6B5C9446C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8468396-2B33-440E-BE52-ED60C46071FD}"/>
              </a:ext>
            </a:extLst>
          </p:cNvPr>
          <p:cNvSpPr/>
          <p:nvPr/>
        </p:nvSpPr>
        <p:spPr>
          <a:xfrm rot="21030881">
            <a:off x="3332533" y="2280586"/>
            <a:ext cx="5081865" cy="20082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88B3C2"/>
                  </a:solidFill>
                  <a:prstDash val="solid"/>
                </a:ln>
                <a:solidFill>
                  <a:srgbClr val="7EA131">
                    <a:lumMod val="60000"/>
                    <a:lumOff val="4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n w="22225">
                  <a:solidFill>
                    <a:srgbClr val="88B3C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88B3C2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0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C7768475-6C71-4324-9B9A-20B3F1FD0C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3458819" y="834887"/>
            <a:ext cx="7894665" cy="50026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51A4B1F-C9C2-4A9A-B9E0-5CEA39911A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3" t="48178" r="11446" b="21243"/>
          <a:stretch/>
        </p:blipFill>
        <p:spPr>
          <a:xfrm>
            <a:off x="1" y="2412027"/>
            <a:ext cx="7023652" cy="4445974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B710BFF3-15E6-48D0-94B1-16549A10E4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0" y="50944"/>
            <a:ext cx="2675940" cy="18950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82F710F-C7C4-4554-BDBA-BE6278ED3F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6E3D11-CED8-4CF9-A0BE-88035841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229823" y="5539457"/>
            <a:ext cx="3271280" cy="148419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A9DF8E-4062-4407-9C94-E0F89C9527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598111" y="6003235"/>
            <a:ext cx="2405103" cy="10912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B5AB767-15EA-40AD-B751-7C777E6EAE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 flipH="1">
            <a:off x="9064783" y="3520737"/>
            <a:ext cx="3168647" cy="3151734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7CE9706-9508-4C47-AB8E-8408B09552DE}"/>
              </a:ext>
            </a:extLst>
          </p:cNvPr>
          <p:cNvSpPr txBox="1"/>
          <p:nvPr/>
        </p:nvSpPr>
        <p:spPr>
          <a:xfrm>
            <a:off x="3947835" y="2640999"/>
            <a:ext cx="7050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kumimoji="0" lang="en-US" altLang="zh-CN" sz="7200" b="1" i="0" u="none" strike="noStrike" kern="1200" cap="none" spc="0" normalizeH="0" noProof="0" dirty="0">
                <a:ln w="222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5FB9C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TẠM BIỆT</a:t>
            </a:r>
            <a:endParaRPr kumimoji="0" lang="zh-CN" altLang="en-US" sz="7200" b="1" i="0" u="none" strike="noStrike" kern="1200" cap="none" spc="0" normalizeH="0" baseline="0" noProof="0" dirty="0">
              <a:ln w="222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5FB9CB"/>
              </a:solidFill>
              <a:effectLst/>
              <a:uLnTx/>
              <a:uFillTx/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16" name="图片 16">
            <a:extLst>
              <a:ext uri="{FF2B5EF4-FFF2-40B4-BE49-F238E27FC236}">
                <a16:creationId xmlns:a16="http://schemas.microsoft.com/office/drawing/2014/main" id="{7B75EAD7-491D-4218-A4EB-EDAFEE01D1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371086" y="1684059"/>
            <a:ext cx="2931961" cy="1330244"/>
          </a:xfrm>
          <a:prstGeom prst="rect">
            <a:avLst/>
          </a:prstGeom>
        </p:spPr>
      </p:pic>
      <p:pic>
        <p:nvPicPr>
          <p:cNvPr id="17" name="图片 17">
            <a:extLst>
              <a:ext uri="{FF2B5EF4-FFF2-40B4-BE49-F238E27FC236}">
                <a16:creationId xmlns:a16="http://schemas.microsoft.com/office/drawing/2014/main" id="{A544FE28-5EBD-4F41-8691-03049E9C39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2921672" y="170648"/>
            <a:ext cx="2343039" cy="3040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EB69BC7-483C-43A4-B788-4522180D32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9BE4AE6-826B-45FF-9F31-AE6AD3389D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2" t="69433" r="47338" b="7785"/>
          <a:stretch/>
        </p:blipFill>
        <p:spPr>
          <a:xfrm>
            <a:off x="0" y="3113232"/>
            <a:ext cx="3764863" cy="37447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889CB4C-9389-4718-867D-83AE985163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B51ADC5-6C14-4744-8E4E-EDA851EE5C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1691466" y="5447828"/>
            <a:ext cx="2405103" cy="10912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83C550-77AC-44D6-9590-7FCD7E9D90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62D4C7-32B1-4B53-B867-AF6C7E2055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6439D6E-A156-44FD-89BF-6C46A816C048}"/>
              </a:ext>
            </a:extLst>
          </p:cNvPr>
          <p:cNvSpPr txBox="1"/>
          <p:nvPr/>
        </p:nvSpPr>
        <p:spPr>
          <a:xfrm>
            <a:off x="3342344" y="942152"/>
            <a:ext cx="57790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</a:t>
            </a:r>
            <a:endParaRPr lang="zh-CN" altLang="en-US" sz="6600" b="1" dirty="0"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BF3E2F1-7272-44DF-834A-35C5811BD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E7D60003-7ACF-4528-B8D3-6CF5D25E0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285" y="2490285"/>
            <a:ext cx="6324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lvl="0"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0B199303-38EA-4218-BAF3-3490EDD6E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984" y="3999640"/>
            <a:ext cx="7086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kern="0" dirty="0" err="1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b="1" kern="0" dirty="0"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b="1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6772433" y="-23207"/>
            <a:ext cx="5517117" cy="317722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FA11D24-E051-48D2-88ED-40D3512E3B81}"/>
              </a:ext>
            </a:extLst>
          </p:cNvPr>
          <p:cNvSpPr txBox="1"/>
          <p:nvPr/>
        </p:nvSpPr>
        <p:spPr>
          <a:xfrm>
            <a:off x="3399247" y="2484918"/>
            <a:ext cx="6182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r>
              <a:rPr lang="en-US" altLang="zh-CN" sz="6600" b="1" dirty="0">
                <a:solidFill>
                  <a:srgbClr val="5FB9C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 ĐỌC</a:t>
            </a:r>
            <a:endParaRPr lang="zh-CN" altLang="en-US" sz="6600" b="1" dirty="0">
              <a:solidFill>
                <a:srgbClr val="5FB9CB"/>
              </a:solidFill>
              <a:latin typeface="Cambria" panose="02040503050406030204" pitchFamily="18" charset="0"/>
              <a:ea typeface="方正喵呜体" panose="0201060001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50DA0D4-CBA1-4F74-9BE5-2ED750A76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254" y="4251150"/>
            <a:ext cx="2904919" cy="17785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F7B811-2B75-4D32-9021-1ACC19416A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490339" y="3374829"/>
            <a:ext cx="2383551" cy="10814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73C7F4-898E-4A05-855C-7E784A04C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7782">
            <a:off x="3719961" y="5333758"/>
            <a:ext cx="1848918" cy="11319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9E2588D-BAD1-4B1F-9125-75AECC8FE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70" y="3324276"/>
            <a:ext cx="1848918" cy="113198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411BB8F-54CB-474E-837E-D524BA1777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728342" y="4792170"/>
            <a:ext cx="4074027" cy="1848405"/>
          </a:xfrm>
          <a:prstGeom prst="rect">
            <a:avLst/>
          </a:prstGeom>
        </p:spPr>
      </p:pic>
      <p:pic>
        <p:nvPicPr>
          <p:cNvPr id="13" name="图片 4">
            <a:extLst>
              <a:ext uri="{FF2B5EF4-FFF2-40B4-BE49-F238E27FC236}">
                <a16:creationId xmlns:a16="http://schemas.microsoft.com/office/drawing/2014/main" id="{F3BBB71E-98F1-490E-B193-2878E162BD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6822871" y="0"/>
            <a:ext cx="5517117" cy="317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594429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68167" y="4787781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C84739-9742-4428-819B-C89C6AE020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" y="3365498"/>
            <a:ext cx="3166260" cy="3546989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6ABD5B5-2580-4B2E-B220-16CDA90AA049}"/>
              </a:ext>
            </a:extLst>
          </p:cNvPr>
          <p:cNvGrpSpPr/>
          <p:nvPr/>
        </p:nvGrpSpPr>
        <p:grpSpPr>
          <a:xfrm rot="19509765" flipH="1">
            <a:off x="10602902" y="4754330"/>
            <a:ext cx="466106" cy="2034468"/>
            <a:chOff x="392752" y="3324665"/>
            <a:chExt cx="637039" cy="2780557"/>
          </a:xfrm>
        </p:grpSpPr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CA2712D1-E96C-47BE-B31B-F6A422C43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578" y="4287484"/>
              <a:ext cx="394258" cy="1745111"/>
            </a:xfrm>
            <a:custGeom>
              <a:avLst/>
              <a:gdLst>
                <a:gd name="T0" fmla="*/ 78 w 80"/>
                <a:gd name="T1" fmla="*/ 29 h 355"/>
                <a:gd name="T2" fmla="*/ 71 w 80"/>
                <a:gd name="T3" fmla="*/ 19 h 355"/>
                <a:gd name="T4" fmla="*/ 71 w 80"/>
                <a:gd name="T5" fmla="*/ 19 h 355"/>
                <a:gd name="T6" fmla="*/ 61 w 80"/>
                <a:gd name="T7" fmla="*/ 12 h 355"/>
                <a:gd name="T8" fmla="*/ 60 w 80"/>
                <a:gd name="T9" fmla="*/ 12 h 355"/>
                <a:gd name="T10" fmla="*/ 56 w 80"/>
                <a:gd name="T11" fmla="*/ 13 h 355"/>
                <a:gd name="T12" fmla="*/ 55 w 80"/>
                <a:gd name="T13" fmla="*/ 13 h 355"/>
                <a:gd name="T14" fmla="*/ 53 w 80"/>
                <a:gd name="T15" fmla="*/ 13 h 355"/>
                <a:gd name="T16" fmla="*/ 44 w 80"/>
                <a:gd name="T17" fmla="*/ 5 h 355"/>
                <a:gd name="T18" fmla="*/ 35 w 80"/>
                <a:gd name="T19" fmla="*/ 12 h 355"/>
                <a:gd name="T20" fmla="*/ 16 w 80"/>
                <a:gd name="T21" fmla="*/ 18 h 355"/>
                <a:gd name="T22" fmla="*/ 21 w 80"/>
                <a:gd name="T23" fmla="*/ 28 h 355"/>
                <a:gd name="T24" fmla="*/ 31 w 80"/>
                <a:gd name="T25" fmla="*/ 26 h 355"/>
                <a:gd name="T26" fmla="*/ 22 w 80"/>
                <a:gd name="T27" fmla="*/ 63 h 355"/>
                <a:gd name="T28" fmla="*/ 18 w 80"/>
                <a:gd name="T29" fmla="*/ 77 h 355"/>
                <a:gd name="T30" fmla="*/ 20 w 80"/>
                <a:gd name="T31" fmla="*/ 84 h 355"/>
                <a:gd name="T32" fmla="*/ 23 w 80"/>
                <a:gd name="T33" fmla="*/ 89 h 355"/>
                <a:gd name="T34" fmla="*/ 13 w 80"/>
                <a:gd name="T35" fmla="*/ 97 h 355"/>
                <a:gd name="T36" fmla="*/ 16 w 80"/>
                <a:gd name="T37" fmla="*/ 173 h 355"/>
                <a:gd name="T38" fmla="*/ 16 w 80"/>
                <a:gd name="T39" fmla="*/ 185 h 355"/>
                <a:gd name="T40" fmla="*/ 18 w 80"/>
                <a:gd name="T41" fmla="*/ 201 h 355"/>
                <a:gd name="T42" fmla="*/ 6 w 80"/>
                <a:gd name="T43" fmla="*/ 257 h 355"/>
                <a:gd name="T44" fmla="*/ 6 w 80"/>
                <a:gd name="T45" fmla="*/ 259 h 355"/>
                <a:gd name="T46" fmla="*/ 0 w 80"/>
                <a:gd name="T47" fmla="*/ 287 h 355"/>
                <a:gd name="T48" fmla="*/ 3 w 80"/>
                <a:gd name="T49" fmla="*/ 292 h 355"/>
                <a:gd name="T50" fmla="*/ 3 w 80"/>
                <a:gd name="T51" fmla="*/ 315 h 355"/>
                <a:gd name="T52" fmla="*/ 6 w 80"/>
                <a:gd name="T53" fmla="*/ 320 h 355"/>
                <a:gd name="T54" fmla="*/ 5 w 80"/>
                <a:gd name="T55" fmla="*/ 327 h 355"/>
                <a:gd name="T56" fmla="*/ 10 w 80"/>
                <a:gd name="T57" fmla="*/ 334 h 355"/>
                <a:gd name="T58" fmla="*/ 8 w 80"/>
                <a:gd name="T59" fmla="*/ 340 h 355"/>
                <a:gd name="T60" fmla="*/ 24 w 80"/>
                <a:gd name="T61" fmla="*/ 345 h 355"/>
                <a:gd name="T62" fmla="*/ 26 w 80"/>
                <a:gd name="T63" fmla="*/ 340 h 355"/>
                <a:gd name="T64" fmla="*/ 32 w 80"/>
                <a:gd name="T65" fmla="*/ 334 h 355"/>
                <a:gd name="T66" fmla="*/ 35 w 80"/>
                <a:gd name="T67" fmla="*/ 321 h 355"/>
                <a:gd name="T68" fmla="*/ 35 w 80"/>
                <a:gd name="T69" fmla="*/ 318 h 355"/>
                <a:gd name="T70" fmla="*/ 37 w 80"/>
                <a:gd name="T71" fmla="*/ 301 h 355"/>
                <a:gd name="T72" fmla="*/ 46 w 80"/>
                <a:gd name="T73" fmla="*/ 276 h 355"/>
                <a:gd name="T74" fmla="*/ 44 w 80"/>
                <a:gd name="T75" fmla="*/ 268 h 355"/>
                <a:gd name="T76" fmla="*/ 46 w 80"/>
                <a:gd name="T77" fmla="*/ 265 h 355"/>
                <a:gd name="T78" fmla="*/ 48 w 80"/>
                <a:gd name="T79" fmla="*/ 253 h 355"/>
                <a:gd name="T80" fmla="*/ 48 w 80"/>
                <a:gd name="T81" fmla="*/ 251 h 355"/>
                <a:gd name="T82" fmla="*/ 49 w 80"/>
                <a:gd name="T83" fmla="*/ 248 h 355"/>
                <a:gd name="T84" fmla="*/ 53 w 80"/>
                <a:gd name="T85" fmla="*/ 213 h 355"/>
                <a:gd name="T86" fmla="*/ 57 w 80"/>
                <a:gd name="T87" fmla="*/ 169 h 355"/>
                <a:gd name="T88" fmla="*/ 55 w 80"/>
                <a:gd name="T89" fmla="*/ 164 h 355"/>
                <a:gd name="T90" fmla="*/ 61 w 80"/>
                <a:gd name="T91" fmla="*/ 147 h 355"/>
                <a:gd name="T92" fmla="*/ 58 w 80"/>
                <a:gd name="T93" fmla="*/ 139 h 355"/>
                <a:gd name="T94" fmla="*/ 59 w 80"/>
                <a:gd name="T95" fmla="*/ 113 h 355"/>
                <a:gd name="T96" fmla="*/ 54 w 80"/>
                <a:gd name="T97" fmla="*/ 107 h 355"/>
                <a:gd name="T98" fmla="*/ 54 w 80"/>
                <a:gd name="T99" fmla="*/ 106 h 355"/>
                <a:gd name="T100" fmla="*/ 69 w 80"/>
                <a:gd name="T101" fmla="*/ 70 h 355"/>
                <a:gd name="T102" fmla="*/ 63 w 80"/>
                <a:gd name="T103" fmla="*/ 61 h 355"/>
                <a:gd name="T104" fmla="*/ 63 w 80"/>
                <a:gd name="T105" fmla="*/ 58 h 355"/>
                <a:gd name="T106" fmla="*/ 65 w 80"/>
                <a:gd name="T107" fmla="*/ 53 h 355"/>
                <a:gd name="T108" fmla="*/ 78 w 80"/>
                <a:gd name="T109" fmla="*/ 29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0" h="355">
                  <a:moveTo>
                    <a:pt x="78" y="29"/>
                  </a:moveTo>
                  <a:cubicBezTo>
                    <a:pt x="80" y="24"/>
                    <a:pt x="77" y="16"/>
                    <a:pt x="71" y="19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2" y="14"/>
                    <a:pt x="66" y="9"/>
                    <a:pt x="61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59" y="12"/>
                    <a:pt x="58" y="12"/>
                    <a:pt x="56" y="13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5" y="13"/>
                    <a:pt x="54" y="13"/>
                    <a:pt x="53" y="13"/>
                  </a:cubicBezTo>
                  <a:cubicBezTo>
                    <a:pt x="57" y="7"/>
                    <a:pt x="50" y="0"/>
                    <a:pt x="44" y="5"/>
                  </a:cubicBezTo>
                  <a:cubicBezTo>
                    <a:pt x="41" y="8"/>
                    <a:pt x="38" y="10"/>
                    <a:pt x="35" y="12"/>
                  </a:cubicBezTo>
                  <a:cubicBezTo>
                    <a:pt x="28" y="12"/>
                    <a:pt x="23" y="14"/>
                    <a:pt x="16" y="18"/>
                  </a:cubicBezTo>
                  <a:cubicBezTo>
                    <a:pt x="10" y="21"/>
                    <a:pt x="14" y="30"/>
                    <a:pt x="21" y="28"/>
                  </a:cubicBezTo>
                  <a:cubicBezTo>
                    <a:pt x="24" y="28"/>
                    <a:pt x="28" y="27"/>
                    <a:pt x="31" y="26"/>
                  </a:cubicBezTo>
                  <a:cubicBezTo>
                    <a:pt x="23" y="36"/>
                    <a:pt x="20" y="50"/>
                    <a:pt x="22" y="63"/>
                  </a:cubicBezTo>
                  <a:cubicBezTo>
                    <a:pt x="21" y="68"/>
                    <a:pt x="19" y="72"/>
                    <a:pt x="18" y="77"/>
                  </a:cubicBezTo>
                  <a:cubicBezTo>
                    <a:pt x="17" y="80"/>
                    <a:pt x="18" y="82"/>
                    <a:pt x="20" y="84"/>
                  </a:cubicBezTo>
                  <a:cubicBezTo>
                    <a:pt x="20" y="86"/>
                    <a:pt x="21" y="88"/>
                    <a:pt x="23" y="89"/>
                  </a:cubicBezTo>
                  <a:cubicBezTo>
                    <a:pt x="18" y="89"/>
                    <a:pt x="13" y="92"/>
                    <a:pt x="13" y="97"/>
                  </a:cubicBezTo>
                  <a:cubicBezTo>
                    <a:pt x="16" y="122"/>
                    <a:pt x="15" y="147"/>
                    <a:pt x="16" y="173"/>
                  </a:cubicBezTo>
                  <a:cubicBezTo>
                    <a:pt x="16" y="177"/>
                    <a:pt x="16" y="181"/>
                    <a:pt x="16" y="185"/>
                  </a:cubicBezTo>
                  <a:cubicBezTo>
                    <a:pt x="17" y="190"/>
                    <a:pt x="17" y="195"/>
                    <a:pt x="18" y="201"/>
                  </a:cubicBezTo>
                  <a:cubicBezTo>
                    <a:pt x="11" y="219"/>
                    <a:pt x="6" y="238"/>
                    <a:pt x="6" y="257"/>
                  </a:cubicBezTo>
                  <a:cubicBezTo>
                    <a:pt x="6" y="258"/>
                    <a:pt x="6" y="258"/>
                    <a:pt x="6" y="259"/>
                  </a:cubicBezTo>
                  <a:cubicBezTo>
                    <a:pt x="3" y="268"/>
                    <a:pt x="2" y="277"/>
                    <a:pt x="0" y="287"/>
                  </a:cubicBezTo>
                  <a:cubicBezTo>
                    <a:pt x="0" y="289"/>
                    <a:pt x="1" y="291"/>
                    <a:pt x="3" y="292"/>
                  </a:cubicBezTo>
                  <a:cubicBezTo>
                    <a:pt x="2" y="300"/>
                    <a:pt x="2" y="308"/>
                    <a:pt x="3" y="315"/>
                  </a:cubicBezTo>
                  <a:cubicBezTo>
                    <a:pt x="3" y="318"/>
                    <a:pt x="5" y="319"/>
                    <a:pt x="6" y="320"/>
                  </a:cubicBezTo>
                  <a:cubicBezTo>
                    <a:pt x="6" y="322"/>
                    <a:pt x="6" y="324"/>
                    <a:pt x="5" y="327"/>
                  </a:cubicBezTo>
                  <a:cubicBezTo>
                    <a:pt x="5" y="330"/>
                    <a:pt x="7" y="333"/>
                    <a:pt x="10" y="334"/>
                  </a:cubicBezTo>
                  <a:cubicBezTo>
                    <a:pt x="9" y="336"/>
                    <a:pt x="9" y="338"/>
                    <a:pt x="8" y="340"/>
                  </a:cubicBezTo>
                  <a:cubicBezTo>
                    <a:pt x="6" y="351"/>
                    <a:pt x="20" y="355"/>
                    <a:pt x="24" y="345"/>
                  </a:cubicBezTo>
                  <a:cubicBezTo>
                    <a:pt x="25" y="343"/>
                    <a:pt x="26" y="342"/>
                    <a:pt x="26" y="340"/>
                  </a:cubicBezTo>
                  <a:cubicBezTo>
                    <a:pt x="29" y="340"/>
                    <a:pt x="32" y="338"/>
                    <a:pt x="32" y="334"/>
                  </a:cubicBezTo>
                  <a:cubicBezTo>
                    <a:pt x="33" y="330"/>
                    <a:pt x="34" y="325"/>
                    <a:pt x="35" y="321"/>
                  </a:cubicBezTo>
                  <a:cubicBezTo>
                    <a:pt x="35" y="320"/>
                    <a:pt x="35" y="319"/>
                    <a:pt x="35" y="318"/>
                  </a:cubicBezTo>
                  <a:cubicBezTo>
                    <a:pt x="36" y="312"/>
                    <a:pt x="36" y="307"/>
                    <a:pt x="37" y="301"/>
                  </a:cubicBezTo>
                  <a:cubicBezTo>
                    <a:pt x="40" y="293"/>
                    <a:pt x="43" y="284"/>
                    <a:pt x="46" y="276"/>
                  </a:cubicBezTo>
                  <a:cubicBezTo>
                    <a:pt x="47" y="272"/>
                    <a:pt x="46" y="270"/>
                    <a:pt x="44" y="268"/>
                  </a:cubicBezTo>
                  <a:cubicBezTo>
                    <a:pt x="45" y="267"/>
                    <a:pt x="46" y="266"/>
                    <a:pt x="46" y="265"/>
                  </a:cubicBezTo>
                  <a:cubicBezTo>
                    <a:pt x="47" y="261"/>
                    <a:pt x="47" y="257"/>
                    <a:pt x="48" y="253"/>
                  </a:cubicBezTo>
                  <a:cubicBezTo>
                    <a:pt x="48" y="252"/>
                    <a:pt x="48" y="252"/>
                    <a:pt x="48" y="251"/>
                  </a:cubicBezTo>
                  <a:cubicBezTo>
                    <a:pt x="49" y="250"/>
                    <a:pt x="49" y="249"/>
                    <a:pt x="49" y="248"/>
                  </a:cubicBezTo>
                  <a:cubicBezTo>
                    <a:pt x="50" y="237"/>
                    <a:pt x="52" y="225"/>
                    <a:pt x="53" y="213"/>
                  </a:cubicBezTo>
                  <a:cubicBezTo>
                    <a:pt x="56" y="199"/>
                    <a:pt x="57" y="184"/>
                    <a:pt x="57" y="169"/>
                  </a:cubicBezTo>
                  <a:cubicBezTo>
                    <a:pt x="57" y="167"/>
                    <a:pt x="56" y="166"/>
                    <a:pt x="55" y="164"/>
                  </a:cubicBezTo>
                  <a:cubicBezTo>
                    <a:pt x="57" y="159"/>
                    <a:pt x="59" y="153"/>
                    <a:pt x="61" y="147"/>
                  </a:cubicBezTo>
                  <a:cubicBezTo>
                    <a:pt x="63" y="143"/>
                    <a:pt x="61" y="140"/>
                    <a:pt x="58" y="139"/>
                  </a:cubicBezTo>
                  <a:cubicBezTo>
                    <a:pt x="59" y="130"/>
                    <a:pt x="59" y="122"/>
                    <a:pt x="59" y="113"/>
                  </a:cubicBezTo>
                  <a:cubicBezTo>
                    <a:pt x="59" y="111"/>
                    <a:pt x="57" y="108"/>
                    <a:pt x="54" y="107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61" y="96"/>
                    <a:pt x="66" y="84"/>
                    <a:pt x="69" y="70"/>
                  </a:cubicBezTo>
                  <a:cubicBezTo>
                    <a:pt x="70" y="65"/>
                    <a:pt x="67" y="62"/>
                    <a:pt x="63" y="61"/>
                  </a:cubicBezTo>
                  <a:cubicBezTo>
                    <a:pt x="63" y="60"/>
                    <a:pt x="63" y="59"/>
                    <a:pt x="63" y="58"/>
                  </a:cubicBezTo>
                  <a:cubicBezTo>
                    <a:pt x="64" y="56"/>
                    <a:pt x="65" y="55"/>
                    <a:pt x="65" y="53"/>
                  </a:cubicBezTo>
                  <a:cubicBezTo>
                    <a:pt x="70" y="45"/>
                    <a:pt x="75" y="37"/>
                    <a:pt x="78" y="29"/>
                  </a:cubicBezTo>
                  <a:close/>
                </a:path>
              </a:pathLst>
            </a:custGeom>
            <a:solidFill>
              <a:srgbClr val="F28C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id="{A94A490A-57CE-4854-9DB7-2703E76F3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103" y="4140157"/>
              <a:ext cx="417084" cy="211654"/>
            </a:xfrm>
            <a:custGeom>
              <a:avLst/>
              <a:gdLst>
                <a:gd name="T0" fmla="*/ 77 w 85"/>
                <a:gd name="T1" fmla="*/ 10 h 43"/>
                <a:gd name="T2" fmla="*/ 59 w 85"/>
                <a:gd name="T3" fmla="*/ 5 h 43"/>
                <a:gd name="T4" fmla="*/ 58 w 85"/>
                <a:gd name="T5" fmla="*/ 4 h 43"/>
                <a:gd name="T6" fmla="*/ 47 w 85"/>
                <a:gd name="T7" fmla="*/ 3 h 43"/>
                <a:gd name="T8" fmla="*/ 11 w 85"/>
                <a:gd name="T9" fmla="*/ 2 h 43"/>
                <a:gd name="T10" fmla="*/ 5 w 85"/>
                <a:gd name="T11" fmla="*/ 16 h 43"/>
                <a:gd name="T12" fmla="*/ 9 w 85"/>
                <a:gd name="T13" fmla="*/ 23 h 43"/>
                <a:gd name="T14" fmla="*/ 9 w 85"/>
                <a:gd name="T15" fmla="*/ 24 h 43"/>
                <a:gd name="T16" fmla="*/ 12 w 85"/>
                <a:gd name="T17" fmla="*/ 32 h 43"/>
                <a:gd name="T18" fmla="*/ 64 w 85"/>
                <a:gd name="T19" fmla="*/ 31 h 43"/>
                <a:gd name="T20" fmla="*/ 79 w 85"/>
                <a:gd name="T21" fmla="*/ 25 h 43"/>
                <a:gd name="T22" fmla="*/ 77 w 85"/>
                <a:gd name="T23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43">
                  <a:moveTo>
                    <a:pt x="77" y="10"/>
                  </a:moveTo>
                  <a:cubicBezTo>
                    <a:pt x="71" y="8"/>
                    <a:pt x="65" y="6"/>
                    <a:pt x="59" y="5"/>
                  </a:cubicBezTo>
                  <a:cubicBezTo>
                    <a:pt x="59" y="5"/>
                    <a:pt x="59" y="5"/>
                    <a:pt x="58" y="4"/>
                  </a:cubicBezTo>
                  <a:cubicBezTo>
                    <a:pt x="55" y="4"/>
                    <a:pt x="52" y="3"/>
                    <a:pt x="47" y="3"/>
                  </a:cubicBezTo>
                  <a:cubicBezTo>
                    <a:pt x="35" y="1"/>
                    <a:pt x="23" y="0"/>
                    <a:pt x="11" y="2"/>
                  </a:cubicBezTo>
                  <a:cubicBezTo>
                    <a:pt x="2" y="3"/>
                    <a:pt x="0" y="12"/>
                    <a:pt x="5" y="16"/>
                  </a:cubicBezTo>
                  <a:cubicBezTo>
                    <a:pt x="4" y="19"/>
                    <a:pt x="5" y="23"/>
                    <a:pt x="9" y="2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9" y="31"/>
                    <a:pt x="12" y="32"/>
                  </a:cubicBezTo>
                  <a:cubicBezTo>
                    <a:pt x="30" y="41"/>
                    <a:pt x="49" y="43"/>
                    <a:pt x="64" y="31"/>
                  </a:cubicBezTo>
                  <a:cubicBezTo>
                    <a:pt x="69" y="30"/>
                    <a:pt x="74" y="28"/>
                    <a:pt x="79" y="25"/>
                  </a:cubicBezTo>
                  <a:cubicBezTo>
                    <a:pt x="85" y="21"/>
                    <a:pt x="83" y="12"/>
                    <a:pt x="77" y="10"/>
                  </a:cubicBezTo>
                  <a:close/>
                </a:path>
              </a:pathLst>
            </a:custGeom>
            <a:solidFill>
              <a:srgbClr val="D586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91">
              <a:extLst>
                <a:ext uri="{FF2B5EF4-FFF2-40B4-BE49-F238E27FC236}">
                  <a16:creationId xmlns:a16="http://schemas.microsoft.com/office/drawing/2014/main" id="{6622AA89-6291-495C-9C5D-7BD6FD2E27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752" y="3324665"/>
              <a:ext cx="637039" cy="2780557"/>
            </a:xfrm>
            <a:custGeom>
              <a:avLst/>
              <a:gdLst>
                <a:gd name="T0" fmla="*/ 81 w 130"/>
                <a:gd name="T1" fmla="*/ 6 h 566"/>
                <a:gd name="T2" fmla="*/ 77 w 130"/>
                <a:gd name="T3" fmla="*/ 2 h 566"/>
                <a:gd name="T4" fmla="*/ 43 w 130"/>
                <a:gd name="T5" fmla="*/ 64 h 566"/>
                <a:gd name="T6" fmla="*/ 26 w 130"/>
                <a:gd name="T7" fmla="*/ 158 h 566"/>
                <a:gd name="T8" fmla="*/ 80 w 130"/>
                <a:gd name="T9" fmla="*/ 21 h 566"/>
                <a:gd name="T10" fmla="*/ 69 w 130"/>
                <a:gd name="T11" fmla="*/ 165 h 566"/>
                <a:gd name="T12" fmla="*/ 80 w 130"/>
                <a:gd name="T13" fmla="*/ 115 h 566"/>
                <a:gd name="T14" fmla="*/ 58 w 130"/>
                <a:gd name="T15" fmla="*/ 163 h 566"/>
                <a:gd name="T16" fmla="*/ 55 w 130"/>
                <a:gd name="T17" fmla="*/ 163 h 566"/>
                <a:gd name="T18" fmla="*/ 45 w 130"/>
                <a:gd name="T19" fmla="*/ 156 h 566"/>
                <a:gd name="T20" fmla="*/ 42 w 130"/>
                <a:gd name="T21" fmla="*/ 100 h 566"/>
                <a:gd name="T22" fmla="*/ 43 w 130"/>
                <a:gd name="T23" fmla="*/ 162 h 566"/>
                <a:gd name="T24" fmla="*/ 21 w 130"/>
                <a:gd name="T25" fmla="*/ 199 h 566"/>
                <a:gd name="T26" fmla="*/ 20 w 130"/>
                <a:gd name="T27" fmla="*/ 563 h 566"/>
                <a:gd name="T28" fmla="*/ 74 w 130"/>
                <a:gd name="T29" fmla="*/ 317 h 566"/>
                <a:gd name="T30" fmla="*/ 97 w 130"/>
                <a:gd name="T31" fmla="*/ 194 h 566"/>
                <a:gd name="T32" fmla="*/ 63 w 130"/>
                <a:gd name="T33" fmla="*/ 172 h 566"/>
                <a:gd name="T34" fmla="*/ 53 w 130"/>
                <a:gd name="T35" fmla="*/ 195 h 566"/>
                <a:gd name="T36" fmla="*/ 63 w 130"/>
                <a:gd name="T37" fmla="*/ 172 h 566"/>
                <a:gd name="T38" fmla="*/ 47 w 130"/>
                <a:gd name="T39" fmla="*/ 171 h 566"/>
                <a:gd name="T40" fmla="*/ 31 w 130"/>
                <a:gd name="T41" fmla="*/ 194 h 566"/>
                <a:gd name="T42" fmla="*/ 29 w 130"/>
                <a:gd name="T43" fmla="*/ 172 h 566"/>
                <a:gd name="T44" fmla="*/ 28 w 130"/>
                <a:gd name="T45" fmla="*/ 193 h 566"/>
                <a:gd name="T46" fmla="*/ 52 w 130"/>
                <a:gd name="T47" fmla="*/ 231 h 566"/>
                <a:gd name="T48" fmla="*/ 74 w 130"/>
                <a:gd name="T49" fmla="*/ 231 h 566"/>
                <a:gd name="T50" fmla="*/ 54 w 130"/>
                <a:gd name="T51" fmla="*/ 252 h 566"/>
                <a:gd name="T52" fmla="*/ 68 w 130"/>
                <a:gd name="T53" fmla="*/ 278 h 566"/>
                <a:gd name="T54" fmla="*/ 54 w 130"/>
                <a:gd name="T55" fmla="*/ 284 h 566"/>
                <a:gd name="T56" fmla="*/ 65 w 130"/>
                <a:gd name="T57" fmla="*/ 308 h 566"/>
                <a:gd name="T58" fmla="*/ 49 w 130"/>
                <a:gd name="T59" fmla="*/ 311 h 566"/>
                <a:gd name="T60" fmla="*/ 61 w 130"/>
                <a:gd name="T61" fmla="*/ 336 h 566"/>
                <a:gd name="T62" fmla="*/ 49 w 130"/>
                <a:gd name="T63" fmla="*/ 342 h 566"/>
                <a:gd name="T64" fmla="*/ 56 w 130"/>
                <a:gd name="T65" fmla="*/ 375 h 566"/>
                <a:gd name="T66" fmla="*/ 58 w 130"/>
                <a:gd name="T67" fmla="*/ 380 h 566"/>
                <a:gd name="T68" fmla="*/ 49 w 130"/>
                <a:gd name="T69" fmla="*/ 408 h 566"/>
                <a:gd name="T70" fmla="*/ 53 w 130"/>
                <a:gd name="T71" fmla="*/ 441 h 566"/>
                <a:gd name="T72" fmla="*/ 53 w 130"/>
                <a:gd name="T73" fmla="*/ 446 h 566"/>
                <a:gd name="T74" fmla="*/ 37 w 130"/>
                <a:gd name="T75" fmla="*/ 469 h 566"/>
                <a:gd name="T76" fmla="*/ 46 w 130"/>
                <a:gd name="T77" fmla="*/ 495 h 566"/>
                <a:gd name="T78" fmla="*/ 45 w 130"/>
                <a:gd name="T79" fmla="*/ 499 h 566"/>
                <a:gd name="T80" fmla="*/ 31 w 130"/>
                <a:gd name="T81" fmla="*/ 527 h 566"/>
                <a:gd name="T82" fmla="*/ 17 w 130"/>
                <a:gd name="T83" fmla="*/ 489 h 566"/>
                <a:gd name="T84" fmla="*/ 81 w 130"/>
                <a:gd name="T85" fmla="*/ 200 h 566"/>
                <a:gd name="T86" fmla="*/ 83 w 130"/>
                <a:gd name="T87" fmla="*/ 192 h 566"/>
                <a:gd name="T88" fmla="*/ 68 w 130"/>
                <a:gd name="T89" fmla="*/ 184 h 566"/>
                <a:gd name="T90" fmla="*/ 84 w 130"/>
                <a:gd name="T91" fmla="*/ 174 h 566"/>
                <a:gd name="T92" fmla="*/ 86 w 130"/>
                <a:gd name="T93" fmla="*/ 185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0" h="566">
                  <a:moveTo>
                    <a:pt x="95" y="171"/>
                  </a:moveTo>
                  <a:cubicBezTo>
                    <a:pt x="130" y="122"/>
                    <a:pt x="96" y="59"/>
                    <a:pt x="81" y="8"/>
                  </a:cubicBezTo>
                  <a:cubicBezTo>
                    <a:pt x="81" y="7"/>
                    <a:pt x="81" y="7"/>
                    <a:pt x="81" y="6"/>
                  </a:cubicBezTo>
                  <a:cubicBezTo>
                    <a:pt x="81" y="5"/>
                    <a:pt x="80" y="5"/>
                    <a:pt x="80" y="4"/>
                  </a:cubicBezTo>
                  <a:cubicBezTo>
                    <a:pt x="80" y="3"/>
                    <a:pt x="79" y="2"/>
                    <a:pt x="79" y="2"/>
                  </a:cubicBezTo>
                  <a:cubicBezTo>
                    <a:pt x="79" y="0"/>
                    <a:pt x="77" y="1"/>
                    <a:pt x="77" y="2"/>
                  </a:cubicBezTo>
                  <a:cubicBezTo>
                    <a:pt x="77" y="2"/>
                    <a:pt x="77" y="3"/>
                    <a:pt x="77" y="3"/>
                  </a:cubicBezTo>
                  <a:cubicBezTo>
                    <a:pt x="76" y="4"/>
                    <a:pt x="76" y="4"/>
                    <a:pt x="75" y="5"/>
                  </a:cubicBezTo>
                  <a:cubicBezTo>
                    <a:pt x="69" y="30"/>
                    <a:pt x="60" y="46"/>
                    <a:pt x="43" y="64"/>
                  </a:cubicBezTo>
                  <a:cubicBezTo>
                    <a:pt x="32" y="76"/>
                    <a:pt x="22" y="89"/>
                    <a:pt x="15" y="104"/>
                  </a:cubicBezTo>
                  <a:cubicBezTo>
                    <a:pt x="10" y="117"/>
                    <a:pt x="1" y="162"/>
                    <a:pt x="26" y="162"/>
                  </a:cubicBezTo>
                  <a:cubicBezTo>
                    <a:pt x="28" y="161"/>
                    <a:pt x="28" y="159"/>
                    <a:pt x="26" y="158"/>
                  </a:cubicBezTo>
                  <a:cubicBezTo>
                    <a:pt x="13" y="157"/>
                    <a:pt x="20" y="123"/>
                    <a:pt x="21" y="117"/>
                  </a:cubicBezTo>
                  <a:cubicBezTo>
                    <a:pt x="24" y="102"/>
                    <a:pt x="33" y="89"/>
                    <a:pt x="43" y="78"/>
                  </a:cubicBezTo>
                  <a:cubicBezTo>
                    <a:pt x="58" y="60"/>
                    <a:pt x="76" y="44"/>
                    <a:pt x="80" y="21"/>
                  </a:cubicBezTo>
                  <a:cubicBezTo>
                    <a:pt x="83" y="38"/>
                    <a:pt x="88" y="56"/>
                    <a:pt x="93" y="73"/>
                  </a:cubicBezTo>
                  <a:cubicBezTo>
                    <a:pt x="102" y="108"/>
                    <a:pt x="100" y="136"/>
                    <a:pt x="84" y="168"/>
                  </a:cubicBezTo>
                  <a:cubicBezTo>
                    <a:pt x="79" y="167"/>
                    <a:pt x="74" y="166"/>
                    <a:pt x="69" y="165"/>
                  </a:cubicBezTo>
                  <a:cubicBezTo>
                    <a:pt x="69" y="165"/>
                    <a:pt x="69" y="165"/>
                    <a:pt x="69" y="165"/>
                  </a:cubicBezTo>
                  <a:cubicBezTo>
                    <a:pt x="81" y="153"/>
                    <a:pt x="86" y="132"/>
                    <a:pt x="84" y="115"/>
                  </a:cubicBezTo>
                  <a:cubicBezTo>
                    <a:pt x="84" y="113"/>
                    <a:pt x="80" y="113"/>
                    <a:pt x="80" y="115"/>
                  </a:cubicBezTo>
                  <a:cubicBezTo>
                    <a:pt x="77" y="132"/>
                    <a:pt x="76" y="148"/>
                    <a:pt x="67" y="163"/>
                  </a:cubicBezTo>
                  <a:cubicBezTo>
                    <a:pt x="67" y="164"/>
                    <a:pt x="67" y="164"/>
                    <a:pt x="67" y="165"/>
                  </a:cubicBezTo>
                  <a:cubicBezTo>
                    <a:pt x="64" y="164"/>
                    <a:pt x="61" y="164"/>
                    <a:pt x="58" y="163"/>
                  </a:cubicBezTo>
                  <a:cubicBezTo>
                    <a:pt x="68" y="134"/>
                    <a:pt x="77" y="100"/>
                    <a:pt x="75" y="70"/>
                  </a:cubicBezTo>
                  <a:cubicBezTo>
                    <a:pt x="74" y="67"/>
                    <a:pt x="70" y="66"/>
                    <a:pt x="70" y="69"/>
                  </a:cubicBezTo>
                  <a:cubicBezTo>
                    <a:pt x="65" y="100"/>
                    <a:pt x="58" y="132"/>
                    <a:pt x="55" y="163"/>
                  </a:cubicBezTo>
                  <a:cubicBezTo>
                    <a:pt x="52" y="163"/>
                    <a:pt x="48" y="162"/>
                    <a:pt x="45" y="162"/>
                  </a:cubicBezTo>
                  <a:cubicBezTo>
                    <a:pt x="45" y="162"/>
                    <a:pt x="45" y="162"/>
                    <a:pt x="45" y="162"/>
                  </a:cubicBezTo>
                  <a:cubicBezTo>
                    <a:pt x="45" y="160"/>
                    <a:pt x="45" y="158"/>
                    <a:pt x="45" y="156"/>
                  </a:cubicBezTo>
                  <a:cubicBezTo>
                    <a:pt x="44" y="151"/>
                    <a:pt x="43" y="146"/>
                    <a:pt x="43" y="141"/>
                  </a:cubicBezTo>
                  <a:cubicBezTo>
                    <a:pt x="42" y="127"/>
                    <a:pt x="45" y="115"/>
                    <a:pt x="47" y="102"/>
                  </a:cubicBezTo>
                  <a:cubicBezTo>
                    <a:pt x="47" y="100"/>
                    <a:pt x="43" y="98"/>
                    <a:pt x="42" y="100"/>
                  </a:cubicBezTo>
                  <a:cubicBezTo>
                    <a:pt x="34" y="110"/>
                    <a:pt x="34" y="125"/>
                    <a:pt x="35" y="137"/>
                  </a:cubicBezTo>
                  <a:cubicBezTo>
                    <a:pt x="35" y="143"/>
                    <a:pt x="36" y="150"/>
                    <a:pt x="38" y="156"/>
                  </a:cubicBezTo>
                  <a:cubicBezTo>
                    <a:pt x="39" y="159"/>
                    <a:pt x="41" y="160"/>
                    <a:pt x="43" y="162"/>
                  </a:cubicBezTo>
                  <a:cubicBezTo>
                    <a:pt x="31" y="162"/>
                    <a:pt x="19" y="162"/>
                    <a:pt x="7" y="165"/>
                  </a:cubicBezTo>
                  <a:cubicBezTo>
                    <a:pt x="0" y="166"/>
                    <a:pt x="3" y="176"/>
                    <a:pt x="9" y="175"/>
                  </a:cubicBezTo>
                  <a:cubicBezTo>
                    <a:pt x="4" y="188"/>
                    <a:pt x="11" y="195"/>
                    <a:pt x="21" y="199"/>
                  </a:cubicBezTo>
                  <a:cubicBezTo>
                    <a:pt x="19" y="275"/>
                    <a:pt x="15" y="352"/>
                    <a:pt x="11" y="428"/>
                  </a:cubicBezTo>
                  <a:cubicBezTo>
                    <a:pt x="10" y="453"/>
                    <a:pt x="7" y="479"/>
                    <a:pt x="7" y="504"/>
                  </a:cubicBezTo>
                  <a:cubicBezTo>
                    <a:pt x="7" y="523"/>
                    <a:pt x="8" y="546"/>
                    <a:pt x="20" y="563"/>
                  </a:cubicBezTo>
                  <a:cubicBezTo>
                    <a:pt x="21" y="565"/>
                    <a:pt x="25" y="566"/>
                    <a:pt x="28" y="564"/>
                  </a:cubicBezTo>
                  <a:cubicBezTo>
                    <a:pt x="60" y="524"/>
                    <a:pt x="62" y="463"/>
                    <a:pt x="65" y="414"/>
                  </a:cubicBezTo>
                  <a:cubicBezTo>
                    <a:pt x="67" y="382"/>
                    <a:pt x="70" y="349"/>
                    <a:pt x="74" y="317"/>
                  </a:cubicBezTo>
                  <a:cubicBezTo>
                    <a:pt x="78" y="277"/>
                    <a:pt x="86" y="237"/>
                    <a:pt x="92" y="198"/>
                  </a:cubicBezTo>
                  <a:cubicBezTo>
                    <a:pt x="93" y="198"/>
                    <a:pt x="94" y="197"/>
                    <a:pt x="95" y="197"/>
                  </a:cubicBezTo>
                  <a:cubicBezTo>
                    <a:pt x="96" y="197"/>
                    <a:pt x="97" y="195"/>
                    <a:pt x="97" y="194"/>
                  </a:cubicBezTo>
                  <a:cubicBezTo>
                    <a:pt x="98" y="187"/>
                    <a:pt x="98" y="180"/>
                    <a:pt x="97" y="173"/>
                  </a:cubicBezTo>
                  <a:cubicBezTo>
                    <a:pt x="97" y="172"/>
                    <a:pt x="96" y="171"/>
                    <a:pt x="95" y="171"/>
                  </a:cubicBezTo>
                  <a:close/>
                  <a:moveTo>
                    <a:pt x="63" y="172"/>
                  </a:moveTo>
                  <a:cubicBezTo>
                    <a:pt x="64" y="176"/>
                    <a:pt x="64" y="180"/>
                    <a:pt x="64" y="184"/>
                  </a:cubicBezTo>
                  <a:cubicBezTo>
                    <a:pt x="64" y="187"/>
                    <a:pt x="63" y="191"/>
                    <a:pt x="63" y="194"/>
                  </a:cubicBezTo>
                  <a:cubicBezTo>
                    <a:pt x="60" y="195"/>
                    <a:pt x="56" y="195"/>
                    <a:pt x="53" y="195"/>
                  </a:cubicBezTo>
                  <a:cubicBezTo>
                    <a:pt x="53" y="191"/>
                    <a:pt x="52" y="187"/>
                    <a:pt x="52" y="183"/>
                  </a:cubicBezTo>
                  <a:cubicBezTo>
                    <a:pt x="52" y="179"/>
                    <a:pt x="51" y="175"/>
                    <a:pt x="50" y="171"/>
                  </a:cubicBezTo>
                  <a:cubicBezTo>
                    <a:pt x="54" y="172"/>
                    <a:pt x="59" y="172"/>
                    <a:pt x="63" y="172"/>
                  </a:cubicBezTo>
                  <a:close/>
                  <a:moveTo>
                    <a:pt x="31" y="193"/>
                  </a:moveTo>
                  <a:cubicBezTo>
                    <a:pt x="36" y="189"/>
                    <a:pt x="36" y="179"/>
                    <a:pt x="35" y="172"/>
                  </a:cubicBezTo>
                  <a:cubicBezTo>
                    <a:pt x="39" y="171"/>
                    <a:pt x="43" y="171"/>
                    <a:pt x="47" y="171"/>
                  </a:cubicBezTo>
                  <a:cubicBezTo>
                    <a:pt x="48" y="176"/>
                    <a:pt x="48" y="181"/>
                    <a:pt x="47" y="185"/>
                  </a:cubicBezTo>
                  <a:cubicBezTo>
                    <a:pt x="47" y="189"/>
                    <a:pt x="47" y="192"/>
                    <a:pt x="47" y="195"/>
                  </a:cubicBezTo>
                  <a:cubicBezTo>
                    <a:pt x="42" y="195"/>
                    <a:pt x="36" y="195"/>
                    <a:pt x="31" y="194"/>
                  </a:cubicBezTo>
                  <a:lnTo>
                    <a:pt x="31" y="193"/>
                  </a:lnTo>
                  <a:close/>
                  <a:moveTo>
                    <a:pt x="14" y="174"/>
                  </a:moveTo>
                  <a:cubicBezTo>
                    <a:pt x="19" y="173"/>
                    <a:pt x="24" y="173"/>
                    <a:pt x="29" y="172"/>
                  </a:cubicBezTo>
                  <a:cubicBezTo>
                    <a:pt x="29" y="175"/>
                    <a:pt x="29" y="178"/>
                    <a:pt x="28" y="181"/>
                  </a:cubicBezTo>
                  <a:cubicBezTo>
                    <a:pt x="28" y="185"/>
                    <a:pt x="27" y="189"/>
                    <a:pt x="28" y="193"/>
                  </a:cubicBezTo>
                  <a:cubicBezTo>
                    <a:pt x="28" y="193"/>
                    <a:pt x="28" y="193"/>
                    <a:pt x="28" y="193"/>
                  </a:cubicBezTo>
                  <a:cubicBezTo>
                    <a:pt x="20" y="190"/>
                    <a:pt x="14" y="184"/>
                    <a:pt x="14" y="174"/>
                  </a:cubicBezTo>
                  <a:close/>
                  <a:moveTo>
                    <a:pt x="75" y="225"/>
                  </a:moveTo>
                  <a:cubicBezTo>
                    <a:pt x="67" y="224"/>
                    <a:pt x="59" y="228"/>
                    <a:pt x="52" y="231"/>
                  </a:cubicBezTo>
                  <a:cubicBezTo>
                    <a:pt x="51" y="231"/>
                    <a:pt x="51" y="233"/>
                    <a:pt x="52" y="233"/>
                  </a:cubicBezTo>
                  <a:cubicBezTo>
                    <a:pt x="56" y="232"/>
                    <a:pt x="61" y="232"/>
                    <a:pt x="65" y="232"/>
                  </a:cubicBezTo>
                  <a:cubicBezTo>
                    <a:pt x="68" y="231"/>
                    <a:pt x="71" y="231"/>
                    <a:pt x="74" y="231"/>
                  </a:cubicBezTo>
                  <a:cubicBezTo>
                    <a:pt x="73" y="238"/>
                    <a:pt x="72" y="244"/>
                    <a:pt x="71" y="251"/>
                  </a:cubicBezTo>
                  <a:cubicBezTo>
                    <a:pt x="70" y="252"/>
                    <a:pt x="68" y="252"/>
                    <a:pt x="67" y="253"/>
                  </a:cubicBezTo>
                  <a:cubicBezTo>
                    <a:pt x="63" y="254"/>
                    <a:pt x="59" y="253"/>
                    <a:pt x="54" y="252"/>
                  </a:cubicBezTo>
                  <a:cubicBezTo>
                    <a:pt x="52" y="252"/>
                    <a:pt x="51" y="255"/>
                    <a:pt x="54" y="256"/>
                  </a:cubicBezTo>
                  <a:cubicBezTo>
                    <a:pt x="58" y="257"/>
                    <a:pt x="65" y="258"/>
                    <a:pt x="70" y="257"/>
                  </a:cubicBezTo>
                  <a:cubicBezTo>
                    <a:pt x="70" y="264"/>
                    <a:pt x="69" y="271"/>
                    <a:pt x="68" y="278"/>
                  </a:cubicBezTo>
                  <a:cubicBezTo>
                    <a:pt x="67" y="279"/>
                    <a:pt x="65" y="280"/>
                    <a:pt x="63" y="280"/>
                  </a:cubicBezTo>
                  <a:cubicBezTo>
                    <a:pt x="60" y="281"/>
                    <a:pt x="57" y="281"/>
                    <a:pt x="54" y="280"/>
                  </a:cubicBezTo>
                  <a:cubicBezTo>
                    <a:pt x="52" y="280"/>
                    <a:pt x="51" y="283"/>
                    <a:pt x="54" y="284"/>
                  </a:cubicBezTo>
                  <a:cubicBezTo>
                    <a:pt x="58" y="285"/>
                    <a:pt x="63" y="286"/>
                    <a:pt x="67" y="284"/>
                  </a:cubicBezTo>
                  <a:cubicBezTo>
                    <a:pt x="67" y="285"/>
                    <a:pt x="67" y="286"/>
                    <a:pt x="67" y="287"/>
                  </a:cubicBezTo>
                  <a:cubicBezTo>
                    <a:pt x="66" y="294"/>
                    <a:pt x="66" y="301"/>
                    <a:pt x="65" y="308"/>
                  </a:cubicBezTo>
                  <a:cubicBezTo>
                    <a:pt x="64" y="308"/>
                    <a:pt x="64" y="308"/>
                    <a:pt x="63" y="308"/>
                  </a:cubicBezTo>
                  <a:cubicBezTo>
                    <a:pt x="59" y="309"/>
                    <a:pt x="55" y="310"/>
                    <a:pt x="50" y="309"/>
                  </a:cubicBezTo>
                  <a:cubicBezTo>
                    <a:pt x="49" y="308"/>
                    <a:pt x="48" y="310"/>
                    <a:pt x="49" y="311"/>
                  </a:cubicBezTo>
                  <a:cubicBezTo>
                    <a:pt x="54" y="314"/>
                    <a:pt x="60" y="315"/>
                    <a:pt x="64" y="312"/>
                  </a:cubicBezTo>
                  <a:cubicBezTo>
                    <a:pt x="64" y="320"/>
                    <a:pt x="63" y="328"/>
                    <a:pt x="62" y="336"/>
                  </a:cubicBezTo>
                  <a:cubicBezTo>
                    <a:pt x="61" y="336"/>
                    <a:pt x="61" y="336"/>
                    <a:pt x="61" y="336"/>
                  </a:cubicBezTo>
                  <a:cubicBezTo>
                    <a:pt x="59" y="337"/>
                    <a:pt x="58" y="338"/>
                    <a:pt x="56" y="339"/>
                  </a:cubicBezTo>
                  <a:cubicBezTo>
                    <a:pt x="54" y="339"/>
                    <a:pt x="52" y="339"/>
                    <a:pt x="50" y="338"/>
                  </a:cubicBezTo>
                  <a:cubicBezTo>
                    <a:pt x="48" y="338"/>
                    <a:pt x="47" y="341"/>
                    <a:pt x="49" y="342"/>
                  </a:cubicBezTo>
                  <a:cubicBezTo>
                    <a:pt x="53" y="344"/>
                    <a:pt x="58" y="344"/>
                    <a:pt x="62" y="341"/>
                  </a:cubicBezTo>
                  <a:cubicBezTo>
                    <a:pt x="60" y="353"/>
                    <a:pt x="59" y="364"/>
                    <a:pt x="59" y="376"/>
                  </a:cubicBezTo>
                  <a:cubicBezTo>
                    <a:pt x="58" y="375"/>
                    <a:pt x="57" y="375"/>
                    <a:pt x="56" y="375"/>
                  </a:cubicBezTo>
                  <a:cubicBezTo>
                    <a:pt x="54" y="375"/>
                    <a:pt x="53" y="374"/>
                    <a:pt x="52" y="373"/>
                  </a:cubicBezTo>
                  <a:cubicBezTo>
                    <a:pt x="51" y="369"/>
                    <a:pt x="46" y="372"/>
                    <a:pt x="48" y="375"/>
                  </a:cubicBezTo>
                  <a:cubicBezTo>
                    <a:pt x="50" y="379"/>
                    <a:pt x="54" y="381"/>
                    <a:pt x="58" y="380"/>
                  </a:cubicBezTo>
                  <a:cubicBezTo>
                    <a:pt x="58" y="383"/>
                    <a:pt x="58" y="387"/>
                    <a:pt x="57" y="390"/>
                  </a:cubicBezTo>
                  <a:cubicBezTo>
                    <a:pt x="57" y="396"/>
                    <a:pt x="56" y="403"/>
                    <a:pt x="56" y="410"/>
                  </a:cubicBezTo>
                  <a:cubicBezTo>
                    <a:pt x="54" y="409"/>
                    <a:pt x="51" y="409"/>
                    <a:pt x="49" y="408"/>
                  </a:cubicBezTo>
                  <a:cubicBezTo>
                    <a:pt x="46" y="407"/>
                    <a:pt x="44" y="411"/>
                    <a:pt x="47" y="412"/>
                  </a:cubicBezTo>
                  <a:cubicBezTo>
                    <a:pt x="50" y="413"/>
                    <a:pt x="52" y="414"/>
                    <a:pt x="55" y="414"/>
                  </a:cubicBezTo>
                  <a:cubicBezTo>
                    <a:pt x="55" y="423"/>
                    <a:pt x="54" y="432"/>
                    <a:pt x="53" y="441"/>
                  </a:cubicBezTo>
                  <a:cubicBezTo>
                    <a:pt x="52" y="441"/>
                    <a:pt x="51" y="440"/>
                    <a:pt x="50" y="439"/>
                  </a:cubicBezTo>
                  <a:cubicBezTo>
                    <a:pt x="49" y="436"/>
                    <a:pt x="45" y="438"/>
                    <a:pt x="46" y="441"/>
                  </a:cubicBezTo>
                  <a:cubicBezTo>
                    <a:pt x="47" y="444"/>
                    <a:pt x="50" y="446"/>
                    <a:pt x="53" y="446"/>
                  </a:cubicBezTo>
                  <a:cubicBezTo>
                    <a:pt x="52" y="453"/>
                    <a:pt x="51" y="461"/>
                    <a:pt x="50" y="468"/>
                  </a:cubicBezTo>
                  <a:cubicBezTo>
                    <a:pt x="46" y="468"/>
                    <a:pt x="42" y="468"/>
                    <a:pt x="38" y="467"/>
                  </a:cubicBezTo>
                  <a:cubicBezTo>
                    <a:pt x="37" y="466"/>
                    <a:pt x="36" y="468"/>
                    <a:pt x="37" y="469"/>
                  </a:cubicBezTo>
                  <a:cubicBezTo>
                    <a:pt x="41" y="471"/>
                    <a:pt x="45" y="472"/>
                    <a:pt x="50" y="472"/>
                  </a:cubicBezTo>
                  <a:cubicBezTo>
                    <a:pt x="49" y="474"/>
                    <a:pt x="49" y="476"/>
                    <a:pt x="49" y="478"/>
                  </a:cubicBezTo>
                  <a:cubicBezTo>
                    <a:pt x="48" y="484"/>
                    <a:pt x="47" y="489"/>
                    <a:pt x="46" y="495"/>
                  </a:cubicBezTo>
                  <a:cubicBezTo>
                    <a:pt x="44" y="494"/>
                    <a:pt x="42" y="494"/>
                    <a:pt x="40" y="494"/>
                  </a:cubicBezTo>
                  <a:cubicBezTo>
                    <a:pt x="37" y="494"/>
                    <a:pt x="37" y="498"/>
                    <a:pt x="40" y="498"/>
                  </a:cubicBezTo>
                  <a:cubicBezTo>
                    <a:pt x="42" y="498"/>
                    <a:pt x="44" y="499"/>
                    <a:pt x="45" y="499"/>
                  </a:cubicBezTo>
                  <a:cubicBezTo>
                    <a:pt x="43" y="509"/>
                    <a:pt x="41" y="519"/>
                    <a:pt x="37" y="528"/>
                  </a:cubicBezTo>
                  <a:cubicBezTo>
                    <a:pt x="36" y="527"/>
                    <a:pt x="35" y="526"/>
                    <a:pt x="33" y="525"/>
                  </a:cubicBezTo>
                  <a:cubicBezTo>
                    <a:pt x="31" y="523"/>
                    <a:pt x="29" y="525"/>
                    <a:pt x="31" y="527"/>
                  </a:cubicBezTo>
                  <a:cubicBezTo>
                    <a:pt x="32" y="529"/>
                    <a:pt x="34" y="531"/>
                    <a:pt x="35" y="533"/>
                  </a:cubicBezTo>
                  <a:cubicBezTo>
                    <a:pt x="32" y="539"/>
                    <a:pt x="29" y="546"/>
                    <a:pt x="25" y="551"/>
                  </a:cubicBezTo>
                  <a:cubicBezTo>
                    <a:pt x="15" y="533"/>
                    <a:pt x="16" y="508"/>
                    <a:pt x="17" y="489"/>
                  </a:cubicBezTo>
                  <a:cubicBezTo>
                    <a:pt x="17" y="466"/>
                    <a:pt x="20" y="444"/>
                    <a:pt x="21" y="421"/>
                  </a:cubicBezTo>
                  <a:cubicBezTo>
                    <a:pt x="23" y="348"/>
                    <a:pt x="28" y="274"/>
                    <a:pt x="26" y="201"/>
                  </a:cubicBezTo>
                  <a:cubicBezTo>
                    <a:pt x="42" y="204"/>
                    <a:pt x="65" y="202"/>
                    <a:pt x="81" y="200"/>
                  </a:cubicBezTo>
                  <a:cubicBezTo>
                    <a:pt x="79" y="208"/>
                    <a:pt x="77" y="217"/>
                    <a:pt x="75" y="225"/>
                  </a:cubicBezTo>
                  <a:close/>
                  <a:moveTo>
                    <a:pt x="86" y="185"/>
                  </a:moveTo>
                  <a:cubicBezTo>
                    <a:pt x="85" y="187"/>
                    <a:pt x="84" y="190"/>
                    <a:pt x="83" y="192"/>
                  </a:cubicBezTo>
                  <a:cubicBezTo>
                    <a:pt x="81" y="192"/>
                    <a:pt x="79" y="193"/>
                    <a:pt x="76" y="193"/>
                  </a:cubicBezTo>
                  <a:cubicBezTo>
                    <a:pt x="74" y="193"/>
                    <a:pt x="72" y="193"/>
                    <a:pt x="69" y="194"/>
                  </a:cubicBezTo>
                  <a:cubicBezTo>
                    <a:pt x="69" y="191"/>
                    <a:pt x="68" y="187"/>
                    <a:pt x="68" y="184"/>
                  </a:cubicBezTo>
                  <a:cubicBezTo>
                    <a:pt x="67" y="180"/>
                    <a:pt x="67" y="176"/>
                    <a:pt x="66" y="172"/>
                  </a:cubicBezTo>
                  <a:cubicBezTo>
                    <a:pt x="70" y="173"/>
                    <a:pt x="74" y="173"/>
                    <a:pt x="78" y="174"/>
                  </a:cubicBezTo>
                  <a:cubicBezTo>
                    <a:pt x="80" y="174"/>
                    <a:pt x="82" y="174"/>
                    <a:pt x="84" y="174"/>
                  </a:cubicBezTo>
                  <a:cubicBezTo>
                    <a:pt x="85" y="176"/>
                    <a:pt x="87" y="178"/>
                    <a:pt x="90" y="177"/>
                  </a:cubicBezTo>
                  <a:cubicBezTo>
                    <a:pt x="91" y="178"/>
                    <a:pt x="92" y="180"/>
                    <a:pt x="92" y="182"/>
                  </a:cubicBezTo>
                  <a:cubicBezTo>
                    <a:pt x="90" y="181"/>
                    <a:pt x="87" y="182"/>
                    <a:pt x="86" y="18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1688B041-4EEC-4A9C-A93A-62A4ACD209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28574" y="5139133"/>
            <a:ext cx="3271280" cy="14841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76EC883-B206-432F-89AC-614D125BFB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50984" y="5029467"/>
            <a:ext cx="3271280" cy="1484195"/>
          </a:xfrm>
          <a:prstGeom prst="rect">
            <a:avLst/>
          </a:prstGeom>
        </p:spPr>
      </p:pic>
      <p:sp>
        <p:nvSpPr>
          <p:cNvPr id="20" name="Google Shape;508;p42">
            <a:extLst>
              <a:ext uri="{FF2B5EF4-FFF2-40B4-BE49-F238E27FC236}">
                <a16:creationId xmlns:a16="http://schemas.microsoft.com/office/drawing/2014/main" id="{2C45F353-1009-4E35-9571-AFBF64EE5235}"/>
              </a:ext>
            </a:extLst>
          </p:cNvPr>
          <p:cNvSpPr txBox="1">
            <a:spLocks/>
          </p:cNvSpPr>
          <p:nvPr/>
        </p:nvSpPr>
        <p:spPr>
          <a:xfrm>
            <a:off x="5793824" y="5234153"/>
            <a:ext cx="548700" cy="3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fld id="{00000000-1234-1234-1234-123412341234}" type="slidenum">
              <a:rPr lang="en" sz="1300" kern="0" smtClean="0">
                <a:solidFill>
                  <a:srgbClr val="A7362F"/>
                </a:solidFill>
                <a:latin typeface="Abril Fatface"/>
                <a:sym typeface="Abril Fatface"/>
              </a:rPr>
              <a:pPr algn="ctr" defTabSz="914400">
                <a:buClr>
                  <a:srgbClr val="000000"/>
                </a:buClr>
                <a:buFont typeface="Arial"/>
                <a:buNone/>
                <a:defRPr/>
              </a:pPr>
              <a:t>4</a:t>
            </a:fld>
            <a:endParaRPr lang="en" sz="1300" kern="0">
              <a:solidFill>
                <a:srgbClr val="A7362F"/>
              </a:solidFill>
              <a:latin typeface="Abril Fatface"/>
              <a:sym typeface="Abril Fatface"/>
            </a:endParaRP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F39AB060-ECA1-4A48-B0DC-5710C619FE46}"/>
              </a:ext>
            </a:extLst>
          </p:cNvPr>
          <p:cNvSpPr/>
          <p:nvPr/>
        </p:nvSpPr>
        <p:spPr>
          <a:xfrm>
            <a:off x="2029574" y="842478"/>
            <a:ext cx="8153400" cy="4876800"/>
          </a:xfrm>
          <a:prstGeom prst="roundRect">
            <a:avLst>
              <a:gd name="adj" fmla="val 7537"/>
            </a:avLst>
          </a:prstGeom>
          <a:solidFill>
            <a:sysClr val="window" lastClr="FFFFFF">
              <a:alpha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49">
            <a:extLst>
              <a:ext uri="{FF2B5EF4-FFF2-40B4-BE49-F238E27FC236}">
                <a16:creationId xmlns:a16="http://schemas.microsoft.com/office/drawing/2014/main" id="{5C279639-CF58-4E14-9B2E-A0A4C1F69040}"/>
              </a:ext>
            </a:extLst>
          </p:cNvPr>
          <p:cNvSpPr/>
          <p:nvPr/>
        </p:nvSpPr>
        <p:spPr>
          <a:xfrm>
            <a:off x="6525374" y="5414478"/>
            <a:ext cx="936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i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8">
            <a:extLst>
              <a:ext uri="{FF2B5EF4-FFF2-40B4-BE49-F238E27FC236}">
                <a16:creationId xmlns:a16="http://schemas.microsoft.com/office/drawing/2014/main" id="{8576F460-D4B9-4B66-B768-8CABE92B9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974" y="842478"/>
            <a:ext cx="21717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6AB8623E-9D4B-4965-BB0D-7BAB65997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774" y="1147278"/>
            <a:ext cx="461248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Em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về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quê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ngoại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nghỉ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hè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Gặp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đầm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sen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nở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mà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mê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hương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trời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Gặp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bà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tuổi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đã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tám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mươi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Quên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quên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nhớ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nhớ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những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lời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ngày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xưa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Gặp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trăng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gặp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gió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bất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ngờ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Ở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trong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phố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chẳng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bao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giờ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đâu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Bạn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bè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ríu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rít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tìm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nhau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Qua con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đường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đất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rực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màu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rơm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phơi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Bóng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tre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mát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rợp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vai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người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Vầng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trăng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như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lá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thuyền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trôi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êm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đềm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  <a:endParaRPr kumimoji="0" lang="en-US" altLang="en-US" sz="1800" b="0" i="1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1FE76B5D-5D7E-42B6-ABA3-A867C553F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774" y="3890478"/>
            <a:ext cx="43434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defTabSz="6858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endParaRPr kumimoji="0" lang="en-US" altLang="en-US" sz="1800" b="0" i="1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8" descr="Ve que ngoai">
            <a:extLst>
              <a:ext uri="{FF2B5EF4-FFF2-40B4-BE49-F238E27FC236}">
                <a16:creationId xmlns:a16="http://schemas.microsoft.com/office/drawing/2014/main" id="{3ED358AB-4BC9-47BC-B0EA-49BB726B1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06374" y="2671278"/>
            <a:ext cx="3200400" cy="297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3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CFD7123-B7D5-4290-B8EA-99726D3F8B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0" y="3060142"/>
            <a:ext cx="3684097" cy="379785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B81FB4F-2EF3-49A5-A3DF-ABF5659172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6108">
            <a:off x="10272724" y="2780636"/>
            <a:ext cx="2343039" cy="3040517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5D259695-8DDD-4DFD-BF21-DD734E0D9C9E}"/>
              </a:ext>
            </a:extLst>
          </p:cNvPr>
          <p:cNvSpPr>
            <a:spLocks/>
          </p:cNvSpPr>
          <p:nvPr/>
        </p:nvSpPr>
        <p:spPr bwMode="auto">
          <a:xfrm>
            <a:off x="5953419" y="2313471"/>
            <a:ext cx="2482869" cy="2154857"/>
          </a:xfrm>
          <a:custGeom>
            <a:avLst/>
            <a:gdLst>
              <a:gd name="T0" fmla="*/ 912 w 1690"/>
              <a:gd name="T1" fmla="*/ 202 h 1862"/>
              <a:gd name="T2" fmla="*/ 936 w 1690"/>
              <a:gd name="T3" fmla="*/ 146 h 1862"/>
              <a:gd name="T4" fmla="*/ 990 w 1690"/>
              <a:gd name="T5" fmla="*/ 84 h 1862"/>
              <a:gd name="T6" fmla="*/ 958 w 1690"/>
              <a:gd name="T7" fmla="*/ 30 h 1862"/>
              <a:gd name="T8" fmla="*/ 828 w 1690"/>
              <a:gd name="T9" fmla="*/ 0 h 1862"/>
              <a:gd name="T10" fmla="*/ 712 w 1690"/>
              <a:gd name="T11" fmla="*/ 54 h 1862"/>
              <a:gd name="T12" fmla="*/ 710 w 1690"/>
              <a:gd name="T13" fmla="*/ 112 h 1862"/>
              <a:gd name="T14" fmla="*/ 778 w 1690"/>
              <a:gd name="T15" fmla="*/ 172 h 1862"/>
              <a:gd name="T16" fmla="*/ 756 w 1690"/>
              <a:gd name="T17" fmla="*/ 224 h 1862"/>
              <a:gd name="T18" fmla="*/ 268 w 1690"/>
              <a:gd name="T19" fmla="*/ 514 h 1862"/>
              <a:gd name="T20" fmla="*/ 212 w 1690"/>
              <a:gd name="T21" fmla="*/ 506 h 1862"/>
              <a:gd name="T22" fmla="*/ 196 w 1690"/>
              <a:gd name="T23" fmla="*/ 416 h 1862"/>
              <a:gd name="T24" fmla="*/ 142 w 1690"/>
              <a:gd name="T25" fmla="*/ 388 h 1862"/>
              <a:gd name="T26" fmla="*/ 40 w 1690"/>
              <a:gd name="T27" fmla="*/ 462 h 1862"/>
              <a:gd name="T28" fmla="*/ 0 w 1690"/>
              <a:gd name="T29" fmla="*/ 590 h 1862"/>
              <a:gd name="T30" fmla="*/ 30 w 1690"/>
              <a:gd name="T31" fmla="*/ 644 h 1862"/>
              <a:gd name="T32" fmla="*/ 112 w 1690"/>
              <a:gd name="T33" fmla="*/ 628 h 1862"/>
              <a:gd name="T34" fmla="*/ 172 w 1690"/>
              <a:gd name="T35" fmla="*/ 636 h 1862"/>
              <a:gd name="T36" fmla="*/ 178 w 1690"/>
              <a:gd name="T37" fmla="*/ 1152 h 1862"/>
              <a:gd name="T38" fmla="*/ 172 w 1690"/>
              <a:gd name="T39" fmla="*/ 1236 h 1862"/>
              <a:gd name="T40" fmla="*/ 104 w 1690"/>
              <a:gd name="T41" fmla="*/ 1230 h 1862"/>
              <a:gd name="T42" fmla="*/ 36 w 1690"/>
              <a:gd name="T43" fmla="*/ 1222 h 1862"/>
              <a:gd name="T44" fmla="*/ 6 w 1690"/>
              <a:gd name="T45" fmla="*/ 1302 h 1862"/>
              <a:gd name="T46" fmla="*/ 60 w 1690"/>
              <a:gd name="T47" fmla="*/ 1424 h 1862"/>
              <a:gd name="T48" fmla="*/ 160 w 1690"/>
              <a:gd name="T49" fmla="*/ 1480 h 1862"/>
              <a:gd name="T50" fmla="*/ 204 w 1690"/>
              <a:gd name="T51" fmla="*/ 1442 h 1862"/>
              <a:gd name="T52" fmla="*/ 226 w 1690"/>
              <a:gd name="T53" fmla="*/ 1354 h 1862"/>
              <a:gd name="T54" fmla="*/ 296 w 1690"/>
              <a:gd name="T55" fmla="*/ 1368 h 1862"/>
              <a:gd name="T56" fmla="*/ 766 w 1690"/>
              <a:gd name="T57" fmla="*/ 1644 h 1862"/>
              <a:gd name="T58" fmla="*/ 776 w 1690"/>
              <a:gd name="T59" fmla="*/ 1698 h 1862"/>
              <a:gd name="T60" fmla="*/ 706 w 1690"/>
              <a:gd name="T61" fmla="*/ 1758 h 1862"/>
              <a:gd name="T62" fmla="*/ 718 w 1690"/>
              <a:gd name="T63" fmla="*/ 1818 h 1862"/>
              <a:gd name="T64" fmla="*/ 846 w 1690"/>
              <a:gd name="T65" fmla="*/ 1862 h 1862"/>
              <a:gd name="T66" fmla="*/ 966 w 1690"/>
              <a:gd name="T67" fmla="*/ 1826 h 1862"/>
              <a:gd name="T68" fmla="*/ 990 w 1690"/>
              <a:gd name="T69" fmla="*/ 1766 h 1862"/>
              <a:gd name="T70" fmla="*/ 922 w 1690"/>
              <a:gd name="T71" fmla="*/ 1704 h 1862"/>
              <a:gd name="T72" fmla="*/ 918 w 1690"/>
              <a:gd name="T73" fmla="*/ 1652 h 1862"/>
              <a:gd name="T74" fmla="*/ 1386 w 1690"/>
              <a:gd name="T75" fmla="*/ 1380 h 1862"/>
              <a:gd name="T76" fmla="*/ 1456 w 1690"/>
              <a:gd name="T77" fmla="*/ 1350 h 1862"/>
              <a:gd name="T78" fmla="*/ 1484 w 1690"/>
              <a:gd name="T79" fmla="*/ 1430 h 1862"/>
              <a:gd name="T80" fmla="*/ 1520 w 1690"/>
              <a:gd name="T81" fmla="*/ 1480 h 1862"/>
              <a:gd name="T82" fmla="*/ 1614 w 1690"/>
              <a:gd name="T83" fmla="*/ 1444 h 1862"/>
              <a:gd name="T84" fmla="*/ 1680 w 1690"/>
              <a:gd name="T85" fmla="*/ 1330 h 1862"/>
              <a:gd name="T86" fmla="*/ 1664 w 1690"/>
              <a:gd name="T87" fmla="*/ 1232 h 1862"/>
              <a:gd name="T88" fmla="*/ 1602 w 1690"/>
              <a:gd name="T89" fmla="*/ 1224 h 1862"/>
              <a:gd name="T90" fmla="*/ 1520 w 1690"/>
              <a:gd name="T91" fmla="*/ 1240 h 1862"/>
              <a:gd name="T92" fmla="*/ 1510 w 1690"/>
              <a:gd name="T93" fmla="*/ 1164 h 1862"/>
              <a:gd name="T94" fmla="*/ 1512 w 1690"/>
              <a:gd name="T95" fmla="*/ 634 h 1862"/>
              <a:gd name="T96" fmla="*/ 1562 w 1690"/>
              <a:gd name="T97" fmla="*/ 612 h 1862"/>
              <a:gd name="T98" fmla="*/ 1648 w 1690"/>
              <a:gd name="T99" fmla="*/ 640 h 1862"/>
              <a:gd name="T100" fmla="*/ 1688 w 1690"/>
              <a:gd name="T101" fmla="*/ 590 h 1862"/>
              <a:gd name="T102" fmla="*/ 1660 w 1690"/>
              <a:gd name="T103" fmla="*/ 468 h 1862"/>
              <a:gd name="T104" fmla="*/ 1556 w 1690"/>
              <a:gd name="T105" fmla="*/ 378 h 1862"/>
              <a:gd name="T106" fmla="*/ 1498 w 1690"/>
              <a:gd name="T107" fmla="*/ 400 h 1862"/>
              <a:gd name="T108" fmla="*/ 1482 w 1690"/>
              <a:gd name="T109" fmla="*/ 488 h 1862"/>
              <a:gd name="T110" fmla="*/ 1432 w 1690"/>
              <a:gd name="T111" fmla="*/ 510 h 18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690" h="1862">
                <a:moveTo>
                  <a:pt x="982" y="242"/>
                </a:moveTo>
                <a:lnTo>
                  <a:pt x="982" y="242"/>
                </a:lnTo>
                <a:lnTo>
                  <a:pt x="960" y="236"/>
                </a:lnTo>
                <a:lnTo>
                  <a:pt x="936" y="224"/>
                </a:lnTo>
                <a:lnTo>
                  <a:pt x="926" y="218"/>
                </a:lnTo>
                <a:lnTo>
                  <a:pt x="918" y="212"/>
                </a:lnTo>
                <a:lnTo>
                  <a:pt x="912" y="202"/>
                </a:lnTo>
                <a:lnTo>
                  <a:pt x="910" y="194"/>
                </a:lnTo>
                <a:lnTo>
                  <a:pt x="910" y="194"/>
                </a:lnTo>
                <a:lnTo>
                  <a:pt x="912" y="182"/>
                </a:lnTo>
                <a:lnTo>
                  <a:pt x="914" y="172"/>
                </a:lnTo>
                <a:lnTo>
                  <a:pt x="918" y="164"/>
                </a:lnTo>
                <a:lnTo>
                  <a:pt x="922" y="158"/>
                </a:lnTo>
                <a:lnTo>
                  <a:pt x="936" y="146"/>
                </a:lnTo>
                <a:lnTo>
                  <a:pt x="950" y="138"/>
                </a:lnTo>
                <a:lnTo>
                  <a:pt x="964" y="130"/>
                </a:lnTo>
                <a:lnTo>
                  <a:pt x="978" y="120"/>
                </a:lnTo>
                <a:lnTo>
                  <a:pt x="982" y="112"/>
                </a:lnTo>
                <a:lnTo>
                  <a:pt x="986" y="104"/>
                </a:lnTo>
                <a:lnTo>
                  <a:pt x="990" y="96"/>
                </a:lnTo>
                <a:lnTo>
                  <a:pt x="990" y="84"/>
                </a:lnTo>
                <a:lnTo>
                  <a:pt x="990" y="84"/>
                </a:lnTo>
                <a:lnTo>
                  <a:pt x="990" y="72"/>
                </a:lnTo>
                <a:lnTo>
                  <a:pt x="986" y="62"/>
                </a:lnTo>
                <a:lnTo>
                  <a:pt x="982" y="54"/>
                </a:lnTo>
                <a:lnTo>
                  <a:pt x="974" y="44"/>
                </a:lnTo>
                <a:lnTo>
                  <a:pt x="966" y="36"/>
                </a:lnTo>
                <a:lnTo>
                  <a:pt x="958" y="30"/>
                </a:lnTo>
                <a:lnTo>
                  <a:pt x="936" y="18"/>
                </a:lnTo>
                <a:lnTo>
                  <a:pt x="912" y="10"/>
                </a:lnTo>
                <a:lnTo>
                  <a:pt x="888" y="4"/>
                </a:lnTo>
                <a:lnTo>
                  <a:pt x="866" y="0"/>
                </a:lnTo>
                <a:lnTo>
                  <a:pt x="846" y="0"/>
                </a:lnTo>
                <a:lnTo>
                  <a:pt x="846" y="0"/>
                </a:lnTo>
                <a:lnTo>
                  <a:pt x="828" y="0"/>
                </a:lnTo>
                <a:lnTo>
                  <a:pt x="804" y="4"/>
                </a:lnTo>
                <a:lnTo>
                  <a:pt x="780" y="10"/>
                </a:lnTo>
                <a:lnTo>
                  <a:pt x="756" y="18"/>
                </a:lnTo>
                <a:lnTo>
                  <a:pt x="736" y="30"/>
                </a:lnTo>
                <a:lnTo>
                  <a:pt x="726" y="36"/>
                </a:lnTo>
                <a:lnTo>
                  <a:pt x="718" y="44"/>
                </a:lnTo>
                <a:lnTo>
                  <a:pt x="712" y="54"/>
                </a:lnTo>
                <a:lnTo>
                  <a:pt x="706" y="62"/>
                </a:lnTo>
                <a:lnTo>
                  <a:pt x="704" y="72"/>
                </a:lnTo>
                <a:lnTo>
                  <a:pt x="702" y="84"/>
                </a:lnTo>
                <a:lnTo>
                  <a:pt x="702" y="84"/>
                </a:lnTo>
                <a:lnTo>
                  <a:pt x="704" y="96"/>
                </a:lnTo>
                <a:lnTo>
                  <a:pt x="706" y="104"/>
                </a:lnTo>
                <a:lnTo>
                  <a:pt x="710" y="112"/>
                </a:lnTo>
                <a:lnTo>
                  <a:pt x="716" y="120"/>
                </a:lnTo>
                <a:lnTo>
                  <a:pt x="728" y="130"/>
                </a:lnTo>
                <a:lnTo>
                  <a:pt x="742" y="138"/>
                </a:lnTo>
                <a:lnTo>
                  <a:pt x="758" y="146"/>
                </a:lnTo>
                <a:lnTo>
                  <a:pt x="770" y="158"/>
                </a:lnTo>
                <a:lnTo>
                  <a:pt x="776" y="164"/>
                </a:lnTo>
                <a:lnTo>
                  <a:pt x="778" y="172"/>
                </a:lnTo>
                <a:lnTo>
                  <a:pt x="782" y="182"/>
                </a:lnTo>
                <a:lnTo>
                  <a:pt x="782" y="194"/>
                </a:lnTo>
                <a:lnTo>
                  <a:pt x="782" y="194"/>
                </a:lnTo>
                <a:lnTo>
                  <a:pt x="780" y="202"/>
                </a:lnTo>
                <a:lnTo>
                  <a:pt x="774" y="212"/>
                </a:lnTo>
                <a:lnTo>
                  <a:pt x="766" y="218"/>
                </a:lnTo>
                <a:lnTo>
                  <a:pt x="756" y="224"/>
                </a:lnTo>
                <a:lnTo>
                  <a:pt x="734" y="236"/>
                </a:lnTo>
                <a:lnTo>
                  <a:pt x="712" y="242"/>
                </a:lnTo>
                <a:lnTo>
                  <a:pt x="446" y="238"/>
                </a:lnTo>
                <a:lnTo>
                  <a:pt x="306" y="484"/>
                </a:lnTo>
                <a:lnTo>
                  <a:pt x="306" y="484"/>
                </a:lnTo>
                <a:lnTo>
                  <a:pt x="288" y="500"/>
                </a:lnTo>
                <a:lnTo>
                  <a:pt x="268" y="514"/>
                </a:lnTo>
                <a:lnTo>
                  <a:pt x="258" y="518"/>
                </a:lnTo>
                <a:lnTo>
                  <a:pt x="248" y="522"/>
                </a:lnTo>
                <a:lnTo>
                  <a:pt x="238" y="522"/>
                </a:lnTo>
                <a:lnTo>
                  <a:pt x="230" y="520"/>
                </a:lnTo>
                <a:lnTo>
                  <a:pt x="230" y="520"/>
                </a:lnTo>
                <a:lnTo>
                  <a:pt x="220" y="514"/>
                </a:lnTo>
                <a:lnTo>
                  <a:pt x="212" y="506"/>
                </a:lnTo>
                <a:lnTo>
                  <a:pt x="208" y="498"/>
                </a:lnTo>
                <a:lnTo>
                  <a:pt x="204" y="490"/>
                </a:lnTo>
                <a:lnTo>
                  <a:pt x="200" y="474"/>
                </a:lnTo>
                <a:lnTo>
                  <a:pt x="200" y="458"/>
                </a:lnTo>
                <a:lnTo>
                  <a:pt x="200" y="442"/>
                </a:lnTo>
                <a:lnTo>
                  <a:pt x="198" y="424"/>
                </a:lnTo>
                <a:lnTo>
                  <a:pt x="196" y="416"/>
                </a:lnTo>
                <a:lnTo>
                  <a:pt x="190" y="410"/>
                </a:lnTo>
                <a:lnTo>
                  <a:pt x="184" y="402"/>
                </a:lnTo>
                <a:lnTo>
                  <a:pt x="174" y="396"/>
                </a:lnTo>
                <a:lnTo>
                  <a:pt x="174" y="396"/>
                </a:lnTo>
                <a:lnTo>
                  <a:pt x="164" y="390"/>
                </a:lnTo>
                <a:lnTo>
                  <a:pt x="154" y="388"/>
                </a:lnTo>
                <a:lnTo>
                  <a:pt x="142" y="388"/>
                </a:lnTo>
                <a:lnTo>
                  <a:pt x="132" y="390"/>
                </a:lnTo>
                <a:lnTo>
                  <a:pt x="122" y="392"/>
                </a:lnTo>
                <a:lnTo>
                  <a:pt x="110" y="398"/>
                </a:lnTo>
                <a:lnTo>
                  <a:pt x="90" y="410"/>
                </a:lnTo>
                <a:lnTo>
                  <a:pt x="70" y="426"/>
                </a:lnTo>
                <a:lnTo>
                  <a:pt x="54" y="444"/>
                </a:lnTo>
                <a:lnTo>
                  <a:pt x="40" y="462"/>
                </a:lnTo>
                <a:lnTo>
                  <a:pt x="30" y="478"/>
                </a:lnTo>
                <a:lnTo>
                  <a:pt x="30" y="478"/>
                </a:lnTo>
                <a:lnTo>
                  <a:pt x="20" y="496"/>
                </a:lnTo>
                <a:lnTo>
                  <a:pt x="12" y="516"/>
                </a:lnTo>
                <a:lnTo>
                  <a:pt x="4" y="540"/>
                </a:lnTo>
                <a:lnTo>
                  <a:pt x="0" y="566"/>
                </a:lnTo>
                <a:lnTo>
                  <a:pt x="0" y="590"/>
                </a:lnTo>
                <a:lnTo>
                  <a:pt x="2" y="602"/>
                </a:lnTo>
                <a:lnTo>
                  <a:pt x="4" y="612"/>
                </a:lnTo>
                <a:lnTo>
                  <a:pt x="8" y="622"/>
                </a:lnTo>
                <a:lnTo>
                  <a:pt x="14" y="630"/>
                </a:lnTo>
                <a:lnTo>
                  <a:pt x="20" y="638"/>
                </a:lnTo>
                <a:lnTo>
                  <a:pt x="30" y="644"/>
                </a:lnTo>
                <a:lnTo>
                  <a:pt x="30" y="644"/>
                </a:lnTo>
                <a:lnTo>
                  <a:pt x="40" y="650"/>
                </a:lnTo>
                <a:lnTo>
                  <a:pt x="50" y="652"/>
                </a:lnTo>
                <a:lnTo>
                  <a:pt x="58" y="652"/>
                </a:lnTo>
                <a:lnTo>
                  <a:pt x="68" y="652"/>
                </a:lnTo>
                <a:lnTo>
                  <a:pt x="82" y="646"/>
                </a:lnTo>
                <a:lnTo>
                  <a:pt x="98" y="638"/>
                </a:lnTo>
                <a:lnTo>
                  <a:pt x="112" y="628"/>
                </a:lnTo>
                <a:lnTo>
                  <a:pt x="128" y="624"/>
                </a:lnTo>
                <a:lnTo>
                  <a:pt x="136" y="622"/>
                </a:lnTo>
                <a:lnTo>
                  <a:pt x="144" y="622"/>
                </a:lnTo>
                <a:lnTo>
                  <a:pt x="154" y="626"/>
                </a:lnTo>
                <a:lnTo>
                  <a:pt x="166" y="630"/>
                </a:lnTo>
                <a:lnTo>
                  <a:pt x="166" y="630"/>
                </a:lnTo>
                <a:lnTo>
                  <a:pt x="172" y="636"/>
                </a:lnTo>
                <a:lnTo>
                  <a:pt x="176" y="646"/>
                </a:lnTo>
                <a:lnTo>
                  <a:pt x="178" y="656"/>
                </a:lnTo>
                <a:lnTo>
                  <a:pt x="180" y="668"/>
                </a:lnTo>
                <a:lnTo>
                  <a:pt x="176" y="692"/>
                </a:lnTo>
                <a:lnTo>
                  <a:pt x="172" y="714"/>
                </a:lnTo>
                <a:lnTo>
                  <a:pt x="48" y="928"/>
                </a:lnTo>
                <a:lnTo>
                  <a:pt x="178" y="1152"/>
                </a:lnTo>
                <a:lnTo>
                  <a:pt x="178" y="1152"/>
                </a:lnTo>
                <a:lnTo>
                  <a:pt x="184" y="1174"/>
                </a:lnTo>
                <a:lnTo>
                  <a:pt x="186" y="1200"/>
                </a:lnTo>
                <a:lnTo>
                  <a:pt x="186" y="1212"/>
                </a:lnTo>
                <a:lnTo>
                  <a:pt x="184" y="1222"/>
                </a:lnTo>
                <a:lnTo>
                  <a:pt x="178" y="1230"/>
                </a:lnTo>
                <a:lnTo>
                  <a:pt x="172" y="1236"/>
                </a:lnTo>
                <a:lnTo>
                  <a:pt x="172" y="1236"/>
                </a:lnTo>
                <a:lnTo>
                  <a:pt x="162" y="1242"/>
                </a:lnTo>
                <a:lnTo>
                  <a:pt x="152" y="1244"/>
                </a:lnTo>
                <a:lnTo>
                  <a:pt x="142" y="1246"/>
                </a:lnTo>
                <a:lnTo>
                  <a:pt x="134" y="1244"/>
                </a:lnTo>
                <a:lnTo>
                  <a:pt x="118" y="1238"/>
                </a:lnTo>
                <a:lnTo>
                  <a:pt x="104" y="1230"/>
                </a:lnTo>
                <a:lnTo>
                  <a:pt x="90" y="1222"/>
                </a:lnTo>
                <a:lnTo>
                  <a:pt x="74" y="1216"/>
                </a:lnTo>
                <a:lnTo>
                  <a:pt x="66" y="1214"/>
                </a:lnTo>
                <a:lnTo>
                  <a:pt x="56" y="1216"/>
                </a:lnTo>
                <a:lnTo>
                  <a:pt x="48" y="1218"/>
                </a:lnTo>
                <a:lnTo>
                  <a:pt x="36" y="1222"/>
                </a:lnTo>
                <a:lnTo>
                  <a:pt x="36" y="1222"/>
                </a:lnTo>
                <a:lnTo>
                  <a:pt x="28" y="1228"/>
                </a:lnTo>
                <a:lnTo>
                  <a:pt x="20" y="1236"/>
                </a:lnTo>
                <a:lnTo>
                  <a:pt x="14" y="1246"/>
                </a:lnTo>
                <a:lnTo>
                  <a:pt x="10" y="1256"/>
                </a:lnTo>
                <a:lnTo>
                  <a:pt x="8" y="1266"/>
                </a:lnTo>
                <a:lnTo>
                  <a:pt x="6" y="1278"/>
                </a:lnTo>
                <a:lnTo>
                  <a:pt x="6" y="1302"/>
                </a:lnTo>
                <a:lnTo>
                  <a:pt x="12" y="1328"/>
                </a:lnTo>
                <a:lnTo>
                  <a:pt x="18" y="1350"/>
                </a:lnTo>
                <a:lnTo>
                  <a:pt x="26" y="1372"/>
                </a:lnTo>
                <a:lnTo>
                  <a:pt x="36" y="1390"/>
                </a:lnTo>
                <a:lnTo>
                  <a:pt x="36" y="1390"/>
                </a:lnTo>
                <a:lnTo>
                  <a:pt x="46" y="1406"/>
                </a:lnTo>
                <a:lnTo>
                  <a:pt x="60" y="1424"/>
                </a:lnTo>
                <a:lnTo>
                  <a:pt x="78" y="1442"/>
                </a:lnTo>
                <a:lnTo>
                  <a:pt x="96" y="1458"/>
                </a:lnTo>
                <a:lnTo>
                  <a:pt x="118" y="1470"/>
                </a:lnTo>
                <a:lnTo>
                  <a:pt x="128" y="1474"/>
                </a:lnTo>
                <a:lnTo>
                  <a:pt x="138" y="1478"/>
                </a:lnTo>
                <a:lnTo>
                  <a:pt x="150" y="1480"/>
                </a:lnTo>
                <a:lnTo>
                  <a:pt x="160" y="1480"/>
                </a:lnTo>
                <a:lnTo>
                  <a:pt x="170" y="1476"/>
                </a:lnTo>
                <a:lnTo>
                  <a:pt x="180" y="1472"/>
                </a:lnTo>
                <a:lnTo>
                  <a:pt x="180" y="1472"/>
                </a:lnTo>
                <a:lnTo>
                  <a:pt x="190" y="1466"/>
                </a:lnTo>
                <a:lnTo>
                  <a:pt x="196" y="1458"/>
                </a:lnTo>
                <a:lnTo>
                  <a:pt x="202" y="1450"/>
                </a:lnTo>
                <a:lnTo>
                  <a:pt x="204" y="1442"/>
                </a:lnTo>
                <a:lnTo>
                  <a:pt x="208" y="1426"/>
                </a:lnTo>
                <a:lnTo>
                  <a:pt x="208" y="1410"/>
                </a:lnTo>
                <a:lnTo>
                  <a:pt x="208" y="1392"/>
                </a:lnTo>
                <a:lnTo>
                  <a:pt x="210" y="1376"/>
                </a:lnTo>
                <a:lnTo>
                  <a:pt x="214" y="1368"/>
                </a:lnTo>
                <a:lnTo>
                  <a:pt x="218" y="1362"/>
                </a:lnTo>
                <a:lnTo>
                  <a:pt x="226" y="1354"/>
                </a:lnTo>
                <a:lnTo>
                  <a:pt x="236" y="1348"/>
                </a:lnTo>
                <a:lnTo>
                  <a:pt x="236" y="1348"/>
                </a:lnTo>
                <a:lnTo>
                  <a:pt x="244" y="1344"/>
                </a:lnTo>
                <a:lnTo>
                  <a:pt x="254" y="1346"/>
                </a:lnTo>
                <a:lnTo>
                  <a:pt x="264" y="1348"/>
                </a:lnTo>
                <a:lnTo>
                  <a:pt x="276" y="1354"/>
                </a:lnTo>
                <a:lnTo>
                  <a:pt x="296" y="1368"/>
                </a:lnTo>
                <a:lnTo>
                  <a:pt x="312" y="1384"/>
                </a:lnTo>
                <a:lnTo>
                  <a:pt x="448" y="1620"/>
                </a:lnTo>
                <a:lnTo>
                  <a:pt x="712" y="1620"/>
                </a:lnTo>
                <a:lnTo>
                  <a:pt x="712" y="1620"/>
                </a:lnTo>
                <a:lnTo>
                  <a:pt x="734" y="1628"/>
                </a:lnTo>
                <a:lnTo>
                  <a:pt x="756" y="1638"/>
                </a:lnTo>
                <a:lnTo>
                  <a:pt x="766" y="1644"/>
                </a:lnTo>
                <a:lnTo>
                  <a:pt x="774" y="1652"/>
                </a:lnTo>
                <a:lnTo>
                  <a:pt x="780" y="1660"/>
                </a:lnTo>
                <a:lnTo>
                  <a:pt x="782" y="1668"/>
                </a:lnTo>
                <a:lnTo>
                  <a:pt x="782" y="1668"/>
                </a:lnTo>
                <a:lnTo>
                  <a:pt x="782" y="1680"/>
                </a:lnTo>
                <a:lnTo>
                  <a:pt x="778" y="1690"/>
                </a:lnTo>
                <a:lnTo>
                  <a:pt x="776" y="1698"/>
                </a:lnTo>
                <a:lnTo>
                  <a:pt x="770" y="1704"/>
                </a:lnTo>
                <a:lnTo>
                  <a:pt x="758" y="1716"/>
                </a:lnTo>
                <a:lnTo>
                  <a:pt x="742" y="1724"/>
                </a:lnTo>
                <a:lnTo>
                  <a:pt x="728" y="1732"/>
                </a:lnTo>
                <a:lnTo>
                  <a:pt x="716" y="1742"/>
                </a:lnTo>
                <a:lnTo>
                  <a:pt x="710" y="1750"/>
                </a:lnTo>
                <a:lnTo>
                  <a:pt x="706" y="1758"/>
                </a:lnTo>
                <a:lnTo>
                  <a:pt x="704" y="1766"/>
                </a:lnTo>
                <a:lnTo>
                  <a:pt x="702" y="1778"/>
                </a:lnTo>
                <a:lnTo>
                  <a:pt x="702" y="1778"/>
                </a:lnTo>
                <a:lnTo>
                  <a:pt x="704" y="1790"/>
                </a:lnTo>
                <a:lnTo>
                  <a:pt x="706" y="1800"/>
                </a:lnTo>
                <a:lnTo>
                  <a:pt x="712" y="1810"/>
                </a:lnTo>
                <a:lnTo>
                  <a:pt x="718" y="1818"/>
                </a:lnTo>
                <a:lnTo>
                  <a:pt x="726" y="1826"/>
                </a:lnTo>
                <a:lnTo>
                  <a:pt x="736" y="1832"/>
                </a:lnTo>
                <a:lnTo>
                  <a:pt x="756" y="1844"/>
                </a:lnTo>
                <a:lnTo>
                  <a:pt x="780" y="1852"/>
                </a:lnTo>
                <a:lnTo>
                  <a:pt x="804" y="1858"/>
                </a:lnTo>
                <a:lnTo>
                  <a:pt x="828" y="1862"/>
                </a:lnTo>
                <a:lnTo>
                  <a:pt x="846" y="1862"/>
                </a:lnTo>
                <a:lnTo>
                  <a:pt x="846" y="1862"/>
                </a:lnTo>
                <a:lnTo>
                  <a:pt x="866" y="1862"/>
                </a:lnTo>
                <a:lnTo>
                  <a:pt x="888" y="1858"/>
                </a:lnTo>
                <a:lnTo>
                  <a:pt x="912" y="1852"/>
                </a:lnTo>
                <a:lnTo>
                  <a:pt x="936" y="1844"/>
                </a:lnTo>
                <a:lnTo>
                  <a:pt x="958" y="1832"/>
                </a:lnTo>
                <a:lnTo>
                  <a:pt x="966" y="1826"/>
                </a:lnTo>
                <a:lnTo>
                  <a:pt x="974" y="1818"/>
                </a:lnTo>
                <a:lnTo>
                  <a:pt x="982" y="1810"/>
                </a:lnTo>
                <a:lnTo>
                  <a:pt x="986" y="1800"/>
                </a:lnTo>
                <a:lnTo>
                  <a:pt x="990" y="1790"/>
                </a:lnTo>
                <a:lnTo>
                  <a:pt x="990" y="1778"/>
                </a:lnTo>
                <a:lnTo>
                  <a:pt x="990" y="1778"/>
                </a:lnTo>
                <a:lnTo>
                  <a:pt x="990" y="1766"/>
                </a:lnTo>
                <a:lnTo>
                  <a:pt x="986" y="1758"/>
                </a:lnTo>
                <a:lnTo>
                  <a:pt x="982" y="1750"/>
                </a:lnTo>
                <a:lnTo>
                  <a:pt x="978" y="1742"/>
                </a:lnTo>
                <a:lnTo>
                  <a:pt x="964" y="1732"/>
                </a:lnTo>
                <a:lnTo>
                  <a:pt x="950" y="1724"/>
                </a:lnTo>
                <a:lnTo>
                  <a:pt x="936" y="1716"/>
                </a:lnTo>
                <a:lnTo>
                  <a:pt x="922" y="1704"/>
                </a:lnTo>
                <a:lnTo>
                  <a:pt x="918" y="1698"/>
                </a:lnTo>
                <a:lnTo>
                  <a:pt x="914" y="1690"/>
                </a:lnTo>
                <a:lnTo>
                  <a:pt x="912" y="1680"/>
                </a:lnTo>
                <a:lnTo>
                  <a:pt x="910" y="1668"/>
                </a:lnTo>
                <a:lnTo>
                  <a:pt x="910" y="1668"/>
                </a:lnTo>
                <a:lnTo>
                  <a:pt x="912" y="1660"/>
                </a:lnTo>
                <a:lnTo>
                  <a:pt x="918" y="1652"/>
                </a:lnTo>
                <a:lnTo>
                  <a:pt x="926" y="1644"/>
                </a:lnTo>
                <a:lnTo>
                  <a:pt x="936" y="1638"/>
                </a:lnTo>
                <a:lnTo>
                  <a:pt x="960" y="1628"/>
                </a:lnTo>
                <a:lnTo>
                  <a:pt x="982" y="1620"/>
                </a:lnTo>
                <a:lnTo>
                  <a:pt x="1248" y="1620"/>
                </a:lnTo>
                <a:lnTo>
                  <a:pt x="1386" y="1380"/>
                </a:lnTo>
                <a:lnTo>
                  <a:pt x="1386" y="1380"/>
                </a:lnTo>
                <a:lnTo>
                  <a:pt x="1402" y="1366"/>
                </a:lnTo>
                <a:lnTo>
                  <a:pt x="1420" y="1354"/>
                </a:lnTo>
                <a:lnTo>
                  <a:pt x="1430" y="1350"/>
                </a:lnTo>
                <a:lnTo>
                  <a:pt x="1440" y="1348"/>
                </a:lnTo>
                <a:lnTo>
                  <a:pt x="1448" y="1348"/>
                </a:lnTo>
                <a:lnTo>
                  <a:pt x="1456" y="1350"/>
                </a:lnTo>
                <a:lnTo>
                  <a:pt x="1456" y="1350"/>
                </a:lnTo>
                <a:lnTo>
                  <a:pt x="1464" y="1356"/>
                </a:lnTo>
                <a:lnTo>
                  <a:pt x="1472" y="1364"/>
                </a:lnTo>
                <a:lnTo>
                  <a:pt x="1478" y="1372"/>
                </a:lnTo>
                <a:lnTo>
                  <a:pt x="1480" y="1380"/>
                </a:lnTo>
                <a:lnTo>
                  <a:pt x="1484" y="1396"/>
                </a:lnTo>
                <a:lnTo>
                  <a:pt x="1484" y="1412"/>
                </a:lnTo>
                <a:lnTo>
                  <a:pt x="1484" y="1430"/>
                </a:lnTo>
                <a:lnTo>
                  <a:pt x="1486" y="1446"/>
                </a:lnTo>
                <a:lnTo>
                  <a:pt x="1490" y="1454"/>
                </a:lnTo>
                <a:lnTo>
                  <a:pt x="1494" y="1460"/>
                </a:lnTo>
                <a:lnTo>
                  <a:pt x="1502" y="1468"/>
                </a:lnTo>
                <a:lnTo>
                  <a:pt x="1510" y="1474"/>
                </a:lnTo>
                <a:lnTo>
                  <a:pt x="1510" y="1474"/>
                </a:lnTo>
                <a:lnTo>
                  <a:pt x="1520" y="1480"/>
                </a:lnTo>
                <a:lnTo>
                  <a:pt x="1530" y="1482"/>
                </a:lnTo>
                <a:lnTo>
                  <a:pt x="1542" y="1482"/>
                </a:lnTo>
                <a:lnTo>
                  <a:pt x="1552" y="1480"/>
                </a:lnTo>
                <a:lnTo>
                  <a:pt x="1564" y="1478"/>
                </a:lnTo>
                <a:lnTo>
                  <a:pt x="1574" y="1474"/>
                </a:lnTo>
                <a:lnTo>
                  <a:pt x="1594" y="1460"/>
                </a:lnTo>
                <a:lnTo>
                  <a:pt x="1614" y="1444"/>
                </a:lnTo>
                <a:lnTo>
                  <a:pt x="1630" y="1426"/>
                </a:lnTo>
                <a:lnTo>
                  <a:pt x="1644" y="1408"/>
                </a:lnTo>
                <a:lnTo>
                  <a:pt x="1656" y="1392"/>
                </a:lnTo>
                <a:lnTo>
                  <a:pt x="1656" y="1392"/>
                </a:lnTo>
                <a:lnTo>
                  <a:pt x="1664" y="1374"/>
                </a:lnTo>
                <a:lnTo>
                  <a:pt x="1672" y="1354"/>
                </a:lnTo>
                <a:lnTo>
                  <a:pt x="1680" y="1330"/>
                </a:lnTo>
                <a:lnTo>
                  <a:pt x="1684" y="1306"/>
                </a:lnTo>
                <a:lnTo>
                  <a:pt x="1684" y="1280"/>
                </a:lnTo>
                <a:lnTo>
                  <a:pt x="1684" y="1270"/>
                </a:lnTo>
                <a:lnTo>
                  <a:pt x="1680" y="1258"/>
                </a:lnTo>
                <a:lnTo>
                  <a:pt x="1676" y="1248"/>
                </a:lnTo>
                <a:lnTo>
                  <a:pt x="1670" y="1240"/>
                </a:lnTo>
                <a:lnTo>
                  <a:pt x="1664" y="1232"/>
                </a:lnTo>
                <a:lnTo>
                  <a:pt x="1654" y="1226"/>
                </a:lnTo>
                <a:lnTo>
                  <a:pt x="1654" y="1226"/>
                </a:lnTo>
                <a:lnTo>
                  <a:pt x="1644" y="1220"/>
                </a:lnTo>
                <a:lnTo>
                  <a:pt x="1634" y="1218"/>
                </a:lnTo>
                <a:lnTo>
                  <a:pt x="1626" y="1218"/>
                </a:lnTo>
                <a:lnTo>
                  <a:pt x="1618" y="1218"/>
                </a:lnTo>
                <a:lnTo>
                  <a:pt x="1602" y="1224"/>
                </a:lnTo>
                <a:lnTo>
                  <a:pt x="1588" y="1234"/>
                </a:lnTo>
                <a:lnTo>
                  <a:pt x="1572" y="1242"/>
                </a:lnTo>
                <a:lnTo>
                  <a:pt x="1558" y="1248"/>
                </a:lnTo>
                <a:lnTo>
                  <a:pt x="1548" y="1248"/>
                </a:lnTo>
                <a:lnTo>
                  <a:pt x="1540" y="1248"/>
                </a:lnTo>
                <a:lnTo>
                  <a:pt x="1530" y="1244"/>
                </a:lnTo>
                <a:lnTo>
                  <a:pt x="1520" y="1240"/>
                </a:lnTo>
                <a:lnTo>
                  <a:pt x="1520" y="1240"/>
                </a:lnTo>
                <a:lnTo>
                  <a:pt x="1514" y="1234"/>
                </a:lnTo>
                <a:lnTo>
                  <a:pt x="1508" y="1226"/>
                </a:lnTo>
                <a:lnTo>
                  <a:pt x="1506" y="1218"/>
                </a:lnTo>
                <a:lnTo>
                  <a:pt x="1506" y="1208"/>
                </a:lnTo>
                <a:lnTo>
                  <a:pt x="1506" y="1186"/>
                </a:lnTo>
                <a:lnTo>
                  <a:pt x="1510" y="1164"/>
                </a:lnTo>
                <a:lnTo>
                  <a:pt x="1648" y="928"/>
                </a:lnTo>
                <a:lnTo>
                  <a:pt x="1516" y="700"/>
                </a:lnTo>
                <a:lnTo>
                  <a:pt x="1516" y="700"/>
                </a:lnTo>
                <a:lnTo>
                  <a:pt x="1512" y="678"/>
                </a:lnTo>
                <a:lnTo>
                  <a:pt x="1510" y="656"/>
                </a:lnTo>
                <a:lnTo>
                  <a:pt x="1510" y="644"/>
                </a:lnTo>
                <a:lnTo>
                  <a:pt x="1512" y="634"/>
                </a:lnTo>
                <a:lnTo>
                  <a:pt x="1518" y="626"/>
                </a:lnTo>
                <a:lnTo>
                  <a:pt x="1524" y="620"/>
                </a:lnTo>
                <a:lnTo>
                  <a:pt x="1524" y="620"/>
                </a:lnTo>
                <a:lnTo>
                  <a:pt x="1534" y="616"/>
                </a:lnTo>
                <a:lnTo>
                  <a:pt x="1544" y="612"/>
                </a:lnTo>
                <a:lnTo>
                  <a:pt x="1552" y="612"/>
                </a:lnTo>
                <a:lnTo>
                  <a:pt x="1562" y="612"/>
                </a:lnTo>
                <a:lnTo>
                  <a:pt x="1576" y="618"/>
                </a:lnTo>
                <a:lnTo>
                  <a:pt x="1592" y="626"/>
                </a:lnTo>
                <a:lnTo>
                  <a:pt x="1606" y="636"/>
                </a:lnTo>
                <a:lnTo>
                  <a:pt x="1622" y="642"/>
                </a:lnTo>
                <a:lnTo>
                  <a:pt x="1630" y="642"/>
                </a:lnTo>
                <a:lnTo>
                  <a:pt x="1638" y="642"/>
                </a:lnTo>
                <a:lnTo>
                  <a:pt x="1648" y="640"/>
                </a:lnTo>
                <a:lnTo>
                  <a:pt x="1658" y="634"/>
                </a:lnTo>
                <a:lnTo>
                  <a:pt x="1658" y="634"/>
                </a:lnTo>
                <a:lnTo>
                  <a:pt x="1668" y="628"/>
                </a:lnTo>
                <a:lnTo>
                  <a:pt x="1676" y="620"/>
                </a:lnTo>
                <a:lnTo>
                  <a:pt x="1682" y="612"/>
                </a:lnTo>
                <a:lnTo>
                  <a:pt x="1686" y="602"/>
                </a:lnTo>
                <a:lnTo>
                  <a:pt x="1688" y="590"/>
                </a:lnTo>
                <a:lnTo>
                  <a:pt x="1690" y="580"/>
                </a:lnTo>
                <a:lnTo>
                  <a:pt x="1688" y="554"/>
                </a:lnTo>
                <a:lnTo>
                  <a:pt x="1684" y="530"/>
                </a:lnTo>
                <a:lnTo>
                  <a:pt x="1678" y="506"/>
                </a:lnTo>
                <a:lnTo>
                  <a:pt x="1668" y="486"/>
                </a:lnTo>
                <a:lnTo>
                  <a:pt x="1660" y="468"/>
                </a:lnTo>
                <a:lnTo>
                  <a:pt x="1660" y="468"/>
                </a:lnTo>
                <a:lnTo>
                  <a:pt x="1650" y="452"/>
                </a:lnTo>
                <a:lnTo>
                  <a:pt x="1636" y="434"/>
                </a:lnTo>
                <a:lnTo>
                  <a:pt x="1618" y="416"/>
                </a:lnTo>
                <a:lnTo>
                  <a:pt x="1598" y="400"/>
                </a:lnTo>
                <a:lnTo>
                  <a:pt x="1578" y="386"/>
                </a:lnTo>
                <a:lnTo>
                  <a:pt x="1568" y="382"/>
                </a:lnTo>
                <a:lnTo>
                  <a:pt x="1556" y="378"/>
                </a:lnTo>
                <a:lnTo>
                  <a:pt x="1546" y="378"/>
                </a:lnTo>
                <a:lnTo>
                  <a:pt x="1536" y="378"/>
                </a:lnTo>
                <a:lnTo>
                  <a:pt x="1524" y="380"/>
                </a:lnTo>
                <a:lnTo>
                  <a:pt x="1514" y="386"/>
                </a:lnTo>
                <a:lnTo>
                  <a:pt x="1514" y="386"/>
                </a:lnTo>
                <a:lnTo>
                  <a:pt x="1506" y="392"/>
                </a:lnTo>
                <a:lnTo>
                  <a:pt x="1498" y="400"/>
                </a:lnTo>
                <a:lnTo>
                  <a:pt x="1494" y="406"/>
                </a:lnTo>
                <a:lnTo>
                  <a:pt x="1490" y="414"/>
                </a:lnTo>
                <a:lnTo>
                  <a:pt x="1488" y="430"/>
                </a:lnTo>
                <a:lnTo>
                  <a:pt x="1488" y="448"/>
                </a:lnTo>
                <a:lnTo>
                  <a:pt x="1488" y="464"/>
                </a:lnTo>
                <a:lnTo>
                  <a:pt x="1486" y="480"/>
                </a:lnTo>
                <a:lnTo>
                  <a:pt x="1482" y="488"/>
                </a:lnTo>
                <a:lnTo>
                  <a:pt x="1476" y="496"/>
                </a:lnTo>
                <a:lnTo>
                  <a:pt x="1470" y="502"/>
                </a:lnTo>
                <a:lnTo>
                  <a:pt x="1460" y="510"/>
                </a:lnTo>
                <a:lnTo>
                  <a:pt x="1460" y="510"/>
                </a:lnTo>
                <a:lnTo>
                  <a:pt x="1452" y="512"/>
                </a:lnTo>
                <a:lnTo>
                  <a:pt x="1442" y="512"/>
                </a:lnTo>
                <a:lnTo>
                  <a:pt x="1432" y="510"/>
                </a:lnTo>
                <a:lnTo>
                  <a:pt x="1422" y="504"/>
                </a:lnTo>
                <a:lnTo>
                  <a:pt x="1404" y="490"/>
                </a:lnTo>
                <a:lnTo>
                  <a:pt x="1386" y="476"/>
                </a:lnTo>
                <a:lnTo>
                  <a:pt x="1246" y="236"/>
                </a:lnTo>
                <a:lnTo>
                  <a:pt x="982" y="242"/>
                </a:lnTo>
                <a:close/>
              </a:path>
            </a:pathLst>
          </a:custGeom>
          <a:solidFill>
            <a:srgbClr val="FF5050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 prstMaterial="metal">
            <a:bevelT w="1143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E2FAD"/>
              </a:solidFill>
              <a:cs typeface="Arial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80EE2D4A-A2CF-43C7-B1E3-720B8E7A56B0}"/>
              </a:ext>
            </a:extLst>
          </p:cNvPr>
          <p:cNvSpPr>
            <a:spLocks/>
          </p:cNvSpPr>
          <p:nvPr/>
        </p:nvSpPr>
        <p:spPr bwMode="auto">
          <a:xfrm>
            <a:off x="6008008" y="4186551"/>
            <a:ext cx="2396278" cy="1604649"/>
          </a:xfrm>
          <a:custGeom>
            <a:avLst/>
            <a:gdLst>
              <a:gd name="T0" fmla="*/ 1602 w 1632"/>
              <a:gd name="T1" fmla="*/ 382 h 1386"/>
              <a:gd name="T2" fmla="*/ 1624 w 1632"/>
              <a:gd name="T3" fmla="*/ 360 h 1386"/>
              <a:gd name="T4" fmla="*/ 1632 w 1632"/>
              <a:gd name="T5" fmla="*/ 302 h 1386"/>
              <a:gd name="T6" fmla="*/ 1602 w 1632"/>
              <a:gd name="T7" fmla="*/ 216 h 1386"/>
              <a:gd name="T8" fmla="*/ 1570 w 1632"/>
              <a:gd name="T9" fmla="*/ 172 h 1386"/>
              <a:gd name="T10" fmla="*/ 1504 w 1632"/>
              <a:gd name="T11" fmla="*/ 128 h 1386"/>
              <a:gd name="T12" fmla="*/ 1474 w 1632"/>
              <a:gd name="T13" fmla="*/ 128 h 1386"/>
              <a:gd name="T14" fmla="*/ 1444 w 1632"/>
              <a:gd name="T15" fmla="*/ 148 h 1386"/>
              <a:gd name="T16" fmla="*/ 1434 w 1632"/>
              <a:gd name="T17" fmla="*/ 196 h 1386"/>
              <a:gd name="T18" fmla="*/ 1422 w 1632"/>
              <a:gd name="T19" fmla="*/ 244 h 1386"/>
              <a:gd name="T20" fmla="*/ 1400 w 1632"/>
              <a:gd name="T21" fmla="*/ 260 h 1386"/>
              <a:gd name="T22" fmla="*/ 1376 w 1632"/>
              <a:gd name="T23" fmla="*/ 258 h 1386"/>
              <a:gd name="T24" fmla="*/ 1200 w 1632"/>
              <a:gd name="T25" fmla="*/ 0 h 1386"/>
              <a:gd name="T26" fmla="*/ 890 w 1632"/>
              <a:gd name="T27" fmla="*/ 18 h 1386"/>
              <a:gd name="T28" fmla="*/ 864 w 1632"/>
              <a:gd name="T29" fmla="*/ 48 h 1386"/>
              <a:gd name="T30" fmla="*/ 872 w 1632"/>
              <a:gd name="T31" fmla="*/ 78 h 1386"/>
              <a:gd name="T32" fmla="*/ 918 w 1632"/>
              <a:gd name="T33" fmla="*/ 112 h 1386"/>
              <a:gd name="T34" fmla="*/ 944 w 1632"/>
              <a:gd name="T35" fmla="*/ 146 h 1386"/>
              <a:gd name="T36" fmla="*/ 940 w 1632"/>
              <a:gd name="T37" fmla="*/ 180 h 1386"/>
              <a:gd name="T38" fmla="*/ 912 w 1632"/>
              <a:gd name="T39" fmla="*/ 212 h 1386"/>
              <a:gd name="T40" fmla="*/ 820 w 1632"/>
              <a:gd name="T41" fmla="*/ 242 h 1386"/>
              <a:gd name="T42" fmla="*/ 758 w 1632"/>
              <a:gd name="T43" fmla="*/ 238 h 1386"/>
              <a:gd name="T44" fmla="*/ 680 w 1632"/>
              <a:gd name="T45" fmla="*/ 206 h 1386"/>
              <a:gd name="T46" fmla="*/ 658 w 1632"/>
              <a:gd name="T47" fmla="*/ 170 h 1386"/>
              <a:gd name="T48" fmla="*/ 660 w 1632"/>
              <a:gd name="T49" fmla="*/ 138 h 1386"/>
              <a:gd name="T50" fmla="*/ 696 w 1632"/>
              <a:gd name="T51" fmla="*/ 104 h 1386"/>
              <a:gd name="T52" fmla="*/ 732 w 1632"/>
              <a:gd name="T53" fmla="*/ 70 h 1386"/>
              <a:gd name="T54" fmla="*/ 734 w 1632"/>
              <a:gd name="T55" fmla="*/ 40 h 1386"/>
              <a:gd name="T56" fmla="*/ 688 w 1632"/>
              <a:gd name="T57" fmla="*/ 8 h 1386"/>
              <a:gd name="T58" fmla="*/ 248 w 1632"/>
              <a:gd name="T59" fmla="*/ 268 h 1386"/>
              <a:gd name="T60" fmla="*/ 242 w 1632"/>
              <a:gd name="T61" fmla="*/ 336 h 1386"/>
              <a:gd name="T62" fmla="*/ 264 w 1632"/>
              <a:gd name="T63" fmla="*/ 356 h 1386"/>
              <a:gd name="T64" fmla="*/ 308 w 1632"/>
              <a:gd name="T65" fmla="*/ 352 h 1386"/>
              <a:gd name="T66" fmla="*/ 360 w 1632"/>
              <a:gd name="T67" fmla="*/ 328 h 1386"/>
              <a:gd name="T68" fmla="*/ 390 w 1632"/>
              <a:gd name="T69" fmla="*/ 336 h 1386"/>
              <a:gd name="T70" fmla="*/ 416 w 1632"/>
              <a:gd name="T71" fmla="*/ 368 h 1386"/>
              <a:gd name="T72" fmla="*/ 414 w 1632"/>
              <a:gd name="T73" fmla="*/ 440 h 1386"/>
              <a:gd name="T74" fmla="*/ 390 w 1632"/>
              <a:gd name="T75" fmla="*/ 502 h 1386"/>
              <a:gd name="T76" fmla="*/ 330 w 1632"/>
              <a:gd name="T77" fmla="*/ 570 h 1386"/>
              <a:gd name="T78" fmla="*/ 276 w 1632"/>
              <a:gd name="T79" fmla="*/ 592 h 1386"/>
              <a:gd name="T80" fmla="*/ 246 w 1632"/>
              <a:gd name="T81" fmla="*/ 586 h 1386"/>
              <a:gd name="T82" fmla="*/ 222 w 1632"/>
              <a:gd name="T83" fmla="*/ 556 h 1386"/>
              <a:gd name="T84" fmla="*/ 216 w 1632"/>
              <a:gd name="T85" fmla="*/ 490 h 1386"/>
              <a:gd name="T86" fmla="*/ 190 w 1632"/>
              <a:gd name="T87" fmla="*/ 460 h 1386"/>
              <a:gd name="T88" fmla="*/ 162 w 1632"/>
              <a:gd name="T89" fmla="*/ 462 h 1386"/>
              <a:gd name="T90" fmla="*/ 4 w 1632"/>
              <a:gd name="T91" fmla="*/ 688 h 1386"/>
              <a:gd name="T92" fmla="*/ 1200 w 1632"/>
              <a:gd name="T93" fmla="*/ 1386 h 1386"/>
              <a:gd name="T94" fmla="*/ 1458 w 1632"/>
              <a:gd name="T95" fmla="*/ 448 h 1386"/>
              <a:gd name="T96" fmla="*/ 1456 w 1632"/>
              <a:gd name="T97" fmla="*/ 382 h 1386"/>
              <a:gd name="T98" fmla="*/ 1482 w 1632"/>
              <a:gd name="T99" fmla="*/ 362 h 1386"/>
              <a:gd name="T100" fmla="*/ 1518 w 1632"/>
              <a:gd name="T101" fmla="*/ 364 h 1386"/>
              <a:gd name="T102" fmla="*/ 1576 w 1632"/>
              <a:gd name="T103" fmla="*/ 390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632" h="1386">
                <a:moveTo>
                  <a:pt x="1576" y="390"/>
                </a:moveTo>
                <a:lnTo>
                  <a:pt x="1576" y="390"/>
                </a:lnTo>
                <a:lnTo>
                  <a:pt x="1588" y="388"/>
                </a:lnTo>
                <a:lnTo>
                  <a:pt x="1602" y="382"/>
                </a:lnTo>
                <a:lnTo>
                  <a:pt x="1602" y="382"/>
                </a:lnTo>
                <a:lnTo>
                  <a:pt x="1610" y="376"/>
                </a:lnTo>
                <a:lnTo>
                  <a:pt x="1618" y="368"/>
                </a:lnTo>
                <a:lnTo>
                  <a:pt x="1624" y="360"/>
                </a:lnTo>
                <a:lnTo>
                  <a:pt x="1628" y="350"/>
                </a:lnTo>
                <a:lnTo>
                  <a:pt x="1630" y="338"/>
                </a:lnTo>
                <a:lnTo>
                  <a:pt x="1632" y="328"/>
                </a:lnTo>
                <a:lnTo>
                  <a:pt x="1632" y="302"/>
                </a:lnTo>
                <a:lnTo>
                  <a:pt x="1626" y="278"/>
                </a:lnTo>
                <a:lnTo>
                  <a:pt x="1620" y="254"/>
                </a:lnTo>
                <a:lnTo>
                  <a:pt x="1612" y="234"/>
                </a:lnTo>
                <a:lnTo>
                  <a:pt x="1602" y="216"/>
                </a:lnTo>
                <a:lnTo>
                  <a:pt x="1602" y="216"/>
                </a:lnTo>
                <a:lnTo>
                  <a:pt x="1594" y="202"/>
                </a:lnTo>
                <a:lnTo>
                  <a:pt x="1584" y="188"/>
                </a:lnTo>
                <a:lnTo>
                  <a:pt x="1570" y="172"/>
                </a:lnTo>
                <a:lnTo>
                  <a:pt x="1556" y="158"/>
                </a:lnTo>
                <a:lnTo>
                  <a:pt x="1540" y="146"/>
                </a:lnTo>
                <a:lnTo>
                  <a:pt x="1522" y="136"/>
                </a:lnTo>
                <a:lnTo>
                  <a:pt x="1504" y="128"/>
                </a:lnTo>
                <a:lnTo>
                  <a:pt x="1496" y="126"/>
                </a:lnTo>
                <a:lnTo>
                  <a:pt x="1486" y="126"/>
                </a:lnTo>
                <a:lnTo>
                  <a:pt x="1486" y="126"/>
                </a:lnTo>
                <a:lnTo>
                  <a:pt x="1474" y="128"/>
                </a:lnTo>
                <a:lnTo>
                  <a:pt x="1460" y="134"/>
                </a:lnTo>
                <a:lnTo>
                  <a:pt x="1460" y="134"/>
                </a:lnTo>
                <a:lnTo>
                  <a:pt x="1452" y="140"/>
                </a:lnTo>
                <a:lnTo>
                  <a:pt x="1444" y="148"/>
                </a:lnTo>
                <a:lnTo>
                  <a:pt x="1440" y="154"/>
                </a:lnTo>
                <a:lnTo>
                  <a:pt x="1436" y="162"/>
                </a:lnTo>
                <a:lnTo>
                  <a:pt x="1434" y="178"/>
                </a:lnTo>
                <a:lnTo>
                  <a:pt x="1434" y="196"/>
                </a:lnTo>
                <a:lnTo>
                  <a:pt x="1434" y="212"/>
                </a:lnTo>
                <a:lnTo>
                  <a:pt x="1432" y="228"/>
                </a:lnTo>
                <a:lnTo>
                  <a:pt x="1428" y="236"/>
                </a:lnTo>
                <a:lnTo>
                  <a:pt x="1422" y="244"/>
                </a:lnTo>
                <a:lnTo>
                  <a:pt x="1416" y="250"/>
                </a:lnTo>
                <a:lnTo>
                  <a:pt x="1406" y="258"/>
                </a:lnTo>
                <a:lnTo>
                  <a:pt x="1406" y="258"/>
                </a:lnTo>
                <a:lnTo>
                  <a:pt x="1400" y="260"/>
                </a:lnTo>
                <a:lnTo>
                  <a:pt x="1392" y="260"/>
                </a:lnTo>
                <a:lnTo>
                  <a:pt x="1392" y="260"/>
                </a:lnTo>
                <a:lnTo>
                  <a:pt x="1384" y="260"/>
                </a:lnTo>
                <a:lnTo>
                  <a:pt x="1376" y="258"/>
                </a:lnTo>
                <a:lnTo>
                  <a:pt x="1360" y="248"/>
                </a:lnTo>
                <a:lnTo>
                  <a:pt x="1344" y="236"/>
                </a:lnTo>
                <a:lnTo>
                  <a:pt x="1330" y="224"/>
                </a:lnTo>
                <a:lnTo>
                  <a:pt x="1200" y="0"/>
                </a:lnTo>
                <a:lnTo>
                  <a:pt x="936" y="0"/>
                </a:lnTo>
                <a:lnTo>
                  <a:pt x="936" y="0"/>
                </a:lnTo>
                <a:lnTo>
                  <a:pt x="914" y="8"/>
                </a:lnTo>
                <a:lnTo>
                  <a:pt x="890" y="18"/>
                </a:lnTo>
                <a:lnTo>
                  <a:pt x="880" y="24"/>
                </a:lnTo>
                <a:lnTo>
                  <a:pt x="872" y="32"/>
                </a:lnTo>
                <a:lnTo>
                  <a:pt x="866" y="40"/>
                </a:lnTo>
                <a:lnTo>
                  <a:pt x="864" y="48"/>
                </a:lnTo>
                <a:lnTo>
                  <a:pt x="864" y="48"/>
                </a:lnTo>
                <a:lnTo>
                  <a:pt x="866" y="60"/>
                </a:lnTo>
                <a:lnTo>
                  <a:pt x="868" y="70"/>
                </a:lnTo>
                <a:lnTo>
                  <a:pt x="872" y="78"/>
                </a:lnTo>
                <a:lnTo>
                  <a:pt x="876" y="84"/>
                </a:lnTo>
                <a:lnTo>
                  <a:pt x="890" y="96"/>
                </a:lnTo>
                <a:lnTo>
                  <a:pt x="904" y="104"/>
                </a:lnTo>
                <a:lnTo>
                  <a:pt x="918" y="112"/>
                </a:lnTo>
                <a:lnTo>
                  <a:pt x="932" y="122"/>
                </a:lnTo>
                <a:lnTo>
                  <a:pt x="936" y="130"/>
                </a:lnTo>
                <a:lnTo>
                  <a:pt x="940" y="138"/>
                </a:lnTo>
                <a:lnTo>
                  <a:pt x="944" y="146"/>
                </a:lnTo>
                <a:lnTo>
                  <a:pt x="944" y="158"/>
                </a:lnTo>
                <a:lnTo>
                  <a:pt x="944" y="158"/>
                </a:lnTo>
                <a:lnTo>
                  <a:pt x="944" y="170"/>
                </a:lnTo>
                <a:lnTo>
                  <a:pt x="940" y="180"/>
                </a:lnTo>
                <a:lnTo>
                  <a:pt x="936" y="190"/>
                </a:lnTo>
                <a:lnTo>
                  <a:pt x="928" y="198"/>
                </a:lnTo>
                <a:lnTo>
                  <a:pt x="920" y="206"/>
                </a:lnTo>
                <a:lnTo>
                  <a:pt x="912" y="212"/>
                </a:lnTo>
                <a:lnTo>
                  <a:pt x="890" y="224"/>
                </a:lnTo>
                <a:lnTo>
                  <a:pt x="866" y="232"/>
                </a:lnTo>
                <a:lnTo>
                  <a:pt x="842" y="238"/>
                </a:lnTo>
                <a:lnTo>
                  <a:pt x="820" y="242"/>
                </a:lnTo>
                <a:lnTo>
                  <a:pt x="800" y="242"/>
                </a:lnTo>
                <a:lnTo>
                  <a:pt x="800" y="242"/>
                </a:lnTo>
                <a:lnTo>
                  <a:pt x="782" y="242"/>
                </a:lnTo>
                <a:lnTo>
                  <a:pt x="758" y="238"/>
                </a:lnTo>
                <a:lnTo>
                  <a:pt x="734" y="232"/>
                </a:lnTo>
                <a:lnTo>
                  <a:pt x="710" y="224"/>
                </a:lnTo>
                <a:lnTo>
                  <a:pt x="690" y="212"/>
                </a:lnTo>
                <a:lnTo>
                  <a:pt x="680" y="206"/>
                </a:lnTo>
                <a:lnTo>
                  <a:pt x="672" y="198"/>
                </a:lnTo>
                <a:lnTo>
                  <a:pt x="666" y="190"/>
                </a:lnTo>
                <a:lnTo>
                  <a:pt x="660" y="180"/>
                </a:lnTo>
                <a:lnTo>
                  <a:pt x="658" y="170"/>
                </a:lnTo>
                <a:lnTo>
                  <a:pt x="656" y="158"/>
                </a:lnTo>
                <a:lnTo>
                  <a:pt x="656" y="158"/>
                </a:lnTo>
                <a:lnTo>
                  <a:pt x="658" y="146"/>
                </a:lnTo>
                <a:lnTo>
                  <a:pt x="660" y="138"/>
                </a:lnTo>
                <a:lnTo>
                  <a:pt x="664" y="130"/>
                </a:lnTo>
                <a:lnTo>
                  <a:pt x="670" y="122"/>
                </a:lnTo>
                <a:lnTo>
                  <a:pt x="682" y="112"/>
                </a:lnTo>
                <a:lnTo>
                  <a:pt x="696" y="104"/>
                </a:lnTo>
                <a:lnTo>
                  <a:pt x="712" y="96"/>
                </a:lnTo>
                <a:lnTo>
                  <a:pt x="724" y="84"/>
                </a:lnTo>
                <a:lnTo>
                  <a:pt x="730" y="78"/>
                </a:lnTo>
                <a:lnTo>
                  <a:pt x="732" y="70"/>
                </a:lnTo>
                <a:lnTo>
                  <a:pt x="736" y="60"/>
                </a:lnTo>
                <a:lnTo>
                  <a:pt x="736" y="48"/>
                </a:lnTo>
                <a:lnTo>
                  <a:pt x="736" y="48"/>
                </a:lnTo>
                <a:lnTo>
                  <a:pt x="734" y="40"/>
                </a:lnTo>
                <a:lnTo>
                  <a:pt x="728" y="32"/>
                </a:lnTo>
                <a:lnTo>
                  <a:pt x="720" y="24"/>
                </a:lnTo>
                <a:lnTo>
                  <a:pt x="710" y="18"/>
                </a:lnTo>
                <a:lnTo>
                  <a:pt x="688" y="8"/>
                </a:lnTo>
                <a:lnTo>
                  <a:pt x="666" y="0"/>
                </a:lnTo>
                <a:lnTo>
                  <a:pt x="402" y="0"/>
                </a:lnTo>
                <a:lnTo>
                  <a:pt x="248" y="268"/>
                </a:lnTo>
                <a:lnTo>
                  <a:pt x="248" y="268"/>
                </a:lnTo>
                <a:lnTo>
                  <a:pt x="242" y="290"/>
                </a:lnTo>
                <a:lnTo>
                  <a:pt x="240" y="314"/>
                </a:lnTo>
                <a:lnTo>
                  <a:pt x="240" y="326"/>
                </a:lnTo>
                <a:lnTo>
                  <a:pt x="242" y="336"/>
                </a:lnTo>
                <a:lnTo>
                  <a:pt x="248" y="344"/>
                </a:lnTo>
                <a:lnTo>
                  <a:pt x="254" y="350"/>
                </a:lnTo>
                <a:lnTo>
                  <a:pt x="254" y="350"/>
                </a:lnTo>
                <a:lnTo>
                  <a:pt x="264" y="356"/>
                </a:lnTo>
                <a:lnTo>
                  <a:pt x="274" y="358"/>
                </a:lnTo>
                <a:lnTo>
                  <a:pt x="284" y="358"/>
                </a:lnTo>
                <a:lnTo>
                  <a:pt x="292" y="358"/>
                </a:lnTo>
                <a:lnTo>
                  <a:pt x="308" y="352"/>
                </a:lnTo>
                <a:lnTo>
                  <a:pt x="322" y="344"/>
                </a:lnTo>
                <a:lnTo>
                  <a:pt x="336" y="336"/>
                </a:lnTo>
                <a:lnTo>
                  <a:pt x="352" y="330"/>
                </a:lnTo>
                <a:lnTo>
                  <a:pt x="360" y="328"/>
                </a:lnTo>
                <a:lnTo>
                  <a:pt x="370" y="328"/>
                </a:lnTo>
                <a:lnTo>
                  <a:pt x="378" y="332"/>
                </a:lnTo>
                <a:lnTo>
                  <a:pt x="390" y="336"/>
                </a:lnTo>
                <a:lnTo>
                  <a:pt x="390" y="336"/>
                </a:lnTo>
                <a:lnTo>
                  <a:pt x="398" y="342"/>
                </a:lnTo>
                <a:lnTo>
                  <a:pt x="406" y="350"/>
                </a:lnTo>
                <a:lnTo>
                  <a:pt x="412" y="358"/>
                </a:lnTo>
                <a:lnTo>
                  <a:pt x="416" y="368"/>
                </a:lnTo>
                <a:lnTo>
                  <a:pt x="418" y="380"/>
                </a:lnTo>
                <a:lnTo>
                  <a:pt x="420" y="392"/>
                </a:lnTo>
                <a:lnTo>
                  <a:pt x="418" y="416"/>
                </a:lnTo>
                <a:lnTo>
                  <a:pt x="414" y="440"/>
                </a:lnTo>
                <a:lnTo>
                  <a:pt x="408" y="464"/>
                </a:lnTo>
                <a:lnTo>
                  <a:pt x="400" y="486"/>
                </a:lnTo>
                <a:lnTo>
                  <a:pt x="390" y="502"/>
                </a:lnTo>
                <a:lnTo>
                  <a:pt x="390" y="502"/>
                </a:lnTo>
                <a:lnTo>
                  <a:pt x="380" y="518"/>
                </a:lnTo>
                <a:lnTo>
                  <a:pt x="366" y="536"/>
                </a:lnTo>
                <a:lnTo>
                  <a:pt x="348" y="554"/>
                </a:lnTo>
                <a:lnTo>
                  <a:pt x="330" y="570"/>
                </a:lnTo>
                <a:lnTo>
                  <a:pt x="308" y="584"/>
                </a:lnTo>
                <a:lnTo>
                  <a:pt x="298" y="588"/>
                </a:lnTo>
                <a:lnTo>
                  <a:pt x="288" y="592"/>
                </a:lnTo>
                <a:lnTo>
                  <a:pt x="276" y="592"/>
                </a:lnTo>
                <a:lnTo>
                  <a:pt x="266" y="592"/>
                </a:lnTo>
                <a:lnTo>
                  <a:pt x="256" y="590"/>
                </a:lnTo>
                <a:lnTo>
                  <a:pt x="246" y="586"/>
                </a:lnTo>
                <a:lnTo>
                  <a:pt x="246" y="586"/>
                </a:lnTo>
                <a:lnTo>
                  <a:pt x="236" y="578"/>
                </a:lnTo>
                <a:lnTo>
                  <a:pt x="230" y="572"/>
                </a:lnTo>
                <a:lnTo>
                  <a:pt x="224" y="564"/>
                </a:lnTo>
                <a:lnTo>
                  <a:pt x="222" y="556"/>
                </a:lnTo>
                <a:lnTo>
                  <a:pt x="218" y="540"/>
                </a:lnTo>
                <a:lnTo>
                  <a:pt x="218" y="522"/>
                </a:lnTo>
                <a:lnTo>
                  <a:pt x="218" y="506"/>
                </a:lnTo>
                <a:lnTo>
                  <a:pt x="216" y="490"/>
                </a:lnTo>
                <a:lnTo>
                  <a:pt x="212" y="482"/>
                </a:lnTo>
                <a:lnTo>
                  <a:pt x="206" y="474"/>
                </a:lnTo>
                <a:lnTo>
                  <a:pt x="200" y="468"/>
                </a:lnTo>
                <a:lnTo>
                  <a:pt x="190" y="460"/>
                </a:lnTo>
                <a:lnTo>
                  <a:pt x="190" y="460"/>
                </a:lnTo>
                <a:lnTo>
                  <a:pt x="182" y="458"/>
                </a:lnTo>
                <a:lnTo>
                  <a:pt x="172" y="458"/>
                </a:lnTo>
                <a:lnTo>
                  <a:pt x="162" y="462"/>
                </a:lnTo>
                <a:lnTo>
                  <a:pt x="152" y="466"/>
                </a:lnTo>
                <a:lnTo>
                  <a:pt x="132" y="480"/>
                </a:lnTo>
                <a:lnTo>
                  <a:pt x="116" y="496"/>
                </a:lnTo>
                <a:lnTo>
                  <a:pt x="4" y="688"/>
                </a:lnTo>
                <a:lnTo>
                  <a:pt x="2" y="688"/>
                </a:lnTo>
                <a:lnTo>
                  <a:pt x="0" y="694"/>
                </a:lnTo>
                <a:lnTo>
                  <a:pt x="400" y="1386"/>
                </a:lnTo>
                <a:lnTo>
                  <a:pt x="1200" y="1386"/>
                </a:lnTo>
                <a:lnTo>
                  <a:pt x="1600" y="694"/>
                </a:lnTo>
                <a:lnTo>
                  <a:pt x="1598" y="688"/>
                </a:lnTo>
                <a:lnTo>
                  <a:pt x="1458" y="448"/>
                </a:lnTo>
                <a:lnTo>
                  <a:pt x="1458" y="448"/>
                </a:lnTo>
                <a:lnTo>
                  <a:pt x="1454" y="426"/>
                </a:lnTo>
                <a:lnTo>
                  <a:pt x="1452" y="402"/>
                </a:lnTo>
                <a:lnTo>
                  <a:pt x="1454" y="392"/>
                </a:lnTo>
                <a:lnTo>
                  <a:pt x="1456" y="382"/>
                </a:lnTo>
                <a:lnTo>
                  <a:pt x="1460" y="374"/>
                </a:lnTo>
                <a:lnTo>
                  <a:pt x="1466" y="368"/>
                </a:lnTo>
                <a:lnTo>
                  <a:pt x="1466" y="368"/>
                </a:lnTo>
                <a:lnTo>
                  <a:pt x="1482" y="362"/>
                </a:lnTo>
                <a:lnTo>
                  <a:pt x="1496" y="360"/>
                </a:lnTo>
                <a:lnTo>
                  <a:pt x="1496" y="360"/>
                </a:lnTo>
                <a:lnTo>
                  <a:pt x="1508" y="360"/>
                </a:lnTo>
                <a:lnTo>
                  <a:pt x="1518" y="364"/>
                </a:lnTo>
                <a:lnTo>
                  <a:pt x="1536" y="374"/>
                </a:lnTo>
                <a:lnTo>
                  <a:pt x="1556" y="384"/>
                </a:lnTo>
                <a:lnTo>
                  <a:pt x="1566" y="388"/>
                </a:lnTo>
                <a:lnTo>
                  <a:pt x="1576" y="390"/>
                </a:lnTo>
                <a:lnTo>
                  <a:pt x="1576" y="390"/>
                </a:lnTo>
                <a:close/>
              </a:path>
            </a:pathLst>
          </a:custGeom>
          <a:solidFill>
            <a:srgbClr val="FFFF99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soft" dir="t">
              <a:rot lat="0" lon="0" rev="0"/>
            </a:lightRig>
          </a:scene3d>
          <a:sp3d prstMaterial="metal">
            <a:bevelT w="1143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E2FAD"/>
              </a:solidFill>
              <a:cs typeface="Arial" charset="0"/>
            </a:endParaRPr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BCA805EE-1D19-48DC-BDC3-A341B87AAF3B}"/>
              </a:ext>
            </a:extLst>
          </p:cNvPr>
          <p:cNvSpPr>
            <a:spLocks/>
          </p:cNvSpPr>
          <p:nvPr/>
        </p:nvSpPr>
        <p:spPr bwMode="auto">
          <a:xfrm>
            <a:off x="4253624" y="3111347"/>
            <a:ext cx="2373689" cy="1873080"/>
          </a:xfrm>
          <a:custGeom>
            <a:avLst/>
            <a:gdLst>
              <a:gd name="T0" fmla="*/ 1358 w 1616"/>
              <a:gd name="T1" fmla="*/ 1392 h 1618"/>
              <a:gd name="T2" fmla="*/ 1396 w 1616"/>
              <a:gd name="T3" fmla="*/ 1398 h 1618"/>
              <a:gd name="T4" fmla="*/ 1414 w 1616"/>
              <a:gd name="T5" fmla="*/ 1452 h 1618"/>
              <a:gd name="T6" fmla="*/ 1432 w 1616"/>
              <a:gd name="T7" fmla="*/ 1508 h 1618"/>
              <a:gd name="T8" fmla="*/ 1472 w 1616"/>
              <a:gd name="T9" fmla="*/ 1522 h 1618"/>
              <a:gd name="T10" fmla="*/ 1544 w 1616"/>
              <a:gd name="T11" fmla="*/ 1484 h 1618"/>
              <a:gd name="T12" fmla="*/ 1596 w 1616"/>
              <a:gd name="T13" fmla="*/ 1416 h 1618"/>
              <a:gd name="T14" fmla="*/ 1614 w 1616"/>
              <a:gd name="T15" fmla="*/ 1310 h 1618"/>
              <a:gd name="T16" fmla="*/ 1586 w 1616"/>
              <a:gd name="T17" fmla="*/ 1266 h 1618"/>
              <a:gd name="T18" fmla="*/ 1548 w 1616"/>
              <a:gd name="T19" fmla="*/ 1260 h 1618"/>
              <a:gd name="T20" fmla="*/ 1480 w 1616"/>
              <a:gd name="T21" fmla="*/ 1288 h 1618"/>
              <a:gd name="T22" fmla="*/ 1444 w 1616"/>
              <a:gd name="T23" fmla="*/ 1274 h 1618"/>
              <a:gd name="T24" fmla="*/ 1444 w 1616"/>
              <a:gd name="T25" fmla="*/ 1198 h 1618"/>
              <a:gd name="T26" fmla="*/ 1462 w 1616"/>
              <a:gd name="T27" fmla="*/ 694 h 1618"/>
              <a:gd name="T28" fmla="*/ 1394 w 1616"/>
              <a:gd name="T29" fmla="*/ 654 h 1618"/>
              <a:gd name="T30" fmla="*/ 1364 w 1616"/>
              <a:gd name="T31" fmla="*/ 678 h 1618"/>
              <a:gd name="T32" fmla="*/ 1354 w 1616"/>
              <a:gd name="T33" fmla="*/ 752 h 1618"/>
              <a:gd name="T34" fmla="*/ 1330 w 1616"/>
              <a:gd name="T35" fmla="*/ 782 h 1618"/>
              <a:gd name="T36" fmla="*/ 1278 w 1616"/>
              <a:gd name="T37" fmla="*/ 784 h 1618"/>
              <a:gd name="T38" fmla="*/ 1196 w 1616"/>
              <a:gd name="T39" fmla="*/ 716 h 1618"/>
              <a:gd name="T40" fmla="*/ 1162 w 1616"/>
              <a:gd name="T41" fmla="*/ 638 h 1618"/>
              <a:gd name="T42" fmla="*/ 1164 w 1616"/>
              <a:gd name="T43" fmla="*/ 556 h 1618"/>
              <a:gd name="T44" fmla="*/ 1198 w 1616"/>
              <a:gd name="T45" fmla="*/ 528 h 1618"/>
              <a:gd name="T46" fmla="*/ 1254 w 1616"/>
              <a:gd name="T47" fmla="*/ 540 h 1618"/>
              <a:gd name="T48" fmla="*/ 1312 w 1616"/>
              <a:gd name="T49" fmla="*/ 552 h 1618"/>
              <a:gd name="T50" fmla="*/ 1336 w 1616"/>
              <a:gd name="T51" fmla="*/ 522 h 1618"/>
              <a:gd name="T52" fmla="*/ 1198 w 1616"/>
              <a:gd name="T53" fmla="*/ 238 h 1618"/>
              <a:gd name="T54" fmla="*/ 902 w 1616"/>
              <a:gd name="T55" fmla="*/ 230 h 1618"/>
              <a:gd name="T56" fmla="*/ 896 w 1616"/>
              <a:gd name="T57" fmla="*/ 226 h 1618"/>
              <a:gd name="T58" fmla="*/ 890 w 1616"/>
              <a:gd name="T59" fmla="*/ 224 h 1618"/>
              <a:gd name="T60" fmla="*/ 886 w 1616"/>
              <a:gd name="T61" fmla="*/ 220 h 1618"/>
              <a:gd name="T62" fmla="*/ 880 w 1616"/>
              <a:gd name="T63" fmla="*/ 216 h 1618"/>
              <a:gd name="T64" fmla="*/ 876 w 1616"/>
              <a:gd name="T65" fmla="*/ 212 h 1618"/>
              <a:gd name="T66" fmla="*/ 874 w 1616"/>
              <a:gd name="T67" fmla="*/ 208 h 1618"/>
              <a:gd name="T68" fmla="*/ 872 w 1616"/>
              <a:gd name="T69" fmla="*/ 206 h 1618"/>
              <a:gd name="T70" fmla="*/ 868 w 1616"/>
              <a:gd name="T71" fmla="*/ 200 h 1618"/>
              <a:gd name="T72" fmla="*/ 868 w 1616"/>
              <a:gd name="T73" fmla="*/ 194 h 1618"/>
              <a:gd name="T74" fmla="*/ 868 w 1616"/>
              <a:gd name="T75" fmla="*/ 194 h 1618"/>
              <a:gd name="T76" fmla="*/ 894 w 1616"/>
              <a:gd name="T77" fmla="*/ 148 h 1618"/>
              <a:gd name="T78" fmla="*/ 944 w 1616"/>
              <a:gd name="T79" fmla="*/ 106 h 1618"/>
              <a:gd name="T80" fmla="*/ 944 w 1616"/>
              <a:gd name="T81" fmla="*/ 64 h 1618"/>
              <a:gd name="T82" fmla="*/ 894 w 1616"/>
              <a:gd name="T83" fmla="*/ 18 h 1618"/>
              <a:gd name="T84" fmla="*/ 804 w 1616"/>
              <a:gd name="T85" fmla="*/ 0 h 1618"/>
              <a:gd name="T86" fmla="*/ 694 w 1616"/>
              <a:gd name="T87" fmla="*/ 30 h 1618"/>
              <a:gd name="T88" fmla="*/ 662 w 1616"/>
              <a:gd name="T89" fmla="*/ 74 h 1618"/>
              <a:gd name="T90" fmla="*/ 668 w 1616"/>
              <a:gd name="T91" fmla="*/ 114 h 1618"/>
              <a:gd name="T92" fmla="*/ 728 w 1616"/>
              <a:gd name="T93" fmla="*/ 158 h 1618"/>
              <a:gd name="T94" fmla="*/ 740 w 1616"/>
              <a:gd name="T95" fmla="*/ 194 h 1618"/>
              <a:gd name="T96" fmla="*/ 740 w 1616"/>
              <a:gd name="T97" fmla="*/ 194 h 1618"/>
              <a:gd name="T98" fmla="*/ 740 w 1616"/>
              <a:gd name="T99" fmla="*/ 202 h 1618"/>
              <a:gd name="T100" fmla="*/ 738 w 1616"/>
              <a:gd name="T101" fmla="*/ 206 h 1618"/>
              <a:gd name="T102" fmla="*/ 734 w 1616"/>
              <a:gd name="T103" fmla="*/ 210 h 1618"/>
              <a:gd name="T104" fmla="*/ 732 w 1616"/>
              <a:gd name="T105" fmla="*/ 212 h 1618"/>
              <a:gd name="T106" fmla="*/ 726 w 1616"/>
              <a:gd name="T107" fmla="*/ 218 h 1618"/>
              <a:gd name="T108" fmla="*/ 722 w 1616"/>
              <a:gd name="T109" fmla="*/ 220 h 1618"/>
              <a:gd name="T110" fmla="*/ 716 w 1616"/>
              <a:gd name="T111" fmla="*/ 224 h 1618"/>
              <a:gd name="T112" fmla="*/ 712 w 1616"/>
              <a:gd name="T113" fmla="*/ 226 h 1618"/>
              <a:gd name="T114" fmla="*/ 706 w 1616"/>
              <a:gd name="T115" fmla="*/ 230 h 1618"/>
              <a:gd name="T116" fmla="*/ 0 w 1616"/>
              <a:gd name="T117" fmla="*/ 926 h 1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616" h="1618">
                <a:moveTo>
                  <a:pt x="1312" y="1426"/>
                </a:moveTo>
                <a:lnTo>
                  <a:pt x="1312" y="1426"/>
                </a:lnTo>
                <a:lnTo>
                  <a:pt x="1328" y="1410"/>
                </a:lnTo>
                <a:lnTo>
                  <a:pt x="1348" y="1396"/>
                </a:lnTo>
                <a:lnTo>
                  <a:pt x="1358" y="1392"/>
                </a:lnTo>
                <a:lnTo>
                  <a:pt x="1368" y="1388"/>
                </a:lnTo>
                <a:lnTo>
                  <a:pt x="1378" y="1388"/>
                </a:lnTo>
                <a:lnTo>
                  <a:pt x="1386" y="1390"/>
                </a:lnTo>
                <a:lnTo>
                  <a:pt x="1386" y="1390"/>
                </a:lnTo>
                <a:lnTo>
                  <a:pt x="1396" y="1398"/>
                </a:lnTo>
                <a:lnTo>
                  <a:pt x="1402" y="1404"/>
                </a:lnTo>
                <a:lnTo>
                  <a:pt x="1408" y="1412"/>
                </a:lnTo>
                <a:lnTo>
                  <a:pt x="1412" y="1420"/>
                </a:lnTo>
                <a:lnTo>
                  <a:pt x="1414" y="1436"/>
                </a:lnTo>
                <a:lnTo>
                  <a:pt x="1414" y="1452"/>
                </a:lnTo>
                <a:lnTo>
                  <a:pt x="1414" y="1470"/>
                </a:lnTo>
                <a:lnTo>
                  <a:pt x="1418" y="1486"/>
                </a:lnTo>
                <a:lnTo>
                  <a:pt x="1420" y="1494"/>
                </a:lnTo>
                <a:lnTo>
                  <a:pt x="1426" y="1502"/>
                </a:lnTo>
                <a:lnTo>
                  <a:pt x="1432" y="1508"/>
                </a:lnTo>
                <a:lnTo>
                  <a:pt x="1442" y="1516"/>
                </a:lnTo>
                <a:lnTo>
                  <a:pt x="1442" y="1516"/>
                </a:lnTo>
                <a:lnTo>
                  <a:pt x="1452" y="1520"/>
                </a:lnTo>
                <a:lnTo>
                  <a:pt x="1462" y="1522"/>
                </a:lnTo>
                <a:lnTo>
                  <a:pt x="1472" y="1522"/>
                </a:lnTo>
                <a:lnTo>
                  <a:pt x="1484" y="1522"/>
                </a:lnTo>
                <a:lnTo>
                  <a:pt x="1494" y="1518"/>
                </a:lnTo>
                <a:lnTo>
                  <a:pt x="1504" y="1514"/>
                </a:lnTo>
                <a:lnTo>
                  <a:pt x="1526" y="1500"/>
                </a:lnTo>
                <a:lnTo>
                  <a:pt x="1544" y="1484"/>
                </a:lnTo>
                <a:lnTo>
                  <a:pt x="1562" y="1466"/>
                </a:lnTo>
                <a:lnTo>
                  <a:pt x="1576" y="1448"/>
                </a:lnTo>
                <a:lnTo>
                  <a:pt x="1586" y="1432"/>
                </a:lnTo>
                <a:lnTo>
                  <a:pt x="1586" y="1432"/>
                </a:lnTo>
                <a:lnTo>
                  <a:pt x="1596" y="1416"/>
                </a:lnTo>
                <a:lnTo>
                  <a:pt x="1604" y="1394"/>
                </a:lnTo>
                <a:lnTo>
                  <a:pt x="1610" y="1370"/>
                </a:lnTo>
                <a:lnTo>
                  <a:pt x="1614" y="1346"/>
                </a:lnTo>
                <a:lnTo>
                  <a:pt x="1616" y="1322"/>
                </a:lnTo>
                <a:lnTo>
                  <a:pt x="1614" y="1310"/>
                </a:lnTo>
                <a:lnTo>
                  <a:pt x="1612" y="1298"/>
                </a:lnTo>
                <a:lnTo>
                  <a:pt x="1608" y="1288"/>
                </a:lnTo>
                <a:lnTo>
                  <a:pt x="1602" y="1280"/>
                </a:lnTo>
                <a:lnTo>
                  <a:pt x="1594" y="1272"/>
                </a:lnTo>
                <a:lnTo>
                  <a:pt x="1586" y="1266"/>
                </a:lnTo>
                <a:lnTo>
                  <a:pt x="1586" y="1266"/>
                </a:lnTo>
                <a:lnTo>
                  <a:pt x="1574" y="1262"/>
                </a:lnTo>
                <a:lnTo>
                  <a:pt x="1566" y="1258"/>
                </a:lnTo>
                <a:lnTo>
                  <a:pt x="1556" y="1258"/>
                </a:lnTo>
                <a:lnTo>
                  <a:pt x="1548" y="1260"/>
                </a:lnTo>
                <a:lnTo>
                  <a:pt x="1532" y="1266"/>
                </a:lnTo>
                <a:lnTo>
                  <a:pt x="1518" y="1274"/>
                </a:lnTo>
                <a:lnTo>
                  <a:pt x="1504" y="1282"/>
                </a:lnTo>
                <a:lnTo>
                  <a:pt x="1488" y="1288"/>
                </a:lnTo>
                <a:lnTo>
                  <a:pt x="1480" y="1288"/>
                </a:lnTo>
                <a:lnTo>
                  <a:pt x="1470" y="1288"/>
                </a:lnTo>
                <a:lnTo>
                  <a:pt x="1460" y="1286"/>
                </a:lnTo>
                <a:lnTo>
                  <a:pt x="1450" y="1280"/>
                </a:lnTo>
                <a:lnTo>
                  <a:pt x="1450" y="1280"/>
                </a:lnTo>
                <a:lnTo>
                  <a:pt x="1444" y="1274"/>
                </a:lnTo>
                <a:lnTo>
                  <a:pt x="1438" y="1266"/>
                </a:lnTo>
                <a:lnTo>
                  <a:pt x="1436" y="1256"/>
                </a:lnTo>
                <a:lnTo>
                  <a:pt x="1436" y="1244"/>
                </a:lnTo>
                <a:lnTo>
                  <a:pt x="1438" y="1220"/>
                </a:lnTo>
                <a:lnTo>
                  <a:pt x="1444" y="1198"/>
                </a:lnTo>
                <a:lnTo>
                  <a:pt x="1598" y="930"/>
                </a:lnTo>
                <a:lnTo>
                  <a:pt x="1600" y="926"/>
                </a:lnTo>
                <a:lnTo>
                  <a:pt x="1596" y="926"/>
                </a:lnTo>
                <a:lnTo>
                  <a:pt x="1462" y="694"/>
                </a:lnTo>
                <a:lnTo>
                  <a:pt x="1462" y="694"/>
                </a:lnTo>
                <a:lnTo>
                  <a:pt x="1446" y="678"/>
                </a:lnTo>
                <a:lnTo>
                  <a:pt x="1426" y="664"/>
                </a:lnTo>
                <a:lnTo>
                  <a:pt x="1414" y="658"/>
                </a:lnTo>
                <a:lnTo>
                  <a:pt x="1404" y="656"/>
                </a:lnTo>
                <a:lnTo>
                  <a:pt x="1394" y="654"/>
                </a:lnTo>
                <a:lnTo>
                  <a:pt x="1386" y="658"/>
                </a:lnTo>
                <a:lnTo>
                  <a:pt x="1386" y="658"/>
                </a:lnTo>
                <a:lnTo>
                  <a:pt x="1376" y="664"/>
                </a:lnTo>
                <a:lnTo>
                  <a:pt x="1368" y="672"/>
                </a:lnTo>
                <a:lnTo>
                  <a:pt x="1364" y="678"/>
                </a:lnTo>
                <a:lnTo>
                  <a:pt x="1360" y="686"/>
                </a:lnTo>
                <a:lnTo>
                  <a:pt x="1358" y="702"/>
                </a:lnTo>
                <a:lnTo>
                  <a:pt x="1358" y="720"/>
                </a:lnTo>
                <a:lnTo>
                  <a:pt x="1358" y="736"/>
                </a:lnTo>
                <a:lnTo>
                  <a:pt x="1354" y="752"/>
                </a:lnTo>
                <a:lnTo>
                  <a:pt x="1352" y="760"/>
                </a:lnTo>
                <a:lnTo>
                  <a:pt x="1346" y="768"/>
                </a:lnTo>
                <a:lnTo>
                  <a:pt x="1340" y="776"/>
                </a:lnTo>
                <a:lnTo>
                  <a:pt x="1330" y="782"/>
                </a:lnTo>
                <a:lnTo>
                  <a:pt x="1330" y="782"/>
                </a:lnTo>
                <a:lnTo>
                  <a:pt x="1320" y="786"/>
                </a:lnTo>
                <a:lnTo>
                  <a:pt x="1310" y="790"/>
                </a:lnTo>
                <a:lnTo>
                  <a:pt x="1300" y="790"/>
                </a:lnTo>
                <a:lnTo>
                  <a:pt x="1288" y="788"/>
                </a:lnTo>
                <a:lnTo>
                  <a:pt x="1278" y="784"/>
                </a:lnTo>
                <a:lnTo>
                  <a:pt x="1268" y="780"/>
                </a:lnTo>
                <a:lnTo>
                  <a:pt x="1246" y="768"/>
                </a:lnTo>
                <a:lnTo>
                  <a:pt x="1228" y="752"/>
                </a:lnTo>
                <a:lnTo>
                  <a:pt x="1210" y="734"/>
                </a:lnTo>
                <a:lnTo>
                  <a:pt x="1196" y="716"/>
                </a:lnTo>
                <a:lnTo>
                  <a:pt x="1186" y="700"/>
                </a:lnTo>
                <a:lnTo>
                  <a:pt x="1186" y="700"/>
                </a:lnTo>
                <a:lnTo>
                  <a:pt x="1176" y="682"/>
                </a:lnTo>
                <a:lnTo>
                  <a:pt x="1168" y="660"/>
                </a:lnTo>
                <a:lnTo>
                  <a:pt x="1162" y="638"/>
                </a:lnTo>
                <a:lnTo>
                  <a:pt x="1156" y="612"/>
                </a:lnTo>
                <a:lnTo>
                  <a:pt x="1156" y="588"/>
                </a:lnTo>
                <a:lnTo>
                  <a:pt x="1158" y="576"/>
                </a:lnTo>
                <a:lnTo>
                  <a:pt x="1160" y="566"/>
                </a:lnTo>
                <a:lnTo>
                  <a:pt x="1164" y="556"/>
                </a:lnTo>
                <a:lnTo>
                  <a:pt x="1170" y="546"/>
                </a:lnTo>
                <a:lnTo>
                  <a:pt x="1178" y="538"/>
                </a:lnTo>
                <a:lnTo>
                  <a:pt x="1186" y="532"/>
                </a:lnTo>
                <a:lnTo>
                  <a:pt x="1186" y="532"/>
                </a:lnTo>
                <a:lnTo>
                  <a:pt x="1198" y="528"/>
                </a:lnTo>
                <a:lnTo>
                  <a:pt x="1206" y="526"/>
                </a:lnTo>
                <a:lnTo>
                  <a:pt x="1216" y="524"/>
                </a:lnTo>
                <a:lnTo>
                  <a:pt x="1224" y="526"/>
                </a:lnTo>
                <a:lnTo>
                  <a:pt x="1240" y="532"/>
                </a:lnTo>
                <a:lnTo>
                  <a:pt x="1254" y="540"/>
                </a:lnTo>
                <a:lnTo>
                  <a:pt x="1268" y="548"/>
                </a:lnTo>
                <a:lnTo>
                  <a:pt x="1284" y="554"/>
                </a:lnTo>
                <a:lnTo>
                  <a:pt x="1292" y="556"/>
                </a:lnTo>
                <a:lnTo>
                  <a:pt x="1302" y="554"/>
                </a:lnTo>
                <a:lnTo>
                  <a:pt x="1312" y="552"/>
                </a:lnTo>
                <a:lnTo>
                  <a:pt x="1322" y="546"/>
                </a:lnTo>
                <a:lnTo>
                  <a:pt x="1322" y="546"/>
                </a:lnTo>
                <a:lnTo>
                  <a:pt x="1328" y="540"/>
                </a:lnTo>
                <a:lnTo>
                  <a:pt x="1334" y="532"/>
                </a:lnTo>
                <a:lnTo>
                  <a:pt x="1336" y="522"/>
                </a:lnTo>
                <a:lnTo>
                  <a:pt x="1336" y="510"/>
                </a:lnTo>
                <a:lnTo>
                  <a:pt x="1334" y="484"/>
                </a:lnTo>
                <a:lnTo>
                  <a:pt x="1328" y="462"/>
                </a:lnTo>
                <a:lnTo>
                  <a:pt x="1198" y="238"/>
                </a:lnTo>
                <a:lnTo>
                  <a:pt x="1198" y="238"/>
                </a:lnTo>
                <a:lnTo>
                  <a:pt x="924" y="238"/>
                </a:lnTo>
                <a:lnTo>
                  <a:pt x="924" y="238"/>
                </a:lnTo>
                <a:lnTo>
                  <a:pt x="902" y="230"/>
                </a:lnTo>
                <a:lnTo>
                  <a:pt x="902" y="230"/>
                </a:lnTo>
                <a:lnTo>
                  <a:pt x="902" y="230"/>
                </a:lnTo>
                <a:lnTo>
                  <a:pt x="902" y="230"/>
                </a:lnTo>
                <a:lnTo>
                  <a:pt x="898" y="228"/>
                </a:lnTo>
                <a:lnTo>
                  <a:pt x="898" y="228"/>
                </a:lnTo>
                <a:lnTo>
                  <a:pt x="896" y="226"/>
                </a:lnTo>
                <a:lnTo>
                  <a:pt x="896" y="226"/>
                </a:lnTo>
                <a:lnTo>
                  <a:pt x="894" y="226"/>
                </a:lnTo>
                <a:lnTo>
                  <a:pt x="894" y="226"/>
                </a:lnTo>
                <a:lnTo>
                  <a:pt x="892" y="224"/>
                </a:lnTo>
                <a:lnTo>
                  <a:pt x="892" y="224"/>
                </a:lnTo>
                <a:lnTo>
                  <a:pt x="890" y="224"/>
                </a:lnTo>
                <a:lnTo>
                  <a:pt x="890" y="224"/>
                </a:lnTo>
                <a:lnTo>
                  <a:pt x="888" y="222"/>
                </a:lnTo>
                <a:lnTo>
                  <a:pt x="888" y="222"/>
                </a:lnTo>
                <a:lnTo>
                  <a:pt x="886" y="220"/>
                </a:lnTo>
                <a:lnTo>
                  <a:pt x="886" y="220"/>
                </a:lnTo>
                <a:lnTo>
                  <a:pt x="884" y="220"/>
                </a:lnTo>
                <a:lnTo>
                  <a:pt x="884" y="220"/>
                </a:lnTo>
                <a:lnTo>
                  <a:pt x="882" y="218"/>
                </a:lnTo>
                <a:lnTo>
                  <a:pt x="882" y="218"/>
                </a:lnTo>
                <a:lnTo>
                  <a:pt x="880" y="216"/>
                </a:lnTo>
                <a:lnTo>
                  <a:pt x="880" y="216"/>
                </a:lnTo>
                <a:lnTo>
                  <a:pt x="878" y="214"/>
                </a:lnTo>
                <a:lnTo>
                  <a:pt x="878" y="214"/>
                </a:lnTo>
                <a:lnTo>
                  <a:pt x="876" y="212"/>
                </a:lnTo>
                <a:lnTo>
                  <a:pt x="876" y="212"/>
                </a:lnTo>
                <a:lnTo>
                  <a:pt x="876" y="212"/>
                </a:lnTo>
                <a:lnTo>
                  <a:pt x="876" y="212"/>
                </a:lnTo>
                <a:lnTo>
                  <a:pt x="874" y="210"/>
                </a:lnTo>
                <a:lnTo>
                  <a:pt x="874" y="210"/>
                </a:lnTo>
                <a:lnTo>
                  <a:pt x="874" y="208"/>
                </a:lnTo>
                <a:lnTo>
                  <a:pt x="874" y="208"/>
                </a:lnTo>
                <a:lnTo>
                  <a:pt x="872" y="206"/>
                </a:lnTo>
                <a:lnTo>
                  <a:pt x="872" y="206"/>
                </a:lnTo>
                <a:lnTo>
                  <a:pt x="872" y="206"/>
                </a:lnTo>
                <a:lnTo>
                  <a:pt x="872" y="206"/>
                </a:lnTo>
                <a:lnTo>
                  <a:pt x="870" y="204"/>
                </a:lnTo>
                <a:lnTo>
                  <a:pt x="870" y="204"/>
                </a:lnTo>
                <a:lnTo>
                  <a:pt x="870" y="202"/>
                </a:lnTo>
                <a:lnTo>
                  <a:pt x="870" y="202"/>
                </a:lnTo>
                <a:lnTo>
                  <a:pt x="868" y="200"/>
                </a:lnTo>
                <a:lnTo>
                  <a:pt x="868" y="200"/>
                </a:lnTo>
                <a:lnTo>
                  <a:pt x="868" y="198"/>
                </a:lnTo>
                <a:lnTo>
                  <a:pt x="868" y="198"/>
                </a:lnTo>
                <a:lnTo>
                  <a:pt x="868" y="194"/>
                </a:lnTo>
                <a:lnTo>
                  <a:pt x="868" y="194"/>
                </a:lnTo>
                <a:lnTo>
                  <a:pt x="868" y="194"/>
                </a:lnTo>
                <a:lnTo>
                  <a:pt x="868" y="194"/>
                </a:lnTo>
                <a:lnTo>
                  <a:pt x="868" y="194"/>
                </a:lnTo>
                <a:lnTo>
                  <a:pt x="868" y="194"/>
                </a:lnTo>
                <a:lnTo>
                  <a:pt x="868" y="194"/>
                </a:lnTo>
                <a:lnTo>
                  <a:pt x="870" y="182"/>
                </a:lnTo>
                <a:lnTo>
                  <a:pt x="872" y="172"/>
                </a:lnTo>
                <a:lnTo>
                  <a:pt x="876" y="164"/>
                </a:lnTo>
                <a:lnTo>
                  <a:pt x="880" y="158"/>
                </a:lnTo>
                <a:lnTo>
                  <a:pt x="894" y="148"/>
                </a:lnTo>
                <a:lnTo>
                  <a:pt x="908" y="138"/>
                </a:lnTo>
                <a:lnTo>
                  <a:pt x="922" y="130"/>
                </a:lnTo>
                <a:lnTo>
                  <a:pt x="936" y="120"/>
                </a:lnTo>
                <a:lnTo>
                  <a:pt x="940" y="114"/>
                </a:lnTo>
                <a:lnTo>
                  <a:pt x="944" y="106"/>
                </a:lnTo>
                <a:lnTo>
                  <a:pt x="948" y="96"/>
                </a:lnTo>
                <a:lnTo>
                  <a:pt x="948" y="84"/>
                </a:lnTo>
                <a:lnTo>
                  <a:pt x="948" y="84"/>
                </a:lnTo>
                <a:lnTo>
                  <a:pt x="948" y="74"/>
                </a:lnTo>
                <a:lnTo>
                  <a:pt x="944" y="64"/>
                </a:lnTo>
                <a:lnTo>
                  <a:pt x="940" y="54"/>
                </a:lnTo>
                <a:lnTo>
                  <a:pt x="932" y="46"/>
                </a:lnTo>
                <a:lnTo>
                  <a:pt x="924" y="38"/>
                </a:lnTo>
                <a:lnTo>
                  <a:pt x="916" y="30"/>
                </a:lnTo>
                <a:lnTo>
                  <a:pt x="894" y="18"/>
                </a:lnTo>
                <a:lnTo>
                  <a:pt x="870" y="10"/>
                </a:lnTo>
                <a:lnTo>
                  <a:pt x="846" y="4"/>
                </a:lnTo>
                <a:lnTo>
                  <a:pt x="824" y="2"/>
                </a:lnTo>
                <a:lnTo>
                  <a:pt x="804" y="0"/>
                </a:lnTo>
                <a:lnTo>
                  <a:pt x="804" y="0"/>
                </a:lnTo>
                <a:lnTo>
                  <a:pt x="786" y="2"/>
                </a:lnTo>
                <a:lnTo>
                  <a:pt x="762" y="4"/>
                </a:lnTo>
                <a:lnTo>
                  <a:pt x="738" y="10"/>
                </a:lnTo>
                <a:lnTo>
                  <a:pt x="714" y="18"/>
                </a:lnTo>
                <a:lnTo>
                  <a:pt x="694" y="30"/>
                </a:lnTo>
                <a:lnTo>
                  <a:pt x="684" y="38"/>
                </a:lnTo>
                <a:lnTo>
                  <a:pt x="676" y="46"/>
                </a:lnTo>
                <a:lnTo>
                  <a:pt x="670" y="54"/>
                </a:lnTo>
                <a:lnTo>
                  <a:pt x="664" y="64"/>
                </a:lnTo>
                <a:lnTo>
                  <a:pt x="662" y="74"/>
                </a:lnTo>
                <a:lnTo>
                  <a:pt x="660" y="84"/>
                </a:lnTo>
                <a:lnTo>
                  <a:pt x="660" y="84"/>
                </a:lnTo>
                <a:lnTo>
                  <a:pt x="662" y="96"/>
                </a:lnTo>
                <a:lnTo>
                  <a:pt x="664" y="106"/>
                </a:lnTo>
                <a:lnTo>
                  <a:pt x="668" y="114"/>
                </a:lnTo>
                <a:lnTo>
                  <a:pt x="674" y="120"/>
                </a:lnTo>
                <a:lnTo>
                  <a:pt x="686" y="130"/>
                </a:lnTo>
                <a:lnTo>
                  <a:pt x="700" y="138"/>
                </a:lnTo>
                <a:lnTo>
                  <a:pt x="716" y="148"/>
                </a:lnTo>
                <a:lnTo>
                  <a:pt x="728" y="158"/>
                </a:lnTo>
                <a:lnTo>
                  <a:pt x="734" y="164"/>
                </a:lnTo>
                <a:lnTo>
                  <a:pt x="736" y="172"/>
                </a:lnTo>
                <a:lnTo>
                  <a:pt x="740" y="182"/>
                </a:lnTo>
                <a:lnTo>
                  <a:pt x="740" y="194"/>
                </a:lnTo>
                <a:lnTo>
                  <a:pt x="740" y="194"/>
                </a:lnTo>
                <a:lnTo>
                  <a:pt x="740" y="194"/>
                </a:lnTo>
                <a:lnTo>
                  <a:pt x="740" y="194"/>
                </a:lnTo>
                <a:lnTo>
                  <a:pt x="740" y="194"/>
                </a:lnTo>
                <a:lnTo>
                  <a:pt x="740" y="194"/>
                </a:lnTo>
                <a:lnTo>
                  <a:pt x="740" y="194"/>
                </a:lnTo>
                <a:lnTo>
                  <a:pt x="740" y="198"/>
                </a:lnTo>
                <a:lnTo>
                  <a:pt x="740" y="198"/>
                </a:lnTo>
                <a:lnTo>
                  <a:pt x="740" y="200"/>
                </a:lnTo>
                <a:lnTo>
                  <a:pt x="740" y="200"/>
                </a:lnTo>
                <a:lnTo>
                  <a:pt x="740" y="202"/>
                </a:lnTo>
                <a:lnTo>
                  <a:pt x="740" y="202"/>
                </a:lnTo>
                <a:lnTo>
                  <a:pt x="738" y="204"/>
                </a:lnTo>
                <a:lnTo>
                  <a:pt x="738" y="204"/>
                </a:lnTo>
                <a:lnTo>
                  <a:pt x="738" y="206"/>
                </a:lnTo>
                <a:lnTo>
                  <a:pt x="738" y="206"/>
                </a:lnTo>
                <a:lnTo>
                  <a:pt x="736" y="206"/>
                </a:lnTo>
                <a:lnTo>
                  <a:pt x="736" y="206"/>
                </a:lnTo>
                <a:lnTo>
                  <a:pt x="736" y="208"/>
                </a:lnTo>
                <a:lnTo>
                  <a:pt x="736" y="208"/>
                </a:lnTo>
                <a:lnTo>
                  <a:pt x="734" y="210"/>
                </a:lnTo>
                <a:lnTo>
                  <a:pt x="734" y="210"/>
                </a:lnTo>
                <a:lnTo>
                  <a:pt x="734" y="212"/>
                </a:lnTo>
                <a:lnTo>
                  <a:pt x="734" y="212"/>
                </a:lnTo>
                <a:lnTo>
                  <a:pt x="732" y="212"/>
                </a:lnTo>
                <a:lnTo>
                  <a:pt x="732" y="212"/>
                </a:lnTo>
                <a:lnTo>
                  <a:pt x="730" y="214"/>
                </a:lnTo>
                <a:lnTo>
                  <a:pt x="730" y="214"/>
                </a:lnTo>
                <a:lnTo>
                  <a:pt x="730" y="216"/>
                </a:lnTo>
                <a:lnTo>
                  <a:pt x="730" y="216"/>
                </a:lnTo>
                <a:lnTo>
                  <a:pt x="726" y="218"/>
                </a:lnTo>
                <a:lnTo>
                  <a:pt x="726" y="218"/>
                </a:lnTo>
                <a:lnTo>
                  <a:pt x="724" y="220"/>
                </a:lnTo>
                <a:lnTo>
                  <a:pt x="724" y="220"/>
                </a:lnTo>
                <a:lnTo>
                  <a:pt x="722" y="220"/>
                </a:lnTo>
                <a:lnTo>
                  <a:pt x="722" y="220"/>
                </a:lnTo>
                <a:lnTo>
                  <a:pt x="720" y="222"/>
                </a:lnTo>
                <a:lnTo>
                  <a:pt x="720" y="222"/>
                </a:lnTo>
                <a:lnTo>
                  <a:pt x="718" y="224"/>
                </a:lnTo>
                <a:lnTo>
                  <a:pt x="718" y="224"/>
                </a:lnTo>
                <a:lnTo>
                  <a:pt x="716" y="224"/>
                </a:lnTo>
                <a:lnTo>
                  <a:pt x="716" y="224"/>
                </a:lnTo>
                <a:lnTo>
                  <a:pt x="714" y="226"/>
                </a:lnTo>
                <a:lnTo>
                  <a:pt x="714" y="226"/>
                </a:lnTo>
                <a:lnTo>
                  <a:pt x="712" y="226"/>
                </a:lnTo>
                <a:lnTo>
                  <a:pt x="712" y="226"/>
                </a:lnTo>
                <a:lnTo>
                  <a:pt x="710" y="228"/>
                </a:lnTo>
                <a:lnTo>
                  <a:pt x="710" y="228"/>
                </a:lnTo>
                <a:lnTo>
                  <a:pt x="708" y="230"/>
                </a:lnTo>
                <a:lnTo>
                  <a:pt x="708" y="230"/>
                </a:lnTo>
                <a:lnTo>
                  <a:pt x="706" y="230"/>
                </a:lnTo>
                <a:lnTo>
                  <a:pt x="706" y="230"/>
                </a:lnTo>
                <a:lnTo>
                  <a:pt x="684" y="238"/>
                </a:lnTo>
                <a:lnTo>
                  <a:pt x="400" y="238"/>
                </a:lnTo>
                <a:lnTo>
                  <a:pt x="398" y="236"/>
                </a:lnTo>
                <a:lnTo>
                  <a:pt x="0" y="926"/>
                </a:lnTo>
                <a:lnTo>
                  <a:pt x="400" y="1618"/>
                </a:lnTo>
                <a:lnTo>
                  <a:pt x="1198" y="1618"/>
                </a:lnTo>
                <a:lnTo>
                  <a:pt x="1200" y="1618"/>
                </a:lnTo>
                <a:lnTo>
                  <a:pt x="1312" y="1426"/>
                </a:lnTo>
                <a:close/>
              </a:path>
            </a:pathLst>
          </a:custGeom>
          <a:solidFill>
            <a:srgbClr val="FFFF00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soft" dir="t">
              <a:rot lat="0" lon="0" rev="0"/>
            </a:lightRig>
          </a:scene3d>
          <a:sp3d prstMaterial="metal">
            <a:bevelT w="114300"/>
          </a:sp3d>
        </p:spPr>
        <p:txBody>
          <a:bodyPr/>
          <a:lstStyle/>
          <a:p>
            <a:pPr>
              <a:defRPr/>
            </a:pPr>
            <a:endParaRPr lang="en-US" kern="0">
              <a:solidFill>
                <a:srgbClr val="0E2FAD"/>
              </a:solidFill>
              <a:cs typeface="Arial" charset="0"/>
            </a:endParaRP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628B7CEA-A354-4DF0-BB6E-5C0C295208F7}"/>
              </a:ext>
            </a:extLst>
          </p:cNvPr>
          <p:cNvSpPr>
            <a:spLocks/>
          </p:cNvSpPr>
          <p:nvPr/>
        </p:nvSpPr>
        <p:spPr bwMode="auto">
          <a:xfrm>
            <a:off x="4253624" y="1752600"/>
            <a:ext cx="2368043" cy="1604649"/>
          </a:xfrm>
          <a:custGeom>
            <a:avLst/>
            <a:gdLst>
              <a:gd name="T0" fmla="*/ 694 w 1612"/>
              <a:gd name="T1" fmla="*/ 1382 h 1386"/>
              <a:gd name="T2" fmla="*/ 710 w 1612"/>
              <a:gd name="T3" fmla="*/ 1376 h 1386"/>
              <a:gd name="T4" fmla="*/ 714 w 1612"/>
              <a:gd name="T5" fmla="*/ 1374 h 1386"/>
              <a:gd name="T6" fmla="*/ 720 w 1612"/>
              <a:gd name="T7" fmla="*/ 1370 h 1386"/>
              <a:gd name="T8" fmla="*/ 724 w 1612"/>
              <a:gd name="T9" fmla="*/ 1368 h 1386"/>
              <a:gd name="T10" fmla="*/ 730 w 1612"/>
              <a:gd name="T11" fmla="*/ 1362 h 1386"/>
              <a:gd name="T12" fmla="*/ 734 w 1612"/>
              <a:gd name="T13" fmla="*/ 1360 h 1386"/>
              <a:gd name="T14" fmla="*/ 736 w 1612"/>
              <a:gd name="T15" fmla="*/ 1354 h 1386"/>
              <a:gd name="T16" fmla="*/ 738 w 1612"/>
              <a:gd name="T17" fmla="*/ 1352 h 1386"/>
              <a:gd name="T18" fmla="*/ 740 w 1612"/>
              <a:gd name="T19" fmla="*/ 1346 h 1386"/>
              <a:gd name="T20" fmla="*/ 740 w 1612"/>
              <a:gd name="T21" fmla="*/ 1342 h 1386"/>
              <a:gd name="T22" fmla="*/ 716 w 1612"/>
              <a:gd name="T23" fmla="*/ 1296 h 1386"/>
              <a:gd name="T24" fmla="*/ 664 w 1612"/>
              <a:gd name="T25" fmla="*/ 1254 h 1386"/>
              <a:gd name="T26" fmla="*/ 660 w 1612"/>
              <a:gd name="T27" fmla="*/ 1232 h 1386"/>
              <a:gd name="T28" fmla="*/ 676 w 1612"/>
              <a:gd name="T29" fmla="*/ 1194 h 1386"/>
              <a:gd name="T30" fmla="*/ 762 w 1612"/>
              <a:gd name="T31" fmla="*/ 1152 h 1386"/>
              <a:gd name="T32" fmla="*/ 846 w 1612"/>
              <a:gd name="T33" fmla="*/ 1152 h 1386"/>
              <a:gd name="T34" fmla="*/ 932 w 1612"/>
              <a:gd name="T35" fmla="*/ 1194 h 1386"/>
              <a:gd name="T36" fmla="*/ 948 w 1612"/>
              <a:gd name="T37" fmla="*/ 1232 h 1386"/>
              <a:gd name="T38" fmla="*/ 944 w 1612"/>
              <a:gd name="T39" fmla="*/ 1254 h 1386"/>
              <a:gd name="T40" fmla="*/ 894 w 1612"/>
              <a:gd name="T41" fmla="*/ 1296 h 1386"/>
              <a:gd name="T42" fmla="*/ 868 w 1612"/>
              <a:gd name="T43" fmla="*/ 1342 h 1386"/>
              <a:gd name="T44" fmla="*/ 868 w 1612"/>
              <a:gd name="T45" fmla="*/ 1346 h 1386"/>
              <a:gd name="T46" fmla="*/ 870 w 1612"/>
              <a:gd name="T47" fmla="*/ 1352 h 1386"/>
              <a:gd name="T48" fmla="*/ 872 w 1612"/>
              <a:gd name="T49" fmla="*/ 1354 h 1386"/>
              <a:gd name="T50" fmla="*/ 876 w 1612"/>
              <a:gd name="T51" fmla="*/ 1360 h 1386"/>
              <a:gd name="T52" fmla="*/ 878 w 1612"/>
              <a:gd name="T53" fmla="*/ 1362 h 1386"/>
              <a:gd name="T54" fmla="*/ 884 w 1612"/>
              <a:gd name="T55" fmla="*/ 1368 h 1386"/>
              <a:gd name="T56" fmla="*/ 888 w 1612"/>
              <a:gd name="T57" fmla="*/ 1370 h 1386"/>
              <a:gd name="T58" fmla="*/ 894 w 1612"/>
              <a:gd name="T59" fmla="*/ 1374 h 1386"/>
              <a:gd name="T60" fmla="*/ 898 w 1612"/>
              <a:gd name="T61" fmla="*/ 1376 h 1386"/>
              <a:gd name="T62" fmla="*/ 914 w 1612"/>
              <a:gd name="T63" fmla="*/ 1382 h 1386"/>
              <a:gd name="T64" fmla="*/ 1322 w 1612"/>
              <a:gd name="T65" fmla="*/ 1172 h 1386"/>
              <a:gd name="T66" fmla="*/ 1326 w 1612"/>
              <a:gd name="T67" fmla="*/ 1104 h 1386"/>
              <a:gd name="T68" fmla="*/ 1294 w 1612"/>
              <a:gd name="T69" fmla="*/ 1080 h 1386"/>
              <a:gd name="T70" fmla="*/ 1232 w 1612"/>
              <a:gd name="T71" fmla="*/ 1104 h 1386"/>
              <a:gd name="T72" fmla="*/ 1180 w 1612"/>
              <a:gd name="T73" fmla="*/ 1102 h 1386"/>
              <a:gd name="T74" fmla="*/ 1154 w 1612"/>
              <a:gd name="T75" fmla="*/ 1070 h 1386"/>
              <a:gd name="T76" fmla="*/ 1162 w 1612"/>
              <a:gd name="T77" fmla="*/ 974 h 1386"/>
              <a:gd name="T78" fmla="*/ 1204 w 1612"/>
              <a:gd name="T79" fmla="*/ 902 h 1386"/>
              <a:gd name="T80" fmla="*/ 1282 w 1612"/>
              <a:gd name="T81" fmla="*/ 848 h 1386"/>
              <a:gd name="T82" fmla="*/ 1324 w 1612"/>
              <a:gd name="T83" fmla="*/ 854 h 1386"/>
              <a:gd name="T84" fmla="*/ 1350 w 1612"/>
              <a:gd name="T85" fmla="*/ 900 h 1386"/>
              <a:gd name="T86" fmla="*/ 1362 w 1612"/>
              <a:gd name="T87" fmla="*/ 964 h 1386"/>
              <a:gd name="T88" fmla="*/ 1398 w 1612"/>
              <a:gd name="T89" fmla="*/ 980 h 1386"/>
              <a:gd name="T90" fmla="*/ 1598 w 1612"/>
              <a:gd name="T91" fmla="*/ 696 h 1386"/>
              <a:gd name="T92" fmla="*/ 1432 w 1612"/>
              <a:gd name="T93" fmla="*/ 382 h 1386"/>
              <a:gd name="T94" fmla="*/ 1446 w 1612"/>
              <a:gd name="T95" fmla="*/ 342 h 1386"/>
              <a:gd name="T96" fmla="*/ 1500 w 1612"/>
              <a:gd name="T97" fmla="*/ 340 h 1386"/>
              <a:gd name="T98" fmla="*/ 1562 w 1612"/>
              <a:gd name="T99" fmla="*/ 364 h 1386"/>
              <a:gd name="T100" fmla="*/ 1596 w 1612"/>
              <a:gd name="T101" fmla="*/ 346 h 1386"/>
              <a:gd name="T102" fmla="*/ 1612 w 1612"/>
              <a:gd name="T103" fmla="*/ 296 h 1386"/>
              <a:gd name="T104" fmla="*/ 1582 w 1612"/>
              <a:gd name="T105" fmla="*/ 198 h 1386"/>
              <a:gd name="T106" fmla="*/ 1500 w 1612"/>
              <a:gd name="T107" fmla="*/ 116 h 1386"/>
              <a:gd name="T108" fmla="*/ 1448 w 1612"/>
              <a:gd name="T109" fmla="*/ 110 h 1386"/>
              <a:gd name="T110" fmla="*/ 1416 w 1612"/>
              <a:gd name="T111" fmla="*/ 138 h 1386"/>
              <a:gd name="T112" fmla="*/ 1412 w 1612"/>
              <a:gd name="T113" fmla="*/ 182 h 1386"/>
              <a:gd name="T114" fmla="*/ 1392 w 1612"/>
              <a:gd name="T115" fmla="*/ 234 h 1386"/>
              <a:gd name="T116" fmla="*/ 1360 w 1612"/>
              <a:gd name="T117" fmla="*/ 240 h 1386"/>
              <a:gd name="T118" fmla="*/ 400 w 1612"/>
              <a:gd name="T119" fmla="*/ 0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612" h="1386">
                <a:moveTo>
                  <a:pt x="674" y="1382"/>
                </a:moveTo>
                <a:lnTo>
                  <a:pt x="674" y="1382"/>
                </a:lnTo>
                <a:lnTo>
                  <a:pt x="670" y="1382"/>
                </a:lnTo>
                <a:lnTo>
                  <a:pt x="694" y="1382"/>
                </a:lnTo>
                <a:lnTo>
                  <a:pt x="694" y="1382"/>
                </a:lnTo>
                <a:lnTo>
                  <a:pt x="706" y="1378"/>
                </a:lnTo>
                <a:lnTo>
                  <a:pt x="706" y="1378"/>
                </a:lnTo>
                <a:lnTo>
                  <a:pt x="708" y="1378"/>
                </a:lnTo>
                <a:lnTo>
                  <a:pt x="708" y="1378"/>
                </a:lnTo>
                <a:lnTo>
                  <a:pt x="710" y="1376"/>
                </a:lnTo>
                <a:lnTo>
                  <a:pt x="710" y="1376"/>
                </a:lnTo>
                <a:lnTo>
                  <a:pt x="712" y="1374"/>
                </a:lnTo>
                <a:lnTo>
                  <a:pt x="712" y="1374"/>
                </a:lnTo>
                <a:lnTo>
                  <a:pt x="714" y="1374"/>
                </a:lnTo>
                <a:lnTo>
                  <a:pt x="714" y="1374"/>
                </a:lnTo>
                <a:lnTo>
                  <a:pt x="716" y="1372"/>
                </a:lnTo>
                <a:lnTo>
                  <a:pt x="716" y="1372"/>
                </a:lnTo>
                <a:lnTo>
                  <a:pt x="718" y="1372"/>
                </a:lnTo>
                <a:lnTo>
                  <a:pt x="718" y="1372"/>
                </a:lnTo>
                <a:lnTo>
                  <a:pt x="720" y="1370"/>
                </a:lnTo>
                <a:lnTo>
                  <a:pt x="720" y="1370"/>
                </a:lnTo>
                <a:lnTo>
                  <a:pt x="722" y="1368"/>
                </a:lnTo>
                <a:lnTo>
                  <a:pt x="722" y="1368"/>
                </a:lnTo>
                <a:lnTo>
                  <a:pt x="724" y="1368"/>
                </a:lnTo>
                <a:lnTo>
                  <a:pt x="724" y="1368"/>
                </a:lnTo>
                <a:lnTo>
                  <a:pt x="726" y="1366"/>
                </a:lnTo>
                <a:lnTo>
                  <a:pt x="726" y="1366"/>
                </a:lnTo>
                <a:lnTo>
                  <a:pt x="730" y="1364"/>
                </a:lnTo>
                <a:lnTo>
                  <a:pt x="730" y="1364"/>
                </a:lnTo>
                <a:lnTo>
                  <a:pt x="730" y="1362"/>
                </a:lnTo>
                <a:lnTo>
                  <a:pt x="730" y="1362"/>
                </a:lnTo>
                <a:lnTo>
                  <a:pt x="732" y="1360"/>
                </a:lnTo>
                <a:lnTo>
                  <a:pt x="732" y="1360"/>
                </a:lnTo>
                <a:lnTo>
                  <a:pt x="734" y="1360"/>
                </a:lnTo>
                <a:lnTo>
                  <a:pt x="734" y="1360"/>
                </a:lnTo>
                <a:lnTo>
                  <a:pt x="734" y="1358"/>
                </a:lnTo>
                <a:lnTo>
                  <a:pt x="734" y="1358"/>
                </a:lnTo>
                <a:lnTo>
                  <a:pt x="736" y="1356"/>
                </a:lnTo>
                <a:lnTo>
                  <a:pt x="736" y="1356"/>
                </a:lnTo>
                <a:lnTo>
                  <a:pt x="736" y="1354"/>
                </a:lnTo>
                <a:lnTo>
                  <a:pt x="736" y="1354"/>
                </a:lnTo>
                <a:lnTo>
                  <a:pt x="738" y="1354"/>
                </a:lnTo>
                <a:lnTo>
                  <a:pt x="738" y="1354"/>
                </a:lnTo>
                <a:lnTo>
                  <a:pt x="738" y="1352"/>
                </a:lnTo>
                <a:lnTo>
                  <a:pt x="738" y="1352"/>
                </a:lnTo>
                <a:lnTo>
                  <a:pt x="740" y="1350"/>
                </a:lnTo>
                <a:lnTo>
                  <a:pt x="740" y="1350"/>
                </a:lnTo>
                <a:lnTo>
                  <a:pt x="740" y="1348"/>
                </a:lnTo>
                <a:lnTo>
                  <a:pt x="740" y="1348"/>
                </a:lnTo>
                <a:lnTo>
                  <a:pt x="740" y="1346"/>
                </a:lnTo>
                <a:lnTo>
                  <a:pt x="740" y="1346"/>
                </a:lnTo>
                <a:lnTo>
                  <a:pt x="740" y="1342"/>
                </a:lnTo>
                <a:lnTo>
                  <a:pt x="740" y="1342"/>
                </a:lnTo>
                <a:lnTo>
                  <a:pt x="740" y="1342"/>
                </a:lnTo>
                <a:lnTo>
                  <a:pt x="740" y="1342"/>
                </a:lnTo>
                <a:lnTo>
                  <a:pt x="740" y="1330"/>
                </a:lnTo>
                <a:lnTo>
                  <a:pt x="736" y="1320"/>
                </a:lnTo>
                <a:lnTo>
                  <a:pt x="734" y="1312"/>
                </a:lnTo>
                <a:lnTo>
                  <a:pt x="728" y="1306"/>
                </a:lnTo>
                <a:lnTo>
                  <a:pt x="716" y="1296"/>
                </a:lnTo>
                <a:lnTo>
                  <a:pt x="700" y="1286"/>
                </a:lnTo>
                <a:lnTo>
                  <a:pt x="686" y="1278"/>
                </a:lnTo>
                <a:lnTo>
                  <a:pt x="674" y="1268"/>
                </a:lnTo>
                <a:lnTo>
                  <a:pt x="668" y="1262"/>
                </a:lnTo>
                <a:lnTo>
                  <a:pt x="664" y="1254"/>
                </a:lnTo>
                <a:lnTo>
                  <a:pt x="662" y="1244"/>
                </a:lnTo>
                <a:lnTo>
                  <a:pt x="660" y="1232"/>
                </a:lnTo>
                <a:lnTo>
                  <a:pt x="660" y="1232"/>
                </a:lnTo>
                <a:lnTo>
                  <a:pt x="660" y="1232"/>
                </a:lnTo>
                <a:lnTo>
                  <a:pt x="660" y="1232"/>
                </a:lnTo>
                <a:lnTo>
                  <a:pt x="660" y="1232"/>
                </a:lnTo>
                <a:lnTo>
                  <a:pt x="662" y="1222"/>
                </a:lnTo>
                <a:lnTo>
                  <a:pt x="664" y="1212"/>
                </a:lnTo>
                <a:lnTo>
                  <a:pt x="670" y="1202"/>
                </a:lnTo>
                <a:lnTo>
                  <a:pt x="676" y="1194"/>
                </a:lnTo>
                <a:lnTo>
                  <a:pt x="684" y="1186"/>
                </a:lnTo>
                <a:lnTo>
                  <a:pt x="694" y="1178"/>
                </a:lnTo>
                <a:lnTo>
                  <a:pt x="714" y="1166"/>
                </a:lnTo>
                <a:lnTo>
                  <a:pt x="738" y="1158"/>
                </a:lnTo>
                <a:lnTo>
                  <a:pt x="762" y="1152"/>
                </a:lnTo>
                <a:lnTo>
                  <a:pt x="786" y="1150"/>
                </a:lnTo>
                <a:lnTo>
                  <a:pt x="804" y="1148"/>
                </a:lnTo>
                <a:lnTo>
                  <a:pt x="804" y="1148"/>
                </a:lnTo>
                <a:lnTo>
                  <a:pt x="824" y="1150"/>
                </a:lnTo>
                <a:lnTo>
                  <a:pt x="846" y="1152"/>
                </a:lnTo>
                <a:lnTo>
                  <a:pt x="870" y="1158"/>
                </a:lnTo>
                <a:lnTo>
                  <a:pt x="894" y="1166"/>
                </a:lnTo>
                <a:lnTo>
                  <a:pt x="916" y="1178"/>
                </a:lnTo>
                <a:lnTo>
                  <a:pt x="924" y="1186"/>
                </a:lnTo>
                <a:lnTo>
                  <a:pt x="932" y="1194"/>
                </a:lnTo>
                <a:lnTo>
                  <a:pt x="940" y="1202"/>
                </a:lnTo>
                <a:lnTo>
                  <a:pt x="944" y="1212"/>
                </a:lnTo>
                <a:lnTo>
                  <a:pt x="948" y="1222"/>
                </a:lnTo>
                <a:lnTo>
                  <a:pt x="948" y="1232"/>
                </a:lnTo>
                <a:lnTo>
                  <a:pt x="948" y="1232"/>
                </a:lnTo>
                <a:lnTo>
                  <a:pt x="948" y="1232"/>
                </a:lnTo>
                <a:lnTo>
                  <a:pt x="948" y="1232"/>
                </a:lnTo>
                <a:lnTo>
                  <a:pt x="948" y="1232"/>
                </a:lnTo>
                <a:lnTo>
                  <a:pt x="948" y="1244"/>
                </a:lnTo>
                <a:lnTo>
                  <a:pt x="944" y="1254"/>
                </a:lnTo>
                <a:lnTo>
                  <a:pt x="940" y="1262"/>
                </a:lnTo>
                <a:lnTo>
                  <a:pt x="936" y="1268"/>
                </a:lnTo>
                <a:lnTo>
                  <a:pt x="922" y="1278"/>
                </a:lnTo>
                <a:lnTo>
                  <a:pt x="908" y="1286"/>
                </a:lnTo>
                <a:lnTo>
                  <a:pt x="894" y="1296"/>
                </a:lnTo>
                <a:lnTo>
                  <a:pt x="880" y="1306"/>
                </a:lnTo>
                <a:lnTo>
                  <a:pt x="876" y="1312"/>
                </a:lnTo>
                <a:lnTo>
                  <a:pt x="872" y="1320"/>
                </a:lnTo>
                <a:lnTo>
                  <a:pt x="870" y="1330"/>
                </a:lnTo>
                <a:lnTo>
                  <a:pt x="868" y="1342"/>
                </a:lnTo>
                <a:lnTo>
                  <a:pt x="868" y="1342"/>
                </a:lnTo>
                <a:lnTo>
                  <a:pt x="868" y="1342"/>
                </a:lnTo>
                <a:lnTo>
                  <a:pt x="868" y="1342"/>
                </a:lnTo>
                <a:lnTo>
                  <a:pt x="868" y="1346"/>
                </a:lnTo>
                <a:lnTo>
                  <a:pt x="868" y="1346"/>
                </a:lnTo>
                <a:lnTo>
                  <a:pt x="868" y="1348"/>
                </a:lnTo>
                <a:lnTo>
                  <a:pt x="868" y="1348"/>
                </a:lnTo>
                <a:lnTo>
                  <a:pt x="870" y="1350"/>
                </a:lnTo>
                <a:lnTo>
                  <a:pt x="870" y="1350"/>
                </a:lnTo>
                <a:lnTo>
                  <a:pt x="870" y="1352"/>
                </a:lnTo>
                <a:lnTo>
                  <a:pt x="870" y="1352"/>
                </a:lnTo>
                <a:lnTo>
                  <a:pt x="872" y="1354"/>
                </a:lnTo>
                <a:lnTo>
                  <a:pt x="872" y="1354"/>
                </a:lnTo>
                <a:lnTo>
                  <a:pt x="872" y="1354"/>
                </a:lnTo>
                <a:lnTo>
                  <a:pt x="872" y="1354"/>
                </a:lnTo>
                <a:lnTo>
                  <a:pt x="874" y="1356"/>
                </a:lnTo>
                <a:lnTo>
                  <a:pt x="874" y="1356"/>
                </a:lnTo>
                <a:lnTo>
                  <a:pt x="874" y="1358"/>
                </a:lnTo>
                <a:lnTo>
                  <a:pt x="874" y="1358"/>
                </a:lnTo>
                <a:lnTo>
                  <a:pt x="876" y="1360"/>
                </a:lnTo>
                <a:lnTo>
                  <a:pt x="876" y="1360"/>
                </a:lnTo>
                <a:lnTo>
                  <a:pt x="876" y="1360"/>
                </a:lnTo>
                <a:lnTo>
                  <a:pt x="876" y="1360"/>
                </a:lnTo>
                <a:lnTo>
                  <a:pt x="878" y="1362"/>
                </a:lnTo>
                <a:lnTo>
                  <a:pt x="878" y="1362"/>
                </a:lnTo>
                <a:lnTo>
                  <a:pt x="880" y="1364"/>
                </a:lnTo>
                <a:lnTo>
                  <a:pt x="880" y="1364"/>
                </a:lnTo>
                <a:lnTo>
                  <a:pt x="882" y="1366"/>
                </a:lnTo>
                <a:lnTo>
                  <a:pt x="882" y="1366"/>
                </a:lnTo>
                <a:lnTo>
                  <a:pt x="884" y="1368"/>
                </a:lnTo>
                <a:lnTo>
                  <a:pt x="884" y="1368"/>
                </a:lnTo>
                <a:lnTo>
                  <a:pt x="886" y="1368"/>
                </a:lnTo>
                <a:lnTo>
                  <a:pt x="886" y="1368"/>
                </a:lnTo>
                <a:lnTo>
                  <a:pt x="888" y="1370"/>
                </a:lnTo>
                <a:lnTo>
                  <a:pt x="888" y="1370"/>
                </a:lnTo>
                <a:lnTo>
                  <a:pt x="890" y="1372"/>
                </a:lnTo>
                <a:lnTo>
                  <a:pt x="890" y="1372"/>
                </a:lnTo>
                <a:lnTo>
                  <a:pt x="892" y="1372"/>
                </a:lnTo>
                <a:lnTo>
                  <a:pt x="892" y="1372"/>
                </a:lnTo>
                <a:lnTo>
                  <a:pt x="894" y="1374"/>
                </a:lnTo>
                <a:lnTo>
                  <a:pt x="894" y="1374"/>
                </a:lnTo>
                <a:lnTo>
                  <a:pt x="896" y="1374"/>
                </a:lnTo>
                <a:lnTo>
                  <a:pt x="896" y="1374"/>
                </a:lnTo>
                <a:lnTo>
                  <a:pt x="898" y="1376"/>
                </a:lnTo>
                <a:lnTo>
                  <a:pt x="898" y="1376"/>
                </a:lnTo>
                <a:lnTo>
                  <a:pt x="902" y="1378"/>
                </a:lnTo>
                <a:lnTo>
                  <a:pt x="902" y="1378"/>
                </a:lnTo>
                <a:lnTo>
                  <a:pt x="902" y="1378"/>
                </a:lnTo>
                <a:lnTo>
                  <a:pt x="902" y="1378"/>
                </a:lnTo>
                <a:lnTo>
                  <a:pt x="914" y="1382"/>
                </a:lnTo>
                <a:lnTo>
                  <a:pt x="940" y="1382"/>
                </a:lnTo>
                <a:lnTo>
                  <a:pt x="940" y="1382"/>
                </a:lnTo>
                <a:lnTo>
                  <a:pt x="934" y="1382"/>
                </a:lnTo>
                <a:lnTo>
                  <a:pt x="1198" y="1386"/>
                </a:lnTo>
                <a:lnTo>
                  <a:pt x="1322" y="1172"/>
                </a:lnTo>
                <a:lnTo>
                  <a:pt x="1322" y="1172"/>
                </a:lnTo>
                <a:lnTo>
                  <a:pt x="1326" y="1150"/>
                </a:lnTo>
                <a:lnTo>
                  <a:pt x="1330" y="1126"/>
                </a:lnTo>
                <a:lnTo>
                  <a:pt x="1328" y="1114"/>
                </a:lnTo>
                <a:lnTo>
                  <a:pt x="1326" y="1104"/>
                </a:lnTo>
                <a:lnTo>
                  <a:pt x="1322" y="1094"/>
                </a:lnTo>
                <a:lnTo>
                  <a:pt x="1316" y="1088"/>
                </a:lnTo>
                <a:lnTo>
                  <a:pt x="1316" y="1088"/>
                </a:lnTo>
                <a:lnTo>
                  <a:pt x="1304" y="1084"/>
                </a:lnTo>
                <a:lnTo>
                  <a:pt x="1294" y="1080"/>
                </a:lnTo>
                <a:lnTo>
                  <a:pt x="1286" y="1080"/>
                </a:lnTo>
                <a:lnTo>
                  <a:pt x="1278" y="1082"/>
                </a:lnTo>
                <a:lnTo>
                  <a:pt x="1262" y="1086"/>
                </a:lnTo>
                <a:lnTo>
                  <a:pt x="1248" y="1096"/>
                </a:lnTo>
                <a:lnTo>
                  <a:pt x="1232" y="1104"/>
                </a:lnTo>
                <a:lnTo>
                  <a:pt x="1218" y="1110"/>
                </a:lnTo>
                <a:lnTo>
                  <a:pt x="1208" y="1110"/>
                </a:lnTo>
                <a:lnTo>
                  <a:pt x="1200" y="1110"/>
                </a:lnTo>
                <a:lnTo>
                  <a:pt x="1190" y="1108"/>
                </a:lnTo>
                <a:lnTo>
                  <a:pt x="1180" y="1102"/>
                </a:lnTo>
                <a:lnTo>
                  <a:pt x="1180" y="1102"/>
                </a:lnTo>
                <a:lnTo>
                  <a:pt x="1170" y="1096"/>
                </a:lnTo>
                <a:lnTo>
                  <a:pt x="1164" y="1088"/>
                </a:lnTo>
                <a:lnTo>
                  <a:pt x="1158" y="1080"/>
                </a:lnTo>
                <a:lnTo>
                  <a:pt x="1154" y="1070"/>
                </a:lnTo>
                <a:lnTo>
                  <a:pt x="1152" y="1060"/>
                </a:lnTo>
                <a:lnTo>
                  <a:pt x="1150" y="1048"/>
                </a:lnTo>
                <a:lnTo>
                  <a:pt x="1150" y="1024"/>
                </a:lnTo>
                <a:lnTo>
                  <a:pt x="1154" y="998"/>
                </a:lnTo>
                <a:lnTo>
                  <a:pt x="1162" y="974"/>
                </a:lnTo>
                <a:lnTo>
                  <a:pt x="1170" y="954"/>
                </a:lnTo>
                <a:lnTo>
                  <a:pt x="1180" y="936"/>
                </a:lnTo>
                <a:lnTo>
                  <a:pt x="1180" y="936"/>
                </a:lnTo>
                <a:lnTo>
                  <a:pt x="1190" y="920"/>
                </a:lnTo>
                <a:lnTo>
                  <a:pt x="1204" y="902"/>
                </a:lnTo>
                <a:lnTo>
                  <a:pt x="1220" y="884"/>
                </a:lnTo>
                <a:lnTo>
                  <a:pt x="1240" y="868"/>
                </a:lnTo>
                <a:lnTo>
                  <a:pt x="1260" y="856"/>
                </a:lnTo>
                <a:lnTo>
                  <a:pt x="1272" y="850"/>
                </a:lnTo>
                <a:lnTo>
                  <a:pt x="1282" y="848"/>
                </a:lnTo>
                <a:lnTo>
                  <a:pt x="1292" y="846"/>
                </a:lnTo>
                <a:lnTo>
                  <a:pt x="1304" y="846"/>
                </a:lnTo>
                <a:lnTo>
                  <a:pt x="1314" y="848"/>
                </a:lnTo>
                <a:lnTo>
                  <a:pt x="1324" y="854"/>
                </a:lnTo>
                <a:lnTo>
                  <a:pt x="1324" y="854"/>
                </a:lnTo>
                <a:lnTo>
                  <a:pt x="1334" y="860"/>
                </a:lnTo>
                <a:lnTo>
                  <a:pt x="1340" y="868"/>
                </a:lnTo>
                <a:lnTo>
                  <a:pt x="1346" y="874"/>
                </a:lnTo>
                <a:lnTo>
                  <a:pt x="1348" y="882"/>
                </a:lnTo>
                <a:lnTo>
                  <a:pt x="1350" y="900"/>
                </a:lnTo>
                <a:lnTo>
                  <a:pt x="1350" y="916"/>
                </a:lnTo>
                <a:lnTo>
                  <a:pt x="1350" y="932"/>
                </a:lnTo>
                <a:lnTo>
                  <a:pt x="1354" y="948"/>
                </a:lnTo>
                <a:lnTo>
                  <a:pt x="1358" y="956"/>
                </a:lnTo>
                <a:lnTo>
                  <a:pt x="1362" y="964"/>
                </a:lnTo>
                <a:lnTo>
                  <a:pt x="1370" y="972"/>
                </a:lnTo>
                <a:lnTo>
                  <a:pt x="1380" y="978"/>
                </a:lnTo>
                <a:lnTo>
                  <a:pt x="1380" y="978"/>
                </a:lnTo>
                <a:lnTo>
                  <a:pt x="1388" y="980"/>
                </a:lnTo>
                <a:lnTo>
                  <a:pt x="1398" y="980"/>
                </a:lnTo>
                <a:lnTo>
                  <a:pt x="1408" y="976"/>
                </a:lnTo>
                <a:lnTo>
                  <a:pt x="1418" y="972"/>
                </a:lnTo>
                <a:lnTo>
                  <a:pt x="1438" y="958"/>
                </a:lnTo>
                <a:lnTo>
                  <a:pt x="1456" y="942"/>
                </a:lnTo>
                <a:lnTo>
                  <a:pt x="1598" y="696"/>
                </a:lnTo>
                <a:lnTo>
                  <a:pt x="1436" y="418"/>
                </a:lnTo>
                <a:lnTo>
                  <a:pt x="1436" y="418"/>
                </a:lnTo>
                <a:lnTo>
                  <a:pt x="1434" y="400"/>
                </a:lnTo>
                <a:lnTo>
                  <a:pt x="1432" y="382"/>
                </a:lnTo>
                <a:lnTo>
                  <a:pt x="1432" y="382"/>
                </a:lnTo>
                <a:lnTo>
                  <a:pt x="1432" y="370"/>
                </a:lnTo>
                <a:lnTo>
                  <a:pt x="1434" y="358"/>
                </a:lnTo>
                <a:lnTo>
                  <a:pt x="1440" y="348"/>
                </a:lnTo>
                <a:lnTo>
                  <a:pt x="1446" y="342"/>
                </a:lnTo>
                <a:lnTo>
                  <a:pt x="1446" y="342"/>
                </a:lnTo>
                <a:lnTo>
                  <a:pt x="1456" y="338"/>
                </a:lnTo>
                <a:lnTo>
                  <a:pt x="1466" y="334"/>
                </a:lnTo>
                <a:lnTo>
                  <a:pt x="1476" y="334"/>
                </a:lnTo>
                <a:lnTo>
                  <a:pt x="1484" y="334"/>
                </a:lnTo>
                <a:lnTo>
                  <a:pt x="1500" y="340"/>
                </a:lnTo>
                <a:lnTo>
                  <a:pt x="1514" y="348"/>
                </a:lnTo>
                <a:lnTo>
                  <a:pt x="1528" y="358"/>
                </a:lnTo>
                <a:lnTo>
                  <a:pt x="1544" y="364"/>
                </a:lnTo>
                <a:lnTo>
                  <a:pt x="1552" y="364"/>
                </a:lnTo>
                <a:lnTo>
                  <a:pt x="1562" y="364"/>
                </a:lnTo>
                <a:lnTo>
                  <a:pt x="1572" y="362"/>
                </a:lnTo>
                <a:lnTo>
                  <a:pt x="1582" y="356"/>
                </a:lnTo>
                <a:lnTo>
                  <a:pt x="1582" y="356"/>
                </a:lnTo>
                <a:lnTo>
                  <a:pt x="1590" y="352"/>
                </a:lnTo>
                <a:lnTo>
                  <a:pt x="1596" y="346"/>
                </a:lnTo>
                <a:lnTo>
                  <a:pt x="1600" y="340"/>
                </a:lnTo>
                <a:lnTo>
                  <a:pt x="1604" y="332"/>
                </a:lnTo>
                <a:lnTo>
                  <a:pt x="1610" y="316"/>
                </a:lnTo>
                <a:lnTo>
                  <a:pt x="1612" y="296"/>
                </a:lnTo>
                <a:lnTo>
                  <a:pt x="1612" y="296"/>
                </a:lnTo>
                <a:lnTo>
                  <a:pt x="1608" y="268"/>
                </a:lnTo>
                <a:lnTo>
                  <a:pt x="1602" y="242"/>
                </a:lnTo>
                <a:lnTo>
                  <a:pt x="1592" y="218"/>
                </a:lnTo>
                <a:lnTo>
                  <a:pt x="1582" y="198"/>
                </a:lnTo>
                <a:lnTo>
                  <a:pt x="1582" y="198"/>
                </a:lnTo>
                <a:lnTo>
                  <a:pt x="1572" y="182"/>
                </a:lnTo>
                <a:lnTo>
                  <a:pt x="1558" y="164"/>
                </a:lnTo>
                <a:lnTo>
                  <a:pt x="1542" y="146"/>
                </a:lnTo>
                <a:lnTo>
                  <a:pt x="1522" y="130"/>
                </a:lnTo>
                <a:lnTo>
                  <a:pt x="1500" y="116"/>
                </a:lnTo>
                <a:lnTo>
                  <a:pt x="1490" y="112"/>
                </a:lnTo>
                <a:lnTo>
                  <a:pt x="1480" y="108"/>
                </a:lnTo>
                <a:lnTo>
                  <a:pt x="1468" y="108"/>
                </a:lnTo>
                <a:lnTo>
                  <a:pt x="1458" y="108"/>
                </a:lnTo>
                <a:lnTo>
                  <a:pt x="1448" y="110"/>
                </a:lnTo>
                <a:lnTo>
                  <a:pt x="1438" y="116"/>
                </a:lnTo>
                <a:lnTo>
                  <a:pt x="1438" y="116"/>
                </a:lnTo>
                <a:lnTo>
                  <a:pt x="1430" y="120"/>
                </a:lnTo>
                <a:lnTo>
                  <a:pt x="1424" y="126"/>
                </a:lnTo>
                <a:lnTo>
                  <a:pt x="1416" y="138"/>
                </a:lnTo>
                <a:lnTo>
                  <a:pt x="1412" y="150"/>
                </a:lnTo>
                <a:lnTo>
                  <a:pt x="1410" y="164"/>
                </a:lnTo>
                <a:lnTo>
                  <a:pt x="1410" y="164"/>
                </a:lnTo>
                <a:lnTo>
                  <a:pt x="1412" y="182"/>
                </a:lnTo>
                <a:lnTo>
                  <a:pt x="1412" y="182"/>
                </a:lnTo>
                <a:lnTo>
                  <a:pt x="1410" y="198"/>
                </a:lnTo>
                <a:lnTo>
                  <a:pt x="1408" y="212"/>
                </a:lnTo>
                <a:lnTo>
                  <a:pt x="1404" y="220"/>
                </a:lnTo>
                <a:lnTo>
                  <a:pt x="1398" y="226"/>
                </a:lnTo>
                <a:lnTo>
                  <a:pt x="1392" y="234"/>
                </a:lnTo>
                <a:lnTo>
                  <a:pt x="1382" y="240"/>
                </a:lnTo>
                <a:lnTo>
                  <a:pt x="1382" y="240"/>
                </a:lnTo>
                <a:lnTo>
                  <a:pt x="1376" y="242"/>
                </a:lnTo>
                <a:lnTo>
                  <a:pt x="1368" y="242"/>
                </a:lnTo>
                <a:lnTo>
                  <a:pt x="1360" y="240"/>
                </a:lnTo>
                <a:lnTo>
                  <a:pt x="1352" y="238"/>
                </a:lnTo>
                <a:lnTo>
                  <a:pt x="1334" y="228"/>
                </a:lnTo>
                <a:lnTo>
                  <a:pt x="1320" y="216"/>
                </a:lnTo>
                <a:lnTo>
                  <a:pt x="1198" y="0"/>
                </a:lnTo>
                <a:lnTo>
                  <a:pt x="400" y="0"/>
                </a:lnTo>
                <a:lnTo>
                  <a:pt x="0" y="694"/>
                </a:lnTo>
                <a:lnTo>
                  <a:pt x="398" y="1384"/>
                </a:lnTo>
                <a:lnTo>
                  <a:pt x="400" y="1382"/>
                </a:lnTo>
                <a:lnTo>
                  <a:pt x="674" y="1382"/>
                </a:lnTo>
                <a:close/>
              </a:path>
            </a:pathLst>
          </a:custGeom>
          <a:solidFill>
            <a:srgbClr val="FFFFB9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soft" dir="t">
              <a:rot lat="0" lon="0" rev="0"/>
            </a:lightRig>
          </a:scene3d>
          <a:sp3d prstMaterial="metal">
            <a:bevelT w="1143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E2FAD"/>
              </a:solidFill>
              <a:cs typeface="Arial" charset="0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BD62F9E6-4A0C-464F-B771-E499C2D8215E}"/>
              </a:ext>
            </a:extLst>
          </p:cNvPr>
          <p:cNvSpPr>
            <a:spLocks/>
          </p:cNvSpPr>
          <p:nvPr/>
        </p:nvSpPr>
        <p:spPr bwMode="auto">
          <a:xfrm>
            <a:off x="7758824" y="3352800"/>
            <a:ext cx="2349219" cy="1598717"/>
          </a:xfrm>
          <a:custGeom>
            <a:avLst/>
            <a:gdLst>
              <a:gd name="T0" fmla="*/ 908 w 1600"/>
              <a:gd name="T1" fmla="*/ 4 h 1382"/>
              <a:gd name="T2" fmla="*/ 892 w 1600"/>
              <a:gd name="T3" fmla="*/ 10 h 1382"/>
              <a:gd name="T4" fmla="*/ 884 w 1600"/>
              <a:gd name="T5" fmla="*/ 14 h 1382"/>
              <a:gd name="T6" fmla="*/ 876 w 1600"/>
              <a:gd name="T7" fmla="*/ 18 h 1382"/>
              <a:gd name="T8" fmla="*/ 870 w 1600"/>
              <a:gd name="T9" fmla="*/ 22 h 1382"/>
              <a:gd name="T10" fmla="*/ 862 w 1600"/>
              <a:gd name="T11" fmla="*/ 28 h 1382"/>
              <a:gd name="T12" fmla="*/ 858 w 1600"/>
              <a:gd name="T13" fmla="*/ 34 h 1382"/>
              <a:gd name="T14" fmla="*/ 856 w 1600"/>
              <a:gd name="T15" fmla="*/ 40 h 1382"/>
              <a:gd name="T16" fmla="*/ 854 w 1600"/>
              <a:gd name="T17" fmla="*/ 46 h 1382"/>
              <a:gd name="T18" fmla="*/ 856 w 1600"/>
              <a:gd name="T19" fmla="*/ 58 h 1382"/>
              <a:gd name="T20" fmla="*/ 856 w 1600"/>
              <a:gd name="T21" fmla="*/ 64 h 1382"/>
              <a:gd name="T22" fmla="*/ 866 w 1600"/>
              <a:gd name="T23" fmla="*/ 82 h 1382"/>
              <a:gd name="T24" fmla="*/ 906 w 1600"/>
              <a:gd name="T25" fmla="*/ 110 h 1382"/>
              <a:gd name="T26" fmla="*/ 914 w 1600"/>
              <a:gd name="T27" fmla="*/ 114 h 1382"/>
              <a:gd name="T28" fmla="*/ 924 w 1600"/>
              <a:gd name="T29" fmla="*/ 124 h 1382"/>
              <a:gd name="T30" fmla="*/ 928 w 1600"/>
              <a:gd name="T31" fmla="*/ 130 h 1382"/>
              <a:gd name="T32" fmla="*/ 934 w 1600"/>
              <a:gd name="T33" fmla="*/ 146 h 1382"/>
              <a:gd name="T34" fmla="*/ 934 w 1600"/>
              <a:gd name="T35" fmla="*/ 156 h 1382"/>
              <a:gd name="T36" fmla="*/ 910 w 1600"/>
              <a:gd name="T37" fmla="*/ 204 h 1382"/>
              <a:gd name="T38" fmla="*/ 790 w 1600"/>
              <a:gd name="T39" fmla="*/ 240 h 1382"/>
              <a:gd name="T40" fmla="*/ 680 w 1600"/>
              <a:gd name="T41" fmla="*/ 210 h 1382"/>
              <a:gd name="T42" fmla="*/ 646 w 1600"/>
              <a:gd name="T43" fmla="*/ 156 h 1382"/>
              <a:gd name="T44" fmla="*/ 648 w 1600"/>
              <a:gd name="T45" fmla="*/ 148 h 1382"/>
              <a:gd name="T46" fmla="*/ 650 w 1600"/>
              <a:gd name="T47" fmla="*/ 138 h 1382"/>
              <a:gd name="T48" fmla="*/ 656 w 1600"/>
              <a:gd name="T49" fmla="*/ 124 h 1382"/>
              <a:gd name="T50" fmla="*/ 662 w 1600"/>
              <a:gd name="T51" fmla="*/ 118 h 1382"/>
              <a:gd name="T52" fmla="*/ 672 w 1600"/>
              <a:gd name="T53" fmla="*/ 110 h 1382"/>
              <a:gd name="T54" fmla="*/ 702 w 1600"/>
              <a:gd name="T55" fmla="*/ 92 h 1382"/>
              <a:gd name="T56" fmla="*/ 724 w 1600"/>
              <a:gd name="T57" fmla="*/ 64 h 1382"/>
              <a:gd name="T58" fmla="*/ 726 w 1600"/>
              <a:gd name="T59" fmla="*/ 58 h 1382"/>
              <a:gd name="T60" fmla="*/ 726 w 1600"/>
              <a:gd name="T61" fmla="*/ 46 h 1382"/>
              <a:gd name="T62" fmla="*/ 726 w 1600"/>
              <a:gd name="T63" fmla="*/ 40 h 1382"/>
              <a:gd name="T64" fmla="*/ 722 w 1600"/>
              <a:gd name="T65" fmla="*/ 34 h 1382"/>
              <a:gd name="T66" fmla="*/ 718 w 1600"/>
              <a:gd name="T67" fmla="*/ 28 h 1382"/>
              <a:gd name="T68" fmla="*/ 710 w 1600"/>
              <a:gd name="T69" fmla="*/ 22 h 1382"/>
              <a:gd name="T70" fmla="*/ 704 w 1600"/>
              <a:gd name="T71" fmla="*/ 18 h 1382"/>
              <a:gd name="T72" fmla="*/ 696 w 1600"/>
              <a:gd name="T73" fmla="*/ 14 h 1382"/>
              <a:gd name="T74" fmla="*/ 688 w 1600"/>
              <a:gd name="T75" fmla="*/ 10 h 1382"/>
              <a:gd name="T76" fmla="*/ 674 w 1600"/>
              <a:gd name="T77" fmla="*/ 4 h 1382"/>
              <a:gd name="T78" fmla="*/ 402 w 1600"/>
              <a:gd name="T79" fmla="*/ 2 h 1382"/>
              <a:gd name="T80" fmla="*/ 262 w 1600"/>
              <a:gd name="T81" fmla="*/ 300 h 1382"/>
              <a:gd name="T82" fmla="*/ 302 w 1600"/>
              <a:gd name="T83" fmla="*/ 322 h 1382"/>
              <a:gd name="T84" fmla="*/ 380 w 1600"/>
              <a:gd name="T85" fmla="*/ 292 h 1382"/>
              <a:gd name="T86" fmla="*/ 424 w 1600"/>
              <a:gd name="T87" fmla="*/ 314 h 1382"/>
              <a:gd name="T88" fmla="*/ 434 w 1600"/>
              <a:gd name="T89" fmla="*/ 404 h 1382"/>
              <a:gd name="T90" fmla="*/ 384 w 1600"/>
              <a:gd name="T91" fmla="*/ 500 h 1382"/>
              <a:gd name="T92" fmla="*/ 296 w 1600"/>
              <a:gd name="T93" fmla="*/ 556 h 1382"/>
              <a:gd name="T94" fmla="*/ 248 w 1600"/>
              <a:gd name="T95" fmla="*/ 534 h 1382"/>
              <a:gd name="T96" fmla="*/ 234 w 1600"/>
              <a:gd name="T97" fmla="*/ 454 h 1382"/>
              <a:gd name="T98" fmla="*/ 202 w 1600"/>
              <a:gd name="T99" fmla="*/ 422 h 1382"/>
              <a:gd name="T100" fmla="*/ 4 w 1600"/>
              <a:gd name="T101" fmla="*/ 690 h 1382"/>
              <a:gd name="T102" fmla="*/ 146 w 1600"/>
              <a:gd name="T103" fmla="*/ 930 h 1382"/>
              <a:gd name="T104" fmla="*/ 198 w 1600"/>
              <a:gd name="T105" fmla="*/ 954 h 1382"/>
              <a:gd name="T106" fmla="*/ 228 w 1600"/>
              <a:gd name="T107" fmla="*/ 922 h 1382"/>
              <a:gd name="T108" fmla="*/ 242 w 1600"/>
              <a:gd name="T109" fmla="*/ 842 h 1382"/>
              <a:gd name="T110" fmla="*/ 286 w 1600"/>
              <a:gd name="T111" fmla="*/ 820 h 1382"/>
              <a:gd name="T112" fmla="*/ 372 w 1600"/>
              <a:gd name="T113" fmla="*/ 866 h 1382"/>
              <a:gd name="T114" fmla="*/ 424 w 1600"/>
              <a:gd name="T115" fmla="*/ 948 h 1382"/>
              <a:gd name="T116" fmla="*/ 428 w 1600"/>
              <a:gd name="T117" fmla="*/ 1054 h 1382"/>
              <a:gd name="T118" fmla="*/ 376 w 1600"/>
              <a:gd name="T119" fmla="*/ 1084 h 1382"/>
              <a:gd name="T120" fmla="*/ 308 w 1600"/>
              <a:gd name="T121" fmla="*/ 1056 h 1382"/>
              <a:gd name="T122" fmla="*/ 264 w 1600"/>
              <a:gd name="T123" fmla="*/ 1068 h 1382"/>
              <a:gd name="T124" fmla="*/ 402 w 1600"/>
              <a:gd name="T125" fmla="*/ 1382 h 1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00" h="1382">
                <a:moveTo>
                  <a:pt x="1200" y="2"/>
                </a:moveTo>
                <a:lnTo>
                  <a:pt x="912" y="2"/>
                </a:lnTo>
                <a:lnTo>
                  <a:pt x="912" y="2"/>
                </a:lnTo>
                <a:lnTo>
                  <a:pt x="912" y="2"/>
                </a:lnTo>
                <a:lnTo>
                  <a:pt x="912" y="2"/>
                </a:lnTo>
                <a:lnTo>
                  <a:pt x="908" y="4"/>
                </a:lnTo>
                <a:lnTo>
                  <a:pt x="908" y="4"/>
                </a:lnTo>
                <a:lnTo>
                  <a:pt x="906" y="4"/>
                </a:lnTo>
                <a:lnTo>
                  <a:pt x="906" y="4"/>
                </a:lnTo>
                <a:lnTo>
                  <a:pt x="894" y="8"/>
                </a:lnTo>
                <a:lnTo>
                  <a:pt x="894" y="8"/>
                </a:lnTo>
                <a:lnTo>
                  <a:pt x="892" y="10"/>
                </a:lnTo>
                <a:lnTo>
                  <a:pt x="892" y="10"/>
                </a:lnTo>
                <a:lnTo>
                  <a:pt x="890" y="10"/>
                </a:lnTo>
                <a:lnTo>
                  <a:pt x="890" y="10"/>
                </a:lnTo>
                <a:lnTo>
                  <a:pt x="886" y="12"/>
                </a:lnTo>
                <a:lnTo>
                  <a:pt x="886" y="12"/>
                </a:lnTo>
                <a:lnTo>
                  <a:pt x="884" y="14"/>
                </a:lnTo>
                <a:lnTo>
                  <a:pt x="884" y="14"/>
                </a:lnTo>
                <a:lnTo>
                  <a:pt x="882" y="14"/>
                </a:lnTo>
                <a:lnTo>
                  <a:pt x="882" y="14"/>
                </a:lnTo>
                <a:lnTo>
                  <a:pt x="880" y="16"/>
                </a:lnTo>
                <a:lnTo>
                  <a:pt x="880" y="16"/>
                </a:lnTo>
                <a:lnTo>
                  <a:pt x="876" y="18"/>
                </a:lnTo>
                <a:lnTo>
                  <a:pt x="876" y="18"/>
                </a:lnTo>
                <a:lnTo>
                  <a:pt x="874" y="18"/>
                </a:lnTo>
                <a:lnTo>
                  <a:pt x="874" y="18"/>
                </a:lnTo>
                <a:lnTo>
                  <a:pt x="870" y="22"/>
                </a:lnTo>
                <a:lnTo>
                  <a:pt x="870" y="22"/>
                </a:lnTo>
                <a:lnTo>
                  <a:pt x="870" y="22"/>
                </a:lnTo>
                <a:lnTo>
                  <a:pt x="870" y="22"/>
                </a:lnTo>
                <a:lnTo>
                  <a:pt x="866" y="26"/>
                </a:lnTo>
                <a:lnTo>
                  <a:pt x="866" y="26"/>
                </a:lnTo>
                <a:lnTo>
                  <a:pt x="864" y="26"/>
                </a:lnTo>
                <a:lnTo>
                  <a:pt x="864" y="26"/>
                </a:lnTo>
                <a:lnTo>
                  <a:pt x="862" y="28"/>
                </a:lnTo>
                <a:lnTo>
                  <a:pt x="862" y="28"/>
                </a:lnTo>
                <a:lnTo>
                  <a:pt x="862" y="30"/>
                </a:lnTo>
                <a:lnTo>
                  <a:pt x="862" y="30"/>
                </a:lnTo>
                <a:lnTo>
                  <a:pt x="860" y="32"/>
                </a:lnTo>
                <a:lnTo>
                  <a:pt x="860" y="32"/>
                </a:lnTo>
                <a:lnTo>
                  <a:pt x="858" y="34"/>
                </a:lnTo>
                <a:lnTo>
                  <a:pt x="858" y="34"/>
                </a:lnTo>
                <a:lnTo>
                  <a:pt x="856" y="36"/>
                </a:lnTo>
                <a:lnTo>
                  <a:pt x="856" y="36"/>
                </a:lnTo>
                <a:lnTo>
                  <a:pt x="856" y="38"/>
                </a:lnTo>
                <a:lnTo>
                  <a:pt x="856" y="38"/>
                </a:lnTo>
                <a:lnTo>
                  <a:pt x="856" y="40"/>
                </a:lnTo>
                <a:lnTo>
                  <a:pt x="856" y="40"/>
                </a:lnTo>
                <a:lnTo>
                  <a:pt x="854" y="42"/>
                </a:lnTo>
                <a:lnTo>
                  <a:pt x="854" y="42"/>
                </a:lnTo>
                <a:lnTo>
                  <a:pt x="854" y="46"/>
                </a:lnTo>
                <a:lnTo>
                  <a:pt x="854" y="46"/>
                </a:lnTo>
                <a:lnTo>
                  <a:pt x="854" y="46"/>
                </a:lnTo>
                <a:lnTo>
                  <a:pt x="854" y="46"/>
                </a:lnTo>
                <a:lnTo>
                  <a:pt x="854" y="52"/>
                </a:lnTo>
                <a:lnTo>
                  <a:pt x="854" y="52"/>
                </a:lnTo>
                <a:lnTo>
                  <a:pt x="854" y="54"/>
                </a:lnTo>
                <a:lnTo>
                  <a:pt x="854" y="54"/>
                </a:lnTo>
                <a:lnTo>
                  <a:pt x="856" y="58"/>
                </a:lnTo>
                <a:lnTo>
                  <a:pt x="856" y="58"/>
                </a:lnTo>
                <a:lnTo>
                  <a:pt x="856" y="60"/>
                </a:lnTo>
                <a:lnTo>
                  <a:pt x="856" y="60"/>
                </a:lnTo>
                <a:lnTo>
                  <a:pt x="856" y="64"/>
                </a:lnTo>
                <a:lnTo>
                  <a:pt x="856" y="64"/>
                </a:lnTo>
                <a:lnTo>
                  <a:pt x="856" y="64"/>
                </a:lnTo>
                <a:lnTo>
                  <a:pt x="856" y="64"/>
                </a:lnTo>
                <a:lnTo>
                  <a:pt x="858" y="70"/>
                </a:lnTo>
                <a:lnTo>
                  <a:pt x="858" y="70"/>
                </a:lnTo>
                <a:lnTo>
                  <a:pt x="858" y="70"/>
                </a:lnTo>
                <a:lnTo>
                  <a:pt x="862" y="76"/>
                </a:lnTo>
                <a:lnTo>
                  <a:pt x="866" y="82"/>
                </a:lnTo>
                <a:lnTo>
                  <a:pt x="878" y="92"/>
                </a:lnTo>
                <a:lnTo>
                  <a:pt x="890" y="100"/>
                </a:lnTo>
                <a:lnTo>
                  <a:pt x="904" y="108"/>
                </a:lnTo>
                <a:lnTo>
                  <a:pt x="904" y="108"/>
                </a:lnTo>
                <a:lnTo>
                  <a:pt x="906" y="110"/>
                </a:lnTo>
                <a:lnTo>
                  <a:pt x="906" y="110"/>
                </a:lnTo>
                <a:lnTo>
                  <a:pt x="908" y="110"/>
                </a:lnTo>
                <a:lnTo>
                  <a:pt x="908" y="110"/>
                </a:lnTo>
                <a:lnTo>
                  <a:pt x="912" y="114"/>
                </a:lnTo>
                <a:lnTo>
                  <a:pt x="912" y="114"/>
                </a:lnTo>
                <a:lnTo>
                  <a:pt x="914" y="114"/>
                </a:lnTo>
                <a:lnTo>
                  <a:pt x="914" y="114"/>
                </a:lnTo>
                <a:lnTo>
                  <a:pt x="918" y="118"/>
                </a:lnTo>
                <a:lnTo>
                  <a:pt x="918" y="118"/>
                </a:lnTo>
                <a:lnTo>
                  <a:pt x="920" y="120"/>
                </a:lnTo>
                <a:lnTo>
                  <a:pt x="920" y="120"/>
                </a:lnTo>
                <a:lnTo>
                  <a:pt x="924" y="124"/>
                </a:lnTo>
                <a:lnTo>
                  <a:pt x="924" y="124"/>
                </a:lnTo>
                <a:lnTo>
                  <a:pt x="924" y="124"/>
                </a:lnTo>
                <a:lnTo>
                  <a:pt x="924" y="124"/>
                </a:lnTo>
                <a:lnTo>
                  <a:pt x="928" y="130"/>
                </a:lnTo>
                <a:lnTo>
                  <a:pt x="928" y="130"/>
                </a:lnTo>
                <a:lnTo>
                  <a:pt x="928" y="130"/>
                </a:lnTo>
                <a:lnTo>
                  <a:pt x="928" y="130"/>
                </a:lnTo>
                <a:lnTo>
                  <a:pt x="930" y="138"/>
                </a:lnTo>
                <a:lnTo>
                  <a:pt x="930" y="138"/>
                </a:lnTo>
                <a:lnTo>
                  <a:pt x="932" y="138"/>
                </a:lnTo>
                <a:lnTo>
                  <a:pt x="932" y="138"/>
                </a:lnTo>
                <a:lnTo>
                  <a:pt x="934" y="146"/>
                </a:lnTo>
                <a:lnTo>
                  <a:pt x="934" y="146"/>
                </a:lnTo>
                <a:lnTo>
                  <a:pt x="934" y="148"/>
                </a:lnTo>
                <a:lnTo>
                  <a:pt x="934" y="148"/>
                </a:lnTo>
                <a:lnTo>
                  <a:pt x="934" y="156"/>
                </a:lnTo>
                <a:lnTo>
                  <a:pt x="934" y="156"/>
                </a:lnTo>
                <a:lnTo>
                  <a:pt x="934" y="156"/>
                </a:lnTo>
                <a:lnTo>
                  <a:pt x="934" y="156"/>
                </a:lnTo>
                <a:lnTo>
                  <a:pt x="934" y="156"/>
                </a:lnTo>
                <a:lnTo>
                  <a:pt x="934" y="168"/>
                </a:lnTo>
                <a:lnTo>
                  <a:pt x="930" y="178"/>
                </a:lnTo>
                <a:lnTo>
                  <a:pt x="926" y="188"/>
                </a:lnTo>
                <a:lnTo>
                  <a:pt x="918" y="196"/>
                </a:lnTo>
                <a:lnTo>
                  <a:pt x="910" y="204"/>
                </a:lnTo>
                <a:lnTo>
                  <a:pt x="902" y="210"/>
                </a:lnTo>
                <a:lnTo>
                  <a:pt x="880" y="222"/>
                </a:lnTo>
                <a:lnTo>
                  <a:pt x="856" y="230"/>
                </a:lnTo>
                <a:lnTo>
                  <a:pt x="832" y="236"/>
                </a:lnTo>
                <a:lnTo>
                  <a:pt x="810" y="240"/>
                </a:lnTo>
                <a:lnTo>
                  <a:pt x="790" y="240"/>
                </a:lnTo>
                <a:lnTo>
                  <a:pt x="790" y="240"/>
                </a:lnTo>
                <a:lnTo>
                  <a:pt x="770" y="240"/>
                </a:lnTo>
                <a:lnTo>
                  <a:pt x="748" y="236"/>
                </a:lnTo>
                <a:lnTo>
                  <a:pt x="724" y="230"/>
                </a:lnTo>
                <a:lnTo>
                  <a:pt x="700" y="222"/>
                </a:lnTo>
                <a:lnTo>
                  <a:pt x="680" y="210"/>
                </a:lnTo>
                <a:lnTo>
                  <a:pt x="670" y="204"/>
                </a:lnTo>
                <a:lnTo>
                  <a:pt x="662" y="196"/>
                </a:lnTo>
                <a:lnTo>
                  <a:pt x="656" y="188"/>
                </a:lnTo>
                <a:lnTo>
                  <a:pt x="650" y="178"/>
                </a:lnTo>
                <a:lnTo>
                  <a:pt x="648" y="168"/>
                </a:lnTo>
                <a:lnTo>
                  <a:pt x="646" y="156"/>
                </a:lnTo>
                <a:lnTo>
                  <a:pt x="646" y="156"/>
                </a:lnTo>
                <a:lnTo>
                  <a:pt x="646" y="156"/>
                </a:lnTo>
                <a:lnTo>
                  <a:pt x="646" y="156"/>
                </a:lnTo>
                <a:lnTo>
                  <a:pt x="646" y="156"/>
                </a:lnTo>
                <a:lnTo>
                  <a:pt x="648" y="148"/>
                </a:lnTo>
                <a:lnTo>
                  <a:pt x="648" y="148"/>
                </a:lnTo>
                <a:lnTo>
                  <a:pt x="648" y="146"/>
                </a:lnTo>
                <a:lnTo>
                  <a:pt x="648" y="146"/>
                </a:lnTo>
                <a:lnTo>
                  <a:pt x="650" y="138"/>
                </a:lnTo>
                <a:lnTo>
                  <a:pt x="650" y="138"/>
                </a:lnTo>
                <a:lnTo>
                  <a:pt x="650" y="138"/>
                </a:lnTo>
                <a:lnTo>
                  <a:pt x="650" y="138"/>
                </a:lnTo>
                <a:lnTo>
                  <a:pt x="652" y="130"/>
                </a:lnTo>
                <a:lnTo>
                  <a:pt x="652" y="130"/>
                </a:lnTo>
                <a:lnTo>
                  <a:pt x="652" y="130"/>
                </a:lnTo>
                <a:lnTo>
                  <a:pt x="652" y="130"/>
                </a:lnTo>
                <a:lnTo>
                  <a:pt x="656" y="124"/>
                </a:lnTo>
                <a:lnTo>
                  <a:pt x="656" y="124"/>
                </a:lnTo>
                <a:lnTo>
                  <a:pt x="656" y="124"/>
                </a:lnTo>
                <a:lnTo>
                  <a:pt x="656" y="124"/>
                </a:lnTo>
                <a:lnTo>
                  <a:pt x="660" y="120"/>
                </a:lnTo>
                <a:lnTo>
                  <a:pt x="660" y="120"/>
                </a:lnTo>
                <a:lnTo>
                  <a:pt x="662" y="118"/>
                </a:lnTo>
                <a:lnTo>
                  <a:pt x="662" y="118"/>
                </a:lnTo>
                <a:lnTo>
                  <a:pt x="666" y="114"/>
                </a:lnTo>
                <a:lnTo>
                  <a:pt x="666" y="114"/>
                </a:lnTo>
                <a:lnTo>
                  <a:pt x="668" y="114"/>
                </a:lnTo>
                <a:lnTo>
                  <a:pt x="668" y="114"/>
                </a:lnTo>
                <a:lnTo>
                  <a:pt x="672" y="110"/>
                </a:lnTo>
                <a:lnTo>
                  <a:pt x="672" y="110"/>
                </a:lnTo>
                <a:lnTo>
                  <a:pt x="674" y="110"/>
                </a:lnTo>
                <a:lnTo>
                  <a:pt x="674" y="110"/>
                </a:lnTo>
                <a:lnTo>
                  <a:pt x="676" y="108"/>
                </a:lnTo>
                <a:lnTo>
                  <a:pt x="676" y="108"/>
                </a:lnTo>
                <a:lnTo>
                  <a:pt x="690" y="100"/>
                </a:lnTo>
                <a:lnTo>
                  <a:pt x="702" y="92"/>
                </a:lnTo>
                <a:lnTo>
                  <a:pt x="714" y="82"/>
                </a:lnTo>
                <a:lnTo>
                  <a:pt x="718" y="76"/>
                </a:lnTo>
                <a:lnTo>
                  <a:pt x="722" y="70"/>
                </a:lnTo>
                <a:lnTo>
                  <a:pt x="722" y="70"/>
                </a:lnTo>
                <a:lnTo>
                  <a:pt x="724" y="64"/>
                </a:lnTo>
                <a:lnTo>
                  <a:pt x="724" y="64"/>
                </a:lnTo>
                <a:lnTo>
                  <a:pt x="724" y="64"/>
                </a:lnTo>
                <a:lnTo>
                  <a:pt x="724" y="64"/>
                </a:lnTo>
                <a:lnTo>
                  <a:pt x="724" y="60"/>
                </a:lnTo>
                <a:lnTo>
                  <a:pt x="724" y="60"/>
                </a:lnTo>
                <a:lnTo>
                  <a:pt x="726" y="58"/>
                </a:lnTo>
                <a:lnTo>
                  <a:pt x="726" y="58"/>
                </a:lnTo>
                <a:lnTo>
                  <a:pt x="726" y="54"/>
                </a:lnTo>
                <a:lnTo>
                  <a:pt x="726" y="54"/>
                </a:lnTo>
                <a:lnTo>
                  <a:pt x="726" y="52"/>
                </a:lnTo>
                <a:lnTo>
                  <a:pt x="726" y="52"/>
                </a:lnTo>
                <a:lnTo>
                  <a:pt x="726" y="46"/>
                </a:lnTo>
                <a:lnTo>
                  <a:pt x="726" y="46"/>
                </a:lnTo>
                <a:lnTo>
                  <a:pt x="726" y="46"/>
                </a:lnTo>
                <a:lnTo>
                  <a:pt x="726" y="46"/>
                </a:lnTo>
                <a:lnTo>
                  <a:pt x="726" y="42"/>
                </a:lnTo>
                <a:lnTo>
                  <a:pt x="726" y="42"/>
                </a:lnTo>
                <a:lnTo>
                  <a:pt x="726" y="40"/>
                </a:lnTo>
                <a:lnTo>
                  <a:pt x="726" y="40"/>
                </a:lnTo>
                <a:lnTo>
                  <a:pt x="724" y="38"/>
                </a:lnTo>
                <a:lnTo>
                  <a:pt x="724" y="38"/>
                </a:lnTo>
                <a:lnTo>
                  <a:pt x="724" y="36"/>
                </a:lnTo>
                <a:lnTo>
                  <a:pt x="724" y="36"/>
                </a:lnTo>
                <a:lnTo>
                  <a:pt x="722" y="34"/>
                </a:lnTo>
                <a:lnTo>
                  <a:pt x="722" y="34"/>
                </a:lnTo>
                <a:lnTo>
                  <a:pt x="722" y="32"/>
                </a:lnTo>
                <a:lnTo>
                  <a:pt x="722" y="32"/>
                </a:lnTo>
                <a:lnTo>
                  <a:pt x="720" y="30"/>
                </a:lnTo>
                <a:lnTo>
                  <a:pt x="720" y="30"/>
                </a:lnTo>
                <a:lnTo>
                  <a:pt x="718" y="28"/>
                </a:lnTo>
                <a:lnTo>
                  <a:pt x="718" y="28"/>
                </a:lnTo>
                <a:lnTo>
                  <a:pt x="716" y="26"/>
                </a:lnTo>
                <a:lnTo>
                  <a:pt x="716" y="26"/>
                </a:lnTo>
                <a:lnTo>
                  <a:pt x="714" y="26"/>
                </a:lnTo>
                <a:lnTo>
                  <a:pt x="714" y="26"/>
                </a:lnTo>
                <a:lnTo>
                  <a:pt x="710" y="22"/>
                </a:lnTo>
                <a:lnTo>
                  <a:pt x="710" y="22"/>
                </a:lnTo>
                <a:lnTo>
                  <a:pt x="710" y="22"/>
                </a:lnTo>
                <a:lnTo>
                  <a:pt x="710" y="22"/>
                </a:lnTo>
                <a:lnTo>
                  <a:pt x="706" y="18"/>
                </a:lnTo>
                <a:lnTo>
                  <a:pt x="706" y="18"/>
                </a:lnTo>
                <a:lnTo>
                  <a:pt x="704" y="18"/>
                </a:lnTo>
                <a:lnTo>
                  <a:pt x="704" y="18"/>
                </a:lnTo>
                <a:lnTo>
                  <a:pt x="702" y="16"/>
                </a:lnTo>
                <a:lnTo>
                  <a:pt x="702" y="16"/>
                </a:lnTo>
                <a:lnTo>
                  <a:pt x="700" y="14"/>
                </a:lnTo>
                <a:lnTo>
                  <a:pt x="700" y="14"/>
                </a:lnTo>
                <a:lnTo>
                  <a:pt x="696" y="14"/>
                </a:lnTo>
                <a:lnTo>
                  <a:pt x="696" y="14"/>
                </a:lnTo>
                <a:lnTo>
                  <a:pt x="694" y="12"/>
                </a:lnTo>
                <a:lnTo>
                  <a:pt x="694" y="12"/>
                </a:lnTo>
                <a:lnTo>
                  <a:pt x="692" y="10"/>
                </a:lnTo>
                <a:lnTo>
                  <a:pt x="692" y="10"/>
                </a:lnTo>
                <a:lnTo>
                  <a:pt x="688" y="10"/>
                </a:lnTo>
                <a:lnTo>
                  <a:pt x="688" y="10"/>
                </a:lnTo>
                <a:lnTo>
                  <a:pt x="686" y="8"/>
                </a:lnTo>
                <a:lnTo>
                  <a:pt x="686" y="8"/>
                </a:lnTo>
                <a:lnTo>
                  <a:pt x="674" y="4"/>
                </a:lnTo>
                <a:lnTo>
                  <a:pt x="674" y="4"/>
                </a:lnTo>
                <a:lnTo>
                  <a:pt x="674" y="4"/>
                </a:lnTo>
                <a:lnTo>
                  <a:pt x="674" y="4"/>
                </a:lnTo>
                <a:lnTo>
                  <a:pt x="668" y="2"/>
                </a:lnTo>
                <a:lnTo>
                  <a:pt x="668" y="2"/>
                </a:lnTo>
                <a:lnTo>
                  <a:pt x="668" y="2"/>
                </a:lnTo>
                <a:lnTo>
                  <a:pt x="402" y="2"/>
                </a:lnTo>
                <a:lnTo>
                  <a:pt x="402" y="2"/>
                </a:lnTo>
                <a:lnTo>
                  <a:pt x="402" y="2"/>
                </a:lnTo>
                <a:lnTo>
                  <a:pt x="264" y="238"/>
                </a:lnTo>
                <a:lnTo>
                  <a:pt x="264" y="238"/>
                </a:lnTo>
                <a:lnTo>
                  <a:pt x="260" y="260"/>
                </a:lnTo>
                <a:lnTo>
                  <a:pt x="260" y="282"/>
                </a:lnTo>
                <a:lnTo>
                  <a:pt x="260" y="292"/>
                </a:lnTo>
                <a:lnTo>
                  <a:pt x="262" y="300"/>
                </a:lnTo>
                <a:lnTo>
                  <a:pt x="268" y="308"/>
                </a:lnTo>
                <a:lnTo>
                  <a:pt x="274" y="314"/>
                </a:lnTo>
                <a:lnTo>
                  <a:pt x="274" y="314"/>
                </a:lnTo>
                <a:lnTo>
                  <a:pt x="284" y="318"/>
                </a:lnTo>
                <a:lnTo>
                  <a:pt x="294" y="322"/>
                </a:lnTo>
                <a:lnTo>
                  <a:pt x="302" y="322"/>
                </a:lnTo>
                <a:lnTo>
                  <a:pt x="312" y="322"/>
                </a:lnTo>
                <a:lnTo>
                  <a:pt x="326" y="316"/>
                </a:lnTo>
                <a:lnTo>
                  <a:pt x="342" y="308"/>
                </a:lnTo>
                <a:lnTo>
                  <a:pt x="356" y="298"/>
                </a:lnTo>
                <a:lnTo>
                  <a:pt x="372" y="292"/>
                </a:lnTo>
                <a:lnTo>
                  <a:pt x="380" y="292"/>
                </a:lnTo>
                <a:lnTo>
                  <a:pt x="388" y="292"/>
                </a:lnTo>
                <a:lnTo>
                  <a:pt x="398" y="294"/>
                </a:lnTo>
                <a:lnTo>
                  <a:pt x="408" y="300"/>
                </a:lnTo>
                <a:lnTo>
                  <a:pt x="408" y="300"/>
                </a:lnTo>
                <a:lnTo>
                  <a:pt x="418" y="306"/>
                </a:lnTo>
                <a:lnTo>
                  <a:pt x="424" y="314"/>
                </a:lnTo>
                <a:lnTo>
                  <a:pt x="430" y="322"/>
                </a:lnTo>
                <a:lnTo>
                  <a:pt x="434" y="332"/>
                </a:lnTo>
                <a:lnTo>
                  <a:pt x="438" y="344"/>
                </a:lnTo>
                <a:lnTo>
                  <a:pt x="438" y="354"/>
                </a:lnTo>
                <a:lnTo>
                  <a:pt x="438" y="380"/>
                </a:lnTo>
                <a:lnTo>
                  <a:pt x="434" y="404"/>
                </a:lnTo>
                <a:lnTo>
                  <a:pt x="426" y="428"/>
                </a:lnTo>
                <a:lnTo>
                  <a:pt x="418" y="448"/>
                </a:lnTo>
                <a:lnTo>
                  <a:pt x="410" y="466"/>
                </a:lnTo>
                <a:lnTo>
                  <a:pt x="410" y="466"/>
                </a:lnTo>
                <a:lnTo>
                  <a:pt x="398" y="482"/>
                </a:lnTo>
                <a:lnTo>
                  <a:pt x="384" y="500"/>
                </a:lnTo>
                <a:lnTo>
                  <a:pt x="368" y="518"/>
                </a:lnTo>
                <a:lnTo>
                  <a:pt x="348" y="534"/>
                </a:lnTo>
                <a:lnTo>
                  <a:pt x="328" y="548"/>
                </a:lnTo>
                <a:lnTo>
                  <a:pt x="318" y="552"/>
                </a:lnTo>
                <a:lnTo>
                  <a:pt x="306" y="554"/>
                </a:lnTo>
                <a:lnTo>
                  <a:pt x="296" y="556"/>
                </a:lnTo>
                <a:lnTo>
                  <a:pt x="284" y="556"/>
                </a:lnTo>
                <a:lnTo>
                  <a:pt x="274" y="554"/>
                </a:lnTo>
                <a:lnTo>
                  <a:pt x="264" y="548"/>
                </a:lnTo>
                <a:lnTo>
                  <a:pt x="264" y="548"/>
                </a:lnTo>
                <a:lnTo>
                  <a:pt x="256" y="542"/>
                </a:lnTo>
                <a:lnTo>
                  <a:pt x="248" y="534"/>
                </a:lnTo>
                <a:lnTo>
                  <a:pt x="244" y="528"/>
                </a:lnTo>
                <a:lnTo>
                  <a:pt x="240" y="520"/>
                </a:lnTo>
                <a:lnTo>
                  <a:pt x="238" y="504"/>
                </a:lnTo>
                <a:lnTo>
                  <a:pt x="238" y="486"/>
                </a:lnTo>
                <a:lnTo>
                  <a:pt x="238" y="470"/>
                </a:lnTo>
                <a:lnTo>
                  <a:pt x="234" y="454"/>
                </a:lnTo>
                <a:lnTo>
                  <a:pt x="232" y="446"/>
                </a:lnTo>
                <a:lnTo>
                  <a:pt x="226" y="438"/>
                </a:lnTo>
                <a:lnTo>
                  <a:pt x="218" y="430"/>
                </a:lnTo>
                <a:lnTo>
                  <a:pt x="210" y="424"/>
                </a:lnTo>
                <a:lnTo>
                  <a:pt x="210" y="424"/>
                </a:lnTo>
                <a:lnTo>
                  <a:pt x="202" y="422"/>
                </a:lnTo>
                <a:lnTo>
                  <a:pt x="194" y="422"/>
                </a:lnTo>
                <a:lnTo>
                  <a:pt x="184" y="424"/>
                </a:lnTo>
                <a:lnTo>
                  <a:pt x="174" y="428"/>
                </a:lnTo>
                <a:lnTo>
                  <a:pt x="156" y="440"/>
                </a:lnTo>
                <a:lnTo>
                  <a:pt x="140" y="454"/>
                </a:lnTo>
                <a:lnTo>
                  <a:pt x="4" y="690"/>
                </a:lnTo>
                <a:lnTo>
                  <a:pt x="0" y="690"/>
                </a:lnTo>
                <a:lnTo>
                  <a:pt x="2" y="694"/>
                </a:lnTo>
                <a:lnTo>
                  <a:pt x="4" y="694"/>
                </a:lnTo>
                <a:lnTo>
                  <a:pt x="132" y="918"/>
                </a:lnTo>
                <a:lnTo>
                  <a:pt x="132" y="918"/>
                </a:lnTo>
                <a:lnTo>
                  <a:pt x="146" y="930"/>
                </a:lnTo>
                <a:lnTo>
                  <a:pt x="160" y="942"/>
                </a:lnTo>
                <a:lnTo>
                  <a:pt x="176" y="950"/>
                </a:lnTo>
                <a:lnTo>
                  <a:pt x="184" y="954"/>
                </a:lnTo>
                <a:lnTo>
                  <a:pt x="192" y="954"/>
                </a:lnTo>
                <a:lnTo>
                  <a:pt x="192" y="954"/>
                </a:lnTo>
                <a:lnTo>
                  <a:pt x="198" y="954"/>
                </a:lnTo>
                <a:lnTo>
                  <a:pt x="202" y="952"/>
                </a:lnTo>
                <a:lnTo>
                  <a:pt x="202" y="952"/>
                </a:lnTo>
                <a:lnTo>
                  <a:pt x="212" y="944"/>
                </a:lnTo>
                <a:lnTo>
                  <a:pt x="220" y="938"/>
                </a:lnTo>
                <a:lnTo>
                  <a:pt x="224" y="930"/>
                </a:lnTo>
                <a:lnTo>
                  <a:pt x="228" y="922"/>
                </a:lnTo>
                <a:lnTo>
                  <a:pt x="230" y="906"/>
                </a:lnTo>
                <a:lnTo>
                  <a:pt x="230" y="890"/>
                </a:lnTo>
                <a:lnTo>
                  <a:pt x="230" y="872"/>
                </a:lnTo>
                <a:lnTo>
                  <a:pt x="234" y="856"/>
                </a:lnTo>
                <a:lnTo>
                  <a:pt x="236" y="848"/>
                </a:lnTo>
                <a:lnTo>
                  <a:pt x="242" y="842"/>
                </a:lnTo>
                <a:lnTo>
                  <a:pt x="248" y="834"/>
                </a:lnTo>
                <a:lnTo>
                  <a:pt x="258" y="828"/>
                </a:lnTo>
                <a:lnTo>
                  <a:pt x="258" y="828"/>
                </a:lnTo>
                <a:lnTo>
                  <a:pt x="272" y="822"/>
                </a:lnTo>
                <a:lnTo>
                  <a:pt x="286" y="820"/>
                </a:lnTo>
                <a:lnTo>
                  <a:pt x="286" y="820"/>
                </a:lnTo>
                <a:lnTo>
                  <a:pt x="296" y="820"/>
                </a:lnTo>
                <a:lnTo>
                  <a:pt x="304" y="822"/>
                </a:lnTo>
                <a:lnTo>
                  <a:pt x="322" y="828"/>
                </a:lnTo>
                <a:lnTo>
                  <a:pt x="340" y="838"/>
                </a:lnTo>
                <a:lnTo>
                  <a:pt x="358" y="852"/>
                </a:lnTo>
                <a:lnTo>
                  <a:pt x="372" y="866"/>
                </a:lnTo>
                <a:lnTo>
                  <a:pt x="386" y="882"/>
                </a:lnTo>
                <a:lnTo>
                  <a:pt x="398" y="896"/>
                </a:lnTo>
                <a:lnTo>
                  <a:pt x="406" y="910"/>
                </a:lnTo>
                <a:lnTo>
                  <a:pt x="406" y="910"/>
                </a:lnTo>
                <a:lnTo>
                  <a:pt x="414" y="928"/>
                </a:lnTo>
                <a:lnTo>
                  <a:pt x="424" y="948"/>
                </a:lnTo>
                <a:lnTo>
                  <a:pt x="430" y="972"/>
                </a:lnTo>
                <a:lnTo>
                  <a:pt x="434" y="996"/>
                </a:lnTo>
                <a:lnTo>
                  <a:pt x="436" y="1022"/>
                </a:lnTo>
                <a:lnTo>
                  <a:pt x="434" y="1032"/>
                </a:lnTo>
                <a:lnTo>
                  <a:pt x="432" y="1044"/>
                </a:lnTo>
                <a:lnTo>
                  <a:pt x="428" y="1054"/>
                </a:lnTo>
                <a:lnTo>
                  <a:pt x="422" y="1062"/>
                </a:lnTo>
                <a:lnTo>
                  <a:pt x="414" y="1070"/>
                </a:lnTo>
                <a:lnTo>
                  <a:pt x="404" y="1076"/>
                </a:lnTo>
                <a:lnTo>
                  <a:pt x="404" y="1076"/>
                </a:lnTo>
                <a:lnTo>
                  <a:pt x="390" y="1082"/>
                </a:lnTo>
                <a:lnTo>
                  <a:pt x="376" y="1084"/>
                </a:lnTo>
                <a:lnTo>
                  <a:pt x="376" y="1084"/>
                </a:lnTo>
                <a:lnTo>
                  <a:pt x="366" y="1084"/>
                </a:lnTo>
                <a:lnTo>
                  <a:pt x="354" y="1080"/>
                </a:lnTo>
                <a:lnTo>
                  <a:pt x="336" y="1070"/>
                </a:lnTo>
                <a:lnTo>
                  <a:pt x="318" y="1060"/>
                </a:lnTo>
                <a:lnTo>
                  <a:pt x="308" y="1056"/>
                </a:lnTo>
                <a:lnTo>
                  <a:pt x="296" y="1054"/>
                </a:lnTo>
                <a:lnTo>
                  <a:pt x="296" y="1054"/>
                </a:lnTo>
                <a:lnTo>
                  <a:pt x="284" y="1056"/>
                </a:lnTo>
                <a:lnTo>
                  <a:pt x="270" y="1062"/>
                </a:lnTo>
                <a:lnTo>
                  <a:pt x="270" y="1062"/>
                </a:lnTo>
                <a:lnTo>
                  <a:pt x="264" y="1068"/>
                </a:lnTo>
                <a:lnTo>
                  <a:pt x="258" y="1076"/>
                </a:lnTo>
                <a:lnTo>
                  <a:pt x="256" y="1086"/>
                </a:lnTo>
                <a:lnTo>
                  <a:pt x="256" y="1096"/>
                </a:lnTo>
                <a:lnTo>
                  <a:pt x="258" y="1120"/>
                </a:lnTo>
                <a:lnTo>
                  <a:pt x="262" y="1142"/>
                </a:lnTo>
                <a:lnTo>
                  <a:pt x="402" y="1382"/>
                </a:lnTo>
                <a:lnTo>
                  <a:pt x="1200" y="1382"/>
                </a:lnTo>
                <a:lnTo>
                  <a:pt x="1600" y="690"/>
                </a:lnTo>
                <a:lnTo>
                  <a:pt x="1200" y="0"/>
                </a:lnTo>
                <a:lnTo>
                  <a:pt x="1200" y="0"/>
                </a:lnTo>
                <a:lnTo>
                  <a:pt x="1200" y="2"/>
                </a:lnTo>
                <a:close/>
              </a:path>
            </a:pathLst>
          </a:custGeom>
          <a:solidFill>
            <a:srgbClr val="99FFCC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soft" dir="t">
              <a:rot lat="0" lon="0" rev="0"/>
            </a:lightRig>
          </a:scene3d>
          <a:sp3d prstMaterial="metal">
            <a:bevelT w="114300"/>
          </a:sp3d>
        </p:spPr>
        <p:txBody>
          <a:bodyPr/>
          <a:lstStyle/>
          <a:p>
            <a:pPr>
              <a:defRPr/>
            </a:pPr>
            <a:endParaRPr lang="en-US" kern="0">
              <a:solidFill>
                <a:srgbClr val="0E2FAD"/>
              </a:solidFill>
              <a:cs typeface="Arial" charset="0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4BD12549-B94B-4FBD-ADD8-D3603EF1EFA1}"/>
              </a:ext>
            </a:extLst>
          </p:cNvPr>
          <p:cNvSpPr>
            <a:spLocks/>
          </p:cNvSpPr>
          <p:nvPr/>
        </p:nvSpPr>
        <p:spPr bwMode="auto">
          <a:xfrm>
            <a:off x="6015538" y="990600"/>
            <a:ext cx="2403807" cy="1604649"/>
          </a:xfrm>
          <a:custGeom>
            <a:avLst/>
            <a:gdLst>
              <a:gd name="T0" fmla="*/ 198 w 1636"/>
              <a:gd name="T1" fmla="*/ 906 h 1386"/>
              <a:gd name="T2" fmla="*/ 214 w 1636"/>
              <a:gd name="T3" fmla="*/ 868 h 1386"/>
              <a:gd name="T4" fmla="*/ 214 w 1636"/>
              <a:gd name="T5" fmla="*/ 834 h 1386"/>
              <a:gd name="T6" fmla="*/ 232 w 1636"/>
              <a:gd name="T7" fmla="*/ 800 h 1386"/>
              <a:gd name="T8" fmla="*/ 260 w 1636"/>
              <a:gd name="T9" fmla="*/ 786 h 1386"/>
              <a:gd name="T10" fmla="*/ 302 w 1636"/>
              <a:gd name="T11" fmla="*/ 794 h 1386"/>
              <a:gd name="T12" fmla="*/ 374 w 1636"/>
              <a:gd name="T13" fmla="*/ 860 h 1386"/>
              <a:gd name="T14" fmla="*/ 406 w 1636"/>
              <a:gd name="T15" fmla="*/ 924 h 1386"/>
              <a:gd name="T16" fmla="*/ 414 w 1636"/>
              <a:gd name="T17" fmla="*/ 982 h 1386"/>
              <a:gd name="T18" fmla="*/ 404 w 1636"/>
              <a:gd name="T19" fmla="*/ 1032 h 1386"/>
              <a:gd name="T20" fmla="*/ 384 w 1636"/>
              <a:gd name="T21" fmla="*/ 1050 h 1386"/>
              <a:gd name="T22" fmla="*/ 346 w 1636"/>
              <a:gd name="T23" fmla="*/ 1058 h 1386"/>
              <a:gd name="T24" fmla="*/ 286 w 1636"/>
              <a:gd name="T25" fmla="*/ 1028 h 1386"/>
              <a:gd name="T26" fmla="*/ 248 w 1636"/>
              <a:gd name="T27" fmla="*/ 1036 h 1386"/>
              <a:gd name="T28" fmla="*/ 236 w 1636"/>
              <a:gd name="T29" fmla="*/ 1058 h 1386"/>
              <a:gd name="T30" fmla="*/ 240 w 1636"/>
              <a:gd name="T31" fmla="*/ 1102 h 1386"/>
              <a:gd name="T32" fmla="*/ 400 w 1636"/>
              <a:gd name="T33" fmla="*/ 1382 h 1386"/>
              <a:gd name="T34" fmla="*/ 664 w 1636"/>
              <a:gd name="T35" fmla="*/ 1386 h 1386"/>
              <a:gd name="T36" fmla="*/ 726 w 1636"/>
              <a:gd name="T37" fmla="*/ 1356 h 1386"/>
              <a:gd name="T38" fmla="*/ 734 w 1636"/>
              <a:gd name="T39" fmla="*/ 1326 h 1386"/>
              <a:gd name="T40" fmla="*/ 710 w 1636"/>
              <a:gd name="T41" fmla="*/ 1290 h 1386"/>
              <a:gd name="T42" fmla="*/ 662 w 1636"/>
              <a:gd name="T43" fmla="*/ 1256 h 1386"/>
              <a:gd name="T44" fmla="*/ 654 w 1636"/>
              <a:gd name="T45" fmla="*/ 1228 h 1386"/>
              <a:gd name="T46" fmla="*/ 670 w 1636"/>
              <a:gd name="T47" fmla="*/ 1188 h 1386"/>
              <a:gd name="T48" fmla="*/ 732 w 1636"/>
              <a:gd name="T49" fmla="*/ 1154 h 1386"/>
              <a:gd name="T50" fmla="*/ 798 w 1636"/>
              <a:gd name="T51" fmla="*/ 1144 h 1386"/>
              <a:gd name="T52" fmla="*/ 888 w 1636"/>
              <a:gd name="T53" fmla="*/ 1162 h 1386"/>
              <a:gd name="T54" fmla="*/ 934 w 1636"/>
              <a:gd name="T55" fmla="*/ 1198 h 1386"/>
              <a:gd name="T56" fmla="*/ 942 w 1636"/>
              <a:gd name="T57" fmla="*/ 1228 h 1386"/>
              <a:gd name="T58" fmla="*/ 930 w 1636"/>
              <a:gd name="T59" fmla="*/ 1264 h 1386"/>
              <a:gd name="T60" fmla="*/ 874 w 1636"/>
              <a:gd name="T61" fmla="*/ 1302 h 1386"/>
              <a:gd name="T62" fmla="*/ 862 w 1636"/>
              <a:gd name="T63" fmla="*/ 1338 h 1386"/>
              <a:gd name="T64" fmla="*/ 878 w 1636"/>
              <a:gd name="T65" fmla="*/ 1362 h 1386"/>
              <a:gd name="T66" fmla="*/ 1194 w 1636"/>
              <a:gd name="T67" fmla="*/ 1386 h 1386"/>
              <a:gd name="T68" fmla="*/ 1202 w 1636"/>
              <a:gd name="T69" fmla="*/ 1378 h 1386"/>
              <a:gd name="T70" fmla="*/ 1340 w 1636"/>
              <a:gd name="T71" fmla="*/ 1138 h 1386"/>
              <a:gd name="T72" fmla="*/ 1394 w 1636"/>
              <a:gd name="T73" fmla="*/ 1104 h 1386"/>
              <a:gd name="T74" fmla="*/ 1420 w 1636"/>
              <a:gd name="T75" fmla="*/ 1114 h 1386"/>
              <a:gd name="T76" fmla="*/ 1438 w 1636"/>
              <a:gd name="T77" fmla="*/ 1152 h 1386"/>
              <a:gd name="T78" fmla="*/ 1444 w 1636"/>
              <a:gd name="T79" fmla="*/ 1210 h 1386"/>
              <a:gd name="T80" fmla="*/ 1466 w 1636"/>
              <a:gd name="T81" fmla="*/ 1232 h 1386"/>
              <a:gd name="T82" fmla="*/ 1506 w 1636"/>
              <a:gd name="T83" fmla="*/ 1238 h 1386"/>
              <a:gd name="T84" fmla="*/ 1568 w 1636"/>
              <a:gd name="T85" fmla="*/ 1202 h 1386"/>
              <a:gd name="T86" fmla="*/ 1610 w 1636"/>
              <a:gd name="T87" fmla="*/ 1150 h 1386"/>
              <a:gd name="T88" fmla="*/ 1632 w 1636"/>
              <a:gd name="T89" fmla="*/ 1094 h 1386"/>
              <a:gd name="T90" fmla="*/ 1634 w 1636"/>
              <a:gd name="T91" fmla="*/ 1026 h 1386"/>
              <a:gd name="T92" fmla="*/ 1606 w 1636"/>
              <a:gd name="T93" fmla="*/ 990 h 1386"/>
              <a:gd name="T94" fmla="*/ 1570 w 1636"/>
              <a:gd name="T95" fmla="*/ 984 h 1386"/>
              <a:gd name="T96" fmla="*/ 1510 w 1636"/>
              <a:gd name="T97" fmla="*/ 1012 h 1386"/>
              <a:gd name="T98" fmla="*/ 1472 w 1636"/>
              <a:gd name="T99" fmla="*/ 1004 h 1386"/>
              <a:gd name="T100" fmla="*/ 1458 w 1636"/>
              <a:gd name="T101" fmla="*/ 982 h 1386"/>
              <a:gd name="T102" fmla="*/ 1464 w 1636"/>
              <a:gd name="T103" fmla="*/ 926 h 1386"/>
              <a:gd name="T104" fmla="*/ 1582 w 1636"/>
              <a:gd name="T105" fmla="*/ 668 h 1386"/>
              <a:gd name="T106" fmla="*/ 322 w 1636"/>
              <a:gd name="T107" fmla="*/ 132 h 1386"/>
              <a:gd name="T108" fmla="*/ 132 w 1636"/>
              <a:gd name="T109" fmla="*/ 902 h 1386"/>
              <a:gd name="T110" fmla="*/ 176 w 1636"/>
              <a:gd name="T111" fmla="*/ 920 h 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636" h="1386">
                <a:moveTo>
                  <a:pt x="184" y="918"/>
                </a:moveTo>
                <a:lnTo>
                  <a:pt x="184" y="918"/>
                </a:lnTo>
                <a:lnTo>
                  <a:pt x="192" y="912"/>
                </a:lnTo>
                <a:lnTo>
                  <a:pt x="198" y="906"/>
                </a:lnTo>
                <a:lnTo>
                  <a:pt x="204" y="900"/>
                </a:lnTo>
                <a:lnTo>
                  <a:pt x="208" y="894"/>
                </a:lnTo>
                <a:lnTo>
                  <a:pt x="212" y="882"/>
                </a:lnTo>
                <a:lnTo>
                  <a:pt x="214" y="868"/>
                </a:lnTo>
                <a:lnTo>
                  <a:pt x="214" y="868"/>
                </a:lnTo>
                <a:lnTo>
                  <a:pt x="212" y="850"/>
                </a:lnTo>
                <a:lnTo>
                  <a:pt x="212" y="850"/>
                </a:lnTo>
                <a:lnTo>
                  <a:pt x="214" y="834"/>
                </a:lnTo>
                <a:lnTo>
                  <a:pt x="216" y="820"/>
                </a:lnTo>
                <a:lnTo>
                  <a:pt x="220" y="812"/>
                </a:lnTo>
                <a:lnTo>
                  <a:pt x="224" y="806"/>
                </a:lnTo>
                <a:lnTo>
                  <a:pt x="232" y="800"/>
                </a:lnTo>
                <a:lnTo>
                  <a:pt x="240" y="794"/>
                </a:lnTo>
                <a:lnTo>
                  <a:pt x="240" y="794"/>
                </a:lnTo>
                <a:lnTo>
                  <a:pt x="250" y="788"/>
                </a:lnTo>
                <a:lnTo>
                  <a:pt x="260" y="786"/>
                </a:lnTo>
                <a:lnTo>
                  <a:pt x="270" y="786"/>
                </a:lnTo>
                <a:lnTo>
                  <a:pt x="282" y="786"/>
                </a:lnTo>
                <a:lnTo>
                  <a:pt x="292" y="790"/>
                </a:lnTo>
                <a:lnTo>
                  <a:pt x="302" y="794"/>
                </a:lnTo>
                <a:lnTo>
                  <a:pt x="324" y="808"/>
                </a:lnTo>
                <a:lnTo>
                  <a:pt x="344" y="824"/>
                </a:lnTo>
                <a:lnTo>
                  <a:pt x="360" y="842"/>
                </a:lnTo>
                <a:lnTo>
                  <a:pt x="374" y="860"/>
                </a:lnTo>
                <a:lnTo>
                  <a:pt x="384" y="876"/>
                </a:lnTo>
                <a:lnTo>
                  <a:pt x="384" y="876"/>
                </a:lnTo>
                <a:lnTo>
                  <a:pt x="396" y="898"/>
                </a:lnTo>
                <a:lnTo>
                  <a:pt x="406" y="924"/>
                </a:lnTo>
                <a:lnTo>
                  <a:pt x="412" y="954"/>
                </a:lnTo>
                <a:lnTo>
                  <a:pt x="414" y="968"/>
                </a:lnTo>
                <a:lnTo>
                  <a:pt x="414" y="982"/>
                </a:lnTo>
                <a:lnTo>
                  <a:pt x="414" y="982"/>
                </a:lnTo>
                <a:lnTo>
                  <a:pt x="414" y="1004"/>
                </a:lnTo>
                <a:lnTo>
                  <a:pt x="412" y="1014"/>
                </a:lnTo>
                <a:lnTo>
                  <a:pt x="408" y="1022"/>
                </a:lnTo>
                <a:lnTo>
                  <a:pt x="404" y="1032"/>
                </a:lnTo>
                <a:lnTo>
                  <a:pt x="398" y="1038"/>
                </a:lnTo>
                <a:lnTo>
                  <a:pt x="392" y="1046"/>
                </a:lnTo>
                <a:lnTo>
                  <a:pt x="384" y="1050"/>
                </a:lnTo>
                <a:lnTo>
                  <a:pt x="384" y="1050"/>
                </a:lnTo>
                <a:lnTo>
                  <a:pt x="374" y="1056"/>
                </a:lnTo>
                <a:lnTo>
                  <a:pt x="364" y="1058"/>
                </a:lnTo>
                <a:lnTo>
                  <a:pt x="354" y="1058"/>
                </a:lnTo>
                <a:lnTo>
                  <a:pt x="346" y="1058"/>
                </a:lnTo>
                <a:lnTo>
                  <a:pt x="330" y="1052"/>
                </a:lnTo>
                <a:lnTo>
                  <a:pt x="316" y="1042"/>
                </a:lnTo>
                <a:lnTo>
                  <a:pt x="302" y="1034"/>
                </a:lnTo>
                <a:lnTo>
                  <a:pt x="286" y="1028"/>
                </a:lnTo>
                <a:lnTo>
                  <a:pt x="278" y="1028"/>
                </a:lnTo>
                <a:lnTo>
                  <a:pt x="268" y="1028"/>
                </a:lnTo>
                <a:lnTo>
                  <a:pt x="258" y="1032"/>
                </a:lnTo>
                <a:lnTo>
                  <a:pt x="248" y="1036"/>
                </a:lnTo>
                <a:lnTo>
                  <a:pt x="248" y="1036"/>
                </a:lnTo>
                <a:lnTo>
                  <a:pt x="242" y="1042"/>
                </a:lnTo>
                <a:lnTo>
                  <a:pt x="238" y="1048"/>
                </a:lnTo>
                <a:lnTo>
                  <a:pt x="236" y="1058"/>
                </a:lnTo>
                <a:lnTo>
                  <a:pt x="234" y="1068"/>
                </a:lnTo>
                <a:lnTo>
                  <a:pt x="234" y="1068"/>
                </a:lnTo>
                <a:lnTo>
                  <a:pt x="236" y="1086"/>
                </a:lnTo>
                <a:lnTo>
                  <a:pt x="240" y="1102"/>
                </a:lnTo>
                <a:lnTo>
                  <a:pt x="398" y="1378"/>
                </a:lnTo>
                <a:lnTo>
                  <a:pt x="402" y="1378"/>
                </a:lnTo>
                <a:lnTo>
                  <a:pt x="402" y="1380"/>
                </a:lnTo>
                <a:lnTo>
                  <a:pt x="400" y="1382"/>
                </a:lnTo>
                <a:lnTo>
                  <a:pt x="400" y="1382"/>
                </a:lnTo>
                <a:lnTo>
                  <a:pt x="402" y="1386"/>
                </a:lnTo>
                <a:lnTo>
                  <a:pt x="664" y="1386"/>
                </a:lnTo>
                <a:lnTo>
                  <a:pt x="664" y="1386"/>
                </a:lnTo>
                <a:lnTo>
                  <a:pt x="686" y="1380"/>
                </a:lnTo>
                <a:lnTo>
                  <a:pt x="708" y="1368"/>
                </a:lnTo>
                <a:lnTo>
                  <a:pt x="718" y="1362"/>
                </a:lnTo>
                <a:lnTo>
                  <a:pt x="726" y="1356"/>
                </a:lnTo>
                <a:lnTo>
                  <a:pt x="732" y="1346"/>
                </a:lnTo>
                <a:lnTo>
                  <a:pt x="734" y="1338"/>
                </a:lnTo>
                <a:lnTo>
                  <a:pt x="734" y="1338"/>
                </a:lnTo>
                <a:lnTo>
                  <a:pt x="734" y="1326"/>
                </a:lnTo>
                <a:lnTo>
                  <a:pt x="730" y="1316"/>
                </a:lnTo>
                <a:lnTo>
                  <a:pt x="728" y="1308"/>
                </a:lnTo>
                <a:lnTo>
                  <a:pt x="722" y="1302"/>
                </a:lnTo>
                <a:lnTo>
                  <a:pt x="710" y="1290"/>
                </a:lnTo>
                <a:lnTo>
                  <a:pt x="694" y="1282"/>
                </a:lnTo>
                <a:lnTo>
                  <a:pt x="680" y="1274"/>
                </a:lnTo>
                <a:lnTo>
                  <a:pt x="668" y="1264"/>
                </a:lnTo>
                <a:lnTo>
                  <a:pt x="662" y="1256"/>
                </a:lnTo>
                <a:lnTo>
                  <a:pt x="658" y="1248"/>
                </a:lnTo>
                <a:lnTo>
                  <a:pt x="656" y="1240"/>
                </a:lnTo>
                <a:lnTo>
                  <a:pt x="654" y="1228"/>
                </a:lnTo>
                <a:lnTo>
                  <a:pt x="654" y="1228"/>
                </a:lnTo>
                <a:lnTo>
                  <a:pt x="656" y="1216"/>
                </a:lnTo>
                <a:lnTo>
                  <a:pt x="658" y="1206"/>
                </a:lnTo>
                <a:lnTo>
                  <a:pt x="664" y="1198"/>
                </a:lnTo>
                <a:lnTo>
                  <a:pt x="670" y="1188"/>
                </a:lnTo>
                <a:lnTo>
                  <a:pt x="678" y="1180"/>
                </a:lnTo>
                <a:lnTo>
                  <a:pt x="688" y="1174"/>
                </a:lnTo>
                <a:lnTo>
                  <a:pt x="708" y="1162"/>
                </a:lnTo>
                <a:lnTo>
                  <a:pt x="732" y="1154"/>
                </a:lnTo>
                <a:lnTo>
                  <a:pt x="756" y="1148"/>
                </a:lnTo>
                <a:lnTo>
                  <a:pt x="780" y="1144"/>
                </a:lnTo>
                <a:lnTo>
                  <a:pt x="798" y="1144"/>
                </a:lnTo>
                <a:lnTo>
                  <a:pt x="798" y="1144"/>
                </a:lnTo>
                <a:lnTo>
                  <a:pt x="818" y="1144"/>
                </a:lnTo>
                <a:lnTo>
                  <a:pt x="840" y="1148"/>
                </a:lnTo>
                <a:lnTo>
                  <a:pt x="864" y="1154"/>
                </a:lnTo>
                <a:lnTo>
                  <a:pt x="888" y="1162"/>
                </a:lnTo>
                <a:lnTo>
                  <a:pt x="910" y="1174"/>
                </a:lnTo>
                <a:lnTo>
                  <a:pt x="918" y="1180"/>
                </a:lnTo>
                <a:lnTo>
                  <a:pt x="926" y="1188"/>
                </a:lnTo>
                <a:lnTo>
                  <a:pt x="934" y="1198"/>
                </a:lnTo>
                <a:lnTo>
                  <a:pt x="938" y="1206"/>
                </a:lnTo>
                <a:lnTo>
                  <a:pt x="942" y="1216"/>
                </a:lnTo>
                <a:lnTo>
                  <a:pt x="942" y="1228"/>
                </a:lnTo>
                <a:lnTo>
                  <a:pt x="942" y="1228"/>
                </a:lnTo>
                <a:lnTo>
                  <a:pt x="942" y="1240"/>
                </a:lnTo>
                <a:lnTo>
                  <a:pt x="938" y="1248"/>
                </a:lnTo>
                <a:lnTo>
                  <a:pt x="934" y="1256"/>
                </a:lnTo>
                <a:lnTo>
                  <a:pt x="930" y="1264"/>
                </a:lnTo>
                <a:lnTo>
                  <a:pt x="916" y="1274"/>
                </a:lnTo>
                <a:lnTo>
                  <a:pt x="902" y="1282"/>
                </a:lnTo>
                <a:lnTo>
                  <a:pt x="888" y="1290"/>
                </a:lnTo>
                <a:lnTo>
                  <a:pt x="874" y="1302"/>
                </a:lnTo>
                <a:lnTo>
                  <a:pt x="870" y="1308"/>
                </a:lnTo>
                <a:lnTo>
                  <a:pt x="866" y="1316"/>
                </a:lnTo>
                <a:lnTo>
                  <a:pt x="864" y="1326"/>
                </a:lnTo>
                <a:lnTo>
                  <a:pt x="862" y="1338"/>
                </a:lnTo>
                <a:lnTo>
                  <a:pt x="862" y="1338"/>
                </a:lnTo>
                <a:lnTo>
                  <a:pt x="864" y="1346"/>
                </a:lnTo>
                <a:lnTo>
                  <a:pt x="870" y="1356"/>
                </a:lnTo>
                <a:lnTo>
                  <a:pt x="878" y="1362"/>
                </a:lnTo>
                <a:lnTo>
                  <a:pt x="888" y="1368"/>
                </a:lnTo>
                <a:lnTo>
                  <a:pt x="912" y="1380"/>
                </a:lnTo>
                <a:lnTo>
                  <a:pt x="934" y="1386"/>
                </a:lnTo>
                <a:lnTo>
                  <a:pt x="1194" y="1386"/>
                </a:lnTo>
                <a:lnTo>
                  <a:pt x="1198" y="1380"/>
                </a:lnTo>
                <a:lnTo>
                  <a:pt x="1198" y="1380"/>
                </a:lnTo>
                <a:lnTo>
                  <a:pt x="1198" y="1378"/>
                </a:lnTo>
                <a:lnTo>
                  <a:pt x="1202" y="1378"/>
                </a:lnTo>
                <a:lnTo>
                  <a:pt x="1204" y="1372"/>
                </a:lnTo>
                <a:lnTo>
                  <a:pt x="1240" y="1310"/>
                </a:lnTo>
                <a:lnTo>
                  <a:pt x="1340" y="1138"/>
                </a:lnTo>
                <a:lnTo>
                  <a:pt x="1340" y="1138"/>
                </a:lnTo>
                <a:lnTo>
                  <a:pt x="1356" y="1124"/>
                </a:lnTo>
                <a:lnTo>
                  <a:pt x="1376" y="1112"/>
                </a:lnTo>
                <a:lnTo>
                  <a:pt x="1384" y="1108"/>
                </a:lnTo>
                <a:lnTo>
                  <a:pt x="1394" y="1104"/>
                </a:lnTo>
                <a:lnTo>
                  <a:pt x="1402" y="1104"/>
                </a:lnTo>
                <a:lnTo>
                  <a:pt x="1410" y="1108"/>
                </a:lnTo>
                <a:lnTo>
                  <a:pt x="1410" y="1108"/>
                </a:lnTo>
                <a:lnTo>
                  <a:pt x="1420" y="1114"/>
                </a:lnTo>
                <a:lnTo>
                  <a:pt x="1426" y="1122"/>
                </a:lnTo>
                <a:lnTo>
                  <a:pt x="1432" y="1128"/>
                </a:lnTo>
                <a:lnTo>
                  <a:pt x="1436" y="1136"/>
                </a:lnTo>
                <a:lnTo>
                  <a:pt x="1438" y="1152"/>
                </a:lnTo>
                <a:lnTo>
                  <a:pt x="1438" y="1170"/>
                </a:lnTo>
                <a:lnTo>
                  <a:pt x="1438" y="1186"/>
                </a:lnTo>
                <a:lnTo>
                  <a:pt x="1440" y="1202"/>
                </a:lnTo>
                <a:lnTo>
                  <a:pt x="1444" y="1210"/>
                </a:lnTo>
                <a:lnTo>
                  <a:pt x="1448" y="1218"/>
                </a:lnTo>
                <a:lnTo>
                  <a:pt x="1456" y="1226"/>
                </a:lnTo>
                <a:lnTo>
                  <a:pt x="1466" y="1232"/>
                </a:lnTo>
                <a:lnTo>
                  <a:pt x="1466" y="1232"/>
                </a:lnTo>
                <a:lnTo>
                  <a:pt x="1476" y="1236"/>
                </a:lnTo>
                <a:lnTo>
                  <a:pt x="1486" y="1240"/>
                </a:lnTo>
                <a:lnTo>
                  <a:pt x="1496" y="1240"/>
                </a:lnTo>
                <a:lnTo>
                  <a:pt x="1506" y="1238"/>
                </a:lnTo>
                <a:lnTo>
                  <a:pt x="1518" y="1234"/>
                </a:lnTo>
                <a:lnTo>
                  <a:pt x="1528" y="1230"/>
                </a:lnTo>
                <a:lnTo>
                  <a:pt x="1550" y="1218"/>
                </a:lnTo>
                <a:lnTo>
                  <a:pt x="1568" y="1202"/>
                </a:lnTo>
                <a:lnTo>
                  <a:pt x="1586" y="1184"/>
                </a:lnTo>
                <a:lnTo>
                  <a:pt x="1600" y="1166"/>
                </a:lnTo>
                <a:lnTo>
                  <a:pt x="1610" y="1150"/>
                </a:lnTo>
                <a:lnTo>
                  <a:pt x="1610" y="1150"/>
                </a:lnTo>
                <a:lnTo>
                  <a:pt x="1618" y="1132"/>
                </a:lnTo>
                <a:lnTo>
                  <a:pt x="1628" y="1112"/>
                </a:lnTo>
                <a:lnTo>
                  <a:pt x="1628" y="1112"/>
                </a:lnTo>
                <a:lnTo>
                  <a:pt x="1632" y="1094"/>
                </a:lnTo>
                <a:lnTo>
                  <a:pt x="1636" y="1076"/>
                </a:lnTo>
                <a:lnTo>
                  <a:pt x="1636" y="1060"/>
                </a:lnTo>
                <a:lnTo>
                  <a:pt x="1636" y="1042"/>
                </a:lnTo>
                <a:lnTo>
                  <a:pt x="1634" y="1026"/>
                </a:lnTo>
                <a:lnTo>
                  <a:pt x="1628" y="1012"/>
                </a:lnTo>
                <a:lnTo>
                  <a:pt x="1618" y="1000"/>
                </a:lnTo>
                <a:lnTo>
                  <a:pt x="1606" y="990"/>
                </a:lnTo>
                <a:lnTo>
                  <a:pt x="1606" y="990"/>
                </a:lnTo>
                <a:lnTo>
                  <a:pt x="1596" y="986"/>
                </a:lnTo>
                <a:lnTo>
                  <a:pt x="1586" y="984"/>
                </a:lnTo>
                <a:lnTo>
                  <a:pt x="1578" y="982"/>
                </a:lnTo>
                <a:lnTo>
                  <a:pt x="1570" y="984"/>
                </a:lnTo>
                <a:lnTo>
                  <a:pt x="1554" y="990"/>
                </a:lnTo>
                <a:lnTo>
                  <a:pt x="1540" y="998"/>
                </a:lnTo>
                <a:lnTo>
                  <a:pt x="1524" y="1006"/>
                </a:lnTo>
                <a:lnTo>
                  <a:pt x="1510" y="1012"/>
                </a:lnTo>
                <a:lnTo>
                  <a:pt x="1500" y="1014"/>
                </a:lnTo>
                <a:lnTo>
                  <a:pt x="1492" y="1012"/>
                </a:lnTo>
                <a:lnTo>
                  <a:pt x="1482" y="1010"/>
                </a:lnTo>
                <a:lnTo>
                  <a:pt x="1472" y="1004"/>
                </a:lnTo>
                <a:lnTo>
                  <a:pt x="1472" y="1004"/>
                </a:lnTo>
                <a:lnTo>
                  <a:pt x="1464" y="1000"/>
                </a:lnTo>
                <a:lnTo>
                  <a:pt x="1460" y="992"/>
                </a:lnTo>
                <a:lnTo>
                  <a:pt x="1458" y="982"/>
                </a:lnTo>
                <a:lnTo>
                  <a:pt x="1458" y="972"/>
                </a:lnTo>
                <a:lnTo>
                  <a:pt x="1458" y="950"/>
                </a:lnTo>
                <a:lnTo>
                  <a:pt x="1462" y="928"/>
                </a:lnTo>
                <a:lnTo>
                  <a:pt x="1464" y="926"/>
                </a:lnTo>
                <a:lnTo>
                  <a:pt x="1464" y="926"/>
                </a:lnTo>
                <a:lnTo>
                  <a:pt x="1466" y="920"/>
                </a:lnTo>
                <a:lnTo>
                  <a:pt x="1598" y="692"/>
                </a:lnTo>
                <a:lnTo>
                  <a:pt x="1582" y="668"/>
                </a:lnTo>
                <a:lnTo>
                  <a:pt x="1584" y="668"/>
                </a:lnTo>
                <a:lnTo>
                  <a:pt x="1198" y="0"/>
                </a:lnTo>
                <a:lnTo>
                  <a:pt x="398" y="0"/>
                </a:lnTo>
                <a:lnTo>
                  <a:pt x="322" y="132"/>
                </a:lnTo>
                <a:lnTo>
                  <a:pt x="0" y="690"/>
                </a:lnTo>
                <a:lnTo>
                  <a:pt x="116" y="888"/>
                </a:lnTo>
                <a:lnTo>
                  <a:pt x="116" y="888"/>
                </a:lnTo>
                <a:lnTo>
                  <a:pt x="132" y="902"/>
                </a:lnTo>
                <a:lnTo>
                  <a:pt x="150" y="914"/>
                </a:lnTo>
                <a:lnTo>
                  <a:pt x="160" y="918"/>
                </a:lnTo>
                <a:lnTo>
                  <a:pt x="168" y="920"/>
                </a:lnTo>
                <a:lnTo>
                  <a:pt x="176" y="920"/>
                </a:lnTo>
                <a:lnTo>
                  <a:pt x="184" y="918"/>
                </a:lnTo>
                <a:lnTo>
                  <a:pt x="184" y="918"/>
                </a:lnTo>
                <a:close/>
              </a:path>
            </a:pathLst>
          </a:custGeom>
          <a:solidFill>
            <a:srgbClr val="FFCC66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soft" dir="t">
              <a:rot lat="0" lon="0" rev="0"/>
            </a:lightRig>
          </a:scene3d>
          <a:sp3d prstMaterial="metal">
            <a:bevelT w="114300"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E2FAD"/>
              </a:solidFill>
              <a:cs typeface="Arial" charset="0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9EC96252-C326-473B-88EF-ECE69014CEA6}"/>
              </a:ext>
            </a:extLst>
          </p:cNvPr>
          <p:cNvSpPr>
            <a:spLocks/>
          </p:cNvSpPr>
          <p:nvPr/>
        </p:nvSpPr>
        <p:spPr bwMode="auto">
          <a:xfrm>
            <a:off x="7758824" y="1752600"/>
            <a:ext cx="2349219" cy="1879011"/>
          </a:xfrm>
          <a:custGeom>
            <a:avLst/>
            <a:gdLst>
              <a:gd name="T0" fmla="*/ 262 w 1600"/>
              <a:gd name="T1" fmla="*/ 260 h 1624"/>
              <a:gd name="T2" fmla="*/ 286 w 1600"/>
              <a:gd name="T3" fmla="*/ 316 h 1624"/>
              <a:gd name="T4" fmla="*/ 374 w 1600"/>
              <a:gd name="T5" fmla="*/ 290 h 1624"/>
              <a:gd name="T6" fmla="*/ 424 w 1600"/>
              <a:gd name="T7" fmla="*/ 306 h 1624"/>
              <a:gd name="T8" fmla="*/ 430 w 1600"/>
              <a:gd name="T9" fmla="*/ 426 h 1624"/>
              <a:gd name="T10" fmla="*/ 368 w 1600"/>
              <a:gd name="T11" fmla="*/ 524 h 1624"/>
              <a:gd name="T12" fmla="*/ 274 w 1600"/>
              <a:gd name="T13" fmla="*/ 558 h 1624"/>
              <a:gd name="T14" fmla="*/ 238 w 1600"/>
              <a:gd name="T15" fmla="*/ 508 h 1624"/>
              <a:gd name="T16" fmla="*/ 210 w 1600"/>
              <a:gd name="T17" fmla="*/ 430 h 1624"/>
              <a:gd name="T18" fmla="*/ 140 w 1600"/>
              <a:gd name="T19" fmla="*/ 460 h 1624"/>
              <a:gd name="T20" fmla="*/ 140 w 1600"/>
              <a:gd name="T21" fmla="*/ 934 h 1624"/>
              <a:gd name="T22" fmla="*/ 214 w 1600"/>
              <a:gd name="T23" fmla="*/ 968 h 1624"/>
              <a:gd name="T24" fmla="*/ 242 w 1600"/>
              <a:gd name="T25" fmla="*/ 906 h 1624"/>
              <a:gd name="T26" fmla="*/ 268 w 1600"/>
              <a:gd name="T27" fmla="*/ 844 h 1624"/>
              <a:gd name="T28" fmla="*/ 352 w 1600"/>
              <a:gd name="T29" fmla="*/ 858 h 1624"/>
              <a:gd name="T30" fmla="*/ 432 w 1600"/>
              <a:gd name="T31" fmla="*/ 964 h 1624"/>
              <a:gd name="T32" fmla="*/ 430 w 1600"/>
              <a:gd name="T33" fmla="*/ 1078 h 1624"/>
              <a:gd name="T34" fmla="*/ 376 w 1600"/>
              <a:gd name="T35" fmla="*/ 1100 h 1624"/>
              <a:gd name="T36" fmla="*/ 288 w 1600"/>
              <a:gd name="T37" fmla="*/ 1074 h 1624"/>
              <a:gd name="T38" fmla="*/ 266 w 1600"/>
              <a:gd name="T39" fmla="*/ 1136 h 1624"/>
              <a:gd name="T40" fmla="*/ 668 w 1600"/>
              <a:gd name="T41" fmla="*/ 1386 h 1624"/>
              <a:gd name="T42" fmla="*/ 686 w 1600"/>
              <a:gd name="T43" fmla="*/ 1392 h 1624"/>
              <a:gd name="T44" fmla="*/ 696 w 1600"/>
              <a:gd name="T45" fmla="*/ 1398 h 1624"/>
              <a:gd name="T46" fmla="*/ 704 w 1600"/>
              <a:gd name="T47" fmla="*/ 1402 h 1624"/>
              <a:gd name="T48" fmla="*/ 714 w 1600"/>
              <a:gd name="T49" fmla="*/ 1410 h 1624"/>
              <a:gd name="T50" fmla="*/ 720 w 1600"/>
              <a:gd name="T51" fmla="*/ 1414 h 1624"/>
              <a:gd name="T52" fmla="*/ 724 w 1600"/>
              <a:gd name="T53" fmla="*/ 1422 h 1624"/>
              <a:gd name="T54" fmla="*/ 726 w 1600"/>
              <a:gd name="T55" fmla="*/ 1430 h 1624"/>
              <a:gd name="T56" fmla="*/ 726 w 1600"/>
              <a:gd name="T57" fmla="*/ 1436 h 1624"/>
              <a:gd name="T58" fmla="*/ 724 w 1600"/>
              <a:gd name="T59" fmla="*/ 1448 h 1624"/>
              <a:gd name="T60" fmla="*/ 704 w 1600"/>
              <a:gd name="T61" fmla="*/ 1476 h 1624"/>
              <a:gd name="T62" fmla="*/ 672 w 1600"/>
              <a:gd name="T63" fmla="*/ 1494 h 1624"/>
              <a:gd name="T64" fmla="*/ 660 w 1600"/>
              <a:gd name="T65" fmla="*/ 1504 h 1624"/>
              <a:gd name="T66" fmla="*/ 652 w 1600"/>
              <a:gd name="T67" fmla="*/ 1514 h 1624"/>
              <a:gd name="T68" fmla="*/ 648 w 1600"/>
              <a:gd name="T69" fmla="*/ 1530 h 1624"/>
              <a:gd name="T70" fmla="*/ 650 w 1600"/>
              <a:gd name="T71" fmla="*/ 1562 h 1624"/>
              <a:gd name="T72" fmla="*/ 748 w 1600"/>
              <a:gd name="T73" fmla="*/ 1620 h 1624"/>
              <a:gd name="T74" fmla="*/ 880 w 1600"/>
              <a:gd name="T75" fmla="*/ 1606 h 1624"/>
              <a:gd name="T76" fmla="*/ 934 w 1600"/>
              <a:gd name="T77" fmla="*/ 1540 h 1624"/>
              <a:gd name="T78" fmla="*/ 932 w 1600"/>
              <a:gd name="T79" fmla="*/ 1522 h 1624"/>
              <a:gd name="T80" fmla="*/ 924 w 1600"/>
              <a:gd name="T81" fmla="*/ 1508 h 1624"/>
              <a:gd name="T82" fmla="*/ 918 w 1600"/>
              <a:gd name="T83" fmla="*/ 1502 h 1624"/>
              <a:gd name="T84" fmla="*/ 906 w 1600"/>
              <a:gd name="T85" fmla="*/ 1494 h 1624"/>
              <a:gd name="T86" fmla="*/ 862 w 1600"/>
              <a:gd name="T87" fmla="*/ 1460 h 1624"/>
              <a:gd name="T88" fmla="*/ 856 w 1600"/>
              <a:gd name="T89" fmla="*/ 1448 h 1624"/>
              <a:gd name="T90" fmla="*/ 854 w 1600"/>
              <a:gd name="T91" fmla="*/ 1438 h 1624"/>
              <a:gd name="T92" fmla="*/ 854 w 1600"/>
              <a:gd name="T93" fmla="*/ 1430 h 1624"/>
              <a:gd name="T94" fmla="*/ 856 w 1600"/>
              <a:gd name="T95" fmla="*/ 1422 h 1624"/>
              <a:gd name="T96" fmla="*/ 860 w 1600"/>
              <a:gd name="T97" fmla="*/ 1416 h 1624"/>
              <a:gd name="T98" fmla="*/ 866 w 1600"/>
              <a:gd name="T99" fmla="*/ 1410 h 1624"/>
              <a:gd name="T100" fmla="*/ 874 w 1600"/>
              <a:gd name="T101" fmla="*/ 1402 h 1624"/>
              <a:gd name="T102" fmla="*/ 884 w 1600"/>
              <a:gd name="T103" fmla="*/ 1398 h 1624"/>
              <a:gd name="T104" fmla="*/ 892 w 1600"/>
              <a:gd name="T105" fmla="*/ 1394 h 1624"/>
              <a:gd name="T106" fmla="*/ 912 w 1600"/>
              <a:gd name="T107" fmla="*/ 1386 h 1624"/>
              <a:gd name="T108" fmla="*/ 1200 w 1600"/>
              <a:gd name="T109" fmla="*/ 0 h 1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00" h="1624">
                <a:moveTo>
                  <a:pt x="1200" y="0"/>
                </a:moveTo>
                <a:lnTo>
                  <a:pt x="402" y="0"/>
                </a:lnTo>
                <a:lnTo>
                  <a:pt x="400" y="6"/>
                </a:lnTo>
                <a:lnTo>
                  <a:pt x="400" y="8"/>
                </a:lnTo>
                <a:lnTo>
                  <a:pt x="266" y="240"/>
                </a:lnTo>
                <a:lnTo>
                  <a:pt x="266" y="240"/>
                </a:lnTo>
                <a:lnTo>
                  <a:pt x="262" y="260"/>
                </a:lnTo>
                <a:lnTo>
                  <a:pt x="262" y="282"/>
                </a:lnTo>
                <a:lnTo>
                  <a:pt x="264" y="290"/>
                </a:lnTo>
                <a:lnTo>
                  <a:pt x="266" y="298"/>
                </a:lnTo>
                <a:lnTo>
                  <a:pt x="270" y="306"/>
                </a:lnTo>
                <a:lnTo>
                  <a:pt x="276" y="310"/>
                </a:lnTo>
                <a:lnTo>
                  <a:pt x="276" y="310"/>
                </a:lnTo>
                <a:lnTo>
                  <a:pt x="286" y="316"/>
                </a:lnTo>
                <a:lnTo>
                  <a:pt x="296" y="318"/>
                </a:lnTo>
                <a:lnTo>
                  <a:pt x="306" y="320"/>
                </a:lnTo>
                <a:lnTo>
                  <a:pt x="314" y="318"/>
                </a:lnTo>
                <a:lnTo>
                  <a:pt x="330" y="312"/>
                </a:lnTo>
                <a:lnTo>
                  <a:pt x="344" y="304"/>
                </a:lnTo>
                <a:lnTo>
                  <a:pt x="358" y="296"/>
                </a:lnTo>
                <a:lnTo>
                  <a:pt x="374" y="290"/>
                </a:lnTo>
                <a:lnTo>
                  <a:pt x="382" y="288"/>
                </a:lnTo>
                <a:lnTo>
                  <a:pt x="392" y="290"/>
                </a:lnTo>
                <a:lnTo>
                  <a:pt x="400" y="292"/>
                </a:lnTo>
                <a:lnTo>
                  <a:pt x="412" y="296"/>
                </a:lnTo>
                <a:lnTo>
                  <a:pt x="412" y="296"/>
                </a:lnTo>
                <a:lnTo>
                  <a:pt x="418" y="302"/>
                </a:lnTo>
                <a:lnTo>
                  <a:pt x="424" y="306"/>
                </a:lnTo>
                <a:lnTo>
                  <a:pt x="434" y="320"/>
                </a:lnTo>
                <a:lnTo>
                  <a:pt x="438" y="336"/>
                </a:lnTo>
                <a:lnTo>
                  <a:pt x="442" y="352"/>
                </a:lnTo>
                <a:lnTo>
                  <a:pt x="442" y="370"/>
                </a:lnTo>
                <a:lnTo>
                  <a:pt x="438" y="390"/>
                </a:lnTo>
                <a:lnTo>
                  <a:pt x="434" y="408"/>
                </a:lnTo>
                <a:lnTo>
                  <a:pt x="430" y="426"/>
                </a:lnTo>
                <a:lnTo>
                  <a:pt x="430" y="426"/>
                </a:lnTo>
                <a:lnTo>
                  <a:pt x="420" y="450"/>
                </a:lnTo>
                <a:lnTo>
                  <a:pt x="410" y="472"/>
                </a:lnTo>
                <a:lnTo>
                  <a:pt x="410" y="472"/>
                </a:lnTo>
                <a:lnTo>
                  <a:pt x="398" y="488"/>
                </a:lnTo>
                <a:lnTo>
                  <a:pt x="384" y="506"/>
                </a:lnTo>
                <a:lnTo>
                  <a:pt x="368" y="524"/>
                </a:lnTo>
                <a:lnTo>
                  <a:pt x="348" y="540"/>
                </a:lnTo>
                <a:lnTo>
                  <a:pt x="328" y="552"/>
                </a:lnTo>
                <a:lnTo>
                  <a:pt x="318" y="556"/>
                </a:lnTo>
                <a:lnTo>
                  <a:pt x="306" y="560"/>
                </a:lnTo>
                <a:lnTo>
                  <a:pt x="296" y="562"/>
                </a:lnTo>
                <a:lnTo>
                  <a:pt x="284" y="562"/>
                </a:lnTo>
                <a:lnTo>
                  <a:pt x="274" y="558"/>
                </a:lnTo>
                <a:lnTo>
                  <a:pt x="264" y="554"/>
                </a:lnTo>
                <a:lnTo>
                  <a:pt x="264" y="554"/>
                </a:lnTo>
                <a:lnTo>
                  <a:pt x="256" y="548"/>
                </a:lnTo>
                <a:lnTo>
                  <a:pt x="248" y="540"/>
                </a:lnTo>
                <a:lnTo>
                  <a:pt x="244" y="532"/>
                </a:lnTo>
                <a:lnTo>
                  <a:pt x="240" y="524"/>
                </a:lnTo>
                <a:lnTo>
                  <a:pt x="238" y="508"/>
                </a:lnTo>
                <a:lnTo>
                  <a:pt x="238" y="492"/>
                </a:lnTo>
                <a:lnTo>
                  <a:pt x="238" y="474"/>
                </a:lnTo>
                <a:lnTo>
                  <a:pt x="234" y="458"/>
                </a:lnTo>
                <a:lnTo>
                  <a:pt x="232" y="450"/>
                </a:lnTo>
                <a:lnTo>
                  <a:pt x="226" y="444"/>
                </a:lnTo>
                <a:lnTo>
                  <a:pt x="218" y="436"/>
                </a:lnTo>
                <a:lnTo>
                  <a:pt x="210" y="430"/>
                </a:lnTo>
                <a:lnTo>
                  <a:pt x="210" y="430"/>
                </a:lnTo>
                <a:lnTo>
                  <a:pt x="202" y="426"/>
                </a:lnTo>
                <a:lnTo>
                  <a:pt x="192" y="426"/>
                </a:lnTo>
                <a:lnTo>
                  <a:pt x="184" y="430"/>
                </a:lnTo>
                <a:lnTo>
                  <a:pt x="174" y="434"/>
                </a:lnTo>
                <a:lnTo>
                  <a:pt x="156" y="446"/>
                </a:lnTo>
                <a:lnTo>
                  <a:pt x="140" y="460"/>
                </a:lnTo>
                <a:lnTo>
                  <a:pt x="40" y="632"/>
                </a:lnTo>
                <a:lnTo>
                  <a:pt x="4" y="694"/>
                </a:lnTo>
                <a:lnTo>
                  <a:pt x="0" y="694"/>
                </a:lnTo>
                <a:lnTo>
                  <a:pt x="0" y="694"/>
                </a:lnTo>
                <a:lnTo>
                  <a:pt x="2" y="696"/>
                </a:lnTo>
                <a:lnTo>
                  <a:pt x="4" y="696"/>
                </a:lnTo>
                <a:lnTo>
                  <a:pt x="140" y="934"/>
                </a:lnTo>
                <a:lnTo>
                  <a:pt x="140" y="934"/>
                </a:lnTo>
                <a:lnTo>
                  <a:pt x="158" y="948"/>
                </a:lnTo>
                <a:lnTo>
                  <a:pt x="176" y="962"/>
                </a:lnTo>
                <a:lnTo>
                  <a:pt x="186" y="968"/>
                </a:lnTo>
                <a:lnTo>
                  <a:pt x="196" y="970"/>
                </a:lnTo>
                <a:lnTo>
                  <a:pt x="206" y="970"/>
                </a:lnTo>
                <a:lnTo>
                  <a:pt x="214" y="968"/>
                </a:lnTo>
                <a:lnTo>
                  <a:pt x="214" y="968"/>
                </a:lnTo>
                <a:lnTo>
                  <a:pt x="224" y="960"/>
                </a:lnTo>
                <a:lnTo>
                  <a:pt x="230" y="954"/>
                </a:lnTo>
                <a:lnTo>
                  <a:pt x="236" y="946"/>
                </a:lnTo>
                <a:lnTo>
                  <a:pt x="240" y="938"/>
                </a:lnTo>
                <a:lnTo>
                  <a:pt x="242" y="922"/>
                </a:lnTo>
                <a:lnTo>
                  <a:pt x="242" y="906"/>
                </a:lnTo>
                <a:lnTo>
                  <a:pt x="242" y="888"/>
                </a:lnTo>
                <a:lnTo>
                  <a:pt x="244" y="872"/>
                </a:lnTo>
                <a:lnTo>
                  <a:pt x="248" y="864"/>
                </a:lnTo>
                <a:lnTo>
                  <a:pt x="252" y="858"/>
                </a:lnTo>
                <a:lnTo>
                  <a:pt x="260" y="850"/>
                </a:lnTo>
                <a:lnTo>
                  <a:pt x="268" y="844"/>
                </a:lnTo>
                <a:lnTo>
                  <a:pt x="268" y="844"/>
                </a:lnTo>
                <a:lnTo>
                  <a:pt x="278" y="838"/>
                </a:lnTo>
                <a:lnTo>
                  <a:pt x="290" y="836"/>
                </a:lnTo>
                <a:lnTo>
                  <a:pt x="300" y="836"/>
                </a:lnTo>
                <a:lnTo>
                  <a:pt x="310" y="836"/>
                </a:lnTo>
                <a:lnTo>
                  <a:pt x="322" y="840"/>
                </a:lnTo>
                <a:lnTo>
                  <a:pt x="332" y="844"/>
                </a:lnTo>
                <a:lnTo>
                  <a:pt x="352" y="858"/>
                </a:lnTo>
                <a:lnTo>
                  <a:pt x="372" y="874"/>
                </a:lnTo>
                <a:lnTo>
                  <a:pt x="390" y="892"/>
                </a:lnTo>
                <a:lnTo>
                  <a:pt x="404" y="910"/>
                </a:lnTo>
                <a:lnTo>
                  <a:pt x="414" y="926"/>
                </a:lnTo>
                <a:lnTo>
                  <a:pt x="414" y="926"/>
                </a:lnTo>
                <a:lnTo>
                  <a:pt x="422" y="944"/>
                </a:lnTo>
                <a:lnTo>
                  <a:pt x="432" y="964"/>
                </a:lnTo>
                <a:lnTo>
                  <a:pt x="438" y="988"/>
                </a:lnTo>
                <a:lnTo>
                  <a:pt x="442" y="1012"/>
                </a:lnTo>
                <a:lnTo>
                  <a:pt x="444" y="1038"/>
                </a:lnTo>
                <a:lnTo>
                  <a:pt x="442" y="1048"/>
                </a:lnTo>
                <a:lnTo>
                  <a:pt x="440" y="1060"/>
                </a:lnTo>
                <a:lnTo>
                  <a:pt x="436" y="1070"/>
                </a:lnTo>
                <a:lnTo>
                  <a:pt x="430" y="1078"/>
                </a:lnTo>
                <a:lnTo>
                  <a:pt x="422" y="1086"/>
                </a:lnTo>
                <a:lnTo>
                  <a:pt x="412" y="1092"/>
                </a:lnTo>
                <a:lnTo>
                  <a:pt x="412" y="1092"/>
                </a:lnTo>
                <a:lnTo>
                  <a:pt x="402" y="1098"/>
                </a:lnTo>
                <a:lnTo>
                  <a:pt x="392" y="1100"/>
                </a:lnTo>
                <a:lnTo>
                  <a:pt x="384" y="1100"/>
                </a:lnTo>
                <a:lnTo>
                  <a:pt x="376" y="1100"/>
                </a:lnTo>
                <a:lnTo>
                  <a:pt x="360" y="1094"/>
                </a:lnTo>
                <a:lnTo>
                  <a:pt x="346" y="1084"/>
                </a:lnTo>
                <a:lnTo>
                  <a:pt x="330" y="1076"/>
                </a:lnTo>
                <a:lnTo>
                  <a:pt x="316" y="1070"/>
                </a:lnTo>
                <a:lnTo>
                  <a:pt x="306" y="1070"/>
                </a:lnTo>
                <a:lnTo>
                  <a:pt x="298" y="1070"/>
                </a:lnTo>
                <a:lnTo>
                  <a:pt x="288" y="1074"/>
                </a:lnTo>
                <a:lnTo>
                  <a:pt x="278" y="1078"/>
                </a:lnTo>
                <a:lnTo>
                  <a:pt x="278" y="1078"/>
                </a:lnTo>
                <a:lnTo>
                  <a:pt x="272" y="1084"/>
                </a:lnTo>
                <a:lnTo>
                  <a:pt x="266" y="1092"/>
                </a:lnTo>
                <a:lnTo>
                  <a:pt x="264" y="1102"/>
                </a:lnTo>
                <a:lnTo>
                  <a:pt x="264" y="1114"/>
                </a:lnTo>
                <a:lnTo>
                  <a:pt x="266" y="1136"/>
                </a:lnTo>
                <a:lnTo>
                  <a:pt x="270" y="1158"/>
                </a:lnTo>
                <a:lnTo>
                  <a:pt x="402" y="1386"/>
                </a:lnTo>
                <a:lnTo>
                  <a:pt x="402" y="1386"/>
                </a:lnTo>
                <a:lnTo>
                  <a:pt x="402" y="1386"/>
                </a:lnTo>
                <a:lnTo>
                  <a:pt x="668" y="1386"/>
                </a:lnTo>
                <a:lnTo>
                  <a:pt x="668" y="1386"/>
                </a:lnTo>
                <a:lnTo>
                  <a:pt x="668" y="1386"/>
                </a:lnTo>
                <a:lnTo>
                  <a:pt x="668" y="1386"/>
                </a:lnTo>
                <a:lnTo>
                  <a:pt x="674" y="1388"/>
                </a:lnTo>
                <a:lnTo>
                  <a:pt x="674" y="1388"/>
                </a:lnTo>
                <a:lnTo>
                  <a:pt x="674" y="1388"/>
                </a:lnTo>
                <a:lnTo>
                  <a:pt x="674" y="1388"/>
                </a:lnTo>
                <a:lnTo>
                  <a:pt x="686" y="1392"/>
                </a:lnTo>
                <a:lnTo>
                  <a:pt x="686" y="1392"/>
                </a:lnTo>
                <a:lnTo>
                  <a:pt x="688" y="1394"/>
                </a:lnTo>
                <a:lnTo>
                  <a:pt x="688" y="1394"/>
                </a:lnTo>
                <a:lnTo>
                  <a:pt x="692" y="1394"/>
                </a:lnTo>
                <a:lnTo>
                  <a:pt x="692" y="1394"/>
                </a:lnTo>
                <a:lnTo>
                  <a:pt x="694" y="1396"/>
                </a:lnTo>
                <a:lnTo>
                  <a:pt x="694" y="1396"/>
                </a:lnTo>
                <a:lnTo>
                  <a:pt x="696" y="1398"/>
                </a:lnTo>
                <a:lnTo>
                  <a:pt x="696" y="1398"/>
                </a:lnTo>
                <a:lnTo>
                  <a:pt x="700" y="1398"/>
                </a:lnTo>
                <a:lnTo>
                  <a:pt x="700" y="1398"/>
                </a:lnTo>
                <a:lnTo>
                  <a:pt x="702" y="1400"/>
                </a:lnTo>
                <a:lnTo>
                  <a:pt x="702" y="1400"/>
                </a:lnTo>
                <a:lnTo>
                  <a:pt x="704" y="1402"/>
                </a:lnTo>
                <a:lnTo>
                  <a:pt x="704" y="1402"/>
                </a:lnTo>
                <a:lnTo>
                  <a:pt x="706" y="1402"/>
                </a:lnTo>
                <a:lnTo>
                  <a:pt x="706" y="1402"/>
                </a:lnTo>
                <a:lnTo>
                  <a:pt x="710" y="1406"/>
                </a:lnTo>
                <a:lnTo>
                  <a:pt x="710" y="1406"/>
                </a:lnTo>
                <a:lnTo>
                  <a:pt x="710" y="1406"/>
                </a:lnTo>
                <a:lnTo>
                  <a:pt x="710" y="1406"/>
                </a:lnTo>
                <a:lnTo>
                  <a:pt x="714" y="1410"/>
                </a:lnTo>
                <a:lnTo>
                  <a:pt x="714" y="1410"/>
                </a:lnTo>
                <a:lnTo>
                  <a:pt x="716" y="1410"/>
                </a:lnTo>
                <a:lnTo>
                  <a:pt x="716" y="1410"/>
                </a:lnTo>
                <a:lnTo>
                  <a:pt x="718" y="1412"/>
                </a:lnTo>
                <a:lnTo>
                  <a:pt x="718" y="1412"/>
                </a:lnTo>
                <a:lnTo>
                  <a:pt x="720" y="1414"/>
                </a:lnTo>
                <a:lnTo>
                  <a:pt x="720" y="1414"/>
                </a:lnTo>
                <a:lnTo>
                  <a:pt x="722" y="1416"/>
                </a:lnTo>
                <a:lnTo>
                  <a:pt x="722" y="1416"/>
                </a:lnTo>
                <a:lnTo>
                  <a:pt x="722" y="1418"/>
                </a:lnTo>
                <a:lnTo>
                  <a:pt x="722" y="1418"/>
                </a:lnTo>
                <a:lnTo>
                  <a:pt x="724" y="1420"/>
                </a:lnTo>
                <a:lnTo>
                  <a:pt x="724" y="1420"/>
                </a:lnTo>
                <a:lnTo>
                  <a:pt x="724" y="1422"/>
                </a:lnTo>
                <a:lnTo>
                  <a:pt x="724" y="1422"/>
                </a:lnTo>
                <a:lnTo>
                  <a:pt x="726" y="1424"/>
                </a:lnTo>
                <a:lnTo>
                  <a:pt x="726" y="1424"/>
                </a:lnTo>
                <a:lnTo>
                  <a:pt x="726" y="1426"/>
                </a:lnTo>
                <a:lnTo>
                  <a:pt x="726" y="1426"/>
                </a:lnTo>
                <a:lnTo>
                  <a:pt x="726" y="1430"/>
                </a:lnTo>
                <a:lnTo>
                  <a:pt x="726" y="1430"/>
                </a:lnTo>
                <a:lnTo>
                  <a:pt x="726" y="1430"/>
                </a:lnTo>
                <a:lnTo>
                  <a:pt x="726" y="1430"/>
                </a:lnTo>
                <a:lnTo>
                  <a:pt x="726" y="1430"/>
                </a:lnTo>
                <a:lnTo>
                  <a:pt x="726" y="1430"/>
                </a:lnTo>
                <a:lnTo>
                  <a:pt x="726" y="1430"/>
                </a:lnTo>
                <a:lnTo>
                  <a:pt x="726" y="1436"/>
                </a:lnTo>
                <a:lnTo>
                  <a:pt x="726" y="1436"/>
                </a:lnTo>
                <a:lnTo>
                  <a:pt x="726" y="1438"/>
                </a:lnTo>
                <a:lnTo>
                  <a:pt x="726" y="1438"/>
                </a:lnTo>
                <a:lnTo>
                  <a:pt x="726" y="1442"/>
                </a:lnTo>
                <a:lnTo>
                  <a:pt x="726" y="1442"/>
                </a:lnTo>
                <a:lnTo>
                  <a:pt x="724" y="1444"/>
                </a:lnTo>
                <a:lnTo>
                  <a:pt x="724" y="1444"/>
                </a:lnTo>
                <a:lnTo>
                  <a:pt x="724" y="1448"/>
                </a:lnTo>
                <a:lnTo>
                  <a:pt x="724" y="1448"/>
                </a:lnTo>
                <a:lnTo>
                  <a:pt x="724" y="1448"/>
                </a:lnTo>
                <a:lnTo>
                  <a:pt x="724" y="1448"/>
                </a:lnTo>
                <a:lnTo>
                  <a:pt x="720" y="1458"/>
                </a:lnTo>
                <a:lnTo>
                  <a:pt x="716" y="1464"/>
                </a:lnTo>
                <a:lnTo>
                  <a:pt x="710" y="1470"/>
                </a:lnTo>
                <a:lnTo>
                  <a:pt x="704" y="1476"/>
                </a:lnTo>
                <a:lnTo>
                  <a:pt x="690" y="1484"/>
                </a:lnTo>
                <a:lnTo>
                  <a:pt x="676" y="1492"/>
                </a:lnTo>
                <a:lnTo>
                  <a:pt x="676" y="1492"/>
                </a:lnTo>
                <a:lnTo>
                  <a:pt x="674" y="1494"/>
                </a:lnTo>
                <a:lnTo>
                  <a:pt x="674" y="1494"/>
                </a:lnTo>
                <a:lnTo>
                  <a:pt x="672" y="1494"/>
                </a:lnTo>
                <a:lnTo>
                  <a:pt x="672" y="1494"/>
                </a:lnTo>
                <a:lnTo>
                  <a:pt x="668" y="1498"/>
                </a:lnTo>
                <a:lnTo>
                  <a:pt x="668" y="1498"/>
                </a:lnTo>
                <a:lnTo>
                  <a:pt x="666" y="1498"/>
                </a:lnTo>
                <a:lnTo>
                  <a:pt x="666" y="1498"/>
                </a:lnTo>
                <a:lnTo>
                  <a:pt x="662" y="1502"/>
                </a:lnTo>
                <a:lnTo>
                  <a:pt x="662" y="1502"/>
                </a:lnTo>
                <a:lnTo>
                  <a:pt x="660" y="1504"/>
                </a:lnTo>
                <a:lnTo>
                  <a:pt x="660" y="1504"/>
                </a:lnTo>
                <a:lnTo>
                  <a:pt x="656" y="1508"/>
                </a:lnTo>
                <a:lnTo>
                  <a:pt x="656" y="1508"/>
                </a:lnTo>
                <a:lnTo>
                  <a:pt x="656" y="1508"/>
                </a:lnTo>
                <a:lnTo>
                  <a:pt x="656" y="1508"/>
                </a:lnTo>
                <a:lnTo>
                  <a:pt x="652" y="1514"/>
                </a:lnTo>
                <a:lnTo>
                  <a:pt x="652" y="1514"/>
                </a:lnTo>
                <a:lnTo>
                  <a:pt x="652" y="1514"/>
                </a:lnTo>
                <a:lnTo>
                  <a:pt x="652" y="1514"/>
                </a:lnTo>
                <a:lnTo>
                  <a:pt x="650" y="1522"/>
                </a:lnTo>
                <a:lnTo>
                  <a:pt x="650" y="1522"/>
                </a:lnTo>
                <a:lnTo>
                  <a:pt x="650" y="1522"/>
                </a:lnTo>
                <a:lnTo>
                  <a:pt x="650" y="1522"/>
                </a:lnTo>
                <a:lnTo>
                  <a:pt x="648" y="1530"/>
                </a:lnTo>
                <a:lnTo>
                  <a:pt x="648" y="1530"/>
                </a:lnTo>
                <a:lnTo>
                  <a:pt x="648" y="1532"/>
                </a:lnTo>
                <a:lnTo>
                  <a:pt x="648" y="1532"/>
                </a:lnTo>
                <a:lnTo>
                  <a:pt x="646" y="1540"/>
                </a:lnTo>
                <a:lnTo>
                  <a:pt x="646" y="1540"/>
                </a:lnTo>
                <a:lnTo>
                  <a:pt x="648" y="1552"/>
                </a:lnTo>
                <a:lnTo>
                  <a:pt x="650" y="1562"/>
                </a:lnTo>
                <a:lnTo>
                  <a:pt x="656" y="1572"/>
                </a:lnTo>
                <a:lnTo>
                  <a:pt x="662" y="1580"/>
                </a:lnTo>
                <a:lnTo>
                  <a:pt x="670" y="1588"/>
                </a:lnTo>
                <a:lnTo>
                  <a:pt x="680" y="1594"/>
                </a:lnTo>
                <a:lnTo>
                  <a:pt x="700" y="1606"/>
                </a:lnTo>
                <a:lnTo>
                  <a:pt x="724" y="1614"/>
                </a:lnTo>
                <a:lnTo>
                  <a:pt x="748" y="1620"/>
                </a:lnTo>
                <a:lnTo>
                  <a:pt x="770" y="1624"/>
                </a:lnTo>
                <a:lnTo>
                  <a:pt x="790" y="1624"/>
                </a:lnTo>
                <a:lnTo>
                  <a:pt x="790" y="1624"/>
                </a:lnTo>
                <a:lnTo>
                  <a:pt x="810" y="1624"/>
                </a:lnTo>
                <a:lnTo>
                  <a:pt x="832" y="1620"/>
                </a:lnTo>
                <a:lnTo>
                  <a:pt x="856" y="1614"/>
                </a:lnTo>
                <a:lnTo>
                  <a:pt x="880" y="1606"/>
                </a:lnTo>
                <a:lnTo>
                  <a:pt x="902" y="1594"/>
                </a:lnTo>
                <a:lnTo>
                  <a:pt x="910" y="1588"/>
                </a:lnTo>
                <a:lnTo>
                  <a:pt x="918" y="1580"/>
                </a:lnTo>
                <a:lnTo>
                  <a:pt x="926" y="1572"/>
                </a:lnTo>
                <a:lnTo>
                  <a:pt x="930" y="1562"/>
                </a:lnTo>
                <a:lnTo>
                  <a:pt x="934" y="1552"/>
                </a:lnTo>
                <a:lnTo>
                  <a:pt x="934" y="1540"/>
                </a:lnTo>
                <a:lnTo>
                  <a:pt x="934" y="1540"/>
                </a:lnTo>
                <a:lnTo>
                  <a:pt x="934" y="1532"/>
                </a:lnTo>
                <a:lnTo>
                  <a:pt x="934" y="1532"/>
                </a:lnTo>
                <a:lnTo>
                  <a:pt x="934" y="1530"/>
                </a:lnTo>
                <a:lnTo>
                  <a:pt x="934" y="1530"/>
                </a:lnTo>
                <a:lnTo>
                  <a:pt x="932" y="1522"/>
                </a:lnTo>
                <a:lnTo>
                  <a:pt x="932" y="1522"/>
                </a:lnTo>
                <a:lnTo>
                  <a:pt x="930" y="1522"/>
                </a:lnTo>
                <a:lnTo>
                  <a:pt x="930" y="1522"/>
                </a:lnTo>
                <a:lnTo>
                  <a:pt x="928" y="1514"/>
                </a:lnTo>
                <a:lnTo>
                  <a:pt x="928" y="1514"/>
                </a:lnTo>
                <a:lnTo>
                  <a:pt x="928" y="1514"/>
                </a:lnTo>
                <a:lnTo>
                  <a:pt x="928" y="1514"/>
                </a:lnTo>
                <a:lnTo>
                  <a:pt x="924" y="1508"/>
                </a:lnTo>
                <a:lnTo>
                  <a:pt x="924" y="1508"/>
                </a:lnTo>
                <a:lnTo>
                  <a:pt x="924" y="1508"/>
                </a:lnTo>
                <a:lnTo>
                  <a:pt x="924" y="1508"/>
                </a:lnTo>
                <a:lnTo>
                  <a:pt x="920" y="1504"/>
                </a:lnTo>
                <a:lnTo>
                  <a:pt x="920" y="1504"/>
                </a:lnTo>
                <a:lnTo>
                  <a:pt x="918" y="1502"/>
                </a:lnTo>
                <a:lnTo>
                  <a:pt x="918" y="1502"/>
                </a:lnTo>
                <a:lnTo>
                  <a:pt x="914" y="1498"/>
                </a:lnTo>
                <a:lnTo>
                  <a:pt x="914" y="1498"/>
                </a:lnTo>
                <a:lnTo>
                  <a:pt x="912" y="1498"/>
                </a:lnTo>
                <a:lnTo>
                  <a:pt x="912" y="1498"/>
                </a:lnTo>
                <a:lnTo>
                  <a:pt x="908" y="1494"/>
                </a:lnTo>
                <a:lnTo>
                  <a:pt x="908" y="1494"/>
                </a:lnTo>
                <a:lnTo>
                  <a:pt x="906" y="1494"/>
                </a:lnTo>
                <a:lnTo>
                  <a:pt x="906" y="1494"/>
                </a:lnTo>
                <a:lnTo>
                  <a:pt x="904" y="1492"/>
                </a:lnTo>
                <a:lnTo>
                  <a:pt x="904" y="1492"/>
                </a:lnTo>
                <a:lnTo>
                  <a:pt x="890" y="1484"/>
                </a:lnTo>
                <a:lnTo>
                  <a:pt x="878" y="1476"/>
                </a:lnTo>
                <a:lnTo>
                  <a:pt x="866" y="1466"/>
                </a:lnTo>
                <a:lnTo>
                  <a:pt x="862" y="1460"/>
                </a:lnTo>
                <a:lnTo>
                  <a:pt x="858" y="1454"/>
                </a:lnTo>
                <a:lnTo>
                  <a:pt x="858" y="1454"/>
                </a:lnTo>
                <a:lnTo>
                  <a:pt x="858" y="1454"/>
                </a:lnTo>
                <a:lnTo>
                  <a:pt x="858" y="1454"/>
                </a:lnTo>
                <a:lnTo>
                  <a:pt x="856" y="1448"/>
                </a:lnTo>
                <a:lnTo>
                  <a:pt x="856" y="1448"/>
                </a:lnTo>
                <a:lnTo>
                  <a:pt x="856" y="1448"/>
                </a:lnTo>
                <a:lnTo>
                  <a:pt x="856" y="1448"/>
                </a:lnTo>
                <a:lnTo>
                  <a:pt x="856" y="1444"/>
                </a:lnTo>
                <a:lnTo>
                  <a:pt x="856" y="1444"/>
                </a:lnTo>
                <a:lnTo>
                  <a:pt x="856" y="1442"/>
                </a:lnTo>
                <a:lnTo>
                  <a:pt x="856" y="1442"/>
                </a:lnTo>
                <a:lnTo>
                  <a:pt x="854" y="1438"/>
                </a:lnTo>
                <a:lnTo>
                  <a:pt x="854" y="1438"/>
                </a:lnTo>
                <a:lnTo>
                  <a:pt x="854" y="1436"/>
                </a:lnTo>
                <a:lnTo>
                  <a:pt x="854" y="1436"/>
                </a:lnTo>
                <a:lnTo>
                  <a:pt x="854" y="1430"/>
                </a:lnTo>
                <a:lnTo>
                  <a:pt x="854" y="1430"/>
                </a:lnTo>
                <a:lnTo>
                  <a:pt x="854" y="1430"/>
                </a:lnTo>
                <a:lnTo>
                  <a:pt x="854" y="1430"/>
                </a:lnTo>
                <a:lnTo>
                  <a:pt x="854" y="1430"/>
                </a:lnTo>
                <a:lnTo>
                  <a:pt x="854" y="1430"/>
                </a:lnTo>
                <a:lnTo>
                  <a:pt x="854" y="1430"/>
                </a:lnTo>
                <a:lnTo>
                  <a:pt x="854" y="1426"/>
                </a:lnTo>
                <a:lnTo>
                  <a:pt x="854" y="1426"/>
                </a:lnTo>
                <a:lnTo>
                  <a:pt x="856" y="1424"/>
                </a:lnTo>
                <a:lnTo>
                  <a:pt x="856" y="1424"/>
                </a:lnTo>
                <a:lnTo>
                  <a:pt x="856" y="1422"/>
                </a:lnTo>
                <a:lnTo>
                  <a:pt x="856" y="1422"/>
                </a:lnTo>
                <a:lnTo>
                  <a:pt x="856" y="1420"/>
                </a:lnTo>
                <a:lnTo>
                  <a:pt x="856" y="1420"/>
                </a:lnTo>
                <a:lnTo>
                  <a:pt x="858" y="1418"/>
                </a:lnTo>
                <a:lnTo>
                  <a:pt x="858" y="1418"/>
                </a:lnTo>
                <a:lnTo>
                  <a:pt x="860" y="1416"/>
                </a:lnTo>
                <a:lnTo>
                  <a:pt x="860" y="1416"/>
                </a:lnTo>
                <a:lnTo>
                  <a:pt x="862" y="1414"/>
                </a:lnTo>
                <a:lnTo>
                  <a:pt x="862" y="1414"/>
                </a:lnTo>
                <a:lnTo>
                  <a:pt x="862" y="1412"/>
                </a:lnTo>
                <a:lnTo>
                  <a:pt x="862" y="1412"/>
                </a:lnTo>
                <a:lnTo>
                  <a:pt x="864" y="1410"/>
                </a:lnTo>
                <a:lnTo>
                  <a:pt x="864" y="1410"/>
                </a:lnTo>
                <a:lnTo>
                  <a:pt x="866" y="1410"/>
                </a:lnTo>
                <a:lnTo>
                  <a:pt x="866" y="1410"/>
                </a:lnTo>
                <a:lnTo>
                  <a:pt x="870" y="1406"/>
                </a:lnTo>
                <a:lnTo>
                  <a:pt x="870" y="1406"/>
                </a:lnTo>
                <a:lnTo>
                  <a:pt x="870" y="1406"/>
                </a:lnTo>
                <a:lnTo>
                  <a:pt x="870" y="1406"/>
                </a:lnTo>
                <a:lnTo>
                  <a:pt x="874" y="1402"/>
                </a:lnTo>
                <a:lnTo>
                  <a:pt x="874" y="1402"/>
                </a:lnTo>
                <a:lnTo>
                  <a:pt x="876" y="1402"/>
                </a:lnTo>
                <a:lnTo>
                  <a:pt x="876" y="1402"/>
                </a:lnTo>
                <a:lnTo>
                  <a:pt x="880" y="1400"/>
                </a:lnTo>
                <a:lnTo>
                  <a:pt x="880" y="1400"/>
                </a:lnTo>
                <a:lnTo>
                  <a:pt x="882" y="1398"/>
                </a:lnTo>
                <a:lnTo>
                  <a:pt x="882" y="1398"/>
                </a:lnTo>
                <a:lnTo>
                  <a:pt x="884" y="1398"/>
                </a:lnTo>
                <a:lnTo>
                  <a:pt x="884" y="1398"/>
                </a:lnTo>
                <a:lnTo>
                  <a:pt x="886" y="1396"/>
                </a:lnTo>
                <a:lnTo>
                  <a:pt x="886" y="1396"/>
                </a:lnTo>
                <a:lnTo>
                  <a:pt x="890" y="1394"/>
                </a:lnTo>
                <a:lnTo>
                  <a:pt x="890" y="1394"/>
                </a:lnTo>
                <a:lnTo>
                  <a:pt x="892" y="1394"/>
                </a:lnTo>
                <a:lnTo>
                  <a:pt x="892" y="1394"/>
                </a:lnTo>
                <a:lnTo>
                  <a:pt x="894" y="1392"/>
                </a:lnTo>
                <a:lnTo>
                  <a:pt x="894" y="1392"/>
                </a:lnTo>
                <a:lnTo>
                  <a:pt x="906" y="1388"/>
                </a:lnTo>
                <a:lnTo>
                  <a:pt x="906" y="1388"/>
                </a:lnTo>
                <a:lnTo>
                  <a:pt x="908" y="1388"/>
                </a:lnTo>
                <a:lnTo>
                  <a:pt x="908" y="1388"/>
                </a:lnTo>
                <a:lnTo>
                  <a:pt x="912" y="1386"/>
                </a:lnTo>
                <a:lnTo>
                  <a:pt x="912" y="1386"/>
                </a:lnTo>
                <a:lnTo>
                  <a:pt x="912" y="1386"/>
                </a:lnTo>
                <a:lnTo>
                  <a:pt x="1200" y="1386"/>
                </a:lnTo>
                <a:lnTo>
                  <a:pt x="1200" y="1384"/>
                </a:lnTo>
                <a:lnTo>
                  <a:pt x="1200" y="1384"/>
                </a:lnTo>
                <a:lnTo>
                  <a:pt x="1600" y="694"/>
                </a:lnTo>
                <a:lnTo>
                  <a:pt x="1200" y="0"/>
                </a:lnTo>
                <a:close/>
              </a:path>
            </a:pathLst>
          </a:custGeom>
          <a:solidFill>
            <a:srgbClr val="FFCCFF"/>
          </a:solidFill>
          <a:ln w="381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soft" dir="t">
              <a:rot lat="0" lon="0" rev="0"/>
            </a:lightRig>
          </a:scene3d>
          <a:sp3d prstMaterial="metal">
            <a:bevelT w="114300"/>
          </a:sp3d>
        </p:spPr>
        <p:txBody>
          <a:bodyPr/>
          <a:lstStyle/>
          <a:p>
            <a:pPr>
              <a:defRPr/>
            </a:pPr>
            <a:endParaRPr lang="en-US" kern="0">
              <a:solidFill>
                <a:srgbClr val="0E2FAD"/>
              </a:solidFill>
              <a:cs typeface="Arial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EEA56DA8-3A35-4C5F-BAF5-0C7E219F0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402" y="1371600"/>
            <a:ext cx="15424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đầm</a:t>
            </a:r>
            <a:r>
              <a:rPr lang="en-GB" sz="32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endParaRPr lang="en-GB" sz="32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806935AB-6D78-4FA8-B485-23A085C50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2224" y="3886200"/>
            <a:ext cx="14606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200" kern="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GB" sz="3200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rợp</a:t>
            </a:r>
            <a:endParaRPr lang="en-GB" sz="3200" kern="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312649A3-8938-4ED3-BAB0-39D5C6A60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5954" y="3886200"/>
            <a:ext cx="145264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000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GB" sz="3000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GB" sz="3000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DB604FF4-6BE0-4DF2-9738-3843D4D6D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072" y="2209800"/>
            <a:ext cx="11063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ríu</a:t>
            </a:r>
            <a:r>
              <a:rPr lang="en-GB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rít</a:t>
            </a:r>
            <a:endParaRPr lang="en-GB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BD48C365-B762-4D00-99E7-FAA71DAB5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581" y="2133600"/>
            <a:ext cx="14157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GB" sz="32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endParaRPr lang="en-GB" sz="3200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4">
            <a:extLst>
              <a:ext uri="{FF2B5EF4-FFF2-40B4-BE49-F238E27FC236}">
                <a16:creationId xmlns:a16="http://schemas.microsoft.com/office/drawing/2014/main" id="{D987FFFD-5296-4710-8D49-1482593CC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789" y="4648200"/>
            <a:ext cx="15648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GB" sz="3200" kern="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GB" sz="3200" kern="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kern="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GB" sz="3200" kern="0" dirty="0">
              <a:solidFill>
                <a:srgbClr val="FF5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id="{B8B6B6BF-3D9B-4203-84DD-D41406D2F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624" y="2895600"/>
            <a:ext cx="2057400" cy="1077218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5F5F5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GB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GB" sz="32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12" descr="HÃ¬nh áº£nh cÃ³ liÃªn quan">
            <a:extLst>
              <a:ext uri="{FF2B5EF4-FFF2-40B4-BE49-F238E27FC236}">
                <a16:creationId xmlns:a16="http://schemas.microsoft.com/office/drawing/2014/main" id="{BDB59ECC-9789-427A-B6A3-D9B2E28FD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750" y="908788"/>
            <a:ext cx="1440317" cy="86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Ã¬nh áº£nh cÃ³ liÃªn quan">
            <a:extLst>
              <a:ext uri="{FF2B5EF4-FFF2-40B4-BE49-F238E27FC236}">
                <a16:creationId xmlns:a16="http://schemas.microsoft.com/office/drawing/2014/main" id="{6AD934A6-03D5-4CF1-8650-AB286156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4345" y="1636536"/>
            <a:ext cx="1676401" cy="147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08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241614" y="-308303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FD32B52-14C9-47C1-AA28-E7A7CDBAD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169" y="716760"/>
            <a:ext cx="3003753" cy="31630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EA34A0-76F0-4525-ABF6-39C8EF0733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40" b="83779"/>
          <a:stretch/>
        </p:blipFill>
        <p:spPr>
          <a:xfrm>
            <a:off x="0" y="1990239"/>
            <a:ext cx="3570752" cy="25287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5879021" y="5546680"/>
            <a:ext cx="3271280" cy="14841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E44722-2DBC-4409-818E-9572D2945D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610590" y="5099423"/>
            <a:ext cx="3271280" cy="1484195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63A99AE3-C8BC-40B6-8143-B877FEAEFDAF}"/>
              </a:ext>
            </a:extLst>
          </p:cNvPr>
          <p:cNvSpPr/>
          <p:nvPr/>
        </p:nvSpPr>
        <p:spPr>
          <a:xfrm>
            <a:off x="4404533" y="1097564"/>
            <a:ext cx="358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Kieu 5H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8">
            <a:extLst>
              <a:ext uri="{FF2B5EF4-FFF2-40B4-BE49-F238E27FC236}">
                <a16:creationId xmlns:a16="http://schemas.microsoft.com/office/drawing/2014/main" id="{3E2E43CE-C84C-4F53-AB2F-E8E78FA7D3F6}"/>
              </a:ext>
            </a:extLst>
          </p:cNvPr>
          <p:cNvSpPr/>
          <p:nvPr/>
        </p:nvSpPr>
        <p:spPr>
          <a:xfrm>
            <a:off x="2118533" y="1282974"/>
            <a:ext cx="344570" cy="344570"/>
          </a:xfrm>
          <a:prstGeom prst="ellipse">
            <a:avLst/>
          </a:prstGeom>
          <a:solidFill>
            <a:srgbClr val="DE5A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C14DB012-B69A-4C06-B0E3-61644EB226E0}"/>
              </a:ext>
            </a:extLst>
          </p:cNvPr>
          <p:cNvSpPr/>
          <p:nvPr/>
        </p:nvSpPr>
        <p:spPr>
          <a:xfrm>
            <a:off x="6385733" y="3992896"/>
            <a:ext cx="381000" cy="361950"/>
          </a:xfrm>
          <a:prstGeom prst="ellipse">
            <a:avLst/>
          </a:prstGeom>
          <a:solidFill>
            <a:srgbClr val="DE5A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440A2BD0-600C-4CF6-AD1C-B9E4F7DB4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6675" y="1311549"/>
            <a:ext cx="461248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>
                <a:solidFill>
                  <a:srgbClr val="0000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Em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về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quê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ngoại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nghỉ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hè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Gặp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đầm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sen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nở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mà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mê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hương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trời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Gặp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bà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tuổi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đã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tám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mươi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Quên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quên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nhớ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nhớ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những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lời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xưa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Gặp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trăng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gặp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gió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bất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ngờ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Ở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trong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phố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chẳng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bao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giờ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có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đâu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Bạn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bè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ríu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rít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tìm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nhau</a:t>
            </a:r>
            <a:endParaRPr lang="en-US" altLang="en-US" sz="1800" kern="0" dirty="0">
              <a:solidFill>
                <a:srgbClr val="66330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Qua con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đường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đất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rực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màu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rơm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phơi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Bóng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tre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mát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rợp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vai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người</a:t>
            </a:r>
            <a:endParaRPr lang="en-US" altLang="en-US" sz="1800" kern="0" dirty="0">
              <a:solidFill>
                <a:srgbClr val="66330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Vầng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trăng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như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lá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thuyền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trôi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êm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đềm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  <a:endParaRPr lang="en-US" altLang="en-US" sz="1800" i="1" kern="0" dirty="0">
              <a:solidFill>
                <a:srgbClr val="663300"/>
              </a:solidFill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237BEDB8-CDE8-4850-8681-0523DFCCB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5425" y="4109915"/>
            <a:ext cx="43434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altLang="en-US" sz="1800" kern="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altLang="en-US" sz="1800" kern="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endParaRPr lang="en-US" altLang="en-US" sz="1800" kern="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kern="0" dirty="0" err="1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18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</a:t>
            </a:r>
            <a:endParaRPr lang="en-US" altLang="en-US" sz="1800" i="1" kern="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71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72B023F-5C0D-4583-9CA2-9FE628B4F0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3892" flipH="1">
            <a:off x="-330996" y="4194045"/>
            <a:ext cx="2343039" cy="3040517"/>
          </a:xfrm>
          <a:prstGeom prst="rect">
            <a:avLst/>
          </a:prstGeom>
        </p:spPr>
      </p:pic>
      <p:sp>
        <p:nvSpPr>
          <p:cNvPr id="12" name="Line 35">
            <a:extLst>
              <a:ext uri="{FF2B5EF4-FFF2-40B4-BE49-F238E27FC236}">
                <a16:creationId xmlns:a16="http://schemas.microsoft.com/office/drawing/2014/main" id="{FEAD6E31-537A-4B37-B97E-8F4DF1ADCF6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25329" y="17917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Line 35">
            <a:extLst>
              <a:ext uri="{FF2B5EF4-FFF2-40B4-BE49-F238E27FC236}">
                <a16:creationId xmlns:a16="http://schemas.microsoft.com/office/drawing/2014/main" id="{83D18B0D-2DF1-484F-A0B2-6057826D68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34729" y="17917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Line 35">
            <a:extLst>
              <a:ext uri="{FF2B5EF4-FFF2-40B4-BE49-F238E27FC236}">
                <a16:creationId xmlns:a16="http://schemas.microsoft.com/office/drawing/2014/main" id="{DB1623A0-8CBC-436C-A67D-71C4BEDE5C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63529" y="20965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Line 35">
            <a:extLst>
              <a:ext uri="{FF2B5EF4-FFF2-40B4-BE49-F238E27FC236}">
                <a16:creationId xmlns:a16="http://schemas.microsoft.com/office/drawing/2014/main" id="{3D6869C7-BF89-490F-99C1-BF7A2BDB39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7329" y="20965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Line 35">
            <a:extLst>
              <a:ext uri="{FF2B5EF4-FFF2-40B4-BE49-F238E27FC236}">
                <a16:creationId xmlns:a16="http://schemas.microsoft.com/office/drawing/2014/main" id="{E3F06D64-46AF-4EBA-86CC-AABCE8EDD8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96529" y="34681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Line 35">
            <a:extLst>
              <a:ext uri="{FF2B5EF4-FFF2-40B4-BE49-F238E27FC236}">
                <a16:creationId xmlns:a16="http://schemas.microsoft.com/office/drawing/2014/main" id="{2B9A4C6B-932D-4C1B-9B9D-9D4C4D09C2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44129" y="37729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Line 35">
            <a:extLst>
              <a:ext uri="{FF2B5EF4-FFF2-40B4-BE49-F238E27FC236}">
                <a16:creationId xmlns:a16="http://schemas.microsoft.com/office/drawing/2014/main" id="{517C5FDC-2C2C-4616-B8D6-3B436B16E9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53929" y="30871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Line 35">
            <a:extLst>
              <a:ext uri="{FF2B5EF4-FFF2-40B4-BE49-F238E27FC236}">
                <a16:creationId xmlns:a16="http://schemas.microsoft.com/office/drawing/2014/main" id="{4BAB1D8E-E788-4256-9D42-558E4A887F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20729" y="27823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Line 35">
            <a:extLst>
              <a:ext uri="{FF2B5EF4-FFF2-40B4-BE49-F238E27FC236}">
                <a16:creationId xmlns:a16="http://schemas.microsoft.com/office/drawing/2014/main" id="{0B1C3DC1-7BA5-4F49-A9F8-44D499EC38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34729" y="27823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Line 35">
            <a:extLst>
              <a:ext uri="{FF2B5EF4-FFF2-40B4-BE49-F238E27FC236}">
                <a16:creationId xmlns:a16="http://schemas.microsoft.com/office/drawing/2014/main" id="{A916D47E-00F2-4062-A90D-9F228E4C04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01529" y="24013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Line 35">
            <a:extLst>
              <a:ext uri="{FF2B5EF4-FFF2-40B4-BE49-F238E27FC236}">
                <a16:creationId xmlns:a16="http://schemas.microsoft.com/office/drawing/2014/main" id="{4D927CE4-DC32-4B1C-9363-EB4EB3C47A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53729" y="20965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Line 35">
            <a:extLst>
              <a:ext uri="{FF2B5EF4-FFF2-40B4-BE49-F238E27FC236}">
                <a16:creationId xmlns:a16="http://schemas.microsoft.com/office/drawing/2014/main" id="{20A93BDC-322F-48E8-A85E-4D091454B3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44129" y="24775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F333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Line 35">
            <a:extLst>
              <a:ext uri="{FF2B5EF4-FFF2-40B4-BE49-F238E27FC236}">
                <a16:creationId xmlns:a16="http://schemas.microsoft.com/office/drawing/2014/main" id="{660D8BCB-5ECD-4547-A1A2-56EFCE2D157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96929" y="27823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AF756A95-BB4B-4B31-B364-10BEAB0DAF60}"/>
              </a:ext>
            </a:extLst>
          </p:cNvPr>
          <p:cNvSpPr/>
          <p:nvPr/>
        </p:nvSpPr>
        <p:spPr>
          <a:xfrm>
            <a:off x="4249707" y="1232314"/>
            <a:ext cx="3581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E5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Kieu 5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49C987AB-BB40-4047-A021-8726D6A01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629" y="1690062"/>
            <a:ext cx="51816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Em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về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quê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ngoại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nghỉ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hè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Gặp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đầm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sen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nở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mà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mê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hương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trời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Gặp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bà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tuổi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đã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tám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mươi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Quên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quên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nhớ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nhớ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những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lời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ngày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xưa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Gặp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trăng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gặp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gió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bất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ngờ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Ở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trong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phố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chẳng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bao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giờ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có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đâu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Bạn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bè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ríu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rít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tìm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nhau</a:t>
            </a: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Qua con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đường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đất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rực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màu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rơm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phơi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    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Bóng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tre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mát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rợp</a:t>
            </a:r>
            <a:r>
              <a:rPr kumimoji="0" lang="en-US" altLang="en-US" sz="22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vai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người</a:t>
            </a:r>
            <a:endParaRPr kumimoji="0" lang="en-US" altLang="en-US" sz="2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Vầng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trăng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như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lá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thuyền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trôi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êm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 </a:t>
            </a:r>
            <a:r>
              <a:rPr kumimoji="0" lang="en-US" alt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đềm</a:t>
            </a:r>
            <a:r>
              <a:rPr kumimoji="0" lang="en-US" alt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Yu Gothic UI Semilight" panose="020B0400000000000000" pitchFamily="34" charset="-128"/>
                <a:cs typeface="Times New Roman" panose="02020603050405020304" pitchFamily="18" charset="0"/>
              </a:rPr>
              <a:t>.</a:t>
            </a:r>
            <a:endParaRPr kumimoji="0" lang="en-US" altLang="en-US" sz="2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Yu Gothic UI Semilight" panose="020B04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27" name="Line 35">
            <a:extLst>
              <a:ext uri="{FF2B5EF4-FFF2-40B4-BE49-F238E27FC236}">
                <a16:creationId xmlns:a16="http://schemas.microsoft.com/office/drawing/2014/main" id="{66F45654-B64C-41D2-838B-511CDD05CE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11129" y="34681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Line 35">
            <a:extLst>
              <a:ext uri="{FF2B5EF4-FFF2-40B4-BE49-F238E27FC236}">
                <a16:creationId xmlns:a16="http://schemas.microsoft.com/office/drawing/2014/main" id="{94327622-E65C-4AF4-A499-68099440B6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7329" y="34681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Line 35">
            <a:extLst>
              <a:ext uri="{FF2B5EF4-FFF2-40B4-BE49-F238E27FC236}">
                <a16:creationId xmlns:a16="http://schemas.microsoft.com/office/drawing/2014/main" id="{91CD8824-12BF-4255-940E-015B8BDBFBB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39529" y="30871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Line 35">
            <a:extLst>
              <a:ext uri="{FF2B5EF4-FFF2-40B4-BE49-F238E27FC236}">
                <a16:creationId xmlns:a16="http://schemas.microsoft.com/office/drawing/2014/main" id="{69A9410B-66F6-46D0-A4E3-ECAEE9E0A04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96729" y="37729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Line 35">
            <a:extLst>
              <a:ext uri="{FF2B5EF4-FFF2-40B4-BE49-F238E27FC236}">
                <a16:creationId xmlns:a16="http://schemas.microsoft.com/office/drawing/2014/main" id="{5EAEB15B-1E22-4E25-9F72-77BF5126853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58529" y="40777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Line 35">
            <a:extLst>
              <a:ext uri="{FF2B5EF4-FFF2-40B4-BE49-F238E27FC236}">
                <a16:creationId xmlns:a16="http://schemas.microsoft.com/office/drawing/2014/main" id="{7308B218-F898-4A04-AE31-969EE131B9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26340" y="44587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Line 35">
            <a:extLst>
              <a:ext uri="{FF2B5EF4-FFF2-40B4-BE49-F238E27FC236}">
                <a16:creationId xmlns:a16="http://schemas.microsoft.com/office/drawing/2014/main" id="{AB4B7A8E-2E29-4F88-A125-ABC28EC429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30129" y="44587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Line 35">
            <a:extLst>
              <a:ext uri="{FF2B5EF4-FFF2-40B4-BE49-F238E27FC236}">
                <a16:creationId xmlns:a16="http://schemas.microsoft.com/office/drawing/2014/main" id="{24C3037C-AF18-49D7-8865-062CE7595E8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6829" y="4751996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Line 35">
            <a:extLst>
              <a:ext uri="{FF2B5EF4-FFF2-40B4-BE49-F238E27FC236}">
                <a16:creationId xmlns:a16="http://schemas.microsoft.com/office/drawing/2014/main" id="{4F71A537-54CA-4525-8E6D-A5FCDFA130F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68329" y="47635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Line 35">
            <a:extLst>
              <a:ext uri="{FF2B5EF4-FFF2-40B4-BE49-F238E27FC236}">
                <a16:creationId xmlns:a16="http://schemas.microsoft.com/office/drawing/2014/main" id="{354D5050-5BEA-49BB-ACFB-D5BF4635095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44529" y="47635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Line 35">
            <a:extLst>
              <a:ext uri="{FF2B5EF4-FFF2-40B4-BE49-F238E27FC236}">
                <a16:creationId xmlns:a16="http://schemas.microsoft.com/office/drawing/2014/main" id="{F4355593-A657-487D-9AD6-04B6CC40A5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44529" y="40777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Line 35">
            <a:extLst>
              <a:ext uri="{FF2B5EF4-FFF2-40B4-BE49-F238E27FC236}">
                <a16:creationId xmlns:a16="http://schemas.microsoft.com/office/drawing/2014/main" id="{9B55C4B4-DAB0-4A23-865E-BA586D2B23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5486" y="4077719"/>
            <a:ext cx="101600" cy="3746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91C4507-752D-481E-A75A-B8E39ADE57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24629"/>
            <a:ext cx="2660910" cy="2277302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6516254-1B92-4AA1-9867-BAE528AB5E0C}"/>
              </a:ext>
            </a:extLst>
          </p:cNvPr>
          <p:cNvGrpSpPr/>
          <p:nvPr/>
        </p:nvGrpSpPr>
        <p:grpSpPr>
          <a:xfrm rot="21193181">
            <a:off x="9186916" y="4599397"/>
            <a:ext cx="2191120" cy="1496558"/>
            <a:chOff x="9015984" y="2528554"/>
            <a:chExt cx="2157344" cy="1473489"/>
          </a:xfrm>
        </p:grpSpPr>
        <p:sp>
          <p:nvSpPr>
            <p:cNvPr id="11" name="Freeform 166">
              <a:extLst>
                <a:ext uri="{FF2B5EF4-FFF2-40B4-BE49-F238E27FC236}">
                  <a16:creationId xmlns:a16="http://schemas.microsoft.com/office/drawing/2014/main" id="{489BB1D4-4CC8-475E-83C5-D857D61C7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7">
              <a:extLst>
                <a:ext uri="{FF2B5EF4-FFF2-40B4-BE49-F238E27FC236}">
                  <a16:creationId xmlns:a16="http://schemas.microsoft.com/office/drawing/2014/main" id="{397D67C7-F89E-4CB8-B046-E5DCDF31A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8">
              <a:extLst>
                <a:ext uri="{FF2B5EF4-FFF2-40B4-BE49-F238E27FC236}">
                  <a16:creationId xmlns:a16="http://schemas.microsoft.com/office/drawing/2014/main" id="{3394BD84-F716-485A-8A34-406522827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69">
              <a:extLst>
                <a:ext uri="{FF2B5EF4-FFF2-40B4-BE49-F238E27FC236}">
                  <a16:creationId xmlns:a16="http://schemas.microsoft.com/office/drawing/2014/main" id="{2489E48D-D345-4D77-BB14-42B3881F9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0">
              <a:extLst>
                <a:ext uri="{FF2B5EF4-FFF2-40B4-BE49-F238E27FC236}">
                  <a16:creationId xmlns:a16="http://schemas.microsoft.com/office/drawing/2014/main" id="{BDE18172-ECEB-4CE5-92DF-5417858E8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5">
              <a:extLst>
                <a:ext uri="{FF2B5EF4-FFF2-40B4-BE49-F238E27FC236}">
                  <a16:creationId xmlns:a16="http://schemas.microsoft.com/office/drawing/2014/main" id="{4226DE3E-F805-4DE6-813F-D02F6A299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6">
              <a:extLst>
                <a:ext uri="{FF2B5EF4-FFF2-40B4-BE49-F238E27FC236}">
                  <a16:creationId xmlns:a16="http://schemas.microsoft.com/office/drawing/2014/main" id="{0A9EFF80-3165-43ED-8257-0D1E67CA7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7">
              <a:extLst>
                <a:ext uri="{FF2B5EF4-FFF2-40B4-BE49-F238E27FC236}">
                  <a16:creationId xmlns:a16="http://schemas.microsoft.com/office/drawing/2014/main" id="{698D30C7-6FB7-4C8F-BC3C-F0396044A4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8">
              <a:extLst>
                <a:ext uri="{FF2B5EF4-FFF2-40B4-BE49-F238E27FC236}">
                  <a16:creationId xmlns:a16="http://schemas.microsoft.com/office/drawing/2014/main" id="{1C67A59A-933D-4150-81A0-CB7B0E16A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79">
              <a:extLst>
                <a:ext uri="{FF2B5EF4-FFF2-40B4-BE49-F238E27FC236}">
                  <a16:creationId xmlns:a16="http://schemas.microsoft.com/office/drawing/2014/main" id="{A4877D1C-A559-439D-819E-62DF0467F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Picture 7">
            <a:extLst>
              <a:ext uri="{FF2B5EF4-FFF2-40B4-BE49-F238E27FC236}">
                <a16:creationId xmlns:a16="http://schemas.microsoft.com/office/drawing/2014/main" id="{0FDCACFD-483F-4C17-9D64-808A79468D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900" y="1044099"/>
            <a:ext cx="7315200" cy="36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9C029EFE-BDCF-4D44-AA05-9D5E65185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700" y="4723214"/>
            <a:ext cx="754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4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 </a:t>
            </a:r>
            <a:r>
              <a:rPr lang="vi-VN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nơi nước ngập rất nông có các loại thực vật có thể sống được tạo thành hệ sinh thái đặc biệt.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844464C6-1181-497C-B8D2-17A2FF852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114" y="4951789"/>
            <a:ext cx="853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kern="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2200" b="1" kern="0" dirty="0" err="1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200" b="1" kern="0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36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281BEF-D5CA-4067-8B4C-6146637E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1778" r="3560" b="1866"/>
          <a:stretch/>
        </p:blipFill>
        <p:spPr>
          <a:xfrm>
            <a:off x="1691466" y="637932"/>
            <a:ext cx="8809067" cy="558213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64B4C6-9ED0-4229-A4BA-96F6618A8D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-97551" y="391387"/>
            <a:ext cx="3271280" cy="148419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5D11BFE-CB29-461A-81B9-1A4C540095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07" t="-408" r="37156" b="93954"/>
          <a:stretch/>
        </p:blipFill>
        <p:spPr>
          <a:xfrm>
            <a:off x="8646837" y="4895355"/>
            <a:ext cx="3271280" cy="148419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C936E61-9756-4A6C-9DC5-DD9EDB4AC2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79" t="-102" r="-333" b="83881"/>
          <a:stretch/>
        </p:blipFill>
        <p:spPr>
          <a:xfrm>
            <a:off x="7639146" y="-1"/>
            <a:ext cx="4579358" cy="26371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1B04A7-E909-4673-875A-0294385829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9" y="4243210"/>
            <a:ext cx="1416100" cy="2599705"/>
          </a:xfrm>
          <a:prstGeom prst="rect">
            <a:avLst/>
          </a:prstGeom>
        </p:spPr>
      </p:pic>
      <p:pic>
        <p:nvPicPr>
          <p:cNvPr id="22" name="Picture 24">
            <a:extLst>
              <a:ext uri="{FF2B5EF4-FFF2-40B4-BE49-F238E27FC236}">
                <a16:creationId xmlns:a16="http://schemas.microsoft.com/office/drawing/2014/main" id="{A65F49C8-3B17-4060-986D-212D6DEE4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88227"/>
            <a:ext cx="43434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Kết quả hình ảnh cho nông dân">
            <a:extLst>
              <a:ext uri="{FF2B5EF4-FFF2-40B4-BE49-F238E27FC236}">
                <a16:creationId xmlns:a16="http://schemas.microsoft.com/office/drawing/2014/main" id="{276DD30E-C29B-491A-97C2-425206DBC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788227"/>
            <a:ext cx="4419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0">
            <a:extLst>
              <a:ext uri="{FF2B5EF4-FFF2-40B4-BE49-F238E27FC236}">
                <a16:creationId xmlns:a16="http://schemas.microsoft.com/office/drawing/2014/main" id="{352FB2BF-4068-4494-8446-BD60ABFA7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979227"/>
            <a:ext cx="644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</a:rPr>
              <a:t>Chân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</a:rPr>
              <a:t>đất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</a:rPr>
              <a:t> :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</a:rPr>
              <a:t>Ý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</a:rPr>
              <a:t>nói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</a:rPr>
              <a:t>về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</a:rPr>
              <a:t>người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</a:rPr>
              <a:t>nông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</a:rPr>
              <a:t>dân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046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</TotalTime>
  <Words>931</Words>
  <Application>Microsoft Office PowerPoint</Application>
  <PresentationFormat>Màn hình rộng</PresentationFormat>
  <Paragraphs>126</Paragraphs>
  <Slides>19</Slides>
  <Notes>13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8" baseType="lpstr">
      <vt:lpstr>等线</vt:lpstr>
      <vt:lpstr>微软雅黑</vt:lpstr>
      <vt:lpstr>Abril Fatface</vt:lpstr>
      <vt:lpstr>Arial</vt:lpstr>
      <vt:lpstr>Calibri</vt:lpstr>
      <vt:lpstr>Cambria</vt:lpstr>
      <vt:lpstr>HP001 Kieu 5H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A41249 TRƯƠNG TUẤN HIỆP</cp:lastModifiedBy>
  <cp:revision>17</cp:revision>
  <dcterms:created xsi:type="dcterms:W3CDTF">2017-08-18T03:02:00Z</dcterms:created>
  <dcterms:modified xsi:type="dcterms:W3CDTF">2021-12-22T00:49:09Z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