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724" r:id="rId2"/>
  </p:sldMasterIdLst>
  <p:notesMasterIdLst>
    <p:notesMasterId r:id="rId18"/>
  </p:notesMasterIdLst>
  <p:sldIdLst>
    <p:sldId id="256" r:id="rId3"/>
    <p:sldId id="306" r:id="rId4"/>
    <p:sldId id="337" r:id="rId5"/>
    <p:sldId id="257" r:id="rId6"/>
    <p:sldId id="340" r:id="rId7"/>
    <p:sldId id="341" r:id="rId8"/>
    <p:sldId id="342" r:id="rId9"/>
    <p:sldId id="343" r:id="rId10"/>
    <p:sldId id="344" r:id="rId11"/>
    <p:sldId id="345" r:id="rId12"/>
    <p:sldId id="348" r:id="rId13"/>
    <p:sldId id="349" r:id="rId14"/>
    <p:sldId id="350" r:id="rId15"/>
    <p:sldId id="351" r:id="rId16"/>
    <p:sldId id="258" r:id="rId17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3 AllRoundGothic" panose="020B0604020202020204" charset="0"/>
      <p:regular r:id="rId29"/>
    </p:embeddedFont>
    <p:embeddedFont>
      <p:font typeface="Mallanna" panose="020B0604020202020204" charset="0"/>
      <p:regular r:id="rId30"/>
    </p:embeddedFont>
    <p:embeddedFont>
      <p:font typeface="SVN-Bali Script" panose="02000000000000000000" pitchFamily="2" charset="0"/>
      <p:regular r:id="rId31"/>
    </p:embeddedFont>
    <p:embeddedFont>
      <p:font typeface="Amatic SC" panose="020B0604020202020204" charset="-79"/>
      <p:regular r:id="rId32"/>
      <p:bold r:id="rId33"/>
    </p:embeddedFont>
    <p:embeddedFont>
      <p:font typeface="Roboto Condensed Light" panose="020B0604020202020204" charset="0"/>
      <p:regular r:id="rId34"/>
      <p:italic r:id="rId35"/>
    </p:embeddedFont>
    <p:embeddedFont>
      <p:font typeface="VNI-Times" pitchFamily="2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8BDAC-77CB-47A6-889D-FE7C0879D061}">
  <a:tblStyle styleId="{98F8BDAC-77CB-47A6-889D-FE7C0879D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28" autoAdjust="0"/>
  </p:normalViewPr>
  <p:slideViewPr>
    <p:cSldViewPr snapToGrid="0">
      <p:cViewPr varScale="1">
        <p:scale>
          <a:sx n="65" d="100"/>
          <a:sy n="65" d="100"/>
        </p:scale>
        <p:origin x="124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86048673d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86048673d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86048673d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86048673d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12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10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86048673d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86048673d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D63E8-5FEC-4D10-BCB9-EF3885F93C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2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28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60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84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0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5"/>
            <a:ext cx="9144002" cy="514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2281500" y="1531950"/>
            <a:ext cx="4581000" cy="20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700000" y="1792063"/>
            <a:ext cx="3744000" cy="1026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5000"/>
              <a:buFont typeface="Amatic SC"/>
              <a:buNone/>
              <a:defRPr sz="53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700000" y="2818963"/>
            <a:ext cx="3744000" cy="58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100"/>
              <a:buFont typeface="Happy Monkey"/>
              <a:buNone/>
              <a:defRPr sz="16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32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4" y="-75"/>
            <a:ext cx="9438222" cy="5143565"/>
            <a:chOff x="4" y="-75"/>
            <a:chExt cx="9438222" cy="5143565"/>
          </a:xfrm>
        </p:grpSpPr>
        <p:grpSp>
          <p:nvGrpSpPr>
            <p:cNvPr id="94" name="Google Shape;94;p9"/>
            <p:cNvGrpSpPr/>
            <p:nvPr/>
          </p:nvGrpSpPr>
          <p:grpSpPr>
            <a:xfrm>
              <a:off x="4" y="2520635"/>
              <a:ext cx="3576210" cy="2622855"/>
              <a:chOff x="529875" y="3526025"/>
              <a:chExt cx="1175225" cy="808475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9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9"/>
            <p:cNvGrpSpPr/>
            <p:nvPr/>
          </p:nvGrpSpPr>
          <p:grpSpPr>
            <a:xfrm flipH="1">
              <a:off x="6639163" y="-75"/>
              <a:ext cx="2799062" cy="1335692"/>
              <a:chOff x="5055440" y="2771848"/>
              <a:chExt cx="1595725" cy="761425"/>
            </a:xfrm>
          </p:grpSpPr>
          <p:sp>
            <p:nvSpPr>
              <p:cNvPr id="101" name="Google Shape;101;p9"/>
              <p:cNvSpPr/>
              <p:nvPr/>
            </p:nvSpPr>
            <p:spPr>
              <a:xfrm>
                <a:off x="5055440" y="2771848"/>
                <a:ext cx="131322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9"/>
              <p:cNvSpPr/>
              <p:nvPr/>
            </p:nvSpPr>
            <p:spPr>
              <a:xfrm>
                <a:off x="5055440" y="2771848"/>
                <a:ext cx="159572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47697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147697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 idx="2"/>
          </p:nvPr>
        </p:nvSpPr>
        <p:spPr>
          <a:xfrm>
            <a:off x="531622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3"/>
          </p:nvPr>
        </p:nvSpPr>
        <p:spPr>
          <a:xfrm>
            <a:off x="531622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idx="4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05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-5" y="-6183"/>
            <a:ext cx="9144004" cy="5145107"/>
            <a:chOff x="-5" y="-6183"/>
            <a:chExt cx="9144004" cy="5145107"/>
          </a:xfrm>
        </p:grpSpPr>
        <p:sp>
          <p:nvSpPr>
            <p:cNvPr id="187" name="Google Shape;187;p18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18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189" name="Google Shape;189;p18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8"/>
            <p:cNvGrpSpPr/>
            <p:nvPr/>
          </p:nvGrpSpPr>
          <p:grpSpPr>
            <a:xfrm rot="5400000">
              <a:off x="6289362" y="643764"/>
              <a:ext cx="3504568" cy="2204706"/>
              <a:chOff x="5223150" y="2771850"/>
              <a:chExt cx="1210350" cy="761425"/>
            </a:xfrm>
          </p:grpSpPr>
          <p:sp>
            <p:nvSpPr>
              <p:cNvPr id="195" name="Google Shape;195;p1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015850" y="2937900"/>
            <a:ext cx="51123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 idx="2" hasCustomPrompt="1"/>
          </p:nvPr>
        </p:nvSpPr>
        <p:spPr>
          <a:xfrm>
            <a:off x="3501900" y="738600"/>
            <a:ext cx="2140200" cy="2199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2015850" y="3686275"/>
            <a:ext cx="5112300" cy="9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43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1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307" name="Google Shape;307;p31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1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311" name="Google Shape;311;p31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3" name="Google Shape;3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9" cy="514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1"/>
          <p:cNvGrpSpPr/>
          <p:nvPr/>
        </p:nvGrpSpPr>
        <p:grpSpPr>
          <a:xfrm rot="10800000" flipH="1">
            <a:off x="-159047" y="-343123"/>
            <a:ext cx="2495951" cy="2195836"/>
            <a:chOff x="3312900" y="2468375"/>
            <a:chExt cx="1021800" cy="898975"/>
          </a:xfrm>
        </p:grpSpPr>
        <p:sp>
          <p:nvSpPr>
            <p:cNvPr id="315" name="Google Shape;315;p31"/>
            <p:cNvSpPr/>
            <p:nvPr/>
          </p:nvSpPr>
          <p:spPr>
            <a:xfrm>
              <a:off x="3799175" y="2641950"/>
              <a:ext cx="218375" cy="171725"/>
            </a:xfrm>
            <a:custGeom>
              <a:avLst/>
              <a:gdLst/>
              <a:ahLst/>
              <a:cxnLst/>
              <a:rect l="l" t="t" r="r" b="b"/>
              <a:pathLst>
                <a:path w="8735" h="6869" extrusionOk="0">
                  <a:moveTo>
                    <a:pt x="7178" y="1"/>
                  </a:moveTo>
                  <a:cubicBezTo>
                    <a:pt x="7027" y="202"/>
                    <a:pt x="6940" y="453"/>
                    <a:pt x="6940" y="716"/>
                  </a:cubicBezTo>
                  <a:cubicBezTo>
                    <a:pt x="6312" y="402"/>
                    <a:pt x="5617" y="254"/>
                    <a:pt x="4931" y="254"/>
                  </a:cubicBezTo>
                  <a:cubicBezTo>
                    <a:pt x="4547" y="254"/>
                    <a:pt x="4167" y="300"/>
                    <a:pt x="3802" y="390"/>
                  </a:cubicBezTo>
                  <a:cubicBezTo>
                    <a:pt x="2773" y="628"/>
                    <a:pt x="1870" y="1218"/>
                    <a:pt x="1167" y="1984"/>
                  </a:cubicBezTo>
                  <a:cubicBezTo>
                    <a:pt x="728" y="2461"/>
                    <a:pt x="364" y="3025"/>
                    <a:pt x="176" y="3653"/>
                  </a:cubicBezTo>
                  <a:cubicBezTo>
                    <a:pt x="0" y="4280"/>
                    <a:pt x="13" y="4995"/>
                    <a:pt x="289" y="5623"/>
                  </a:cubicBezTo>
                  <a:cubicBezTo>
                    <a:pt x="1065" y="6379"/>
                    <a:pt x="2044" y="6868"/>
                    <a:pt x="3057" y="6868"/>
                  </a:cubicBezTo>
                  <a:cubicBezTo>
                    <a:pt x="3304" y="6868"/>
                    <a:pt x="3554" y="6839"/>
                    <a:pt x="3802" y="6777"/>
                  </a:cubicBezTo>
                  <a:cubicBezTo>
                    <a:pt x="4995" y="6476"/>
                    <a:pt x="6162" y="5598"/>
                    <a:pt x="6864" y="4669"/>
                  </a:cubicBezTo>
                  <a:cubicBezTo>
                    <a:pt x="7467" y="3904"/>
                    <a:pt x="7743" y="3075"/>
                    <a:pt x="7805" y="2084"/>
                  </a:cubicBezTo>
                  <a:cubicBezTo>
                    <a:pt x="7970" y="2113"/>
                    <a:pt x="8262" y="2307"/>
                    <a:pt x="8462" y="2307"/>
                  </a:cubicBezTo>
                  <a:cubicBezTo>
                    <a:pt x="8521" y="2307"/>
                    <a:pt x="8571" y="2290"/>
                    <a:pt x="8609" y="2247"/>
                  </a:cubicBezTo>
                  <a:cubicBezTo>
                    <a:pt x="8734" y="2109"/>
                    <a:pt x="8646" y="1871"/>
                    <a:pt x="8496" y="1745"/>
                  </a:cubicBezTo>
                  <a:cubicBezTo>
                    <a:pt x="8333" y="1632"/>
                    <a:pt x="8132" y="1607"/>
                    <a:pt x="7943" y="1570"/>
                  </a:cubicBezTo>
                  <a:cubicBezTo>
                    <a:pt x="8169" y="1519"/>
                    <a:pt x="8408" y="1344"/>
                    <a:pt x="8358" y="1105"/>
                  </a:cubicBezTo>
                  <a:cubicBezTo>
                    <a:pt x="8320" y="942"/>
                    <a:pt x="8132" y="842"/>
                    <a:pt x="7956" y="829"/>
                  </a:cubicBezTo>
                  <a:cubicBezTo>
                    <a:pt x="7793" y="829"/>
                    <a:pt x="7642" y="904"/>
                    <a:pt x="7492" y="967"/>
                  </a:cubicBezTo>
                  <a:cubicBezTo>
                    <a:pt x="7517" y="792"/>
                    <a:pt x="7542" y="616"/>
                    <a:pt x="7504" y="428"/>
                  </a:cubicBezTo>
                  <a:cubicBezTo>
                    <a:pt x="7467" y="252"/>
                    <a:pt x="7354" y="76"/>
                    <a:pt x="7178" y="1"/>
                  </a:cubicBezTo>
                  <a:close/>
                </a:path>
              </a:pathLst>
            </a:custGeom>
            <a:solidFill>
              <a:srgbClr val="E9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800500" y="2657400"/>
              <a:ext cx="154925" cy="107200"/>
            </a:xfrm>
            <a:custGeom>
              <a:avLst/>
              <a:gdLst/>
              <a:ahLst/>
              <a:cxnLst/>
              <a:rect l="l" t="t" r="r" b="b"/>
              <a:pathLst>
                <a:path w="6197" h="4288" extrusionOk="0">
                  <a:moveTo>
                    <a:pt x="5793" y="0"/>
                  </a:moveTo>
                  <a:cubicBezTo>
                    <a:pt x="3134" y="0"/>
                    <a:pt x="875" y="1752"/>
                    <a:pt x="10" y="4252"/>
                  </a:cubicBezTo>
                  <a:cubicBezTo>
                    <a:pt x="1" y="4270"/>
                    <a:pt x="23" y="4287"/>
                    <a:pt x="42" y="4287"/>
                  </a:cubicBezTo>
                  <a:cubicBezTo>
                    <a:pt x="49" y="4287"/>
                    <a:pt x="56" y="4284"/>
                    <a:pt x="60" y="4277"/>
                  </a:cubicBezTo>
                  <a:cubicBezTo>
                    <a:pt x="537" y="3160"/>
                    <a:pt x="1139" y="2094"/>
                    <a:pt x="2131" y="1341"/>
                  </a:cubicBezTo>
                  <a:cubicBezTo>
                    <a:pt x="3241" y="499"/>
                    <a:pt x="4636" y="72"/>
                    <a:pt x="6027" y="72"/>
                  </a:cubicBezTo>
                  <a:cubicBezTo>
                    <a:pt x="6067" y="72"/>
                    <a:pt x="6106" y="72"/>
                    <a:pt x="6146" y="73"/>
                  </a:cubicBezTo>
                  <a:cubicBezTo>
                    <a:pt x="6196" y="73"/>
                    <a:pt x="6196" y="10"/>
                    <a:pt x="6146" y="10"/>
                  </a:cubicBezTo>
                  <a:cubicBezTo>
                    <a:pt x="6028" y="4"/>
                    <a:pt x="5910" y="0"/>
                    <a:pt x="5793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803025" y="2662350"/>
              <a:ext cx="162750" cy="104125"/>
            </a:xfrm>
            <a:custGeom>
              <a:avLst/>
              <a:gdLst/>
              <a:ahLst/>
              <a:cxnLst/>
              <a:rect l="l" t="t" r="r" b="b"/>
              <a:pathLst>
                <a:path w="6510" h="4165" extrusionOk="0">
                  <a:moveTo>
                    <a:pt x="6484" y="1"/>
                  </a:moveTo>
                  <a:cubicBezTo>
                    <a:pt x="3824" y="252"/>
                    <a:pt x="1565" y="2046"/>
                    <a:pt x="9" y="4129"/>
                  </a:cubicBezTo>
                  <a:cubicBezTo>
                    <a:pt x="0" y="4147"/>
                    <a:pt x="17" y="4165"/>
                    <a:pt x="31" y="4165"/>
                  </a:cubicBezTo>
                  <a:cubicBezTo>
                    <a:pt x="37" y="4165"/>
                    <a:pt x="43" y="4162"/>
                    <a:pt x="47" y="4154"/>
                  </a:cubicBezTo>
                  <a:cubicBezTo>
                    <a:pt x="1791" y="2159"/>
                    <a:pt x="3761" y="415"/>
                    <a:pt x="6484" y="38"/>
                  </a:cubicBezTo>
                  <a:cubicBezTo>
                    <a:pt x="6510" y="38"/>
                    <a:pt x="6510" y="1"/>
                    <a:pt x="6484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807150" y="2676725"/>
              <a:ext cx="162000" cy="95650"/>
            </a:xfrm>
            <a:custGeom>
              <a:avLst/>
              <a:gdLst/>
              <a:ahLst/>
              <a:cxnLst/>
              <a:rect l="l" t="t" r="r" b="b"/>
              <a:pathLst>
                <a:path w="6480" h="3826" extrusionOk="0">
                  <a:moveTo>
                    <a:pt x="6455" y="0"/>
                  </a:moveTo>
                  <a:cubicBezTo>
                    <a:pt x="6452" y="0"/>
                    <a:pt x="6448" y="1"/>
                    <a:pt x="6445" y="3"/>
                  </a:cubicBezTo>
                  <a:cubicBezTo>
                    <a:pt x="4123" y="756"/>
                    <a:pt x="1814" y="2136"/>
                    <a:pt x="20" y="3780"/>
                  </a:cubicBezTo>
                  <a:cubicBezTo>
                    <a:pt x="1" y="3799"/>
                    <a:pt x="18" y="3826"/>
                    <a:pt x="39" y="3826"/>
                  </a:cubicBezTo>
                  <a:cubicBezTo>
                    <a:pt x="45" y="3826"/>
                    <a:pt x="52" y="3824"/>
                    <a:pt x="58" y="3818"/>
                  </a:cubicBezTo>
                  <a:cubicBezTo>
                    <a:pt x="2015" y="2287"/>
                    <a:pt x="4111" y="894"/>
                    <a:pt x="6457" y="41"/>
                  </a:cubicBezTo>
                  <a:cubicBezTo>
                    <a:pt x="6479" y="30"/>
                    <a:pt x="6473" y="0"/>
                    <a:pt x="6455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811825" y="2691075"/>
              <a:ext cx="157250" cy="85850"/>
            </a:xfrm>
            <a:custGeom>
              <a:avLst/>
              <a:gdLst/>
              <a:ahLst/>
              <a:cxnLst/>
              <a:rect l="l" t="t" r="r" b="b"/>
              <a:pathLst>
                <a:path w="6290" h="3434" extrusionOk="0">
                  <a:moveTo>
                    <a:pt x="6238" y="0"/>
                  </a:moveTo>
                  <a:cubicBezTo>
                    <a:pt x="6233" y="0"/>
                    <a:pt x="6226" y="2"/>
                    <a:pt x="6220" y="6"/>
                  </a:cubicBezTo>
                  <a:cubicBezTo>
                    <a:pt x="4162" y="1110"/>
                    <a:pt x="2041" y="2165"/>
                    <a:pt x="34" y="3382"/>
                  </a:cubicBezTo>
                  <a:cubicBezTo>
                    <a:pt x="0" y="3393"/>
                    <a:pt x="26" y="3434"/>
                    <a:pt x="59" y="3434"/>
                  </a:cubicBezTo>
                  <a:cubicBezTo>
                    <a:pt x="63" y="3434"/>
                    <a:pt x="67" y="3433"/>
                    <a:pt x="71" y="3432"/>
                  </a:cubicBezTo>
                  <a:cubicBezTo>
                    <a:pt x="2180" y="2403"/>
                    <a:pt x="4200" y="1186"/>
                    <a:pt x="6258" y="56"/>
                  </a:cubicBezTo>
                  <a:cubicBezTo>
                    <a:pt x="6289" y="46"/>
                    <a:pt x="6268" y="0"/>
                    <a:pt x="6238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815800" y="2697550"/>
              <a:ext cx="162350" cy="84050"/>
            </a:xfrm>
            <a:custGeom>
              <a:avLst/>
              <a:gdLst/>
              <a:ahLst/>
              <a:cxnLst/>
              <a:rect l="l" t="t" r="r" b="b"/>
              <a:pathLst>
                <a:path w="6494" h="3362" extrusionOk="0">
                  <a:moveTo>
                    <a:pt x="6466" y="0"/>
                  </a:moveTo>
                  <a:cubicBezTo>
                    <a:pt x="6460" y="0"/>
                    <a:pt x="6454" y="3"/>
                    <a:pt x="6450" y="11"/>
                  </a:cubicBezTo>
                  <a:cubicBezTo>
                    <a:pt x="4631" y="1642"/>
                    <a:pt x="2422" y="2759"/>
                    <a:pt x="38" y="3298"/>
                  </a:cubicBezTo>
                  <a:cubicBezTo>
                    <a:pt x="0" y="3311"/>
                    <a:pt x="25" y="3361"/>
                    <a:pt x="50" y="3361"/>
                  </a:cubicBezTo>
                  <a:cubicBezTo>
                    <a:pt x="2435" y="3010"/>
                    <a:pt x="4756" y="1667"/>
                    <a:pt x="6475" y="36"/>
                  </a:cubicBezTo>
                  <a:cubicBezTo>
                    <a:pt x="6493" y="18"/>
                    <a:pt x="6479" y="0"/>
                    <a:pt x="6466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821550" y="2707000"/>
              <a:ext cx="161650" cy="83225"/>
            </a:xfrm>
            <a:custGeom>
              <a:avLst/>
              <a:gdLst/>
              <a:ahLst/>
              <a:cxnLst/>
              <a:rect l="l" t="t" r="r" b="b"/>
              <a:pathLst>
                <a:path w="6466" h="3329" extrusionOk="0">
                  <a:moveTo>
                    <a:pt x="6427" y="1"/>
                  </a:moveTo>
                  <a:cubicBezTo>
                    <a:pt x="6421" y="1"/>
                    <a:pt x="6414" y="3"/>
                    <a:pt x="6409" y="9"/>
                  </a:cubicBezTo>
                  <a:cubicBezTo>
                    <a:pt x="5133" y="1566"/>
                    <a:pt x="3178" y="3206"/>
                    <a:pt x="1073" y="3206"/>
                  </a:cubicBezTo>
                  <a:cubicBezTo>
                    <a:pt x="734" y="3206"/>
                    <a:pt x="391" y="3163"/>
                    <a:pt x="46" y="3071"/>
                  </a:cubicBezTo>
                  <a:cubicBezTo>
                    <a:pt x="42" y="3070"/>
                    <a:pt x="38" y="3069"/>
                    <a:pt x="35" y="3069"/>
                  </a:cubicBezTo>
                  <a:cubicBezTo>
                    <a:pt x="6" y="3069"/>
                    <a:pt x="0" y="3110"/>
                    <a:pt x="34" y="3121"/>
                  </a:cubicBezTo>
                  <a:cubicBezTo>
                    <a:pt x="428" y="3264"/>
                    <a:pt x="826" y="3329"/>
                    <a:pt x="1220" y="3329"/>
                  </a:cubicBezTo>
                  <a:cubicBezTo>
                    <a:pt x="3285" y="3329"/>
                    <a:pt x="5277" y="1564"/>
                    <a:pt x="6446" y="47"/>
                  </a:cubicBezTo>
                  <a:cubicBezTo>
                    <a:pt x="6465" y="28"/>
                    <a:pt x="6448" y="1"/>
                    <a:pt x="642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826325" y="2713450"/>
              <a:ext cx="162550" cy="89300"/>
            </a:xfrm>
            <a:custGeom>
              <a:avLst/>
              <a:gdLst/>
              <a:ahLst/>
              <a:cxnLst/>
              <a:rect l="l" t="t" r="r" b="b"/>
              <a:pathLst>
                <a:path w="6502" h="3572" extrusionOk="0">
                  <a:moveTo>
                    <a:pt x="6477" y="1"/>
                  </a:moveTo>
                  <a:cubicBezTo>
                    <a:pt x="6469" y="1"/>
                    <a:pt x="6461" y="5"/>
                    <a:pt x="6456" y="15"/>
                  </a:cubicBezTo>
                  <a:cubicBezTo>
                    <a:pt x="5404" y="1738"/>
                    <a:pt x="3494" y="3401"/>
                    <a:pt x="1426" y="3401"/>
                  </a:cubicBezTo>
                  <a:cubicBezTo>
                    <a:pt x="978" y="3401"/>
                    <a:pt x="524" y="3324"/>
                    <a:pt x="69" y="3152"/>
                  </a:cubicBezTo>
                  <a:cubicBezTo>
                    <a:pt x="63" y="3148"/>
                    <a:pt x="58" y="3147"/>
                    <a:pt x="53" y="3147"/>
                  </a:cubicBezTo>
                  <a:cubicBezTo>
                    <a:pt x="22" y="3147"/>
                    <a:pt x="0" y="3206"/>
                    <a:pt x="43" y="3227"/>
                  </a:cubicBezTo>
                  <a:cubicBezTo>
                    <a:pt x="521" y="3466"/>
                    <a:pt x="1006" y="3571"/>
                    <a:pt x="1488" y="3571"/>
                  </a:cubicBezTo>
                  <a:cubicBezTo>
                    <a:pt x="3538" y="3571"/>
                    <a:pt x="5518" y="1663"/>
                    <a:pt x="6494" y="27"/>
                  </a:cubicBezTo>
                  <a:cubicBezTo>
                    <a:pt x="6501" y="12"/>
                    <a:pt x="6490" y="1"/>
                    <a:pt x="647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529675" y="2773300"/>
              <a:ext cx="286775" cy="384675"/>
            </a:xfrm>
            <a:custGeom>
              <a:avLst/>
              <a:gdLst/>
              <a:ahLst/>
              <a:cxnLst/>
              <a:rect l="l" t="t" r="r" b="b"/>
              <a:pathLst>
                <a:path w="11471" h="15387" extrusionOk="0">
                  <a:moveTo>
                    <a:pt x="11218" y="0"/>
                  </a:moveTo>
                  <a:cubicBezTo>
                    <a:pt x="11194" y="0"/>
                    <a:pt x="11169" y="6"/>
                    <a:pt x="11144" y="17"/>
                  </a:cubicBezTo>
                  <a:cubicBezTo>
                    <a:pt x="8885" y="1185"/>
                    <a:pt x="6877" y="2854"/>
                    <a:pt x="5133" y="4698"/>
                  </a:cubicBezTo>
                  <a:cubicBezTo>
                    <a:pt x="3301" y="6643"/>
                    <a:pt x="1657" y="8889"/>
                    <a:pt x="716" y="11412"/>
                  </a:cubicBezTo>
                  <a:cubicBezTo>
                    <a:pt x="264" y="12654"/>
                    <a:pt x="1" y="13972"/>
                    <a:pt x="114" y="15302"/>
                  </a:cubicBezTo>
                  <a:cubicBezTo>
                    <a:pt x="120" y="15358"/>
                    <a:pt x="167" y="15387"/>
                    <a:pt x="211" y="15387"/>
                  </a:cubicBezTo>
                  <a:cubicBezTo>
                    <a:pt x="255" y="15387"/>
                    <a:pt x="296" y="15358"/>
                    <a:pt x="289" y="15302"/>
                  </a:cubicBezTo>
                  <a:cubicBezTo>
                    <a:pt x="126" y="12842"/>
                    <a:pt x="1193" y="10458"/>
                    <a:pt x="2510" y="8438"/>
                  </a:cubicBezTo>
                  <a:cubicBezTo>
                    <a:pt x="3966" y="6191"/>
                    <a:pt x="5848" y="4209"/>
                    <a:pt x="7931" y="2527"/>
                  </a:cubicBezTo>
                  <a:cubicBezTo>
                    <a:pt x="8986" y="1674"/>
                    <a:pt x="10102" y="908"/>
                    <a:pt x="11307" y="294"/>
                  </a:cubicBezTo>
                  <a:cubicBezTo>
                    <a:pt x="11470" y="218"/>
                    <a:pt x="11370" y="0"/>
                    <a:pt x="1121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615950" y="2793500"/>
              <a:ext cx="60575" cy="147775"/>
            </a:xfrm>
            <a:custGeom>
              <a:avLst/>
              <a:gdLst/>
              <a:ahLst/>
              <a:cxnLst/>
              <a:rect l="l" t="t" r="r" b="b"/>
              <a:pathLst>
                <a:path w="2423" h="5911" extrusionOk="0">
                  <a:moveTo>
                    <a:pt x="685" y="0"/>
                  </a:moveTo>
                  <a:cubicBezTo>
                    <a:pt x="657" y="0"/>
                    <a:pt x="630" y="4"/>
                    <a:pt x="603" y="13"/>
                  </a:cubicBezTo>
                  <a:cubicBezTo>
                    <a:pt x="528" y="38"/>
                    <a:pt x="465" y="100"/>
                    <a:pt x="415" y="163"/>
                  </a:cubicBezTo>
                  <a:cubicBezTo>
                    <a:pt x="1" y="728"/>
                    <a:pt x="214" y="1493"/>
                    <a:pt x="364" y="2171"/>
                  </a:cubicBezTo>
                  <a:cubicBezTo>
                    <a:pt x="653" y="3514"/>
                    <a:pt x="590" y="5057"/>
                    <a:pt x="113" y="5911"/>
                  </a:cubicBezTo>
                  <a:lnTo>
                    <a:pt x="327" y="5634"/>
                  </a:lnTo>
                  <a:cubicBezTo>
                    <a:pt x="1230" y="4342"/>
                    <a:pt x="2422" y="1757"/>
                    <a:pt x="1055" y="213"/>
                  </a:cubicBezTo>
                  <a:cubicBezTo>
                    <a:pt x="960" y="98"/>
                    <a:pt x="822" y="0"/>
                    <a:pt x="6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532500" y="2868850"/>
              <a:ext cx="65275" cy="146150"/>
            </a:xfrm>
            <a:custGeom>
              <a:avLst/>
              <a:gdLst/>
              <a:ahLst/>
              <a:cxnLst/>
              <a:rect l="l" t="t" r="r" b="b"/>
              <a:pathLst>
                <a:path w="2611" h="5846" extrusionOk="0">
                  <a:moveTo>
                    <a:pt x="535" y="0"/>
                  </a:moveTo>
                  <a:cubicBezTo>
                    <a:pt x="478" y="0"/>
                    <a:pt x="424" y="14"/>
                    <a:pt x="377" y="48"/>
                  </a:cubicBezTo>
                  <a:cubicBezTo>
                    <a:pt x="314" y="98"/>
                    <a:pt x="277" y="173"/>
                    <a:pt x="252" y="249"/>
                  </a:cubicBezTo>
                  <a:cubicBezTo>
                    <a:pt x="1" y="901"/>
                    <a:pt x="415" y="1579"/>
                    <a:pt x="741" y="2194"/>
                  </a:cubicBezTo>
                  <a:cubicBezTo>
                    <a:pt x="1393" y="3398"/>
                    <a:pt x="1757" y="4904"/>
                    <a:pt x="1544" y="5846"/>
                  </a:cubicBezTo>
                  <a:lnTo>
                    <a:pt x="1670" y="5532"/>
                  </a:lnTo>
                  <a:cubicBezTo>
                    <a:pt x="2184" y="4038"/>
                    <a:pt x="2611" y="1215"/>
                    <a:pt x="866" y="111"/>
                  </a:cubicBezTo>
                  <a:cubicBezTo>
                    <a:pt x="767" y="53"/>
                    <a:pt x="645" y="0"/>
                    <a:pt x="53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677750" y="2740175"/>
              <a:ext cx="55550" cy="132075"/>
            </a:xfrm>
            <a:custGeom>
              <a:avLst/>
              <a:gdLst/>
              <a:ahLst/>
              <a:cxnLst/>
              <a:rect l="l" t="t" r="r" b="b"/>
              <a:pathLst>
                <a:path w="2222" h="5283" extrusionOk="0">
                  <a:moveTo>
                    <a:pt x="698" y="0"/>
                  </a:moveTo>
                  <a:cubicBezTo>
                    <a:pt x="675" y="0"/>
                    <a:pt x="651" y="4"/>
                    <a:pt x="628" y="12"/>
                  </a:cubicBezTo>
                  <a:cubicBezTo>
                    <a:pt x="553" y="37"/>
                    <a:pt x="503" y="100"/>
                    <a:pt x="465" y="150"/>
                  </a:cubicBezTo>
                  <a:cubicBezTo>
                    <a:pt x="114" y="640"/>
                    <a:pt x="289" y="1317"/>
                    <a:pt x="415" y="1895"/>
                  </a:cubicBezTo>
                  <a:cubicBezTo>
                    <a:pt x="678" y="3074"/>
                    <a:pt x="528" y="4317"/>
                    <a:pt x="1" y="5283"/>
                  </a:cubicBezTo>
                  <a:lnTo>
                    <a:pt x="76" y="5195"/>
                  </a:lnTo>
                  <a:cubicBezTo>
                    <a:pt x="942" y="4003"/>
                    <a:pt x="2222" y="1531"/>
                    <a:pt x="1017" y="188"/>
                  </a:cubicBezTo>
                  <a:cubicBezTo>
                    <a:pt x="934" y="94"/>
                    <a:pt x="815" y="0"/>
                    <a:pt x="69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736100" y="2710125"/>
              <a:ext cx="51925" cy="111000"/>
            </a:xfrm>
            <a:custGeom>
              <a:avLst/>
              <a:gdLst/>
              <a:ahLst/>
              <a:cxnLst/>
              <a:rect l="l" t="t" r="r" b="b"/>
              <a:pathLst>
                <a:path w="2077" h="4440" extrusionOk="0">
                  <a:moveTo>
                    <a:pt x="885" y="1"/>
                  </a:moveTo>
                  <a:cubicBezTo>
                    <a:pt x="866" y="1"/>
                    <a:pt x="847" y="4"/>
                    <a:pt x="829" y="10"/>
                  </a:cubicBezTo>
                  <a:cubicBezTo>
                    <a:pt x="766" y="22"/>
                    <a:pt x="729" y="60"/>
                    <a:pt x="691" y="110"/>
                  </a:cubicBezTo>
                  <a:cubicBezTo>
                    <a:pt x="365" y="499"/>
                    <a:pt x="478" y="1064"/>
                    <a:pt x="553" y="1566"/>
                  </a:cubicBezTo>
                  <a:cubicBezTo>
                    <a:pt x="693" y="2491"/>
                    <a:pt x="637" y="3515"/>
                    <a:pt x="119" y="4280"/>
                  </a:cubicBezTo>
                  <a:lnTo>
                    <a:pt x="119" y="4280"/>
                  </a:lnTo>
                  <a:cubicBezTo>
                    <a:pt x="897" y="3330"/>
                    <a:pt x="2077" y="1344"/>
                    <a:pt x="1143" y="160"/>
                  </a:cubicBezTo>
                  <a:cubicBezTo>
                    <a:pt x="1080" y="76"/>
                    <a:pt x="981" y="1"/>
                    <a:pt x="885" y="1"/>
                  </a:cubicBezTo>
                  <a:close/>
                  <a:moveTo>
                    <a:pt x="119" y="4280"/>
                  </a:moveTo>
                  <a:lnTo>
                    <a:pt x="119" y="4280"/>
                  </a:lnTo>
                  <a:cubicBezTo>
                    <a:pt x="113" y="4287"/>
                    <a:pt x="107" y="4294"/>
                    <a:pt x="101" y="4301"/>
                  </a:cubicBezTo>
                  <a:lnTo>
                    <a:pt x="1" y="4439"/>
                  </a:lnTo>
                  <a:cubicBezTo>
                    <a:pt x="42" y="4388"/>
                    <a:pt x="82" y="4335"/>
                    <a:pt x="119" y="428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01825" y="2926575"/>
              <a:ext cx="155950" cy="39175"/>
            </a:xfrm>
            <a:custGeom>
              <a:avLst/>
              <a:gdLst/>
              <a:ahLst/>
              <a:cxnLst/>
              <a:rect l="l" t="t" r="r" b="b"/>
              <a:pathLst>
                <a:path w="6238" h="1567" extrusionOk="0">
                  <a:moveTo>
                    <a:pt x="4204" y="1"/>
                  </a:moveTo>
                  <a:cubicBezTo>
                    <a:pt x="2781" y="1"/>
                    <a:pt x="1139" y="788"/>
                    <a:pt x="189" y="1416"/>
                  </a:cubicBezTo>
                  <a:lnTo>
                    <a:pt x="1" y="1566"/>
                  </a:lnTo>
                  <a:cubicBezTo>
                    <a:pt x="747" y="1261"/>
                    <a:pt x="1637" y="1075"/>
                    <a:pt x="2526" y="1075"/>
                  </a:cubicBezTo>
                  <a:cubicBezTo>
                    <a:pt x="3028" y="1075"/>
                    <a:pt x="3529" y="1134"/>
                    <a:pt x="4004" y="1265"/>
                  </a:cubicBezTo>
                  <a:cubicBezTo>
                    <a:pt x="4413" y="1371"/>
                    <a:pt x="4849" y="1500"/>
                    <a:pt x="5258" y="1500"/>
                  </a:cubicBezTo>
                  <a:cubicBezTo>
                    <a:pt x="5526" y="1500"/>
                    <a:pt x="5783" y="1444"/>
                    <a:pt x="6012" y="1290"/>
                  </a:cubicBezTo>
                  <a:cubicBezTo>
                    <a:pt x="6074" y="1240"/>
                    <a:pt x="6137" y="1190"/>
                    <a:pt x="6175" y="1115"/>
                  </a:cubicBezTo>
                  <a:cubicBezTo>
                    <a:pt x="6238" y="951"/>
                    <a:pt x="6125" y="776"/>
                    <a:pt x="5999" y="650"/>
                  </a:cubicBezTo>
                  <a:cubicBezTo>
                    <a:pt x="5519" y="182"/>
                    <a:pt x="4887" y="1"/>
                    <a:pt x="4204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647950" y="2868850"/>
              <a:ext cx="135875" cy="34475"/>
            </a:xfrm>
            <a:custGeom>
              <a:avLst/>
              <a:gdLst/>
              <a:ahLst/>
              <a:cxnLst/>
              <a:rect l="l" t="t" r="r" b="b"/>
              <a:pathLst>
                <a:path w="5435" h="1379" extrusionOk="0">
                  <a:moveTo>
                    <a:pt x="3712" y="1"/>
                  </a:moveTo>
                  <a:cubicBezTo>
                    <a:pt x="2476" y="1"/>
                    <a:pt x="1039" y="718"/>
                    <a:pt x="194" y="1266"/>
                  </a:cubicBezTo>
                  <a:lnTo>
                    <a:pt x="194" y="1266"/>
                  </a:lnTo>
                  <a:cubicBezTo>
                    <a:pt x="725" y="985"/>
                    <a:pt x="1323" y="870"/>
                    <a:pt x="1933" y="870"/>
                  </a:cubicBezTo>
                  <a:cubicBezTo>
                    <a:pt x="2454" y="870"/>
                    <a:pt x="2985" y="954"/>
                    <a:pt x="3489" y="1090"/>
                  </a:cubicBezTo>
                  <a:cubicBezTo>
                    <a:pt x="3840" y="1181"/>
                    <a:pt x="4223" y="1296"/>
                    <a:pt x="4582" y="1296"/>
                  </a:cubicBezTo>
                  <a:cubicBezTo>
                    <a:pt x="4814" y="1296"/>
                    <a:pt x="5036" y="1248"/>
                    <a:pt x="5233" y="1115"/>
                  </a:cubicBezTo>
                  <a:cubicBezTo>
                    <a:pt x="5296" y="1077"/>
                    <a:pt x="5346" y="1027"/>
                    <a:pt x="5371" y="964"/>
                  </a:cubicBezTo>
                  <a:cubicBezTo>
                    <a:pt x="5434" y="813"/>
                    <a:pt x="5334" y="663"/>
                    <a:pt x="5221" y="550"/>
                  </a:cubicBezTo>
                  <a:cubicBezTo>
                    <a:pt x="4814" y="155"/>
                    <a:pt x="4284" y="1"/>
                    <a:pt x="3712" y="1"/>
                  </a:cubicBezTo>
                  <a:close/>
                  <a:moveTo>
                    <a:pt x="194" y="1266"/>
                  </a:moveTo>
                  <a:lnTo>
                    <a:pt x="194" y="1266"/>
                  </a:lnTo>
                  <a:cubicBezTo>
                    <a:pt x="128" y="1301"/>
                    <a:pt x="64" y="1338"/>
                    <a:pt x="1" y="1378"/>
                  </a:cubicBezTo>
                  <a:lnTo>
                    <a:pt x="176" y="1278"/>
                  </a:lnTo>
                  <a:cubicBezTo>
                    <a:pt x="182" y="1274"/>
                    <a:pt x="188" y="1270"/>
                    <a:pt x="194" y="1266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711950" y="2808800"/>
              <a:ext cx="112650" cy="33650"/>
            </a:xfrm>
            <a:custGeom>
              <a:avLst/>
              <a:gdLst/>
              <a:ahLst/>
              <a:cxnLst/>
              <a:rect l="l" t="t" r="r" b="b"/>
              <a:pathLst>
                <a:path w="4506" h="1346" extrusionOk="0">
                  <a:moveTo>
                    <a:pt x="3172" y="0"/>
                  </a:moveTo>
                  <a:cubicBezTo>
                    <a:pt x="2118" y="0"/>
                    <a:pt x="897" y="694"/>
                    <a:pt x="186" y="1222"/>
                  </a:cubicBezTo>
                  <a:lnTo>
                    <a:pt x="186" y="1222"/>
                  </a:lnTo>
                  <a:cubicBezTo>
                    <a:pt x="678" y="926"/>
                    <a:pt x="1261" y="809"/>
                    <a:pt x="1851" y="809"/>
                  </a:cubicBezTo>
                  <a:cubicBezTo>
                    <a:pt x="2200" y="809"/>
                    <a:pt x="2551" y="850"/>
                    <a:pt x="2887" y="919"/>
                  </a:cubicBezTo>
                  <a:cubicBezTo>
                    <a:pt x="3160" y="974"/>
                    <a:pt x="3452" y="1039"/>
                    <a:pt x="3726" y="1039"/>
                  </a:cubicBezTo>
                  <a:cubicBezTo>
                    <a:pt x="3955" y="1039"/>
                    <a:pt x="4172" y="993"/>
                    <a:pt x="4355" y="856"/>
                  </a:cubicBezTo>
                  <a:cubicBezTo>
                    <a:pt x="4405" y="819"/>
                    <a:pt x="4443" y="781"/>
                    <a:pt x="4468" y="718"/>
                  </a:cubicBezTo>
                  <a:cubicBezTo>
                    <a:pt x="4506" y="593"/>
                    <a:pt x="4418" y="467"/>
                    <a:pt x="4317" y="392"/>
                  </a:cubicBezTo>
                  <a:cubicBezTo>
                    <a:pt x="3992" y="112"/>
                    <a:pt x="3595" y="0"/>
                    <a:pt x="3172" y="0"/>
                  </a:cubicBezTo>
                  <a:close/>
                  <a:moveTo>
                    <a:pt x="186" y="1222"/>
                  </a:moveTo>
                  <a:cubicBezTo>
                    <a:pt x="123" y="1260"/>
                    <a:pt x="61" y="1301"/>
                    <a:pt x="0" y="1346"/>
                  </a:cubicBezTo>
                  <a:lnTo>
                    <a:pt x="139" y="1258"/>
                  </a:lnTo>
                  <a:cubicBezTo>
                    <a:pt x="154" y="1246"/>
                    <a:pt x="170" y="1234"/>
                    <a:pt x="186" y="1222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795400" y="2752675"/>
              <a:ext cx="37675" cy="43725"/>
            </a:xfrm>
            <a:custGeom>
              <a:avLst/>
              <a:gdLst/>
              <a:ahLst/>
              <a:cxnLst/>
              <a:rect l="l" t="t" r="r" b="b"/>
              <a:pathLst>
                <a:path w="1507" h="1749" extrusionOk="0">
                  <a:moveTo>
                    <a:pt x="199" y="0"/>
                  </a:moveTo>
                  <a:cubicBezTo>
                    <a:pt x="132" y="0"/>
                    <a:pt x="88" y="82"/>
                    <a:pt x="76" y="152"/>
                  </a:cubicBezTo>
                  <a:cubicBezTo>
                    <a:pt x="0" y="491"/>
                    <a:pt x="51" y="855"/>
                    <a:pt x="214" y="1156"/>
                  </a:cubicBezTo>
                  <a:cubicBezTo>
                    <a:pt x="565" y="1545"/>
                    <a:pt x="879" y="1583"/>
                    <a:pt x="1092" y="1683"/>
                  </a:cubicBezTo>
                  <a:cubicBezTo>
                    <a:pt x="1147" y="1716"/>
                    <a:pt x="1210" y="1748"/>
                    <a:pt x="1267" y="1748"/>
                  </a:cubicBezTo>
                  <a:cubicBezTo>
                    <a:pt x="1276" y="1748"/>
                    <a:pt x="1285" y="1748"/>
                    <a:pt x="1293" y="1746"/>
                  </a:cubicBezTo>
                  <a:cubicBezTo>
                    <a:pt x="1431" y="1733"/>
                    <a:pt x="1506" y="1595"/>
                    <a:pt x="1494" y="1470"/>
                  </a:cubicBezTo>
                  <a:cubicBezTo>
                    <a:pt x="1469" y="1332"/>
                    <a:pt x="1356" y="1244"/>
                    <a:pt x="1243" y="1194"/>
                  </a:cubicBezTo>
                  <a:cubicBezTo>
                    <a:pt x="1117" y="1144"/>
                    <a:pt x="992" y="1131"/>
                    <a:pt x="866" y="1119"/>
                  </a:cubicBezTo>
                  <a:cubicBezTo>
                    <a:pt x="954" y="1031"/>
                    <a:pt x="1080" y="1018"/>
                    <a:pt x="1193" y="981"/>
                  </a:cubicBezTo>
                  <a:cubicBezTo>
                    <a:pt x="1306" y="930"/>
                    <a:pt x="1419" y="805"/>
                    <a:pt x="1356" y="692"/>
                  </a:cubicBezTo>
                  <a:cubicBezTo>
                    <a:pt x="1331" y="629"/>
                    <a:pt x="1255" y="604"/>
                    <a:pt x="1193" y="591"/>
                  </a:cubicBezTo>
                  <a:cubicBezTo>
                    <a:pt x="1167" y="588"/>
                    <a:pt x="1141" y="586"/>
                    <a:pt x="1116" y="586"/>
                  </a:cubicBezTo>
                  <a:cubicBezTo>
                    <a:pt x="883" y="586"/>
                    <a:pt x="671" y="734"/>
                    <a:pt x="490" y="893"/>
                  </a:cubicBezTo>
                  <a:cubicBezTo>
                    <a:pt x="553" y="604"/>
                    <a:pt x="477" y="290"/>
                    <a:pt x="289" y="52"/>
                  </a:cubicBezTo>
                  <a:cubicBezTo>
                    <a:pt x="264" y="39"/>
                    <a:pt x="251" y="14"/>
                    <a:pt x="214" y="2"/>
                  </a:cubicBezTo>
                  <a:cubicBezTo>
                    <a:pt x="209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617725" y="2813825"/>
              <a:ext cx="31500" cy="128225"/>
            </a:xfrm>
            <a:custGeom>
              <a:avLst/>
              <a:gdLst/>
              <a:ahLst/>
              <a:cxnLst/>
              <a:rect l="l" t="t" r="r" b="b"/>
              <a:pathLst>
                <a:path w="1260" h="5129" extrusionOk="0">
                  <a:moveTo>
                    <a:pt x="725" y="1"/>
                  </a:moveTo>
                  <a:cubicBezTo>
                    <a:pt x="716" y="1"/>
                    <a:pt x="708" y="8"/>
                    <a:pt x="708" y="15"/>
                  </a:cubicBezTo>
                  <a:cubicBezTo>
                    <a:pt x="896" y="906"/>
                    <a:pt x="996" y="1785"/>
                    <a:pt x="858" y="2688"/>
                  </a:cubicBezTo>
                  <a:cubicBezTo>
                    <a:pt x="733" y="3541"/>
                    <a:pt x="369" y="4294"/>
                    <a:pt x="17" y="5072"/>
                  </a:cubicBezTo>
                  <a:cubicBezTo>
                    <a:pt x="1" y="5106"/>
                    <a:pt x="23" y="5128"/>
                    <a:pt x="47" y="5128"/>
                  </a:cubicBezTo>
                  <a:cubicBezTo>
                    <a:pt x="59" y="5128"/>
                    <a:pt x="72" y="5123"/>
                    <a:pt x="80" y="5110"/>
                  </a:cubicBezTo>
                  <a:cubicBezTo>
                    <a:pt x="1097" y="3604"/>
                    <a:pt x="1260" y="1722"/>
                    <a:pt x="745" y="15"/>
                  </a:cubicBezTo>
                  <a:cubicBezTo>
                    <a:pt x="740" y="5"/>
                    <a:pt x="732" y="1"/>
                    <a:pt x="72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551950" y="2888100"/>
              <a:ext cx="33900" cy="127900"/>
            </a:xfrm>
            <a:custGeom>
              <a:avLst/>
              <a:gdLst/>
              <a:ahLst/>
              <a:cxnLst/>
              <a:rect l="l" t="t" r="r" b="b"/>
              <a:pathLst>
                <a:path w="1356" h="5116" extrusionOk="0">
                  <a:moveTo>
                    <a:pt x="15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402" y="771"/>
                    <a:pt x="728" y="1549"/>
                    <a:pt x="866" y="2403"/>
                  </a:cubicBezTo>
                  <a:cubicBezTo>
                    <a:pt x="1004" y="3306"/>
                    <a:pt x="854" y="4172"/>
                    <a:pt x="728" y="5063"/>
                  </a:cubicBezTo>
                  <a:cubicBezTo>
                    <a:pt x="721" y="5094"/>
                    <a:pt x="742" y="5115"/>
                    <a:pt x="762" y="5115"/>
                  </a:cubicBezTo>
                  <a:cubicBezTo>
                    <a:pt x="774" y="5115"/>
                    <a:pt x="786" y="5107"/>
                    <a:pt x="791" y="5088"/>
                  </a:cubicBezTo>
                  <a:cubicBezTo>
                    <a:pt x="1356" y="3369"/>
                    <a:pt x="1004" y="1499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677525" y="2758000"/>
              <a:ext cx="32250" cy="117475"/>
            </a:xfrm>
            <a:custGeom>
              <a:avLst/>
              <a:gdLst/>
              <a:ahLst/>
              <a:cxnLst/>
              <a:rect l="l" t="t" r="r" b="b"/>
              <a:pathLst>
                <a:path w="1290" h="4699" extrusionOk="0">
                  <a:moveTo>
                    <a:pt x="806" y="0"/>
                  </a:moveTo>
                  <a:cubicBezTo>
                    <a:pt x="796" y="0"/>
                    <a:pt x="788" y="7"/>
                    <a:pt x="788" y="15"/>
                  </a:cubicBezTo>
                  <a:cubicBezTo>
                    <a:pt x="963" y="843"/>
                    <a:pt x="988" y="1646"/>
                    <a:pt x="825" y="2474"/>
                  </a:cubicBezTo>
                  <a:cubicBezTo>
                    <a:pt x="675" y="3240"/>
                    <a:pt x="336" y="3930"/>
                    <a:pt x="10" y="4645"/>
                  </a:cubicBezTo>
                  <a:cubicBezTo>
                    <a:pt x="1" y="4672"/>
                    <a:pt x="23" y="4698"/>
                    <a:pt x="46" y="4698"/>
                  </a:cubicBezTo>
                  <a:cubicBezTo>
                    <a:pt x="56" y="4698"/>
                    <a:pt x="65" y="4694"/>
                    <a:pt x="72" y="4683"/>
                  </a:cubicBezTo>
                  <a:cubicBezTo>
                    <a:pt x="988" y="3353"/>
                    <a:pt x="1290" y="1558"/>
                    <a:pt x="825" y="15"/>
                  </a:cubicBezTo>
                  <a:cubicBezTo>
                    <a:pt x="820" y="4"/>
                    <a:pt x="812" y="0"/>
                    <a:pt x="80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736300" y="2724900"/>
              <a:ext cx="31525" cy="96925"/>
            </a:xfrm>
            <a:custGeom>
              <a:avLst/>
              <a:gdLst/>
              <a:ahLst/>
              <a:cxnLst/>
              <a:rect l="l" t="t" r="r" b="b"/>
              <a:pathLst>
                <a:path w="1261" h="3877" extrusionOk="0">
                  <a:moveTo>
                    <a:pt x="925" y="0"/>
                  </a:moveTo>
                  <a:cubicBezTo>
                    <a:pt x="917" y="0"/>
                    <a:pt x="909" y="6"/>
                    <a:pt x="909" y="21"/>
                  </a:cubicBezTo>
                  <a:cubicBezTo>
                    <a:pt x="997" y="686"/>
                    <a:pt x="984" y="1339"/>
                    <a:pt x="821" y="1991"/>
                  </a:cubicBezTo>
                  <a:cubicBezTo>
                    <a:pt x="645" y="2656"/>
                    <a:pt x="319" y="3221"/>
                    <a:pt x="18" y="3823"/>
                  </a:cubicBezTo>
                  <a:cubicBezTo>
                    <a:pt x="0" y="3850"/>
                    <a:pt x="20" y="3876"/>
                    <a:pt x="42" y="3876"/>
                  </a:cubicBezTo>
                  <a:cubicBezTo>
                    <a:pt x="51" y="3876"/>
                    <a:pt x="61" y="3872"/>
                    <a:pt x="68" y="3861"/>
                  </a:cubicBezTo>
                  <a:cubicBezTo>
                    <a:pt x="921" y="2807"/>
                    <a:pt x="1260" y="1326"/>
                    <a:pt x="934" y="8"/>
                  </a:cubicBezTo>
                  <a:cubicBezTo>
                    <a:pt x="934" y="3"/>
                    <a:pt x="930" y="0"/>
                    <a:pt x="925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600725" y="2941350"/>
              <a:ext cx="133525" cy="25175"/>
            </a:xfrm>
            <a:custGeom>
              <a:avLst/>
              <a:gdLst/>
              <a:ahLst/>
              <a:cxnLst/>
              <a:rect l="l" t="t" r="r" b="b"/>
              <a:pathLst>
                <a:path w="5341" h="1007" extrusionOk="0">
                  <a:moveTo>
                    <a:pt x="3376" y="1"/>
                  </a:moveTo>
                  <a:cubicBezTo>
                    <a:pt x="2206" y="1"/>
                    <a:pt x="1035" y="328"/>
                    <a:pt x="32" y="938"/>
                  </a:cubicBezTo>
                  <a:cubicBezTo>
                    <a:pt x="1" y="959"/>
                    <a:pt x="13" y="1006"/>
                    <a:pt x="40" y="1006"/>
                  </a:cubicBezTo>
                  <a:cubicBezTo>
                    <a:pt x="46" y="1006"/>
                    <a:pt x="51" y="1004"/>
                    <a:pt x="57" y="1000"/>
                  </a:cubicBezTo>
                  <a:cubicBezTo>
                    <a:pt x="861" y="687"/>
                    <a:pt x="1626" y="335"/>
                    <a:pt x="2479" y="185"/>
                  </a:cubicBezTo>
                  <a:cubicBezTo>
                    <a:pt x="2813" y="132"/>
                    <a:pt x="3148" y="107"/>
                    <a:pt x="3481" y="107"/>
                  </a:cubicBezTo>
                  <a:cubicBezTo>
                    <a:pt x="4098" y="107"/>
                    <a:pt x="4712" y="193"/>
                    <a:pt x="5315" y="348"/>
                  </a:cubicBezTo>
                  <a:cubicBezTo>
                    <a:pt x="5340" y="348"/>
                    <a:pt x="5340" y="323"/>
                    <a:pt x="5328" y="323"/>
                  </a:cubicBezTo>
                  <a:cubicBezTo>
                    <a:pt x="4698" y="105"/>
                    <a:pt x="4037" y="1"/>
                    <a:pt x="337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648675" y="2880725"/>
              <a:ext cx="116625" cy="24525"/>
            </a:xfrm>
            <a:custGeom>
              <a:avLst/>
              <a:gdLst/>
              <a:ahLst/>
              <a:cxnLst/>
              <a:rect l="l" t="t" r="r" b="b"/>
              <a:pathLst>
                <a:path w="4665" h="981" extrusionOk="0">
                  <a:moveTo>
                    <a:pt x="3044" y="0"/>
                  </a:moveTo>
                  <a:cubicBezTo>
                    <a:pt x="1982" y="0"/>
                    <a:pt x="915" y="326"/>
                    <a:pt x="34" y="916"/>
                  </a:cubicBezTo>
                  <a:cubicBezTo>
                    <a:pt x="1" y="938"/>
                    <a:pt x="27" y="980"/>
                    <a:pt x="60" y="980"/>
                  </a:cubicBezTo>
                  <a:cubicBezTo>
                    <a:pt x="64" y="980"/>
                    <a:pt x="68" y="980"/>
                    <a:pt x="72" y="978"/>
                  </a:cubicBezTo>
                  <a:cubicBezTo>
                    <a:pt x="787" y="677"/>
                    <a:pt x="1465" y="338"/>
                    <a:pt x="2230" y="188"/>
                  </a:cubicBezTo>
                  <a:cubicBezTo>
                    <a:pt x="2539" y="131"/>
                    <a:pt x="2844" y="104"/>
                    <a:pt x="3147" y="104"/>
                  </a:cubicBezTo>
                  <a:cubicBezTo>
                    <a:pt x="3646" y="104"/>
                    <a:pt x="4140" y="176"/>
                    <a:pt x="4640" y="301"/>
                  </a:cubicBezTo>
                  <a:cubicBezTo>
                    <a:pt x="4652" y="301"/>
                    <a:pt x="4665" y="276"/>
                    <a:pt x="4640" y="263"/>
                  </a:cubicBezTo>
                  <a:cubicBezTo>
                    <a:pt x="4126" y="85"/>
                    <a:pt x="3586" y="0"/>
                    <a:pt x="304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716100" y="2818975"/>
              <a:ext cx="93000" cy="20700"/>
            </a:xfrm>
            <a:custGeom>
              <a:avLst/>
              <a:gdLst/>
              <a:ahLst/>
              <a:cxnLst/>
              <a:rect l="l" t="t" r="r" b="b"/>
              <a:pathLst>
                <a:path w="3720" h="828" extrusionOk="0">
                  <a:moveTo>
                    <a:pt x="2546" y="0"/>
                  </a:moveTo>
                  <a:cubicBezTo>
                    <a:pt x="1663" y="0"/>
                    <a:pt x="765" y="264"/>
                    <a:pt x="35" y="750"/>
                  </a:cubicBezTo>
                  <a:cubicBezTo>
                    <a:pt x="1" y="773"/>
                    <a:pt x="19" y="827"/>
                    <a:pt x="51" y="827"/>
                  </a:cubicBezTo>
                  <a:cubicBezTo>
                    <a:pt x="54" y="827"/>
                    <a:pt x="57" y="827"/>
                    <a:pt x="60" y="826"/>
                  </a:cubicBezTo>
                  <a:cubicBezTo>
                    <a:pt x="587" y="625"/>
                    <a:pt x="1077" y="374"/>
                    <a:pt x="1616" y="236"/>
                  </a:cubicBezTo>
                  <a:cubicBezTo>
                    <a:pt x="1993" y="147"/>
                    <a:pt x="2370" y="106"/>
                    <a:pt x="2749" y="106"/>
                  </a:cubicBezTo>
                  <a:cubicBezTo>
                    <a:pt x="3064" y="106"/>
                    <a:pt x="3380" y="134"/>
                    <a:pt x="3700" y="186"/>
                  </a:cubicBezTo>
                  <a:cubicBezTo>
                    <a:pt x="3702" y="188"/>
                    <a:pt x="3704" y="189"/>
                    <a:pt x="3706" y="189"/>
                  </a:cubicBezTo>
                  <a:cubicBezTo>
                    <a:pt x="3716" y="189"/>
                    <a:pt x="3720" y="171"/>
                    <a:pt x="3700" y="161"/>
                  </a:cubicBezTo>
                  <a:cubicBezTo>
                    <a:pt x="3329" y="52"/>
                    <a:pt x="2938" y="0"/>
                    <a:pt x="254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3559800" y="2639050"/>
              <a:ext cx="63825" cy="384575"/>
            </a:xfrm>
            <a:custGeom>
              <a:avLst/>
              <a:gdLst/>
              <a:ahLst/>
              <a:cxnLst/>
              <a:rect l="l" t="t" r="r" b="b"/>
              <a:pathLst>
                <a:path w="2553" h="15383" extrusionOk="0">
                  <a:moveTo>
                    <a:pt x="2501" y="1"/>
                  </a:moveTo>
                  <a:cubicBezTo>
                    <a:pt x="2490" y="1"/>
                    <a:pt x="2480" y="6"/>
                    <a:pt x="2472" y="17"/>
                  </a:cubicBezTo>
                  <a:cubicBezTo>
                    <a:pt x="979" y="1999"/>
                    <a:pt x="527" y="4785"/>
                    <a:pt x="276" y="7182"/>
                  </a:cubicBezTo>
                  <a:cubicBezTo>
                    <a:pt x="0" y="9880"/>
                    <a:pt x="50" y="12616"/>
                    <a:pt x="239" y="15326"/>
                  </a:cubicBezTo>
                  <a:cubicBezTo>
                    <a:pt x="239" y="15364"/>
                    <a:pt x="267" y="15383"/>
                    <a:pt x="295" y="15383"/>
                  </a:cubicBezTo>
                  <a:cubicBezTo>
                    <a:pt x="323" y="15383"/>
                    <a:pt x="352" y="15364"/>
                    <a:pt x="352" y="15326"/>
                  </a:cubicBezTo>
                  <a:cubicBezTo>
                    <a:pt x="251" y="12716"/>
                    <a:pt x="189" y="10106"/>
                    <a:pt x="427" y="7508"/>
                  </a:cubicBezTo>
                  <a:cubicBezTo>
                    <a:pt x="540" y="6165"/>
                    <a:pt x="753" y="4835"/>
                    <a:pt x="1105" y="3530"/>
                  </a:cubicBezTo>
                  <a:cubicBezTo>
                    <a:pt x="1431" y="2300"/>
                    <a:pt x="1933" y="1184"/>
                    <a:pt x="2535" y="54"/>
                  </a:cubicBezTo>
                  <a:cubicBezTo>
                    <a:pt x="2553" y="28"/>
                    <a:pt x="2527" y="1"/>
                    <a:pt x="250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586775" y="2468375"/>
              <a:ext cx="133975" cy="174875"/>
            </a:xfrm>
            <a:custGeom>
              <a:avLst/>
              <a:gdLst/>
              <a:ahLst/>
              <a:cxnLst/>
              <a:rect l="l" t="t" r="r" b="b"/>
              <a:pathLst>
                <a:path w="5359" h="6995" extrusionOk="0">
                  <a:moveTo>
                    <a:pt x="3567" y="1"/>
                  </a:moveTo>
                  <a:cubicBezTo>
                    <a:pt x="3514" y="1"/>
                    <a:pt x="3464" y="17"/>
                    <a:pt x="3426" y="55"/>
                  </a:cubicBezTo>
                  <a:cubicBezTo>
                    <a:pt x="3288" y="205"/>
                    <a:pt x="3552" y="519"/>
                    <a:pt x="3602" y="682"/>
                  </a:cubicBezTo>
                  <a:cubicBezTo>
                    <a:pt x="2824" y="795"/>
                    <a:pt x="2197" y="1084"/>
                    <a:pt x="1619" y="1598"/>
                  </a:cubicBezTo>
                  <a:cubicBezTo>
                    <a:pt x="942" y="2226"/>
                    <a:pt x="314" y="3217"/>
                    <a:pt x="164" y="4171"/>
                  </a:cubicBezTo>
                  <a:cubicBezTo>
                    <a:pt x="0" y="5200"/>
                    <a:pt x="502" y="6178"/>
                    <a:pt x="1318" y="6881"/>
                  </a:cubicBezTo>
                  <a:cubicBezTo>
                    <a:pt x="1545" y="6959"/>
                    <a:pt x="1781" y="6995"/>
                    <a:pt x="2016" y="6995"/>
                  </a:cubicBezTo>
                  <a:cubicBezTo>
                    <a:pt x="2315" y="6995"/>
                    <a:pt x="2613" y="6936"/>
                    <a:pt x="2887" y="6831"/>
                  </a:cubicBezTo>
                  <a:cubicBezTo>
                    <a:pt x="3376" y="6643"/>
                    <a:pt x="3790" y="6317"/>
                    <a:pt x="4142" y="5928"/>
                  </a:cubicBezTo>
                  <a:cubicBezTo>
                    <a:pt x="4706" y="5325"/>
                    <a:pt x="5095" y="4572"/>
                    <a:pt x="5221" y="3744"/>
                  </a:cubicBezTo>
                  <a:cubicBezTo>
                    <a:pt x="5359" y="2916"/>
                    <a:pt x="5196" y="2025"/>
                    <a:pt x="4744" y="1272"/>
                  </a:cubicBezTo>
                  <a:cubicBezTo>
                    <a:pt x="4957" y="1259"/>
                    <a:pt x="5146" y="1172"/>
                    <a:pt x="5296" y="1033"/>
                  </a:cubicBezTo>
                  <a:cubicBezTo>
                    <a:pt x="5233" y="908"/>
                    <a:pt x="5083" y="820"/>
                    <a:pt x="4932" y="808"/>
                  </a:cubicBezTo>
                  <a:cubicBezTo>
                    <a:pt x="4908" y="805"/>
                    <a:pt x="4883" y="804"/>
                    <a:pt x="4858" y="804"/>
                  </a:cubicBezTo>
                  <a:cubicBezTo>
                    <a:pt x="4741" y="804"/>
                    <a:pt x="4619" y="827"/>
                    <a:pt x="4506" y="858"/>
                  </a:cubicBezTo>
                  <a:cubicBezTo>
                    <a:pt x="4556" y="732"/>
                    <a:pt x="4606" y="607"/>
                    <a:pt x="4581" y="481"/>
                  </a:cubicBezTo>
                  <a:cubicBezTo>
                    <a:pt x="4568" y="343"/>
                    <a:pt x="4480" y="205"/>
                    <a:pt x="4342" y="180"/>
                  </a:cubicBezTo>
                  <a:cubicBezTo>
                    <a:pt x="4332" y="179"/>
                    <a:pt x="4321" y="178"/>
                    <a:pt x="4311" y="178"/>
                  </a:cubicBezTo>
                  <a:cubicBezTo>
                    <a:pt x="4140" y="178"/>
                    <a:pt x="4027" y="367"/>
                    <a:pt x="4004" y="544"/>
                  </a:cubicBezTo>
                  <a:cubicBezTo>
                    <a:pt x="3966" y="393"/>
                    <a:pt x="3928" y="230"/>
                    <a:pt x="3828" y="117"/>
                  </a:cubicBezTo>
                  <a:cubicBezTo>
                    <a:pt x="3757" y="47"/>
                    <a:pt x="3657" y="1"/>
                    <a:pt x="3567" y="1"/>
                  </a:cubicBezTo>
                  <a:close/>
                </a:path>
              </a:pathLst>
            </a:custGeom>
            <a:solidFill>
              <a:srgbClr val="AD5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633675" y="2513800"/>
              <a:ext cx="83625" cy="129900"/>
            </a:xfrm>
            <a:custGeom>
              <a:avLst/>
              <a:gdLst/>
              <a:ahLst/>
              <a:cxnLst/>
              <a:rect l="l" t="t" r="r" b="b"/>
              <a:pathLst>
                <a:path w="3345" h="5196" extrusionOk="0">
                  <a:moveTo>
                    <a:pt x="2966" y="0"/>
                  </a:moveTo>
                  <a:cubicBezTo>
                    <a:pt x="2944" y="0"/>
                    <a:pt x="2924" y="17"/>
                    <a:pt x="2931" y="45"/>
                  </a:cubicBezTo>
                  <a:cubicBezTo>
                    <a:pt x="3031" y="1149"/>
                    <a:pt x="2818" y="2266"/>
                    <a:pt x="2241" y="3232"/>
                  </a:cubicBezTo>
                  <a:cubicBezTo>
                    <a:pt x="1726" y="4098"/>
                    <a:pt x="898" y="4650"/>
                    <a:pt x="32" y="5140"/>
                  </a:cubicBezTo>
                  <a:cubicBezTo>
                    <a:pt x="0" y="5150"/>
                    <a:pt x="22" y="5196"/>
                    <a:pt x="51" y="5196"/>
                  </a:cubicBezTo>
                  <a:cubicBezTo>
                    <a:pt x="57" y="5196"/>
                    <a:pt x="63" y="5194"/>
                    <a:pt x="70" y="5190"/>
                  </a:cubicBezTo>
                  <a:cubicBezTo>
                    <a:pt x="2090" y="4324"/>
                    <a:pt x="3345" y="2228"/>
                    <a:pt x="3006" y="32"/>
                  </a:cubicBezTo>
                  <a:cubicBezTo>
                    <a:pt x="3000" y="10"/>
                    <a:pt x="2983" y="0"/>
                    <a:pt x="2966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3632100" y="2505725"/>
              <a:ext cx="72350" cy="136150"/>
            </a:xfrm>
            <a:custGeom>
              <a:avLst/>
              <a:gdLst/>
              <a:ahLst/>
              <a:cxnLst/>
              <a:rect l="l" t="t" r="r" b="b"/>
              <a:pathLst>
                <a:path w="2894" h="5446" extrusionOk="0">
                  <a:moveTo>
                    <a:pt x="2856" y="1"/>
                  </a:moveTo>
                  <a:cubicBezTo>
                    <a:pt x="2843" y="1"/>
                    <a:pt x="2831" y="10"/>
                    <a:pt x="2831" y="29"/>
                  </a:cubicBezTo>
                  <a:cubicBezTo>
                    <a:pt x="2693" y="2225"/>
                    <a:pt x="1475" y="3844"/>
                    <a:pt x="20" y="5400"/>
                  </a:cubicBezTo>
                  <a:cubicBezTo>
                    <a:pt x="0" y="5419"/>
                    <a:pt x="18" y="5446"/>
                    <a:pt x="39" y="5446"/>
                  </a:cubicBezTo>
                  <a:cubicBezTo>
                    <a:pt x="45" y="5446"/>
                    <a:pt x="51" y="5443"/>
                    <a:pt x="57" y="5437"/>
                  </a:cubicBezTo>
                  <a:cubicBezTo>
                    <a:pt x="1613" y="4095"/>
                    <a:pt x="2893" y="2150"/>
                    <a:pt x="2881" y="29"/>
                  </a:cubicBezTo>
                  <a:cubicBezTo>
                    <a:pt x="2881" y="10"/>
                    <a:pt x="2868" y="1"/>
                    <a:pt x="285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3627325" y="2504200"/>
              <a:ext cx="65400" cy="134850"/>
            </a:xfrm>
            <a:custGeom>
              <a:avLst/>
              <a:gdLst/>
              <a:ahLst/>
              <a:cxnLst/>
              <a:rect l="l" t="t" r="r" b="b"/>
              <a:pathLst>
                <a:path w="2616" h="5394" extrusionOk="0">
                  <a:moveTo>
                    <a:pt x="2585" y="1"/>
                  </a:moveTo>
                  <a:cubicBezTo>
                    <a:pt x="2577" y="1"/>
                    <a:pt x="2570" y="5"/>
                    <a:pt x="2570" y="15"/>
                  </a:cubicBezTo>
                  <a:cubicBezTo>
                    <a:pt x="2030" y="1935"/>
                    <a:pt x="1064" y="3666"/>
                    <a:pt x="10" y="5348"/>
                  </a:cubicBezTo>
                  <a:cubicBezTo>
                    <a:pt x="0" y="5367"/>
                    <a:pt x="20" y="5394"/>
                    <a:pt x="41" y="5394"/>
                  </a:cubicBezTo>
                  <a:cubicBezTo>
                    <a:pt x="48" y="5394"/>
                    <a:pt x="54" y="5391"/>
                    <a:pt x="60" y="5385"/>
                  </a:cubicBezTo>
                  <a:cubicBezTo>
                    <a:pt x="1252" y="3867"/>
                    <a:pt x="2193" y="1909"/>
                    <a:pt x="2607" y="27"/>
                  </a:cubicBezTo>
                  <a:cubicBezTo>
                    <a:pt x="2615" y="12"/>
                    <a:pt x="2599" y="1"/>
                    <a:pt x="2585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623275" y="2505275"/>
              <a:ext cx="58400" cy="130275"/>
            </a:xfrm>
            <a:custGeom>
              <a:avLst/>
              <a:gdLst/>
              <a:ahLst/>
              <a:cxnLst/>
              <a:rect l="l" t="t" r="r" b="b"/>
              <a:pathLst>
                <a:path w="2336" h="5211" extrusionOk="0">
                  <a:moveTo>
                    <a:pt x="2284" y="1"/>
                  </a:moveTo>
                  <a:cubicBezTo>
                    <a:pt x="2273" y="1"/>
                    <a:pt x="2263" y="7"/>
                    <a:pt x="2255" y="22"/>
                  </a:cubicBezTo>
                  <a:cubicBezTo>
                    <a:pt x="1502" y="1716"/>
                    <a:pt x="649" y="3410"/>
                    <a:pt x="9" y="5167"/>
                  </a:cubicBezTo>
                  <a:cubicBezTo>
                    <a:pt x="1" y="5191"/>
                    <a:pt x="24" y="5211"/>
                    <a:pt x="45" y="5211"/>
                  </a:cubicBezTo>
                  <a:cubicBezTo>
                    <a:pt x="57" y="5211"/>
                    <a:pt x="67" y="5205"/>
                    <a:pt x="71" y="5192"/>
                  </a:cubicBezTo>
                  <a:cubicBezTo>
                    <a:pt x="925" y="3535"/>
                    <a:pt x="1590" y="1766"/>
                    <a:pt x="2318" y="59"/>
                  </a:cubicBezTo>
                  <a:cubicBezTo>
                    <a:pt x="2335" y="33"/>
                    <a:pt x="2310" y="1"/>
                    <a:pt x="2284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619400" y="2498500"/>
              <a:ext cx="56450" cy="134275"/>
            </a:xfrm>
            <a:custGeom>
              <a:avLst/>
              <a:gdLst/>
              <a:ahLst/>
              <a:cxnLst/>
              <a:rect l="l" t="t" r="r" b="b"/>
              <a:pathLst>
                <a:path w="2258" h="5371" extrusionOk="0">
                  <a:moveTo>
                    <a:pt x="2218" y="1"/>
                  </a:moveTo>
                  <a:cubicBezTo>
                    <a:pt x="2215" y="1"/>
                    <a:pt x="2211" y="2"/>
                    <a:pt x="2209" y="4"/>
                  </a:cubicBezTo>
                  <a:cubicBezTo>
                    <a:pt x="1017" y="1472"/>
                    <a:pt x="88" y="3417"/>
                    <a:pt x="1" y="5337"/>
                  </a:cubicBezTo>
                  <a:cubicBezTo>
                    <a:pt x="1" y="5358"/>
                    <a:pt x="22" y="5371"/>
                    <a:pt x="42" y="5371"/>
                  </a:cubicBezTo>
                  <a:cubicBezTo>
                    <a:pt x="60" y="5371"/>
                    <a:pt x="76" y="5361"/>
                    <a:pt x="76" y="5337"/>
                  </a:cubicBezTo>
                  <a:cubicBezTo>
                    <a:pt x="364" y="3417"/>
                    <a:pt x="1080" y="1610"/>
                    <a:pt x="2247" y="42"/>
                  </a:cubicBezTo>
                  <a:cubicBezTo>
                    <a:pt x="2257" y="21"/>
                    <a:pt x="2234" y="1"/>
                    <a:pt x="2218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593675" y="2495250"/>
              <a:ext cx="74475" cy="133400"/>
            </a:xfrm>
            <a:custGeom>
              <a:avLst/>
              <a:gdLst/>
              <a:ahLst/>
              <a:cxnLst/>
              <a:rect l="l" t="t" r="r" b="b"/>
              <a:pathLst>
                <a:path w="2979" h="5336" extrusionOk="0">
                  <a:moveTo>
                    <a:pt x="2926" y="1"/>
                  </a:moveTo>
                  <a:cubicBezTo>
                    <a:pt x="2917" y="1"/>
                    <a:pt x="2908" y="3"/>
                    <a:pt x="2899" y="9"/>
                  </a:cubicBezTo>
                  <a:cubicBezTo>
                    <a:pt x="1544" y="1238"/>
                    <a:pt x="1" y="3434"/>
                    <a:pt x="904" y="5317"/>
                  </a:cubicBezTo>
                  <a:cubicBezTo>
                    <a:pt x="913" y="5330"/>
                    <a:pt x="926" y="5335"/>
                    <a:pt x="939" y="5335"/>
                  </a:cubicBezTo>
                  <a:cubicBezTo>
                    <a:pt x="964" y="5335"/>
                    <a:pt x="988" y="5316"/>
                    <a:pt x="979" y="5292"/>
                  </a:cubicBezTo>
                  <a:cubicBezTo>
                    <a:pt x="327" y="3347"/>
                    <a:pt x="1632" y="1376"/>
                    <a:pt x="2950" y="59"/>
                  </a:cubicBezTo>
                  <a:cubicBezTo>
                    <a:pt x="2979" y="30"/>
                    <a:pt x="2955" y="1"/>
                    <a:pt x="292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578625" y="2491000"/>
              <a:ext cx="83700" cy="134250"/>
            </a:xfrm>
            <a:custGeom>
              <a:avLst/>
              <a:gdLst/>
              <a:ahLst/>
              <a:cxnLst/>
              <a:rect l="l" t="t" r="r" b="b"/>
              <a:pathLst>
                <a:path w="3348" h="5370" extrusionOk="0">
                  <a:moveTo>
                    <a:pt x="3323" y="0"/>
                  </a:moveTo>
                  <a:cubicBezTo>
                    <a:pt x="3320" y="0"/>
                    <a:pt x="3317" y="1"/>
                    <a:pt x="3313" y="3"/>
                  </a:cubicBezTo>
                  <a:cubicBezTo>
                    <a:pt x="1795" y="1095"/>
                    <a:pt x="0" y="3441"/>
                    <a:pt x="1205" y="5349"/>
                  </a:cubicBezTo>
                  <a:cubicBezTo>
                    <a:pt x="1216" y="5363"/>
                    <a:pt x="1230" y="5370"/>
                    <a:pt x="1244" y="5370"/>
                  </a:cubicBezTo>
                  <a:cubicBezTo>
                    <a:pt x="1278" y="5370"/>
                    <a:pt x="1311" y="5334"/>
                    <a:pt x="1293" y="5299"/>
                  </a:cubicBezTo>
                  <a:cubicBezTo>
                    <a:pt x="402" y="3328"/>
                    <a:pt x="1757" y="1220"/>
                    <a:pt x="3326" y="41"/>
                  </a:cubicBezTo>
                  <a:cubicBezTo>
                    <a:pt x="3347" y="30"/>
                    <a:pt x="3341" y="0"/>
                    <a:pt x="3323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605600" y="2617150"/>
              <a:ext cx="43625" cy="31900"/>
            </a:xfrm>
            <a:custGeom>
              <a:avLst/>
              <a:gdLst/>
              <a:ahLst/>
              <a:cxnLst/>
              <a:rect l="l" t="t" r="r" b="b"/>
              <a:pathLst>
                <a:path w="1745" h="1276" extrusionOk="0">
                  <a:moveTo>
                    <a:pt x="230" y="0"/>
                  </a:moveTo>
                  <a:cubicBezTo>
                    <a:pt x="121" y="0"/>
                    <a:pt x="0" y="85"/>
                    <a:pt x="0" y="202"/>
                  </a:cubicBezTo>
                  <a:cubicBezTo>
                    <a:pt x="0" y="265"/>
                    <a:pt x="38" y="328"/>
                    <a:pt x="76" y="391"/>
                  </a:cubicBezTo>
                  <a:cubicBezTo>
                    <a:pt x="201" y="579"/>
                    <a:pt x="251" y="867"/>
                    <a:pt x="653" y="1169"/>
                  </a:cubicBezTo>
                  <a:cubicBezTo>
                    <a:pt x="819" y="1241"/>
                    <a:pt x="1001" y="1275"/>
                    <a:pt x="1185" y="1275"/>
                  </a:cubicBezTo>
                  <a:cubicBezTo>
                    <a:pt x="1322" y="1275"/>
                    <a:pt x="1460" y="1256"/>
                    <a:pt x="1594" y="1219"/>
                  </a:cubicBezTo>
                  <a:cubicBezTo>
                    <a:pt x="1669" y="1194"/>
                    <a:pt x="1745" y="1144"/>
                    <a:pt x="1720" y="1068"/>
                  </a:cubicBezTo>
                  <a:cubicBezTo>
                    <a:pt x="1720" y="1043"/>
                    <a:pt x="1695" y="1031"/>
                    <a:pt x="1669" y="1006"/>
                  </a:cubicBezTo>
                  <a:cubicBezTo>
                    <a:pt x="1519" y="905"/>
                    <a:pt x="1335" y="849"/>
                    <a:pt x="1151" y="849"/>
                  </a:cubicBezTo>
                  <a:cubicBezTo>
                    <a:pt x="1059" y="849"/>
                    <a:pt x="967" y="863"/>
                    <a:pt x="879" y="893"/>
                  </a:cubicBezTo>
                  <a:cubicBezTo>
                    <a:pt x="1017" y="692"/>
                    <a:pt x="1155" y="453"/>
                    <a:pt x="1092" y="215"/>
                  </a:cubicBezTo>
                  <a:cubicBezTo>
                    <a:pt x="1080" y="152"/>
                    <a:pt x="1042" y="77"/>
                    <a:pt x="992" y="52"/>
                  </a:cubicBezTo>
                  <a:cubicBezTo>
                    <a:pt x="977" y="47"/>
                    <a:pt x="961" y="44"/>
                    <a:pt x="946" y="44"/>
                  </a:cubicBezTo>
                  <a:cubicBezTo>
                    <a:pt x="850" y="44"/>
                    <a:pt x="763" y="141"/>
                    <a:pt x="741" y="227"/>
                  </a:cubicBezTo>
                  <a:cubicBezTo>
                    <a:pt x="703" y="340"/>
                    <a:pt x="703" y="466"/>
                    <a:pt x="628" y="554"/>
                  </a:cubicBezTo>
                  <a:cubicBezTo>
                    <a:pt x="603" y="441"/>
                    <a:pt x="590" y="315"/>
                    <a:pt x="527" y="202"/>
                  </a:cubicBezTo>
                  <a:cubicBezTo>
                    <a:pt x="477" y="102"/>
                    <a:pt x="377" y="14"/>
                    <a:pt x="251" y="2"/>
                  </a:cubicBezTo>
                  <a:cubicBezTo>
                    <a:pt x="244" y="1"/>
                    <a:pt x="237" y="0"/>
                    <a:pt x="23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3566700" y="2710025"/>
              <a:ext cx="144950" cy="125525"/>
            </a:xfrm>
            <a:custGeom>
              <a:avLst/>
              <a:gdLst/>
              <a:ahLst/>
              <a:cxnLst/>
              <a:rect l="l" t="t" r="r" b="b"/>
              <a:pathLst>
                <a:path w="5798" h="5021" extrusionOk="0">
                  <a:moveTo>
                    <a:pt x="4855" y="0"/>
                  </a:moveTo>
                  <a:cubicBezTo>
                    <a:pt x="2487" y="0"/>
                    <a:pt x="792" y="2857"/>
                    <a:pt x="126" y="4619"/>
                  </a:cubicBezTo>
                  <a:lnTo>
                    <a:pt x="0" y="5021"/>
                  </a:lnTo>
                  <a:cubicBezTo>
                    <a:pt x="553" y="3929"/>
                    <a:pt x="2096" y="2774"/>
                    <a:pt x="3702" y="2134"/>
                  </a:cubicBezTo>
                  <a:cubicBezTo>
                    <a:pt x="4505" y="1808"/>
                    <a:pt x="5459" y="1482"/>
                    <a:pt x="5735" y="654"/>
                  </a:cubicBezTo>
                  <a:cubicBezTo>
                    <a:pt x="5773" y="566"/>
                    <a:pt x="5798" y="465"/>
                    <a:pt x="5773" y="365"/>
                  </a:cubicBezTo>
                  <a:cubicBezTo>
                    <a:pt x="5710" y="152"/>
                    <a:pt x="5472" y="51"/>
                    <a:pt x="5246" y="26"/>
                  </a:cubicBezTo>
                  <a:cubicBezTo>
                    <a:pt x="5113" y="9"/>
                    <a:pt x="4983" y="0"/>
                    <a:pt x="4855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3565025" y="2727850"/>
              <a:ext cx="122075" cy="108925"/>
            </a:xfrm>
            <a:custGeom>
              <a:avLst/>
              <a:gdLst/>
              <a:ahLst/>
              <a:cxnLst/>
              <a:rect l="l" t="t" r="r" b="b"/>
              <a:pathLst>
                <a:path w="4883" h="4357" extrusionOk="0">
                  <a:moveTo>
                    <a:pt x="4858" y="1"/>
                  </a:moveTo>
                  <a:cubicBezTo>
                    <a:pt x="4855" y="1"/>
                    <a:pt x="4852" y="2"/>
                    <a:pt x="4848" y="3"/>
                  </a:cubicBezTo>
                  <a:cubicBezTo>
                    <a:pt x="2715" y="643"/>
                    <a:pt x="820" y="2174"/>
                    <a:pt x="17" y="4295"/>
                  </a:cubicBezTo>
                  <a:cubicBezTo>
                    <a:pt x="0" y="4329"/>
                    <a:pt x="34" y="4356"/>
                    <a:pt x="66" y="4356"/>
                  </a:cubicBezTo>
                  <a:cubicBezTo>
                    <a:pt x="81" y="4356"/>
                    <a:pt x="97" y="4349"/>
                    <a:pt x="105" y="4333"/>
                  </a:cubicBezTo>
                  <a:cubicBezTo>
                    <a:pt x="682" y="3404"/>
                    <a:pt x="1197" y="2501"/>
                    <a:pt x="2012" y="1748"/>
                  </a:cubicBezTo>
                  <a:cubicBezTo>
                    <a:pt x="2841" y="982"/>
                    <a:pt x="3819" y="468"/>
                    <a:pt x="4861" y="41"/>
                  </a:cubicBezTo>
                  <a:cubicBezTo>
                    <a:pt x="4883" y="30"/>
                    <a:pt x="4876" y="1"/>
                    <a:pt x="4858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565125" y="2782100"/>
              <a:ext cx="148725" cy="148200"/>
            </a:xfrm>
            <a:custGeom>
              <a:avLst/>
              <a:gdLst/>
              <a:ahLst/>
              <a:cxnLst/>
              <a:rect l="l" t="t" r="r" b="b"/>
              <a:pathLst>
                <a:path w="5949" h="5928" extrusionOk="0">
                  <a:moveTo>
                    <a:pt x="5152" y="0"/>
                  </a:moveTo>
                  <a:cubicBezTo>
                    <a:pt x="2404" y="0"/>
                    <a:pt x="592" y="3544"/>
                    <a:pt x="1" y="5601"/>
                  </a:cubicBezTo>
                  <a:lnTo>
                    <a:pt x="1" y="5927"/>
                  </a:lnTo>
                  <a:cubicBezTo>
                    <a:pt x="515" y="4685"/>
                    <a:pt x="2109" y="3280"/>
                    <a:pt x="3803" y="2439"/>
                  </a:cubicBezTo>
                  <a:cubicBezTo>
                    <a:pt x="4656" y="2025"/>
                    <a:pt x="5660" y="1573"/>
                    <a:pt x="5899" y="657"/>
                  </a:cubicBezTo>
                  <a:cubicBezTo>
                    <a:pt x="5936" y="544"/>
                    <a:pt x="5949" y="431"/>
                    <a:pt x="5911" y="331"/>
                  </a:cubicBezTo>
                  <a:cubicBezTo>
                    <a:pt x="5836" y="105"/>
                    <a:pt x="5560" y="17"/>
                    <a:pt x="5309" y="4"/>
                  </a:cubicBezTo>
                  <a:cubicBezTo>
                    <a:pt x="5256" y="2"/>
                    <a:pt x="5204" y="0"/>
                    <a:pt x="515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3563775" y="2801950"/>
              <a:ext cx="123725" cy="129575"/>
            </a:xfrm>
            <a:custGeom>
              <a:avLst/>
              <a:gdLst/>
              <a:ahLst/>
              <a:cxnLst/>
              <a:rect l="l" t="t" r="r" b="b"/>
              <a:pathLst>
                <a:path w="4949" h="5183" extrusionOk="0">
                  <a:moveTo>
                    <a:pt x="4911" y="1"/>
                  </a:moveTo>
                  <a:cubicBezTo>
                    <a:pt x="2652" y="904"/>
                    <a:pt x="720" y="2737"/>
                    <a:pt x="17" y="5121"/>
                  </a:cubicBezTo>
                  <a:cubicBezTo>
                    <a:pt x="0" y="5154"/>
                    <a:pt x="34" y="5182"/>
                    <a:pt x="65" y="5182"/>
                  </a:cubicBezTo>
                  <a:cubicBezTo>
                    <a:pt x="81" y="5182"/>
                    <a:pt x="96" y="5175"/>
                    <a:pt x="105" y="5158"/>
                  </a:cubicBezTo>
                  <a:cubicBezTo>
                    <a:pt x="657" y="4067"/>
                    <a:pt x="1159" y="3000"/>
                    <a:pt x="2000" y="2109"/>
                  </a:cubicBezTo>
                  <a:cubicBezTo>
                    <a:pt x="2840" y="1218"/>
                    <a:pt x="3857" y="578"/>
                    <a:pt x="4936" y="39"/>
                  </a:cubicBezTo>
                  <a:cubicBezTo>
                    <a:pt x="4949" y="26"/>
                    <a:pt x="4936" y="1"/>
                    <a:pt x="491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561675" y="2865525"/>
              <a:ext cx="180100" cy="179275"/>
            </a:xfrm>
            <a:custGeom>
              <a:avLst/>
              <a:gdLst/>
              <a:ahLst/>
              <a:cxnLst/>
              <a:rect l="l" t="t" r="r" b="b"/>
              <a:pathLst>
                <a:path w="7204" h="7171" extrusionOk="0">
                  <a:moveTo>
                    <a:pt x="6253" y="1"/>
                  </a:moveTo>
                  <a:cubicBezTo>
                    <a:pt x="2919" y="1"/>
                    <a:pt x="728" y="4292"/>
                    <a:pt x="1" y="6769"/>
                  </a:cubicBezTo>
                  <a:lnTo>
                    <a:pt x="13" y="7171"/>
                  </a:lnTo>
                  <a:cubicBezTo>
                    <a:pt x="628" y="5677"/>
                    <a:pt x="2561" y="3971"/>
                    <a:pt x="4606" y="2954"/>
                  </a:cubicBezTo>
                  <a:cubicBezTo>
                    <a:pt x="5648" y="2452"/>
                    <a:pt x="6865" y="1913"/>
                    <a:pt x="7153" y="796"/>
                  </a:cubicBezTo>
                  <a:cubicBezTo>
                    <a:pt x="7191" y="670"/>
                    <a:pt x="7204" y="532"/>
                    <a:pt x="7166" y="407"/>
                  </a:cubicBezTo>
                  <a:cubicBezTo>
                    <a:pt x="7066" y="131"/>
                    <a:pt x="6727" y="30"/>
                    <a:pt x="6438" y="5"/>
                  </a:cubicBezTo>
                  <a:cubicBezTo>
                    <a:pt x="6376" y="2"/>
                    <a:pt x="6314" y="1"/>
                    <a:pt x="6253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560525" y="2889750"/>
              <a:ext cx="149200" cy="156275"/>
            </a:xfrm>
            <a:custGeom>
              <a:avLst/>
              <a:gdLst/>
              <a:ahLst/>
              <a:cxnLst/>
              <a:rect l="l" t="t" r="r" b="b"/>
              <a:pathLst>
                <a:path w="5968" h="6251" extrusionOk="0">
                  <a:moveTo>
                    <a:pt x="5950" y="0"/>
                  </a:moveTo>
                  <a:cubicBezTo>
                    <a:pt x="5948" y="0"/>
                    <a:pt x="5946" y="1"/>
                    <a:pt x="5945" y="3"/>
                  </a:cubicBezTo>
                  <a:cubicBezTo>
                    <a:pt x="3196" y="1107"/>
                    <a:pt x="900" y="3315"/>
                    <a:pt x="9" y="6189"/>
                  </a:cubicBezTo>
                  <a:cubicBezTo>
                    <a:pt x="1" y="6223"/>
                    <a:pt x="31" y="6250"/>
                    <a:pt x="60" y="6250"/>
                  </a:cubicBezTo>
                  <a:cubicBezTo>
                    <a:pt x="74" y="6250"/>
                    <a:pt x="88" y="6243"/>
                    <a:pt x="97" y="6227"/>
                  </a:cubicBezTo>
                  <a:cubicBezTo>
                    <a:pt x="749" y="4897"/>
                    <a:pt x="1377" y="3617"/>
                    <a:pt x="2406" y="2537"/>
                  </a:cubicBezTo>
                  <a:cubicBezTo>
                    <a:pt x="3410" y="1458"/>
                    <a:pt x="4639" y="680"/>
                    <a:pt x="5957" y="40"/>
                  </a:cubicBezTo>
                  <a:cubicBezTo>
                    <a:pt x="5968" y="29"/>
                    <a:pt x="5960" y="0"/>
                    <a:pt x="595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468200" y="2674900"/>
              <a:ext cx="99475" cy="172250"/>
            </a:xfrm>
            <a:custGeom>
              <a:avLst/>
              <a:gdLst/>
              <a:ahLst/>
              <a:cxnLst/>
              <a:rect l="l" t="t" r="r" b="b"/>
              <a:pathLst>
                <a:path w="3979" h="6890" extrusionOk="0">
                  <a:moveTo>
                    <a:pt x="456" y="0"/>
                  </a:moveTo>
                  <a:cubicBezTo>
                    <a:pt x="299" y="0"/>
                    <a:pt x="152" y="44"/>
                    <a:pt x="75" y="164"/>
                  </a:cubicBezTo>
                  <a:cubicBezTo>
                    <a:pt x="13" y="252"/>
                    <a:pt x="0" y="352"/>
                    <a:pt x="0" y="452"/>
                  </a:cubicBezTo>
                  <a:cubicBezTo>
                    <a:pt x="13" y="1331"/>
                    <a:pt x="791" y="1946"/>
                    <a:pt x="1456" y="2510"/>
                  </a:cubicBezTo>
                  <a:cubicBezTo>
                    <a:pt x="2761" y="3640"/>
                    <a:pt x="3639" y="5334"/>
                    <a:pt x="3965" y="6890"/>
                  </a:cubicBezTo>
                  <a:lnTo>
                    <a:pt x="3978" y="6589"/>
                  </a:lnTo>
                  <a:cubicBezTo>
                    <a:pt x="3953" y="4481"/>
                    <a:pt x="3213" y="540"/>
                    <a:pt x="678" y="26"/>
                  </a:cubicBezTo>
                  <a:cubicBezTo>
                    <a:pt x="606" y="10"/>
                    <a:pt x="530" y="0"/>
                    <a:pt x="456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3489925" y="2698375"/>
              <a:ext cx="78675" cy="149900"/>
            </a:xfrm>
            <a:custGeom>
              <a:avLst/>
              <a:gdLst/>
              <a:ahLst/>
              <a:cxnLst/>
              <a:rect l="l" t="t" r="r" b="b"/>
              <a:pathLst>
                <a:path w="3147" h="5996" extrusionOk="0">
                  <a:moveTo>
                    <a:pt x="29" y="0"/>
                  </a:moveTo>
                  <a:cubicBezTo>
                    <a:pt x="16" y="0"/>
                    <a:pt x="0" y="30"/>
                    <a:pt x="22" y="40"/>
                  </a:cubicBezTo>
                  <a:cubicBezTo>
                    <a:pt x="875" y="793"/>
                    <a:pt x="1591" y="1659"/>
                    <a:pt x="2093" y="2688"/>
                  </a:cubicBezTo>
                  <a:cubicBezTo>
                    <a:pt x="2607" y="3730"/>
                    <a:pt x="2795" y="4834"/>
                    <a:pt x="3046" y="5963"/>
                  </a:cubicBezTo>
                  <a:cubicBezTo>
                    <a:pt x="3052" y="5985"/>
                    <a:pt x="3072" y="5995"/>
                    <a:pt x="3092" y="5995"/>
                  </a:cubicBezTo>
                  <a:cubicBezTo>
                    <a:pt x="3119" y="5995"/>
                    <a:pt x="3147" y="5979"/>
                    <a:pt x="3147" y="5951"/>
                  </a:cubicBezTo>
                  <a:cubicBezTo>
                    <a:pt x="3071" y="3654"/>
                    <a:pt x="1892" y="1358"/>
                    <a:pt x="35" y="3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02075" y="2613125"/>
              <a:ext cx="77825" cy="146200"/>
            </a:xfrm>
            <a:custGeom>
              <a:avLst/>
              <a:gdLst/>
              <a:ahLst/>
              <a:cxnLst/>
              <a:rect l="l" t="t" r="r" b="b"/>
              <a:pathLst>
                <a:path w="3113" h="5848" extrusionOk="0">
                  <a:moveTo>
                    <a:pt x="408" y="0"/>
                  </a:moveTo>
                  <a:cubicBezTo>
                    <a:pt x="289" y="0"/>
                    <a:pt x="176" y="30"/>
                    <a:pt x="113" y="125"/>
                  </a:cubicBezTo>
                  <a:cubicBezTo>
                    <a:pt x="63" y="188"/>
                    <a:pt x="51" y="276"/>
                    <a:pt x="38" y="363"/>
                  </a:cubicBezTo>
                  <a:cubicBezTo>
                    <a:pt x="0" y="1079"/>
                    <a:pt x="665" y="1593"/>
                    <a:pt x="1142" y="2120"/>
                  </a:cubicBezTo>
                  <a:cubicBezTo>
                    <a:pt x="2171" y="3300"/>
                    <a:pt x="2711" y="4643"/>
                    <a:pt x="3012" y="5847"/>
                  </a:cubicBezTo>
                  <a:lnTo>
                    <a:pt x="3050" y="5609"/>
                  </a:lnTo>
                  <a:cubicBezTo>
                    <a:pt x="3112" y="3865"/>
                    <a:pt x="2686" y="577"/>
                    <a:pt x="615" y="25"/>
                  </a:cubicBezTo>
                  <a:cubicBezTo>
                    <a:pt x="550" y="11"/>
                    <a:pt x="478" y="0"/>
                    <a:pt x="408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520325" y="2633100"/>
              <a:ext cx="60200" cy="127450"/>
            </a:xfrm>
            <a:custGeom>
              <a:avLst/>
              <a:gdLst/>
              <a:ahLst/>
              <a:cxnLst/>
              <a:rect l="l" t="t" r="r" b="b"/>
              <a:pathLst>
                <a:path w="2408" h="5098" extrusionOk="0">
                  <a:moveTo>
                    <a:pt x="28" y="0"/>
                  </a:moveTo>
                  <a:cubicBezTo>
                    <a:pt x="15" y="0"/>
                    <a:pt x="1" y="19"/>
                    <a:pt x="11" y="29"/>
                  </a:cubicBezTo>
                  <a:cubicBezTo>
                    <a:pt x="713" y="744"/>
                    <a:pt x="1278" y="1522"/>
                    <a:pt x="1642" y="2438"/>
                  </a:cubicBezTo>
                  <a:cubicBezTo>
                    <a:pt x="1981" y="3291"/>
                    <a:pt x="2081" y="4170"/>
                    <a:pt x="2244" y="5061"/>
                  </a:cubicBezTo>
                  <a:cubicBezTo>
                    <a:pt x="2250" y="5087"/>
                    <a:pt x="2266" y="5098"/>
                    <a:pt x="2283" y="5098"/>
                  </a:cubicBezTo>
                  <a:cubicBezTo>
                    <a:pt x="2307" y="5098"/>
                    <a:pt x="2332" y="5077"/>
                    <a:pt x="2332" y="5048"/>
                  </a:cubicBezTo>
                  <a:cubicBezTo>
                    <a:pt x="2408" y="3166"/>
                    <a:pt x="1504" y="1183"/>
                    <a:pt x="36" y="4"/>
                  </a:cubicBezTo>
                  <a:cubicBezTo>
                    <a:pt x="33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82700" y="2658550"/>
              <a:ext cx="107625" cy="81625"/>
            </a:xfrm>
            <a:custGeom>
              <a:avLst/>
              <a:gdLst/>
              <a:ahLst/>
              <a:cxnLst/>
              <a:rect l="l" t="t" r="r" b="b"/>
              <a:pathLst>
                <a:path w="4305" h="3265" extrusionOk="0">
                  <a:moveTo>
                    <a:pt x="3549" y="1"/>
                  </a:moveTo>
                  <a:cubicBezTo>
                    <a:pt x="2022" y="1"/>
                    <a:pt x="650" y="1917"/>
                    <a:pt x="76" y="3077"/>
                  </a:cubicBezTo>
                  <a:lnTo>
                    <a:pt x="0" y="3265"/>
                  </a:lnTo>
                  <a:cubicBezTo>
                    <a:pt x="691" y="2512"/>
                    <a:pt x="1594" y="1771"/>
                    <a:pt x="2786" y="1345"/>
                  </a:cubicBezTo>
                  <a:cubicBezTo>
                    <a:pt x="3326" y="1144"/>
                    <a:pt x="4003" y="1031"/>
                    <a:pt x="4254" y="504"/>
                  </a:cubicBezTo>
                  <a:cubicBezTo>
                    <a:pt x="4280" y="454"/>
                    <a:pt x="4305" y="379"/>
                    <a:pt x="4292" y="316"/>
                  </a:cubicBezTo>
                  <a:cubicBezTo>
                    <a:pt x="4280" y="165"/>
                    <a:pt x="4116" y="90"/>
                    <a:pt x="3978" y="52"/>
                  </a:cubicBezTo>
                  <a:cubicBezTo>
                    <a:pt x="3834" y="17"/>
                    <a:pt x="3691" y="1"/>
                    <a:pt x="3549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581300" y="2672025"/>
              <a:ext cx="91375" cy="69250"/>
            </a:xfrm>
            <a:custGeom>
              <a:avLst/>
              <a:gdLst/>
              <a:ahLst/>
              <a:cxnLst/>
              <a:rect l="l" t="t" r="r" b="b"/>
              <a:pathLst>
                <a:path w="3655" h="2770" extrusionOk="0">
                  <a:moveTo>
                    <a:pt x="3630" y="0"/>
                  </a:moveTo>
                  <a:cubicBezTo>
                    <a:pt x="3627" y="0"/>
                    <a:pt x="3624" y="1"/>
                    <a:pt x="3620" y="3"/>
                  </a:cubicBezTo>
                  <a:cubicBezTo>
                    <a:pt x="2127" y="254"/>
                    <a:pt x="671" y="1308"/>
                    <a:pt x="19" y="2701"/>
                  </a:cubicBezTo>
                  <a:cubicBezTo>
                    <a:pt x="0" y="2728"/>
                    <a:pt x="29" y="2770"/>
                    <a:pt x="61" y="2770"/>
                  </a:cubicBezTo>
                  <a:cubicBezTo>
                    <a:pt x="72" y="2770"/>
                    <a:pt x="84" y="2764"/>
                    <a:pt x="94" y="2751"/>
                  </a:cubicBezTo>
                  <a:cubicBezTo>
                    <a:pt x="558" y="2199"/>
                    <a:pt x="960" y="1609"/>
                    <a:pt x="1525" y="1145"/>
                  </a:cubicBezTo>
                  <a:cubicBezTo>
                    <a:pt x="2152" y="618"/>
                    <a:pt x="2855" y="279"/>
                    <a:pt x="3633" y="40"/>
                  </a:cubicBezTo>
                  <a:cubicBezTo>
                    <a:pt x="3654" y="30"/>
                    <a:pt x="3648" y="0"/>
                    <a:pt x="363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426150" y="2770775"/>
              <a:ext cx="138700" cy="181800"/>
            </a:xfrm>
            <a:custGeom>
              <a:avLst/>
              <a:gdLst/>
              <a:ahLst/>
              <a:cxnLst/>
              <a:rect l="l" t="t" r="r" b="b"/>
              <a:pathLst>
                <a:path w="5548" h="7272" extrusionOk="0">
                  <a:moveTo>
                    <a:pt x="600" y="0"/>
                  </a:moveTo>
                  <a:cubicBezTo>
                    <a:pt x="377" y="0"/>
                    <a:pt x="148" y="74"/>
                    <a:pt x="51" y="269"/>
                  </a:cubicBezTo>
                  <a:cubicBezTo>
                    <a:pt x="0" y="369"/>
                    <a:pt x="0" y="495"/>
                    <a:pt x="26" y="608"/>
                  </a:cubicBezTo>
                  <a:cubicBezTo>
                    <a:pt x="164" y="1587"/>
                    <a:pt x="1155" y="2176"/>
                    <a:pt x="1996" y="2716"/>
                  </a:cubicBezTo>
                  <a:cubicBezTo>
                    <a:pt x="3652" y="3783"/>
                    <a:pt x="4920" y="5565"/>
                    <a:pt x="5547" y="7271"/>
                  </a:cubicBezTo>
                  <a:lnTo>
                    <a:pt x="5522" y="6932"/>
                  </a:lnTo>
                  <a:cubicBezTo>
                    <a:pt x="5146" y="4536"/>
                    <a:pt x="3677" y="181"/>
                    <a:pt x="703" y="6"/>
                  </a:cubicBezTo>
                  <a:cubicBezTo>
                    <a:pt x="669" y="2"/>
                    <a:pt x="635" y="0"/>
                    <a:pt x="60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3453500" y="2796225"/>
              <a:ext cx="112775" cy="157575"/>
            </a:xfrm>
            <a:custGeom>
              <a:avLst/>
              <a:gdLst/>
              <a:ahLst/>
              <a:cxnLst/>
              <a:rect l="l" t="t" r="r" b="b"/>
              <a:pathLst>
                <a:path w="4511" h="6303" extrusionOk="0">
                  <a:moveTo>
                    <a:pt x="23" y="1"/>
                  </a:moveTo>
                  <a:cubicBezTo>
                    <a:pt x="7" y="1"/>
                    <a:pt x="1" y="21"/>
                    <a:pt x="11" y="42"/>
                  </a:cubicBezTo>
                  <a:cubicBezTo>
                    <a:pt x="1128" y="757"/>
                    <a:pt x="2094" y="1648"/>
                    <a:pt x="2834" y="2752"/>
                  </a:cubicBezTo>
                  <a:cubicBezTo>
                    <a:pt x="3562" y="3844"/>
                    <a:pt x="3964" y="5049"/>
                    <a:pt x="4403" y="6266"/>
                  </a:cubicBezTo>
                  <a:cubicBezTo>
                    <a:pt x="4413" y="6291"/>
                    <a:pt x="4433" y="6302"/>
                    <a:pt x="4453" y="6302"/>
                  </a:cubicBezTo>
                  <a:cubicBezTo>
                    <a:pt x="4483" y="6302"/>
                    <a:pt x="4511" y="6278"/>
                    <a:pt x="4503" y="6241"/>
                  </a:cubicBezTo>
                  <a:cubicBezTo>
                    <a:pt x="4026" y="3656"/>
                    <a:pt x="2345" y="1246"/>
                    <a:pt x="36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380650" y="2857475"/>
              <a:ext cx="195800" cy="184825"/>
            </a:xfrm>
            <a:custGeom>
              <a:avLst/>
              <a:gdLst/>
              <a:ahLst/>
              <a:cxnLst/>
              <a:rect l="l" t="t" r="r" b="b"/>
              <a:pathLst>
                <a:path w="7832" h="7393" extrusionOk="0">
                  <a:moveTo>
                    <a:pt x="1168" y="1"/>
                  </a:moveTo>
                  <a:cubicBezTo>
                    <a:pt x="1028" y="1"/>
                    <a:pt x="885" y="9"/>
                    <a:pt x="741" y="26"/>
                  </a:cubicBezTo>
                  <a:cubicBezTo>
                    <a:pt x="440" y="51"/>
                    <a:pt x="101" y="177"/>
                    <a:pt x="26" y="465"/>
                  </a:cubicBezTo>
                  <a:cubicBezTo>
                    <a:pt x="1" y="591"/>
                    <a:pt x="26" y="729"/>
                    <a:pt x="64" y="854"/>
                  </a:cubicBezTo>
                  <a:cubicBezTo>
                    <a:pt x="440" y="1959"/>
                    <a:pt x="1708" y="2435"/>
                    <a:pt x="2774" y="2875"/>
                  </a:cubicBezTo>
                  <a:cubicBezTo>
                    <a:pt x="4920" y="3766"/>
                    <a:pt x="6752" y="5548"/>
                    <a:pt x="7831" y="7392"/>
                  </a:cubicBezTo>
                  <a:lnTo>
                    <a:pt x="7718" y="7003"/>
                  </a:lnTo>
                  <a:cubicBezTo>
                    <a:pt x="6840" y="4441"/>
                    <a:pt x="4418" y="1"/>
                    <a:pt x="1168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3415475" y="2885100"/>
              <a:ext cx="162325" cy="158275"/>
            </a:xfrm>
            <a:custGeom>
              <a:avLst/>
              <a:gdLst/>
              <a:ahLst/>
              <a:cxnLst/>
              <a:rect l="l" t="t" r="r" b="b"/>
              <a:pathLst>
                <a:path w="6493" h="6331" extrusionOk="0">
                  <a:moveTo>
                    <a:pt x="38" y="0"/>
                  </a:moveTo>
                  <a:cubicBezTo>
                    <a:pt x="13" y="0"/>
                    <a:pt x="1" y="38"/>
                    <a:pt x="26" y="38"/>
                  </a:cubicBezTo>
                  <a:cubicBezTo>
                    <a:pt x="1456" y="628"/>
                    <a:pt x="2762" y="1456"/>
                    <a:pt x="3841" y="2573"/>
                  </a:cubicBezTo>
                  <a:cubicBezTo>
                    <a:pt x="4920" y="3677"/>
                    <a:pt x="5635" y="4982"/>
                    <a:pt x="6388" y="6312"/>
                  </a:cubicBezTo>
                  <a:cubicBezTo>
                    <a:pt x="6397" y="6325"/>
                    <a:pt x="6412" y="6330"/>
                    <a:pt x="6428" y="6330"/>
                  </a:cubicBezTo>
                  <a:cubicBezTo>
                    <a:pt x="6459" y="6330"/>
                    <a:pt x="6493" y="6308"/>
                    <a:pt x="6476" y="6275"/>
                  </a:cubicBezTo>
                  <a:cubicBezTo>
                    <a:pt x="5372" y="3388"/>
                    <a:pt x="2962" y="979"/>
                    <a:pt x="3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3565950" y="3120625"/>
              <a:ext cx="658950" cy="62400"/>
            </a:xfrm>
            <a:custGeom>
              <a:avLst/>
              <a:gdLst/>
              <a:ahLst/>
              <a:cxnLst/>
              <a:rect l="l" t="t" r="r" b="b"/>
              <a:pathLst>
                <a:path w="26358" h="2496" extrusionOk="0">
                  <a:moveTo>
                    <a:pt x="97" y="0"/>
                  </a:moveTo>
                  <a:cubicBezTo>
                    <a:pt x="25" y="0"/>
                    <a:pt x="0" y="117"/>
                    <a:pt x="81" y="129"/>
                  </a:cubicBezTo>
                  <a:cubicBezTo>
                    <a:pt x="6108" y="1406"/>
                    <a:pt x="12342" y="2496"/>
                    <a:pt x="18539" y="2496"/>
                  </a:cubicBezTo>
                  <a:cubicBezTo>
                    <a:pt x="19348" y="2496"/>
                    <a:pt x="20155" y="2477"/>
                    <a:pt x="20962" y="2438"/>
                  </a:cubicBezTo>
                  <a:cubicBezTo>
                    <a:pt x="22744" y="2350"/>
                    <a:pt x="24588" y="2200"/>
                    <a:pt x="26308" y="1698"/>
                  </a:cubicBezTo>
                  <a:cubicBezTo>
                    <a:pt x="26358" y="1685"/>
                    <a:pt x="26333" y="1610"/>
                    <a:pt x="26283" y="1610"/>
                  </a:cubicBezTo>
                  <a:cubicBezTo>
                    <a:pt x="24676" y="1886"/>
                    <a:pt x="23083" y="2124"/>
                    <a:pt x="21464" y="2212"/>
                  </a:cubicBezTo>
                  <a:cubicBezTo>
                    <a:pt x="20627" y="2261"/>
                    <a:pt x="19787" y="2283"/>
                    <a:pt x="18948" y="2283"/>
                  </a:cubicBezTo>
                  <a:cubicBezTo>
                    <a:pt x="18052" y="2283"/>
                    <a:pt x="17157" y="2257"/>
                    <a:pt x="16269" y="2212"/>
                  </a:cubicBezTo>
                  <a:cubicBezTo>
                    <a:pt x="12680" y="2036"/>
                    <a:pt x="9103" y="1560"/>
                    <a:pt x="5564" y="970"/>
                  </a:cubicBezTo>
                  <a:cubicBezTo>
                    <a:pt x="3745" y="669"/>
                    <a:pt x="1925" y="330"/>
                    <a:pt x="118" y="3"/>
                  </a:cubicBezTo>
                  <a:cubicBezTo>
                    <a:pt x="111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3875700" y="3042150"/>
              <a:ext cx="266700" cy="130025"/>
            </a:xfrm>
            <a:custGeom>
              <a:avLst/>
              <a:gdLst/>
              <a:ahLst/>
              <a:cxnLst/>
              <a:rect l="l" t="t" r="r" b="b"/>
              <a:pathLst>
                <a:path w="10668" h="5201" extrusionOk="0">
                  <a:moveTo>
                    <a:pt x="9926" y="1"/>
                  </a:moveTo>
                  <a:cubicBezTo>
                    <a:pt x="9885" y="1"/>
                    <a:pt x="9843" y="2"/>
                    <a:pt x="9802" y="5"/>
                  </a:cubicBezTo>
                  <a:cubicBezTo>
                    <a:pt x="8321" y="106"/>
                    <a:pt x="7342" y="1059"/>
                    <a:pt x="6439" y="1862"/>
                  </a:cubicBezTo>
                  <a:cubicBezTo>
                    <a:pt x="4657" y="3469"/>
                    <a:pt x="2046" y="4874"/>
                    <a:pt x="1" y="5200"/>
                  </a:cubicBezTo>
                  <a:lnTo>
                    <a:pt x="729" y="5163"/>
                  </a:lnTo>
                  <a:cubicBezTo>
                    <a:pt x="4104" y="4862"/>
                    <a:pt x="10002" y="3644"/>
                    <a:pt x="10617" y="721"/>
                  </a:cubicBezTo>
                  <a:cubicBezTo>
                    <a:pt x="10668" y="470"/>
                    <a:pt x="10630" y="168"/>
                    <a:pt x="10304" y="55"/>
                  </a:cubicBezTo>
                  <a:cubicBezTo>
                    <a:pt x="10189" y="17"/>
                    <a:pt x="10059" y="1"/>
                    <a:pt x="992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873600" y="3067600"/>
              <a:ext cx="234175" cy="105850"/>
            </a:xfrm>
            <a:custGeom>
              <a:avLst/>
              <a:gdLst/>
              <a:ahLst/>
              <a:cxnLst/>
              <a:rect l="l" t="t" r="r" b="b"/>
              <a:pathLst>
                <a:path w="9367" h="4234" extrusionOk="0">
                  <a:moveTo>
                    <a:pt x="9323" y="0"/>
                  </a:moveTo>
                  <a:cubicBezTo>
                    <a:pt x="9318" y="0"/>
                    <a:pt x="9313" y="1"/>
                    <a:pt x="9308" y="4"/>
                  </a:cubicBezTo>
                  <a:cubicBezTo>
                    <a:pt x="8116" y="1095"/>
                    <a:pt x="6786" y="1999"/>
                    <a:pt x="5305" y="2652"/>
                  </a:cubicBezTo>
                  <a:cubicBezTo>
                    <a:pt x="3611" y="3404"/>
                    <a:pt x="1842" y="3706"/>
                    <a:pt x="60" y="4120"/>
                  </a:cubicBezTo>
                  <a:cubicBezTo>
                    <a:pt x="0" y="4132"/>
                    <a:pt x="9" y="4234"/>
                    <a:pt x="74" y="4234"/>
                  </a:cubicBezTo>
                  <a:cubicBezTo>
                    <a:pt x="77" y="4234"/>
                    <a:pt x="81" y="4233"/>
                    <a:pt x="85" y="4233"/>
                  </a:cubicBezTo>
                  <a:cubicBezTo>
                    <a:pt x="3486" y="4019"/>
                    <a:pt x="6987" y="2513"/>
                    <a:pt x="9346" y="41"/>
                  </a:cubicBezTo>
                  <a:cubicBezTo>
                    <a:pt x="9367" y="21"/>
                    <a:pt x="9345" y="0"/>
                    <a:pt x="9323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719175" y="3020625"/>
              <a:ext cx="306525" cy="130525"/>
            </a:xfrm>
            <a:custGeom>
              <a:avLst/>
              <a:gdLst/>
              <a:ahLst/>
              <a:cxnLst/>
              <a:rect l="l" t="t" r="r" b="b"/>
              <a:pathLst>
                <a:path w="12261" h="5221" extrusionOk="0">
                  <a:moveTo>
                    <a:pt x="11369" y="0"/>
                  </a:moveTo>
                  <a:cubicBezTo>
                    <a:pt x="9738" y="25"/>
                    <a:pt x="8546" y="1017"/>
                    <a:pt x="7467" y="1845"/>
                  </a:cubicBezTo>
                  <a:cubicBezTo>
                    <a:pt x="5308" y="3489"/>
                    <a:pt x="2271" y="4882"/>
                    <a:pt x="0" y="5120"/>
                  </a:cubicBezTo>
                  <a:lnTo>
                    <a:pt x="527" y="5221"/>
                  </a:lnTo>
                  <a:cubicBezTo>
                    <a:pt x="4254" y="5095"/>
                    <a:pt x="11106" y="3991"/>
                    <a:pt x="12160" y="816"/>
                  </a:cubicBezTo>
                  <a:cubicBezTo>
                    <a:pt x="12260" y="553"/>
                    <a:pt x="12248" y="226"/>
                    <a:pt x="11909" y="76"/>
                  </a:cubicBezTo>
                  <a:cubicBezTo>
                    <a:pt x="11746" y="13"/>
                    <a:pt x="11558" y="0"/>
                    <a:pt x="1136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716975" y="3047525"/>
              <a:ext cx="268775" cy="102700"/>
            </a:xfrm>
            <a:custGeom>
              <a:avLst/>
              <a:gdLst/>
              <a:ahLst/>
              <a:cxnLst/>
              <a:rect l="l" t="t" r="r" b="b"/>
              <a:pathLst>
                <a:path w="10751" h="4108" extrusionOk="0">
                  <a:moveTo>
                    <a:pt x="10707" y="0"/>
                  </a:moveTo>
                  <a:cubicBezTo>
                    <a:pt x="10702" y="0"/>
                    <a:pt x="10697" y="1"/>
                    <a:pt x="10692" y="4"/>
                  </a:cubicBezTo>
                  <a:cubicBezTo>
                    <a:pt x="9224" y="1146"/>
                    <a:pt x="7617" y="2087"/>
                    <a:pt x="5861" y="2727"/>
                  </a:cubicBezTo>
                  <a:cubicBezTo>
                    <a:pt x="3966" y="3417"/>
                    <a:pt x="2033" y="3643"/>
                    <a:pt x="76" y="3982"/>
                  </a:cubicBezTo>
                  <a:cubicBezTo>
                    <a:pt x="0" y="3994"/>
                    <a:pt x="13" y="4107"/>
                    <a:pt x="88" y="4107"/>
                  </a:cubicBezTo>
                  <a:cubicBezTo>
                    <a:pt x="3903" y="4032"/>
                    <a:pt x="7868" y="2576"/>
                    <a:pt x="10730" y="41"/>
                  </a:cubicBezTo>
                  <a:cubicBezTo>
                    <a:pt x="10750" y="21"/>
                    <a:pt x="10729" y="0"/>
                    <a:pt x="107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528725" y="2966975"/>
              <a:ext cx="370850" cy="157825"/>
            </a:xfrm>
            <a:custGeom>
              <a:avLst/>
              <a:gdLst/>
              <a:ahLst/>
              <a:cxnLst/>
              <a:rect l="l" t="t" r="r" b="b"/>
              <a:pathLst>
                <a:path w="14834" h="6313" extrusionOk="0">
                  <a:moveTo>
                    <a:pt x="13767" y="1"/>
                  </a:moveTo>
                  <a:cubicBezTo>
                    <a:pt x="11797" y="38"/>
                    <a:pt x="10354" y="1230"/>
                    <a:pt x="9036" y="2234"/>
                  </a:cubicBezTo>
                  <a:cubicBezTo>
                    <a:pt x="6439" y="4229"/>
                    <a:pt x="2749" y="5911"/>
                    <a:pt x="1" y="6200"/>
                  </a:cubicBezTo>
                  <a:lnTo>
                    <a:pt x="653" y="6313"/>
                  </a:lnTo>
                  <a:cubicBezTo>
                    <a:pt x="5146" y="6162"/>
                    <a:pt x="13453" y="4844"/>
                    <a:pt x="14733" y="1004"/>
                  </a:cubicBezTo>
                  <a:cubicBezTo>
                    <a:pt x="14834" y="678"/>
                    <a:pt x="14834" y="277"/>
                    <a:pt x="14420" y="101"/>
                  </a:cubicBezTo>
                  <a:cubicBezTo>
                    <a:pt x="14231" y="13"/>
                    <a:pt x="13993" y="1"/>
                    <a:pt x="1376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526850" y="2999825"/>
              <a:ext cx="324625" cy="123725"/>
            </a:xfrm>
            <a:custGeom>
              <a:avLst/>
              <a:gdLst/>
              <a:ahLst/>
              <a:cxnLst/>
              <a:rect l="l" t="t" r="r" b="b"/>
              <a:pathLst>
                <a:path w="12985" h="4949" extrusionOk="0">
                  <a:moveTo>
                    <a:pt x="12941" y="1"/>
                  </a:moveTo>
                  <a:cubicBezTo>
                    <a:pt x="12936" y="1"/>
                    <a:pt x="12931" y="2"/>
                    <a:pt x="12926" y="4"/>
                  </a:cubicBezTo>
                  <a:cubicBezTo>
                    <a:pt x="11144" y="1397"/>
                    <a:pt x="9212" y="2526"/>
                    <a:pt x="7103" y="3305"/>
                  </a:cubicBezTo>
                  <a:cubicBezTo>
                    <a:pt x="4807" y="4145"/>
                    <a:pt x="2448" y="4434"/>
                    <a:pt x="63" y="4823"/>
                  </a:cubicBezTo>
                  <a:cubicBezTo>
                    <a:pt x="1" y="4835"/>
                    <a:pt x="13" y="4948"/>
                    <a:pt x="76" y="4948"/>
                  </a:cubicBezTo>
                  <a:cubicBezTo>
                    <a:pt x="2536" y="4886"/>
                    <a:pt x="5083" y="4308"/>
                    <a:pt x="7367" y="3430"/>
                  </a:cubicBezTo>
                  <a:cubicBezTo>
                    <a:pt x="9412" y="2639"/>
                    <a:pt x="11307" y="1497"/>
                    <a:pt x="12964" y="42"/>
                  </a:cubicBezTo>
                  <a:cubicBezTo>
                    <a:pt x="12984" y="21"/>
                    <a:pt x="12963" y="1"/>
                    <a:pt x="12941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856900" y="3168375"/>
              <a:ext cx="252875" cy="151975"/>
            </a:xfrm>
            <a:custGeom>
              <a:avLst/>
              <a:gdLst/>
              <a:ahLst/>
              <a:cxnLst/>
              <a:rect l="l" t="t" r="r" b="b"/>
              <a:pathLst>
                <a:path w="10115" h="6079" extrusionOk="0">
                  <a:moveTo>
                    <a:pt x="0" y="1"/>
                  </a:moveTo>
                  <a:lnTo>
                    <a:pt x="0" y="1"/>
                  </a:lnTo>
                  <a:cubicBezTo>
                    <a:pt x="2409" y="766"/>
                    <a:pt x="4794" y="2184"/>
                    <a:pt x="6061" y="3916"/>
                  </a:cubicBezTo>
                  <a:cubicBezTo>
                    <a:pt x="6689" y="4795"/>
                    <a:pt x="7366" y="5824"/>
                    <a:pt x="8797" y="6049"/>
                  </a:cubicBezTo>
                  <a:cubicBezTo>
                    <a:pt x="8891" y="6064"/>
                    <a:pt x="8989" y="6078"/>
                    <a:pt x="9087" y="6078"/>
                  </a:cubicBezTo>
                  <a:cubicBezTo>
                    <a:pt x="9159" y="6078"/>
                    <a:pt x="9230" y="6071"/>
                    <a:pt x="9299" y="6049"/>
                  </a:cubicBezTo>
                  <a:cubicBezTo>
                    <a:pt x="9650" y="5974"/>
                    <a:pt x="9788" y="5686"/>
                    <a:pt x="9813" y="5435"/>
                  </a:cubicBezTo>
                  <a:cubicBezTo>
                    <a:pt x="10114" y="2486"/>
                    <a:pt x="3966" y="641"/>
                    <a:pt x="502" y="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854800" y="3166800"/>
              <a:ext cx="211900" cy="125475"/>
            </a:xfrm>
            <a:custGeom>
              <a:avLst/>
              <a:gdLst/>
              <a:ahLst/>
              <a:cxnLst/>
              <a:rect l="l" t="t" r="r" b="b"/>
              <a:pathLst>
                <a:path w="8476" h="5019" extrusionOk="0">
                  <a:moveTo>
                    <a:pt x="96" y="0"/>
                  </a:moveTo>
                  <a:cubicBezTo>
                    <a:pt x="30" y="0"/>
                    <a:pt x="1" y="90"/>
                    <a:pt x="72" y="114"/>
                  </a:cubicBezTo>
                  <a:cubicBezTo>
                    <a:pt x="1753" y="691"/>
                    <a:pt x="3435" y="1143"/>
                    <a:pt x="4991" y="2009"/>
                  </a:cubicBezTo>
                  <a:cubicBezTo>
                    <a:pt x="6346" y="2749"/>
                    <a:pt x="7526" y="3741"/>
                    <a:pt x="8429" y="5008"/>
                  </a:cubicBezTo>
                  <a:cubicBezTo>
                    <a:pt x="8433" y="5015"/>
                    <a:pt x="8439" y="5019"/>
                    <a:pt x="8445" y="5019"/>
                  </a:cubicBezTo>
                  <a:cubicBezTo>
                    <a:pt x="8459" y="5019"/>
                    <a:pt x="8476" y="5001"/>
                    <a:pt x="8467" y="4983"/>
                  </a:cubicBezTo>
                  <a:cubicBezTo>
                    <a:pt x="7689" y="3678"/>
                    <a:pt x="6534" y="2661"/>
                    <a:pt x="5229" y="1896"/>
                  </a:cubicBezTo>
                  <a:cubicBezTo>
                    <a:pt x="3686" y="992"/>
                    <a:pt x="1866" y="290"/>
                    <a:pt x="109" y="1"/>
                  </a:cubicBezTo>
                  <a:cubicBezTo>
                    <a:pt x="105" y="0"/>
                    <a:pt x="100" y="0"/>
                    <a:pt x="96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4006225" y="3180000"/>
              <a:ext cx="213350" cy="118600"/>
            </a:xfrm>
            <a:custGeom>
              <a:avLst/>
              <a:gdLst/>
              <a:ahLst/>
              <a:cxnLst/>
              <a:rect l="l" t="t" r="r" b="b"/>
              <a:pathLst>
                <a:path w="8534" h="4744" extrusionOk="0">
                  <a:moveTo>
                    <a:pt x="0" y="0"/>
                  </a:moveTo>
                  <a:cubicBezTo>
                    <a:pt x="1845" y="653"/>
                    <a:pt x="3815" y="1606"/>
                    <a:pt x="5271" y="3050"/>
                  </a:cubicBezTo>
                  <a:cubicBezTo>
                    <a:pt x="5948" y="3715"/>
                    <a:pt x="6488" y="4581"/>
                    <a:pt x="7680" y="4731"/>
                  </a:cubicBezTo>
                  <a:cubicBezTo>
                    <a:pt x="7749" y="4737"/>
                    <a:pt x="7821" y="4744"/>
                    <a:pt x="7894" y="4744"/>
                  </a:cubicBezTo>
                  <a:cubicBezTo>
                    <a:pt x="7966" y="4744"/>
                    <a:pt x="8038" y="4737"/>
                    <a:pt x="8107" y="4719"/>
                  </a:cubicBezTo>
                  <a:cubicBezTo>
                    <a:pt x="8396" y="4631"/>
                    <a:pt x="8483" y="4392"/>
                    <a:pt x="8496" y="4192"/>
                  </a:cubicBezTo>
                  <a:cubicBezTo>
                    <a:pt x="8534" y="1744"/>
                    <a:pt x="3313" y="414"/>
                    <a:pt x="414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4004025" y="3178425"/>
              <a:ext cx="184425" cy="97675"/>
            </a:xfrm>
            <a:custGeom>
              <a:avLst/>
              <a:gdLst/>
              <a:ahLst/>
              <a:cxnLst/>
              <a:rect l="l" t="t" r="r" b="b"/>
              <a:pathLst>
                <a:path w="7377" h="3907" extrusionOk="0">
                  <a:moveTo>
                    <a:pt x="88" y="0"/>
                  </a:moveTo>
                  <a:cubicBezTo>
                    <a:pt x="13" y="0"/>
                    <a:pt x="0" y="101"/>
                    <a:pt x="63" y="126"/>
                  </a:cubicBezTo>
                  <a:cubicBezTo>
                    <a:pt x="1506" y="578"/>
                    <a:pt x="2949" y="879"/>
                    <a:pt x="4317" y="1557"/>
                  </a:cubicBezTo>
                  <a:cubicBezTo>
                    <a:pt x="5472" y="2134"/>
                    <a:pt x="6488" y="2912"/>
                    <a:pt x="7329" y="3903"/>
                  </a:cubicBezTo>
                  <a:cubicBezTo>
                    <a:pt x="7331" y="3905"/>
                    <a:pt x="7334" y="3906"/>
                    <a:pt x="7338" y="3906"/>
                  </a:cubicBezTo>
                  <a:cubicBezTo>
                    <a:pt x="7354" y="3906"/>
                    <a:pt x="7377" y="3886"/>
                    <a:pt x="7367" y="3865"/>
                  </a:cubicBezTo>
                  <a:cubicBezTo>
                    <a:pt x="6614" y="2786"/>
                    <a:pt x="5572" y="1983"/>
                    <a:pt x="4418" y="1381"/>
                  </a:cubicBezTo>
                  <a:cubicBezTo>
                    <a:pt x="3100" y="703"/>
                    <a:pt x="1569" y="176"/>
                    <a:pt x="8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040425" y="3079875"/>
              <a:ext cx="177575" cy="99525"/>
            </a:xfrm>
            <a:custGeom>
              <a:avLst/>
              <a:gdLst/>
              <a:ahLst/>
              <a:cxnLst/>
              <a:rect l="l" t="t" r="r" b="b"/>
              <a:pathLst>
                <a:path w="7103" h="3981" extrusionOk="0">
                  <a:moveTo>
                    <a:pt x="6664" y="0"/>
                  </a:moveTo>
                  <a:cubicBezTo>
                    <a:pt x="6597" y="0"/>
                    <a:pt x="6528" y="7"/>
                    <a:pt x="6463" y="15"/>
                  </a:cubicBezTo>
                  <a:cubicBezTo>
                    <a:pt x="5484" y="153"/>
                    <a:pt x="5007" y="868"/>
                    <a:pt x="4430" y="1420"/>
                  </a:cubicBezTo>
                  <a:cubicBezTo>
                    <a:pt x="3175" y="2612"/>
                    <a:pt x="1531" y="3415"/>
                    <a:pt x="0" y="3980"/>
                  </a:cubicBezTo>
                  <a:lnTo>
                    <a:pt x="339" y="3942"/>
                  </a:lnTo>
                  <a:cubicBezTo>
                    <a:pt x="2711" y="3591"/>
                    <a:pt x="7015" y="2411"/>
                    <a:pt x="7090" y="441"/>
                  </a:cubicBezTo>
                  <a:cubicBezTo>
                    <a:pt x="7103" y="278"/>
                    <a:pt x="7040" y="77"/>
                    <a:pt x="6802" y="15"/>
                  </a:cubicBezTo>
                  <a:cubicBezTo>
                    <a:pt x="6759" y="4"/>
                    <a:pt x="6712" y="0"/>
                    <a:pt x="666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038525" y="3098225"/>
              <a:ext cx="154625" cy="82725"/>
            </a:xfrm>
            <a:custGeom>
              <a:avLst/>
              <a:gdLst/>
              <a:ahLst/>
              <a:cxnLst/>
              <a:rect l="l" t="t" r="r" b="b"/>
              <a:pathLst>
                <a:path w="6185" h="3309" extrusionOk="0">
                  <a:moveTo>
                    <a:pt x="6144" y="0"/>
                  </a:moveTo>
                  <a:cubicBezTo>
                    <a:pt x="6137" y="0"/>
                    <a:pt x="6131" y="2"/>
                    <a:pt x="6125" y="8"/>
                  </a:cubicBezTo>
                  <a:cubicBezTo>
                    <a:pt x="5397" y="812"/>
                    <a:pt x="4544" y="1452"/>
                    <a:pt x="3565" y="1941"/>
                  </a:cubicBezTo>
                  <a:cubicBezTo>
                    <a:pt x="2435" y="2506"/>
                    <a:pt x="1243" y="2769"/>
                    <a:pt x="64" y="3183"/>
                  </a:cubicBezTo>
                  <a:cubicBezTo>
                    <a:pt x="1" y="3208"/>
                    <a:pt x="1" y="3309"/>
                    <a:pt x="76" y="3309"/>
                  </a:cubicBezTo>
                  <a:cubicBezTo>
                    <a:pt x="2297" y="3045"/>
                    <a:pt x="4832" y="1891"/>
                    <a:pt x="6175" y="34"/>
                  </a:cubicBezTo>
                  <a:cubicBezTo>
                    <a:pt x="6184" y="24"/>
                    <a:pt x="6165" y="0"/>
                    <a:pt x="6144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132975" y="3100000"/>
              <a:ext cx="201725" cy="75300"/>
            </a:xfrm>
            <a:custGeom>
              <a:avLst/>
              <a:gdLst/>
              <a:ahLst/>
              <a:cxnLst/>
              <a:rect l="l" t="t" r="r" b="b"/>
              <a:pathLst>
                <a:path w="8069" h="3012" extrusionOk="0">
                  <a:moveTo>
                    <a:pt x="7529" y="0"/>
                  </a:moveTo>
                  <a:cubicBezTo>
                    <a:pt x="6538" y="0"/>
                    <a:pt x="5848" y="640"/>
                    <a:pt x="5107" y="1105"/>
                  </a:cubicBezTo>
                  <a:cubicBezTo>
                    <a:pt x="3514" y="2108"/>
                    <a:pt x="1669" y="2661"/>
                    <a:pt x="0" y="3012"/>
                  </a:cubicBezTo>
                  <a:lnTo>
                    <a:pt x="339" y="3012"/>
                  </a:lnTo>
                  <a:cubicBezTo>
                    <a:pt x="2761" y="2999"/>
                    <a:pt x="7303" y="2447"/>
                    <a:pt x="8006" y="515"/>
                  </a:cubicBezTo>
                  <a:cubicBezTo>
                    <a:pt x="8069" y="352"/>
                    <a:pt x="8069" y="138"/>
                    <a:pt x="7856" y="50"/>
                  </a:cubicBezTo>
                  <a:cubicBezTo>
                    <a:pt x="7768" y="13"/>
                    <a:pt x="7642" y="0"/>
                    <a:pt x="752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130775" y="3116425"/>
              <a:ext cx="175875" cy="60225"/>
            </a:xfrm>
            <a:custGeom>
              <a:avLst/>
              <a:gdLst/>
              <a:ahLst/>
              <a:cxnLst/>
              <a:rect l="l" t="t" r="r" b="b"/>
              <a:pathLst>
                <a:path w="7035" h="2409" extrusionOk="0">
                  <a:moveTo>
                    <a:pt x="7007" y="0"/>
                  </a:moveTo>
                  <a:cubicBezTo>
                    <a:pt x="7002" y="0"/>
                    <a:pt x="6996" y="2"/>
                    <a:pt x="6990" y="8"/>
                  </a:cubicBezTo>
                  <a:cubicBezTo>
                    <a:pt x="6011" y="699"/>
                    <a:pt x="4957" y="1213"/>
                    <a:pt x="3803" y="1564"/>
                  </a:cubicBezTo>
                  <a:cubicBezTo>
                    <a:pt x="2585" y="1953"/>
                    <a:pt x="1330" y="2054"/>
                    <a:pt x="76" y="2292"/>
                  </a:cubicBezTo>
                  <a:cubicBezTo>
                    <a:pt x="0" y="2305"/>
                    <a:pt x="25" y="2405"/>
                    <a:pt x="88" y="2405"/>
                  </a:cubicBezTo>
                  <a:cubicBezTo>
                    <a:pt x="162" y="2407"/>
                    <a:pt x="236" y="2408"/>
                    <a:pt x="311" y="2408"/>
                  </a:cubicBezTo>
                  <a:cubicBezTo>
                    <a:pt x="1550" y="2408"/>
                    <a:pt x="2856" y="2118"/>
                    <a:pt x="4016" y="1728"/>
                  </a:cubicBezTo>
                  <a:cubicBezTo>
                    <a:pt x="5108" y="1351"/>
                    <a:pt x="6149" y="811"/>
                    <a:pt x="7015" y="46"/>
                  </a:cubicBezTo>
                  <a:cubicBezTo>
                    <a:pt x="7034" y="27"/>
                    <a:pt x="7024" y="0"/>
                    <a:pt x="70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3682150" y="3143275"/>
              <a:ext cx="270450" cy="197875"/>
            </a:xfrm>
            <a:custGeom>
              <a:avLst/>
              <a:gdLst/>
              <a:ahLst/>
              <a:cxnLst/>
              <a:rect l="l" t="t" r="r" b="b"/>
              <a:pathLst>
                <a:path w="10818" h="7915" extrusionOk="0">
                  <a:moveTo>
                    <a:pt x="0" y="1"/>
                  </a:moveTo>
                  <a:cubicBezTo>
                    <a:pt x="2535" y="1130"/>
                    <a:pt x="4894" y="3000"/>
                    <a:pt x="5886" y="5121"/>
                  </a:cubicBezTo>
                  <a:cubicBezTo>
                    <a:pt x="6400" y="6175"/>
                    <a:pt x="6902" y="7430"/>
                    <a:pt x="8458" y="7844"/>
                  </a:cubicBezTo>
                  <a:cubicBezTo>
                    <a:pt x="8605" y="7883"/>
                    <a:pt x="8752" y="7915"/>
                    <a:pt x="8905" y="7915"/>
                  </a:cubicBezTo>
                  <a:cubicBezTo>
                    <a:pt x="8948" y="7915"/>
                    <a:pt x="8992" y="7912"/>
                    <a:pt x="9036" y="7907"/>
                  </a:cubicBezTo>
                  <a:cubicBezTo>
                    <a:pt x="9462" y="7844"/>
                    <a:pt x="9676" y="7530"/>
                    <a:pt x="9776" y="7242"/>
                  </a:cubicBezTo>
                  <a:cubicBezTo>
                    <a:pt x="10817" y="3916"/>
                    <a:pt x="4317" y="1155"/>
                    <a:pt x="540" y="1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3680050" y="3141700"/>
              <a:ext cx="209075" cy="165325"/>
            </a:xfrm>
            <a:custGeom>
              <a:avLst/>
              <a:gdLst/>
              <a:ahLst/>
              <a:cxnLst/>
              <a:rect l="l" t="t" r="r" b="b"/>
              <a:pathLst>
                <a:path w="8363" h="6613" extrusionOk="0">
                  <a:moveTo>
                    <a:pt x="85" y="0"/>
                  </a:moveTo>
                  <a:cubicBezTo>
                    <a:pt x="30" y="0"/>
                    <a:pt x="1" y="79"/>
                    <a:pt x="59" y="114"/>
                  </a:cubicBezTo>
                  <a:cubicBezTo>
                    <a:pt x="1804" y="917"/>
                    <a:pt x="3573" y="1607"/>
                    <a:pt x="5129" y="2762"/>
                  </a:cubicBezTo>
                  <a:cubicBezTo>
                    <a:pt x="6497" y="3766"/>
                    <a:pt x="7614" y="5046"/>
                    <a:pt x="8316" y="6602"/>
                  </a:cubicBezTo>
                  <a:cubicBezTo>
                    <a:pt x="8320" y="6609"/>
                    <a:pt x="8326" y="6612"/>
                    <a:pt x="8332" y="6612"/>
                  </a:cubicBezTo>
                  <a:cubicBezTo>
                    <a:pt x="8347" y="6612"/>
                    <a:pt x="8363" y="6595"/>
                    <a:pt x="8354" y="6577"/>
                  </a:cubicBezTo>
                  <a:cubicBezTo>
                    <a:pt x="7777" y="4996"/>
                    <a:pt x="6685" y="3703"/>
                    <a:pt x="5367" y="2687"/>
                  </a:cubicBezTo>
                  <a:cubicBezTo>
                    <a:pt x="3849" y="1495"/>
                    <a:pt x="1967" y="528"/>
                    <a:pt x="97" y="1"/>
                  </a:cubicBezTo>
                  <a:cubicBezTo>
                    <a:pt x="93" y="0"/>
                    <a:pt x="89" y="0"/>
                    <a:pt x="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3539725" y="3106900"/>
              <a:ext cx="278925" cy="260450"/>
            </a:xfrm>
            <a:custGeom>
              <a:avLst/>
              <a:gdLst/>
              <a:ahLst/>
              <a:cxnLst/>
              <a:rect l="l" t="t" r="r" b="b"/>
              <a:pathLst>
                <a:path w="11157" h="10418" extrusionOk="0">
                  <a:moveTo>
                    <a:pt x="0" y="0"/>
                  </a:moveTo>
                  <a:cubicBezTo>
                    <a:pt x="2535" y="1669"/>
                    <a:pt x="4643" y="4167"/>
                    <a:pt x="5133" y="6752"/>
                  </a:cubicBezTo>
                  <a:cubicBezTo>
                    <a:pt x="5371" y="8057"/>
                    <a:pt x="5559" y="9575"/>
                    <a:pt x="7216" y="10278"/>
                  </a:cubicBezTo>
                  <a:cubicBezTo>
                    <a:pt x="7390" y="10348"/>
                    <a:pt x="7586" y="10417"/>
                    <a:pt x="7803" y="10417"/>
                  </a:cubicBezTo>
                  <a:cubicBezTo>
                    <a:pt x="7821" y="10417"/>
                    <a:pt x="7838" y="10417"/>
                    <a:pt x="7856" y="10416"/>
                  </a:cubicBezTo>
                  <a:cubicBezTo>
                    <a:pt x="8358" y="10416"/>
                    <a:pt x="8709" y="10077"/>
                    <a:pt x="8897" y="9763"/>
                  </a:cubicBezTo>
                  <a:cubicBezTo>
                    <a:pt x="11156" y="6049"/>
                    <a:pt x="4568" y="1945"/>
                    <a:pt x="577" y="2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3537450" y="3105425"/>
              <a:ext cx="187700" cy="219875"/>
            </a:xfrm>
            <a:custGeom>
              <a:avLst/>
              <a:gdLst/>
              <a:ahLst/>
              <a:cxnLst/>
              <a:rect l="l" t="t" r="r" b="b"/>
              <a:pathLst>
                <a:path w="7508" h="8795" extrusionOk="0">
                  <a:moveTo>
                    <a:pt x="88" y="1"/>
                  </a:moveTo>
                  <a:cubicBezTo>
                    <a:pt x="37" y="1"/>
                    <a:pt x="0" y="78"/>
                    <a:pt x="54" y="110"/>
                  </a:cubicBezTo>
                  <a:cubicBezTo>
                    <a:pt x="1848" y="1277"/>
                    <a:pt x="3642" y="2331"/>
                    <a:pt x="5086" y="3924"/>
                  </a:cubicBezTo>
                  <a:cubicBezTo>
                    <a:pt x="6328" y="5305"/>
                    <a:pt x="7169" y="6936"/>
                    <a:pt x="7457" y="8781"/>
                  </a:cubicBezTo>
                  <a:cubicBezTo>
                    <a:pt x="7457" y="8790"/>
                    <a:pt x="7465" y="8794"/>
                    <a:pt x="7474" y="8794"/>
                  </a:cubicBezTo>
                  <a:cubicBezTo>
                    <a:pt x="7488" y="8794"/>
                    <a:pt x="7508" y="8784"/>
                    <a:pt x="7508" y="8768"/>
                  </a:cubicBezTo>
                  <a:cubicBezTo>
                    <a:pt x="7332" y="6961"/>
                    <a:pt x="6541" y="5317"/>
                    <a:pt x="5374" y="3937"/>
                  </a:cubicBezTo>
                  <a:cubicBezTo>
                    <a:pt x="3981" y="2306"/>
                    <a:pt x="2074" y="900"/>
                    <a:pt x="116" y="9"/>
                  </a:cubicBezTo>
                  <a:cubicBezTo>
                    <a:pt x="107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4195700" y="3173625"/>
              <a:ext cx="52750" cy="26200"/>
            </a:xfrm>
            <a:custGeom>
              <a:avLst/>
              <a:gdLst/>
              <a:ahLst/>
              <a:cxnLst/>
              <a:rect l="l" t="t" r="r" b="b"/>
              <a:pathLst>
                <a:path w="2110" h="1048" extrusionOk="0">
                  <a:moveTo>
                    <a:pt x="763" y="1"/>
                  </a:moveTo>
                  <a:cubicBezTo>
                    <a:pt x="507" y="1"/>
                    <a:pt x="251" y="19"/>
                    <a:pt x="1" y="54"/>
                  </a:cubicBezTo>
                  <a:lnTo>
                    <a:pt x="340" y="1033"/>
                  </a:lnTo>
                  <a:cubicBezTo>
                    <a:pt x="443" y="1042"/>
                    <a:pt x="547" y="1047"/>
                    <a:pt x="651" y="1047"/>
                  </a:cubicBezTo>
                  <a:cubicBezTo>
                    <a:pt x="1115" y="1047"/>
                    <a:pt x="1572" y="948"/>
                    <a:pt x="1921" y="682"/>
                  </a:cubicBezTo>
                  <a:cubicBezTo>
                    <a:pt x="2021" y="619"/>
                    <a:pt x="2109" y="519"/>
                    <a:pt x="2096" y="406"/>
                  </a:cubicBezTo>
                  <a:cubicBezTo>
                    <a:pt x="2096" y="305"/>
                    <a:pt x="2021" y="218"/>
                    <a:pt x="1933" y="167"/>
                  </a:cubicBezTo>
                  <a:cubicBezTo>
                    <a:pt x="1846" y="117"/>
                    <a:pt x="1745" y="92"/>
                    <a:pt x="1645" y="80"/>
                  </a:cubicBezTo>
                  <a:cubicBezTo>
                    <a:pt x="1356" y="26"/>
                    <a:pt x="1059" y="1"/>
                    <a:pt x="76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190700" y="3180150"/>
              <a:ext cx="43300" cy="11675"/>
            </a:xfrm>
            <a:custGeom>
              <a:avLst/>
              <a:gdLst/>
              <a:ahLst/>
              <a:cxnLst/>
              <a:rect l="l" t="t" r="r" b="b"/>
              <a:pathLst>
                <a:path w="1732" h="467" extrusionOk="0">
                  <a:moveTo>
                    <a:pt x="1065" y="1"/>
                  </a:moveTo>
                  <a:cubicBezTo>
                    <a:pt x="682" y="1"/>
                    <a:pt x="368" y="121"/>
                    <a:pt x="0" y="195"/>
                  </a:cubicBezTo>
                  <a:cubicBezTo>
                    <a:pt x="0" y="195"/>
                    <a:pt x="825" y="467"/>
                    <a:pt x="1351" y="467"/>
                  </a:cubicBezTo>
                  <a:cubicBezTo>
                    <a:pt x="1402" y="467"/>
                    <a:pt x="1449" y="464"/>
                    <a:pt x="1493" y="458"/>
                  </a:cubicBezTo>
                  <a:cubicBezTo>
                    <a:pt x="1581" y="446"/>
                    <a:pt x="1682" y="408"/>
                    <a:pt x="1719" y="333"/>
                  </a:cubicBezTo>
                  <a:cubicBezTo>
                    <a:pt x="1732" y="270"/>
                    <a:pt x="1707" y="208"/>
                    <a:pt x="1669" y="157"/>
                  </a:cubicBezTo>
                  <a:cubicBezTo>
                    <a:pt x="1631" y="120"/>
                    <a:pt x="1581" y="69"/>
                    <a:pt x="1518" y="57"/>
                  </a:cubicBezTo>
                  <a:cubicBezTo>
                    <a:pt x="1354" y="17"/>
                    <a:pt x="1205" y="1"/>
                    <a:pt x="1065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191325" y="3144625"/>
              <a:ext cx="61200" cy="30375"/>
            </a:xfrm>
            <a:custGeom>
              <a:avLst/>
              <a:gdLst/>
              <a:ahLst/>
              <a:cxnLst/>
              <a:rect l="l" t="t" r="r" b="b"/>
              <a:pathLst>
                <a:path w="2448" h="1215" extrusionOk="0">
                  <a:moveTo>
                    <a:pt x="1741" y="1"/>
                  </a:moveTo>
                  <a:cubicBezTo>
                    <a:pt x="1146" y="1"/>
                    <a:pt x="578" y="245"/>
                    <a:pt x="0" y="336"/>
                  </a:cubicBezTo>
                  <a:lnTo>
                    <a:pt x="289" y="1214"/>
                  </a:lnTo>
                  <a:cubicBezTo>
                    <a:pt x="979" y="1202"/>
                    <a:pt x="1694" y="1114"/>
                    <a:pt x="2209" y="700"/>
                  </a:cubicBezTo>
                  <a:cubicBezTo>
                    <a:pt x="2334" y="600"/>
                    <a:pt x="2447" y="461"/>
                    <a:pt x="2410" y="311"/>
                  </a:cubicBezTo>
                  <a:cubicBezTo>
                    <a:pt x="2397" y="211"/>
                    <a:pt x="2322" y="135"/>
                    <a:pt x="2221" y="85"/>
                  </a:cubicBezTo>
                  <a:cubicBezTo>
                    <a:pt x="2133" y="35"/>
                    <a:pt x="2033" y="22"/>
                    <a:pt x="1933" y="10"/>
                  </a:cubicBezTo>
                  <a:cubicBezTo>
                    <a:pt x="1869" y="4"/>
                    <a:pt x="1805" y="1"/>
                    <a:pt x="174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197900" y="3151125"/>
              <a:ext cx="42375" cy="13900"/>
            </a:xfrm>
            <a:custGeom>
              <a:avLst/>
              <a:gdLst/>
              <a:ahLst/>
              <a:cxnLst/>
              <a:rect l="l" t="t" r="r" b="b"/>
              <a:pathLst>
                <a:path w="1695" h="556" extrusionOk="0">
                  <a:moveTo>
                    <a:pt x="1431" y="1"/>
                  </a:moveTo>
                  <a:cubicBezTo>
                    <a:pt x="791" y="26"/>
                    <a:pt x="452" y="327"/>
                    <a:pt x="1" y="553"/>
                  </a:cubicBezTo>
                  <a:cubicBezTo>
                    <a:pt x="1" y="553"/>
                    <a:pt x="87" y="556"/>
                    <a:pt x="220" y="556"/>
                  </a:cubicBezTo>
                  <a:cubicBezTo>
                    <a:pt x="554" y="556"/>
                    <a:pt x="1184" y="537"/>
                    <a:pt x="1507" y="402"/>
                  </a:cubicBezTo>
                  <a:cubicBezTo>
                    <a:pt x="1594" y="365"/>
                    <a:pt x="1682" y="302"/>
                    <a:pt x="1682" y="214"/>
                  </a:cubicBezTo>
                  <a:cubicBezTo>
                    <a:pt x="1695" y="151"/>
                    <a:pt x="1645" y="101"/>
                    <a:pt x="1594" y="63"/>
                  </a:cubicBezTo>
                  <a:cubicBezTo>
                    <a:pt x="1544" y="26"/>
                    <a:pt x="1494" y="1"/>
                    <a:pt x="1431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4182850" y="3116750"/>
              <a:ext cx="66850" cy="32200"/>
            </a:xfrm>
            <a:custGeom>
              <a:avLst/>
              <a:gdLst/>
              <a:ahLst/>
              <a:cxnLst/>
              <a:rect l="l" t="t" r="r" b="b"/>
              <a:pathLst>
                <a:path w="2674" h="1288" extrusionOk="0">
                  <a:moveTo>
                    <a:pt x="1924" y="1"/>
                  </a:moveTo>
                  <a:cubicBezTo>
                    <a:pt x="1859" y="1"/>
                    <a:pt x="1795" y="4"/>
                    <a:pt x="1732" y="8"/>
                  </a:cubicBezTo>
                  <a:cubicBezTo>
                    <a:pt x="1130" y="33"/>
                    <a:pt x="565" y="184"/>
                    <a:pt x="0" y="334"/>
                  </a:cubicBezTo>
                  <a:lnTo>
                    <a:pt x="578" y="1288"/>
                  </a:lnTo>
                  <a:cubicBezTo>
                    <a:pt x="1280" y="1137"/>
                    <a:pt x="1996" y="987"/>
                    <a:pt x="2523" y="573"/>
                  </a:cubicBezTo>
                  <a:cubicBezTo>
                    <a:pt x="2598" y="522"/>
                    <a:pt x="2661" y="460"/>
                    <a:pt x="2661" y="372"/>
                  </a:cubicBezTo>
                  <a:cubicBezTo>
                    <a:pt x="2673" y="284"/>
                    <a:pt x="2623" y="209"/>
                    <a:pt x="2548" y="146"/>
                  </a:cubicBezTo>
                  <a:cubicBezTo>
                    <a:pt x="2485" y="96"/>
                    <a:pt x="2397" y="58"/>
                    <a:pt x="2309" y="46"/>
                  </a:cubicBezTo>
                  <a:cubicBezTo>
                    <a:pt x="2184" y="12"/>
                    <a:pt x="2053" y="1"/>
                    <a:pt x="1924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4191325" y="3121900"/>
              <a:ext cx="43000" cy="14275"/>
            </a:xfrm>
            <a:custGeom>
              <a:avLst/>
              <a:gdLst/>
              <a:ahLst/>
              <a:cxnLst/>
              <a:rect l="l" t="t" r="r" b="b"/>
              <a:pathLst>
                <a:path w="1720" h="571" extrusionOk="0">
                  <a:moveTo>
                    <a:pt x="1456" y="0"/>
                  </a:moveTo>
                  <a:cubicBezTo>
                    <a:pt x="1448" y="0"/>
                    <a:pt x="1439" y="1"/>
                    <a:pt x="1431" y="3"/>
                  </a:cubicBezTo>
                  <a:cubicBezTo>
                    <a:pt x="778" y="28"/>
                    <a:pt x="452" y="329"/>
                    <a:pt x="0" y="567"/>
                  </a:cubicBezTo>
                  <a:cubicBezTo>
                    <a:pt x="0" y="567"/>
                    <a:pt x="81" y="570"/>
                    <a:pt x="209" y="570"/>
                  </a:cubicBezTo>
                  <a:cubicBezTo>
                    <a:pt x="548" y="570"/>
                    <a:pt x="1215" y="550"/>
                    <a:pt x="1544" y="404"/>
                  </a:cubicBezTo>
                  <a:cubicBezTo>
                    <a:pt x="1631" y="367"/>
                    <a:pt x="1719" y="304"/>
                    <a:pt x="1719" y="216"/>
                  </a:cubicBezTo>
                  <a:cubicBezTo>
                    <a:pt x="1719" y="153"/>
                    <a:pt x="1669" y="91"/>
                    <a:pt x="1619" y="65"/>
                  </a:cubicBezTo>
                  <a:cubicBezTo>
                    <a:pt x="1565" y="33"/>
                    <a:pt x="1510" y="0"/>
                    <a:pt x="1456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4171250" y="3089550"/>
              <a:ext cx="64325" cy="34000"/>
            </a:xfrm>
            <a:custGeom>
              <a:avLst/>
              <a:gdLst/>
              <a:ahLst/>
              <a:cxnLst/>
              <a:rect l="l" t="t" r="r" b="b"/>
              <a:pathLst>
                <a:path w="2573" h="1360" extrusionOk="0">
                  <a:moveTo>
                    <a:pt x="2126" y="0"/>
                  </a:moveTo>
                  <a:cubicBezTo>
                    <a:pt x="2095" y="0"/>
                    <a:pt x="2064" y="2"/>
                    <a:pt x="2033" y="4"/>
                  </a:cubicBezTo>
                  <a:cubicBezTo>
                    <a:pt x="1330" y="29"/>
                    <a:pt x="640" y="180"/>
                    <a:pt x="0" y="431"/>
                  </a:cubicBezTo>
                  <a:lnTo>
                    <a:pt x="602" y="1359"/>
                  </a:lnTo>
                  <a:cubicBezTo>
                    <a:pt x="619" y="1360"/>
                    <a:pt x="635" y="1360"/>
                    <a:pt x="652" y="1360"/>
                  </a:cubicBezTo>
                  <a:cubicBezTo>
                    <a:pt x="1263" y="1360"/>
                    <a:pt x="1869" y="1135"/>
                    <a:pt x="2322" y="732"/>
                  </a:cubicBezTo>
                  <a:cubicBezTo>
                    <a:pt x="2409" y="657"/>
                    <a:pt x="2485" y="569"/>
                    <a:pt x="2522" y="456"/>
                  </a:cubicBezTo>
                  <a:cubicBezTo>
                    <a:pt x="2573" y="355"/>
                    <a:pt x="2560" y="217"/>
                    <a:pt x="2485" y="130"/>
                  </a:cubicBezTo>
                  <a:cubicBezTo>
                    <a:pt x="2393" y="28"/>
                    <a:pt x="2260" y="0"/>
                    <a:pt x="212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4181275" y="3098975"/>
              <a:ext cx="41450" cy="16425"/>
            </a:xfrm>
            <a:custGeom>
              <a:avLst/>
              <a:gdLst/>
              <a:ahLst/>
              <a:cxnLst/>
              <a:rect l="l" t="t" r="r" b="b"/>
              <a:pathLst>
                <a:path w="1658" h="657" extrusionOk="0">
                  <a:moveTo>
                    <a:pt x="1415" y="0"/>
                  </a:moveTo>
                  <a:cubicBezTo>
                    <a:pt x="1404" y="0"/>
                    <a:pt x="1392" y="1"/>
                    <a:pt x="1381" y="4"/>
                  </a:cubicBezTo>
                  <a:cubicBezTo>
                    <a:pt x="754" y="66"/>
                    <a:pt x="440" y="393"/>
                    <a:pt x="1" y="656"/>
                  </a:cubicBezTo>
                  <a:cubicBezTo>
                    <a:pt x="1" y="656"/>
                    <a:pt x="1055" y="618"/>
                    <a:pt x="1494" y="380"/>
                  </a:cubicBezTo>
                  <a:cubicBezTo>
                    <a:pt x="1569" y="342"/>
                    <a:pt x="1657" y="280"/>
                    <a:pt x="1657" y="179"/>
                  </a:cubicBezTo>
                  <a:cubicBezTo>
                    <a:pt x="1657" y="129"/>
                    <a:pt x="1607" y="79"/>
                    <a:pt x="1557" y="41"/>
                  </a:cubicBezTo>
                  <a:cubicBezTo>
                    <a:pt x="1516" y="21"/>
                    <a:pt x="1466" y="0"/>
                    <a:pt x="1415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4155550" y="3063300"/>
              <a:ext cx="60250" cy="39550"/>
            </a:xfrm>
            <a:custGeom>
              <a:avLst/>
              <a:gdLst/>
              <a:ahLst/>
              <a:cxnLst/>
              <a:rect l="l" t="t" r="r" b="b"/>
              <a:pathLst>
                <a:path w="2410" h="1582" extrusionOk="0">
                  <a:moveTo>
                    <a:pt x="2109" y="0"/>
                  </a:moveTo>
                  <a:cubicBezTo>
                    <a:pt x="1958" y="0"/>
                    <a:pt x="1820" y="25"/>
                    <a:pt x="1682" y="63"/>
                  </a:cubicBezTo>
                  <a:cubicBezTo>
                    <a:pt x="1230" y="188"/>
                    <a:pt x="540" y="464"/>
                    <a:pt x="1" y="1054"/>
                  </a:cubicBezTo>
                  <a:lnTo>
                    <a:pt x="841" y="1581"/>
                  </a:lnTo>
                  <a:cubicBezTo>
                    <a:pt x="1406" y="1330"/>
                    <a:pt x="1908" y="941"/>
                    <a:pt x="2272" y="464"/>
                  </a:cubicBezTo>
                  <a:cubicBezTo>
                    <a:pt x="2347" y="351"/>
                    <a:pt x="2410" y="213"/>
                    <a:pt x="2335" y="100"/>
                  </a:cubicBezTo>
                  <a:cubicBezTo>
                    <a:pt x="2284" y="38"/>
                    <a:pt x="2184" y="13"/>
                    <a:pt x="2109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4165600" y="3071400"/>
              <a:ext cx="38925" cy="23275"/>
            </a:xfrm>
            <a:custGeom>
              <a:avLst/>
              <a:gdLst/>
              <a:ahLst/>
              <a:cxnLst/>
              <a:rect l="l" t="t" r="r" b="b"/>
              <a:pathLst>
                <a:path w="1557" h="931" extrusionOk="0">
                  <a:moveTo>
                    <a:pt x="1309" y="0"/>
                  </a:moveTo>
                  <a:cubicBezTo>
                    <a:pt x="1283" y="0"/>
                    <a:pt x="1256" y="4"/>
                    <a:pt x="1230" y="15"/>
                  </a:cubicBezTo>
                  <a:cubicBezTo>
                    <a:pt x="628" y="203"/>
                    <a:pt x="377" y="580"/>
                    <a:pt x="0" y="931"/>
                  </a:cubicBezTo>
                  <a:cubicBezTo>
                    <a:pt x="0" y="931"/>
                    <a:pt x="1029" y="680"/>
                    <a:pt x="1406" y="366"/>
                  </a:cubicBezTo>
                  <a:cubicBezTo>
                    <a:pt x="1481" y="303"/>
                    <a:pt x="1556" y="228"/>
                    <a:pt x="1531" y="140"/>
                  </a:cubicBezTo>
                  <a:cubicBezTo>
                    <a:pt x="1519" y="78"/>
                    <a:pt x="1468" y="40"/>
                    <a:pt x="1418" y="15"/>
                  </a:cubicBezTo>
                  <a:cubicBezTo>
                    <a:pt x="1382" y="8"/>
                    <a:pt x="1346" y="0"/>
                    <a:pt x="1309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4196975" y="3185000"/>
              <a:ext cx="18500" cy="5450"/>
            </a:xfrm>
            <a:custGeom>
              <a:avLst/>
              <a:gdLst/>
              <a:ahLst/>
              <a:cxnLst/>
              <a:rect l="l" t="t" r="r" b="b"/>
              <a:pathLst>
                <a:path w="740" h="218" extrusionOk="0">
                  <a:moveTo>
                    <a:pt x="25" y="1"/>
                  </a:moveTo>
                  <a:cubicBezTo>
                    <a:pt x="13" y="1"/>
                    <a:pt x="0" y="14"/>
                    <a:pt x="13" y="26"/>
                  </a:cubicBezTo>
                  <a:cubicBezTo>
                    <a:pt x="226" y="139"/>
                    <a:pt x="489" y="189"/>
                    <a:pt x="728" y="214"/>
                  </a:cubicBezTo>
                  <a:cubicBezTo>
                    <a:pt x="730" y="217"/>
                    <a:pt x="732" y="218"/>
                    <a:pt x="734" y="218"/>
                  </a:cubicBezTo>
                  <a:cubicBezTo>
                    <a:pt x="740" y="218"/>
                    <a:pt x="738" y="202"/>
                    <a:pt x="728" y="202"/>
                  </a:cubicBezTo>
                  <a:cubicBezTo>
                    <a:pt x="489" y="152"/>
                    <a:pt x="264" y="76"/>
                    <a:pt x="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4201975" y="3176225"/>
              <a:ext cx="11000" cy="2625"/>
            </a:xfrm>
            <a:custGeom>
              <a:avLst/>
              <a:gdLst/>
              <a:ahLst/>
              <a:cxnLst/>
              <a:rect l="l" t="t" r="r" b="b"/>
              <a:pathLst>
                <a:path w="440" h="105" extrusionOk="0">
                  <a:moveTo>
                    <a:pt x="26" y="1"/>
                  </a:moveTo>
                  <a:cubicBezTo>
                    <a:pt x="13" y="1"/>
                    <a:pt x="1" y="13"/>
                    <a:pt x="13" y="13"/>
                  </a:cubicBezTo>
                  <a:cubicBezTo>
                    <a:pt x="118" y="76"/>
                    <a:pt x="241" y="104"/>
                    <a:pt x="359" y="104"/>
                  </a:cubicBezTo>
                  <a:cubicBezTo>
                    <a:pt x="382" y="104"/>
                    <a:pt x="405" y="103"/>
                    <a:pt x="427" y="101"/>
                  </a:cubicBezTo>
                  <a:cubicBezTo>
                    <a:pt x="440" y="101"/>
                    <a:pt x="440" y="88"/>
                    <a:pt x="427" y="88"/>
                  </a:cubicBezTo>
                  <a:cubicBezTo>
                    <a:pt x="277" y="88"/>
                    <a:pt x="151" y="38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4198525" y="3160225"/>
              <a:ext cx="22000" cy="2525"/>
            </a:xfrm>
            <a:custGeom>
              <a:avLst/>
              <a:gdLst/>
              <a:ahLst/>
              <a:cxnLst/>
              <a:rect l="l" t="t" r="r" b="b"/>
              <a:pathLst>
                <a:path w="880" h="101" extrusionOk="0">
                  <a:moveTo>
                    <a:pt x="867" y="1"/>
                  </a:moveTo>
                  <a:cubicBezTo>
                    <a:pt x="578" y="26"/>
                    <a:pt x="302" y="38"/>
                    <a:pt x="26" y="76"/>
                  </a:cubicBezTo>
                  <a:cubicBezTo>
                    <a:pt x="1" y="76"/>
                    <a:pt x="13" y="101"/>
                    <a:pt x="26" y="101"/>
                  </a:cubicBezTo>
                  <a:cubicBezTo>
                    <a:pt x="302" y="101"/>
                    <a:pt x="591" y="63"/>
                    <a:pt x="867" y="26"/>
                  </a:cubicBezTo>
                  <a:cubicBezTo>
                    <a:pt x="879" y="26"/>
                    <a:pt x="879" y="1"/>
                    <a:pt x="8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196325" y="3148225"/>
              <a:ext cx="14775" cy="2475"/>
            </a:xfrm>
            <a:custGeom>
              <a:avLst/>
              <a:gdLst/>
              <a:ahLst/>
              <a:cxnLst/>
              <a:rect l="l" t="t" r="r" b="b"/>
              <a:pathLst>
                <a:path w="591" h="99" extrusionOk="0">
                  <a:moveTo>
                    <a:pt x="584" y="0"/>
                  </a:moveTo>
                  <a:cubicBezTo>
                    <a:pt x="583" y="0"/>
                    <a:pt x="581" y="1"/>
                    <a:pt x="578" y="4"/>
                  </a:cubicBezTo>
                  <a:cubicBezTo>
                    <a:pt x="390" y="41"/>
                    <a:pt x="202" y="41"/>
                    <a:pt x="13" y="67"/>
                  </a:cubicBezTo>
                  <a:cubicBezTo>
                    <a:pt x="1" y="67"/>
                    <a:pt x="1" y="92"/>
                    <a:pt x="13" y="92"/>
                  </a:cubicBezTo>
                  <a:cubicBezTo>
                    <a:pt x="49" y="96"/>
                    <a:pt x="84" y="98"/>
                    <a:pt x="120" y="98"/>
                  </a:cubicBezTo>
                  <a:cubicBezTo>
                    <a:pt x="276" y="98"/>
                    <a:pt x="435" y="59"/>
                    <a:pt x="578" y="29"/>
                  </a:cubicBezTo>
                  <a:cubicBezTo>
                    <a:pt x="588" y="19"/>
                    <a:pt x="590" y="0"/>
                    <a:pt x="5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4191000" y="3133875"/>
              <a:ext cx="26375" cy="5975"/>
            </a:xfrm>
            <a:custGeom>
              <a:avLst/>
              <a:gdLst/>
              <a:ahLst/>
              <a:cxnLst/>
              <a:rect l="l" t="t" r="r" b="b"/>
              <a:pathLst>
                <a:path w="1055" h="239" extrusionOk="0">
                  <a:moveTo>
                    <a:pt x="1030" y="1"/>
                  </a:moveTo>
                  <a:cubicBezTo>
                    <a:pt x="691" y="38"/>
                    <a:pt x="339" y="101"/>
                    <a:pt x="13" y="214"/>
                  </a:cubicBezTo>
                  <a:cubicBezTo>
                    <a:pt x="1" y="214"/>
                    <a:pt x="1" y="239"/>
                    <a:pt x="26" y="239"/>
                  </a:cubicBezTo>
                  <a:cubicBezTo>
                    <a:pt x="365" y="164"/>
                    <a:pt x="691" y="76"/>
                    <a:pt x="1042" y="26"/>
                  </a:cubicBezTo>
                  <a:cubicBezTo>
                    <a:pt x="1055" y="26"/>
                    <a:pt x="1042" y="1"/>
                    <a:pt x="103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182225" y="3110575"/>
              <a:ext cx="17250" cy="4200"/>
            </a:xfrm>
            <a:custGeom>
              <a:avLst/>
              <a:gdLst/>
              <a:ahLst/>
              <a:cxnLst/>
              <a:rect l="l" t="t" r="r" b="b"/>
              <a:pathLst>
                <a:path w="690" h="168" extrusionOk="0">
                  <a:moveTo>
                    <a:pt x="684" y="0"/>
                  </a:moveTo>
                  <a:cubicBezTo>
                    <a:pt x="682" y="0"/>
                    <a:pt x="680" y="2"/>
                    <a:pt x="678" y="4"/>
                  </a:cubicBezTo>
                  <a:cubicBezTo>
                    <a:pt x="452" y="42"/>
                    <a:pt x="226" y="79"/>
                    <a:pt x="13" y="142"/>
                  </a:cubicBezTo>
                  <a:cubicBezTo>
                    <a:pt x="0" y="154"/>
                    <a:pt x="0" y="167"/>
                    <a:pt x="13" y="167"/>
                  </a:cubicBezTo>
                  <a:cubicBezTo>
                    <a:pt x="239" y="142"/>
                    <a:pt x="465" y="79"/>
                    <a:pt x="678" y="29"/>
                  </a:cubicBezTo>
                  <a:cubicBezTo>
                    <a:pt x="688" y="19"/>
                    <a:pt x="690" y="0"/>
                    <a:pt x="6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4178825" y="3100000"/>
              <a:ext cx="25700" cy="11075"/>
            </a:xfrm>
            <a:custGeom>
              <a:avLst/>
              <a:gdLst/>
              <a:ahLst/>
              <a:cxnLst/>
              <a:rect l="l" t="t" r="r" b="b"/>
              <a:pathLst>
                <a:path w="1028" h="443" extrusionOk="0">
                  <a:moveTo>
                    <a:pt x="990" y="0"/>
                  </a:moveTo>
                  <a:cubicBezTo>
                    <a:pt x="651" y="63"/>
                    <a:pt x="287" y="201"/>
                    <a:pt x="11" y="414"/>
                  </a:cubicBezTo>
                  <a:cubicBezTo>
                    <a:pt x="1" y="425"/>
                    <a:pt x="7" y="443"/>
                    <a:pt x="16" y="443"/>
                  </a:cubicBezTo>
                  <a:cubicBezTo>
                    <a:pt x="18" y="443"/>
                    <a:pt x="21" y="442"/>
                    <a:pt x="23" y="439"/>
                  </a:cubicBezTo>
                  <a:cubicBezTo>
                    <a:pt x="337" y="264"/>
                    <a:pt x="651" y="113"/>
                    <a:pt x="1002" y="25"/>
                  </a:cubicBezTo>
                  <a:cubicBezTo>
                    <a:pt x="1027" y="25"/>
                    <a:pt x="1015" y="0"/>
                    <a:pt x="99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4169100" y="3091450"/>
              <a:ext cx="21250" cy="8975"/>
            </a:xfrm>
            <a:custGeom>
              <a:avLst/>
              <a:gdLst/>
              <a:ahLst/>
              <a:cxnLst/>
              <a:rect l="l" t="t" r="r" b="b"/>
              <a:pathLst>
                <a:path w="850" h="359" extrusionOk="0">
                  <a:moveTo>
                    <a:pt x="833" y="0"/>
                  </a:moveTo>
                  <a:cubicBezTo>
                    <a:pt x="831" y="0"/>
                    <a:pt x="829" y="1"/>
                    <a:pt x="826" y="3"/>
                  </a:cubicBezTo>
                  <a:cubicBezTo>
                    <a:pt x="550" y="104"/>
                    <a:pt x="274" y="204"/>
                    <a:pt x="11" y="330"/>
                  </a:cubicBezTo>
                  <a:cubicBezTo>
                    <a:pt x="1" y="340"/>
                    <a:pt x="7" y="358"/>
                    <a:pt x="16" y="358"/>
                  </a:cubicBezTo>
                  <a:cubicBezTo>
                    <a:pt x="18" y="358"/>
                    <a:pt x="21" y="357"/>
                    <a:pt x="23" y="355"/>
                  </a:cubicBezTo>
                  <a:cubicBezTo>
                    <a:pt x="299" y="267"/>
                    <a:pt x="563" y="141"/>
                    <a:pt x="839" y="29"/>
                  </a:cubicBezTo>
                  <a:cubicBezTo>
                    <a:pt x="849" y="18"/>
                    <a:pt x="843" y="0"/>
                    <a:pt x="83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4159625" y="3077625"/>
              <a:ext cx="26950" cy="17500"/>
            </a:xfrm>
            <a:custGeom>
              <a:avLst/>
              <a:gdLst/>
              <a:ahLst/>
              <a:cxnLst/>
              <a:rect l="l" t="t" r="r" b="b"/>
              <a:pathLst>
                <a:path w="1078" h="700" extrusionOk="0">
                  <a:moveTo>
                    <a:pt x="1062" y="1"/>
                  </a:moveTo>
                  <a:cubicBezTo>
                    <a:pt x="1060" y="1"/>
                    <a:pt x="1057" y="2"/>
                    <a:pt x="1055" y="4"/>
                  </a:cubicBezTo>
                  <a:cubicBezTo>
                    <a:pt x="678" y="155"/>
                    <a:pt x="277" y="368"/>
                    <a:pt x="1" y="682"/>
                  </a:cubicBezTo>
                  <a:cubicBezTo>
                    <a:pt x="1" y="691"/>
                    <a:pt x="7" y="700"/>
                    <a:pt x="11" y="700"/>
                  </a:cubicBezTo>
                  <a:cubicBezTo>
                    <a:pt x="12" y="700"/>
                    <a:pt x="13" y="698"/>
                    <a:pt x="13" y="694"/>
                  </a:cubicBezTo>
                  <a:cubicBezTo>
                    <a:pt x="189" y="569"/>
                    <a:pt x="340" y="431"/>
                    <a:pt x="515" y="318"/>
                  </a:cubicBezTo>
                  <a:cubicBezTo>
                    <a:pt x="691" y="205"/>
                    <a:pt x="879" y="105"/>
                    <a:pt x="1067" y="29"/>
                  </a:cubicBezTo>
                  <a:cubicBezTo>
                    <a:pt x="1078" y="19"/>
                    <a:pt x="1071" y="1"/>
                    <a:pt x="10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4179700" y="3073800"/>
              <a:ext cx="10375" cy="9200"/>
            </a:xfrm>
            <a:custGeom>
              <a:avLst/>
              <a:gdLst/>
              <a:ahLst/>
              <a:cxnLst/>
              <a:rect l="l" t="t" r="r" b="b"/>
              <a:pathLst>
                <a:path w="415" h="368" extrusionOk="0">
                  <a:moveTo>
                    <a:pt x="208" y="0"/>
                  </a:moveTo>
                  <a:cubicBezTo>
                    <a:pt x="161" y="0"/>
                    <a:pt x="114" y="19"/>
                    <a:pt x="76" y="57"/>
                  </a:cubicBezTo>
                  <a:cubicBezTo>
                    <a:pt x="1" y="120"/>
                    <a:pt x="1" y="245"/>
                    <a:pt x="76" y="320"/>
                  </a:cubicBezTo>
                  <a:cubicBezTo>
                    <a:pt x="114" y="352"/>
                    <a:pt x="161" y="367"/>
                    <a:pt x="208" y="367"/>
                  </a:cubicBezTo>
                  <a:cubicBezTo>
                    <a:pt x="255" y="367"/>
                    <a:pt x="302" y="352"/>
                    <a:pt x="340" y="320"/>
                  </a:cubicBezTo>
                  <a:cubicBezTo>
                    <a:pt x="415" y="245"/>
                    <a:pt x="415" y="120"/>
                    <a:pt x="340" y="57"/>
                  </a:cubicBezTo>
                  <a:cubicBezTo>
                    <a:pt x="302" y="19"/>
                    <a:pt x="255" y="0"/>
                    <a:pt x="20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178150" y="30873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9" y="0"/>
                  </a:moveTo>
                  <a:cubicBezTo>
                    <a:pt x="94" y="0"/>
                    <a:pt x="69" y="10"/>
                    <a:pt x="50" y="28"/>
                  </a:cubicBezTo>
                  <a:cubicBezTo>
                    <a:pt x="0" y="79"/>
                    <a:pt x="0" y="141"/>
                    <a:pt x="50" y="179"/>
                  </a:cubicBezTo>
                  <a:cubicBezTo>
                    <a:pt x="69" y="198"/>
                    <a:pt x="94" y="207"/>
                    <a:pt x="119" y="207"/>
                  </a:cubicBezTo>
                  <a:cubicBezTo>
                    <a:pt x="144" y="207"/>
                    <a:pt x="169" y="198"/>
                    <a:pt x="188" y="179"/>
                  </a:cubicBezTo>
                  <a:cubicBezTo>
                    <a:pt x="226" y="141"/>
                    <a:pt x="226" y="79"/>
                    <a:pt x="188" y="28"/>
                  </a:cubicBezTo>
                  <a:cubicBezTo>
                    <a:pt x="169" y="10"/>
                    <a:pt x="144" y="0"/>
                    <a:pt x="11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213600" y="3132000"/>
              <a:ext cx="5650" cy="5125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8" y="0"/>
                  </a:moveTo>
                  <a:cubicBezTo>
                    <a:pt x="91" y="0"/>
                    <a:pt x="63" y="13"/>
                    <a:pt x="38" y="38"/>
                  </a:cubicBezTo>
                  <a:cubicBezTo>
                    <a:pt x="0" y="76"/>
                    <a:pt x="0" y="138"/>
                    <a:pt x="38" y="176"/>
                  </a:cubicBezTo>
                  <a:cubicBezTo>
                    <a:pt x="63" y="195"/>
                    <a:pt x="91" y="204"/>
                    <a:pt x="118" y="204"/>
                  </a:cubicBezTo>
                  <a:cubicBezTo>
                    <a:pt x="144" y="204"/>
                    <a:pt x="170" y="195"/>
                    <a:pt x="188" y="176"/>
                  </a:cubicBezTo>
                  <a:cubicBezTo>
                    <a:pt x="226" y="138"/>
                    <a:pt x="226" y="76"/>
                    <a:pt x="188" y="38"/>
                  </a:cubicBezTo>
                  <a:cubicBezTo>
                    <a:pt x="170" y="13"/>
                    <a:pt x="144" y="0"/>
                    <a:pt x="11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4212325" y="3187750"/>
              <a:ext cx="5675" cy="4900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09" y="1"/>
                  </a:moveTo>
                  <a:cubicBezTo>
                    <a:pt x="82" y="1"/>
                    <a:pt x="57" y="10"/>
                    <a:pt x="39" y="29"/>
                  </a:cubicBezTo>
                  <a:cubicBezTo>
                    <a:pt x="1" y="67"/>
                    <a:pt x="1" y="129"/>
                    <a:pt x="39" y="167"/>
                  </a:cubicBezTo>
                  <a:cubicBezTo>
                    <a:pt x="57" y="186"/>
                    <a:pt x="82" y="195"/>
                    <a:pt x="109" y="195"/>
                  </a:cubicBezTo>
                  <a:cubicBezTo>
                    <a:pt x="136" y="195"/>
                    <a:pt x="164" y="186"/>
                    <a:pt x="189" y="167"/>
                  </a:cubicBezTo>
                  <a:cubicBezTo>
                    <a:pt x="227" y="129"/>
                    <a:pt x="227" y="67"/>
                    <a:pt x="189" y="29"/>
                  </a:cubicBezTo>
                  <a:cubicBezTo>
                    <a:pt x="164" y="10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4196025" y="3107200"/>
              <a:ext cx="8175" cy="7475"/>
            </a:xfrm>
            <a:custGeom>
              <a:avLst/>
              <a:gdLst/>
              <a:ahLst/>
              <a:cxnLst/>
              <a:rect l="l" t="t" r="r" b="b"/>
              <a:pathLst>
                <a:path w="327" h="299" extrusionOk="0">
                  <a:moveTo>
                    <a:pt x="164" y="1"/>
                  </a:moveTo>
                  <a:cubicBezTo>
                    <a:pt x="123" y="1"/>
                    <a:pt x="82" y="13"/>
                    <a:pt x="51" y="39"/>
                  </a:cubicBezTo>
                  <a:cubicBezTo>
                    <a:pt x="0" y="101"/>
                    <a:pt x="0" y="202"/>
                    <a:pt x="63" y="252"/>
                  </a:cubicBezTo>
                  <a:cubicBezTo>
                    <a:pt x="88" y="283"/>
                    <a:pt x="126" y="299"/>
                    <a:pt x="165" y="299"/>
                  </a:cubicBezTo>
                  <a:cubicBezTo>
                    <a:pt x="204" y="299"/>
                    <a:pt x="245" y="283"/>
                    <a:pt x="276" y="252"/>
                  </a:cubicBezTo>
                  <a:cubicBezTo>
                    <a:pt x="327" y="202"/>
                    <a:pt x="327" y="101"/>
                    <a:pt x="276" y="39"/>
                  </a:cubicBezTo>
                  <a:cubicBezTo>
                    <a:pt x="245" y="13"/>
                    <a:pt x="204" y="1"/>
                    <a:pt x="164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4205750" y="3138025"/>
              <a:ext cx="8500" cy="7725"/>
            </a:xfrm>
            <a:custGeom>
              <a:avLst/>
              <a:gdLst/>
              <a:ahLst/>
              <a:cxnLst/>
              <a:rect l="l" t="t" r="r" b="b"/>
              <a:pathLst>
                <a:path w="340" h="309" extrusionOk="0">
                  <a:moveTo>
                    <a:pt x="170" y="1"/>
                  </a:moveTo>
                  <a:cubicBezTo>
                    <a:pt x="132" y="1"/>
                    <a:pt x="95" y="16"/>
                    <a:pt x="63" y="48"/>
                  </a:cubicBezTo>
                  <a:cubicBezTo>
                    <a:pt x="0" y="111"/>
                    <a:pt x="0" y="198"/>
                    <a:pt x="63" y="261"/>
                  </a:cubicBezTo>
                  <a:cubicBezTo>
                    <a:pt x="95" y="293"/>
                    <a:pt x="132" y="308"/>
                    <a:pt x="170" y="308"/>
                  </a:cubicBezTo>
                  <a:cubicBezTo>
                    <a:pt x="207" y="308"/>
                    <a:pt x="245" y="293"/>
                    <a:pt x="276" y="261"/>
                  </a:cubicBezTo>
                  <a:cubicBezTo>
                    <a:pt x="339" y="198"/>
                    <a:pt x="339" y="111"/>
                    <a:pt x="276" y="48"/>
                  </a:cubicBezTo>
                  <a:cubicBezTo>
                    <a:pt x="245" y="16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209825" y="3172775"/>
              <a:ext cx="8500" cy="7475"/>
            </a:xfrm>
            <a:custGeom>
              <a:avLst/>
              <a:gdLst/>
              <a:ahLst/>
              <a:cxnLst/>
              <a:rect l="l" t="t" r="r" b="b"/>
              <a:pathLst>
                <a:path w="340" h="299" extrusionOk="0">
                  <a:moveTo>
                    <a:pt x="170" y="1"/>
                  </a:moveTo>
                  <a:cubicBezTo>
                    <a:pt x="132" y="1"/>
                    <a:pt x="95" y="13"/>
                    <a:pt x="63" y="38"/>
                  </a:cubicBezTo>
                  <a:cubicBezTo>
                    <a:pt x="1" y="101"/>
                    <a:pt x="1" y="201"/>
                    <a:pt x="63" y="252"/>
                  </a:cubicBezTo>
                  <a:cubicBezTo>
                    <a:pt x="95" y="283"/>
                    <a:pt x="132" y="299"/>
                    <a:pt x="170" y="299"/>
                  </a:cubicBezTo>
                  <a:cubicBezTo>
                    <a:pt x="208" y="299"/>
                    <a:pt x="245" y="283"/>
                    <a:pt x="277" y="252"/>
                  </a:cubicBezTo>
                  <a:cubicBezTo>
                    <a:pt x="339" y="201"/>
                    <a:pt x="339" y="101"/>
                    <a:pt x="277" y="38"/>
                  </a:cubicBezTo>
                  <a:cubicBezTo>
                    <a:pt x="245" y="13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200425" y="3098025"/>
              <a:ext cx="5350" cy="4900"/>
            </a:xfrm>
            <a:custGeom>
              <a:avLst/>
              <a:gdLst/>
              <a:ahLst/>
              <a:cxnLst/>
              <a:rect l="l" t="t" r="r" b="b"/>
              <a:pathLst>
                <a:path w="214" h="196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67"/>
                  </a:cubicBezTo>
                  <a:cubicBezTo>
                    <a:pt x="57" y="186"/>
                    <a:pt x="82" y="195"/>
                    <a:pt x="107" y="195"/>
                  </a:cubicBezTo>
                  <a:cubicBezTo>
                    <a:pt x="132" y="195"/>
                    <a:pt x="157" y="186"/>
                    <a:pt x="176" y="167"/>
                  </a:cubicBezTo>
                  <a:cubicBezTo>
                    <a:pt x="213" y="129"/>
                    <a:pt x="213" y="67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4217050" y="3157950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13" y="1"/>
                  </a:moveTo>
                  <a:cubicBezTo>
                    <a:pt x="85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79"/>
                  </a:cubicBezTo>
                  <a:cubicBezTo>
                    <a:pt x="57" y="198"/>
                    <a:pt x="85" y="208"/>
                    <a:pt x="113" y="208"/>
                  </a:cubicBezTo>
                  <a:cubicBezTo>
                    <a:pt x="141" y="208"/>
                    <a:pt x="170" y="198"/>
                    <a:pt x="188" y="179"/>
                  </a:cubicBezTo>
                  <a:cubicBezTo>
                    <a:pt x="226" y="129"/>
                    <a:pt x="226" y="67"/>
                    <a:pt x="188" y="29"/>
                  </a:cubicBezTo>
                  <a:cubicBezTo>
                    <a:pt x="170" y="10"/>
                    <a:pt x="141" y="1"/>
                    <a:pt x="11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4227400" y="3180850"/>
              <a:ext cx="5350" cy="5200"/>
            </a:xfrm>
            <a:custGeom>
              <a:avLst/>
              <a:gdLst/>
              <a:ahLst/>
              <a:cxnLst/>
              <a:rect l="l" t="t" r="r" b="b"/>
              <a:pathLst>
                <a:path w="214" h="208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79"/>
                    <a:pt x="0" y="142"/>
                    <a:pt x="38" y="180"/>
                  </a:cubicBezTo>
                  <a:cubicBezTo>
                    <a:pt x="57" y="198"/>
                    <a:pt x="82" y="208"/>
                    <a:pt x="107" y="208"/>
                  </a:cubicBezTo>
                  <a:cubicBezTo>
                    <a:pt x="132" y="208"/>
                    <a:pt x="157" y="198"/>
                    <a:pt x="176" y="180"/>
                  </a:cubicBezTo>
                  <a:cubicBezTo>
                    <a:pt x="214" y="142"/>
                    <a:pt x="214" y="79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4196650" y="3163775"/>
              <a:ext cx="16650" cy="1975"/>
            </a:xfrm>
            <a:custGeom>
              <a:avLst/>
              <a:gdLst/>
              <a:ahLst/>
              <a:cxnLst/>
              <a:rect l="l" t="t" r="r" b="b"/>
              <a:pathLst>
                <a:path w="666" h="79" extrusionOk="0">
                  <a:moveTo>
                    <a:pt x="172" y="1"/>
                  </a:moveTo>
                  <a:cubicBezTo>
                    <a:pt x="123" y="1"/>
                    <a:pt x="74" y="3"/>
                    <a:pt x="26" y="9"/>
                  </a:cubicBezTo>
                  <a:cubicBezTo>
                    <a:pt x="13" y="22"/>
                    <a:pt x="0" y="47"/>
                    <a:pt x="26" y="47"/>
                  </a:cubicBezTo>
                  <a:cubicBezTo>
                    <a:pt x="120" y="72"/>
                    <a:pt x="223" y="78"/>
                    <a:pt x="328" y="78"/>
                  </a:cubicBezTo>
                  <a:cubicBezTo>
                    <a:pt x="433" y="78"/>
                    <a:pt x="540" y="72"/>
                    <a:pt x="640" y="72"/>
                  </a:cubicBezTo>
                  <a:cubicBezTo>
                    <a:pt x="666" y="72"/>
                    <a:pt x="666" y="47"/>
                    <a:pt x="640" y="34"/>
                  </a:cubicBezTo>
                  <a:cubicBezTo>
                    <a:pt x="488" y="25"/>
                    <a:pt x="328" y="1"/>
                    <a:pt x="17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195400" y="3138275"/>
              <a:ext cx="10050" cy="3150"/>
            </a:xfrm>
            <a:custGeom>
              <a:avLst/>
              <a:gdLst/>
              <a:ahLst/>
              <a:cxnLst/>
              <a:rect l="l" t="t" r="r" b="b"/>
              <a:pathLst>
                <a:path w="402" h="126" extrusionOk="0">
                  <a:moveTo>
                    <a:pt x="377" y="0"/>
                  </a:moveTo>
                  <a:cubicBezTo>
                    <a:pt x="251" y="25"/>
                    <a:pt x="126" y="50"/>
                    <a:pt x="13" y="101"/>
                  </a:cubicBezTo>
                  <a:cubicBezTo>
                    <a:pt x="0" y="101"/>
                    <a:pt x="0" y="126"/>
                    <a:pt x="13" y="126"/>
                  </a:cubicBezTo>
                  <a:cubicBezTo>
                    <a:pt x="138" y="126"/>
                    <a:pt x="264" y="75"/>
                    <a:pt x="389" y="38"/>
                  </a:cubicBezTo>
                  <a:cubicBezTo>
                    <a:pt x="402" y="25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194450" y="3131675"/>
              <a:ext cx="14450" cy="4425"/>
            </a:xfrm>
            <a:custGeom>
              <a:avLst/>
              <a:gdLst/>
              <a:ahLst/>
              <a:cxnLst/>
              <a:rect l="l" t="t" r="r" b="b"/>
              <a:pathLst>
                <a:path w="578" h="177" extrusionOk="0">
                  <a:moveTo>
                    <a:pt x="553" y="1"/>
                  </a:moveTo>
                  <a:cubicBezTo>
                    <a:pt x="377" y="51"/>
                    <a:pt x="189" y="76"/>
                    <a:pt x="13" y="139"/>
                  </a:cubicBezTo>
                  <a:cubicBezTo>
                    <a:pt x="1" y="151"/>
                    <a:pt x="1" y="176"/>
                    <a:pt x="26" y="176"/>
                  </a:cubicBezTo>
                  <a:cubicBezTo>
                    <a:pt x="201" y="164"/>
                    <a:pt x="390" y="89"/>
                    <a:pt x="565" y="26"/>
                  </a:cubicBezTo>
                  <a:cubicBezTo>
                    <a:pt x="578" y="26"/>
                    <a:pt x="565" y="1"/>
                    <a:pt x="55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4179700" y="3108075"/>
              <a:ext cx="15700" cy="5125"/>
            </a:xfrm>
            <a:custGeom>
              <a:avLst/>
              <a:gdLst/>
              <a:ahLst/>
              <a:cxnLst/>
              <a:rect l="l" t="t" r="r" b="b"/>
              <a:pathLst>
                <a:path w="628" h="205" extrusionOk="0">
                  <a:moveTo>
                    <a:pt x="615" y="0"/>
                  </a:moveTo>
                  <a:cubicBezTo>
                    <a:pt x="612" y="0"/>
                    <a:pt x="608" y="1"/>
                    <a:pt x="603" y="4"/>
                  </a:cubicBezTo>
                  <a:cubicBezTo>
                    <a:pt x="415" y="54"/>
                    <a:pt x="214" y="91"/>
                    <a:pt x="26" y="154"/>
                  </a:cubicBezTo>
                  <a:cubicBezTo>
                    <a:pt x="1" y="167"/>
                    <a:pt x="1" y="204"/>
                    <a:pt x="26" y="204"/>
                  </a:cubicBezTo>
                  <a:cubicBezTo>
                    <a:pt x="227" y="179"/>
                    <a:pt x="427" y="104"/>
                    <a:pt x="616" y="29"/>
                  </a:cubicBezTo>
                  <a:cubicBezTo>
                    <a:pt x="626" y="18"/>
                    <a:pt x="628" y="0"/>
                    <a:pt x="615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4163800" y="3084925"/>
              <a:ext cx="15925" cy="10200"/>
            </a:xfrm>
            <a:custGeom>
              <a:avLst/>
              <a:gdLst/>
              <a:ahLst/>
              <a:cxnLst/>
              <a:rect l="l" t="t" r="r" b="b"/>
              <a:pathLst>
                <a:path w="637" h="408" extrusionOk="0">
                  <a:moveTo>
                    <a:pt x="612" y="1"/>
                  </a:moveTo>
                  <a:cubicBezTo>
                    <a:pt x="499" y="51"/>
                    <a:pt x="373" y="114"/>
                    <a:pt x="260" y="177"/>
                  </a:cubicBezTo>
                  <a:cubicBezTo>
                    <a:pt x="160" y="227"/>
                    <a:pt x="72" y="290"/>
                    <a:pt x="9" y="390"/>
                  </a:cubicBezTo>
                  <a:cubicBezTo>
                    <a:pt x="1" y="399"/>
                    <a:pt x="4" y="408"/>
                    <a:pt x="12" y="408"/>
                  </a:cubicBezTo>
                  <a:cubicBezTo>
                    <a:pt x="15" y="408"/>
                    <a:pt x="18" y="406"/>
                    <a:pt x="22" y="402"/>
                  </a:cubicBezTo>
                  <a:cubicBezTo>
                    <a:pt x="210" y="264"/>
                    <a:pt x="424" y="164"/>
                    <a:pt x="624" y="26"/>
                  </a:cubicBezTo>
                  <a:cubicBezTo>
                    <a:pt x="637" y="26"/>
                    <a:pt x="637" y="1"/>
                    <a:pt x="61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4199775" y="3182500"/>
              <a:ext cx="12900" cy="4425"/>
            </a:xfrm>
            <a:custGeom>
              <a:avLst/>
              <a:gdLst/>
              <a:ahLst/>
              <a:cxnLst/>
              <a:rect l="l" t="t" r="r" b="b"/>
              <a:pathLst>
                <a:path w="516" h="177" extrusionOk="0">
                  <a:moveTo>
                    <a:pt x="26" y="1"/>
                  </a:moveTo>
                  <a:cubicBezTo>
                    <a:pt x="14" y="1"/>
                    <a:pt x="1" y="26"/>
                    <a:pt x="14" y="26"/>
                  </a:cubicBezTo>
                  <a:cubicBezTo>
                    <a:pt x="152" y="114"/>
                    <a:pt x="327" y="139"/>
                    <a:pt x="478" y="176"/>
                  </a:cubicBezTo>
                  <a:cubicBezTo>
                    <a:pt x="503" y="176"/>
                    <a:pt x="515" y="139"/>
                    <a:pt x="490" y="139"/>
                  </a:cubicBezTo>
                  <a:cubicBezTo>
                    <a:pt x="340" y="101"/>
                    <a:pt x="189" y="26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4197025" y="3189000"/>
              <a:ext cx="15875" cy="6450"/>
            </a:xfrm>
            <a:custGeom>
              <a:avLst/>
              <a:gdLst/>
              <a:ahLst/>
              <a:cxnLst/>
              <a:rect l="l" t="t" r="r" b="b"/>
              <a:pathLst>
                <a:path w="635" h="258" extrusionOk="0">
                  <a:moveTo>
                    <a:pt x="16" y="1"/>
                  </a:moveTo>
                  <a:cubicBezTo>
                    <a:pt x="7" y="1"/>
                    <a:pt x="0" y="19"/>
                    <a:pt x="11" y="29"/>
                  </a:cubicBezTo>
                  <a:cubicBezTo>
                    <a:pt x="186" y="142"/>
                    <a:pt x="412" y="205"/>
                    <a:pt x="600" y="255"/>
                  </a:cubicBezTo>
                  <a:cubicBezTo>
                    <a:pt x="604" y="257"/>
                    <a:pt x="607" y="258"/>
                    <a:pt x="610" y="258"/>
                  </a:cubicBezTo>
                  <a:cubicBezTo>
                    <a:pt x="628" y="258"/>
                    <a:pt x="634" y="230"/>
                    <a:pt x="613" y="230"/>
                  </a:cubicBezTo>
                  <a:cubicBezTo>
                    <a:pt x="412" y="155"/>
                    <a:pt x="224" y="67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4133900" y="3086275"/>
              <a:ext cx="72175" cy="115725"/>
            </a:xfrm>
            <a:custGeom>
              <a:avLst/>
              <a:gdLst/>
              <a:ahLst/>
              <a:cxnLst/>
              <a:rect l="l" t="t" r="r" b="b"/>
              <a:pathLst>
                <a:path w="2887" h="4629" extrusionOk="0">
                  <a:moveTo>
                    <a:pt x="555" y="1"/>
                  </a:moveTo>
                  <a:cubicBezTo>
                    <a:pt x="434" y="1"/>
                    <a:pt x="317" y="32"/>
                    <a:pt x="227" y="123"/>
                  </a:cubicBezTo>
                  <a:cubicBezTo>
                    <a:pt x="176" y="173"/>
                    <a:pt x="139" y="236"/>
                    <a:pt x="114" y="298"/>
                  </a:cubicBezTo>
                  <a:cubicBezTo>
                    <a:pt x="1" y="549"/>
                    <a:pt x="1" y="825"/>
                    <a:pt x="26" y="1089"/>
                  </a:cubicBezTo>
                  <a:cubicBezTo>
                    <a:pt x="76" y="1616"/>
                    <a:pt x="239" y="2118"/>
                    <a:pt x="515" y="2557"/>
                  </a:cubicBezTo>
                  <a:lnTo>
                    <a:pt x="942" y="4239"/>
                  </a:lnTo>
                  <a:cubicBezTo>
                    <a:pt x="1218" y="4402"/>
                    <a:pt x="1494" y="4565"/>
                    <a:pt x="1808" y="4615"/>
                  </a:cubicBezTo>
                  <a:cubicBezTo>
                    <a:pt x="1863" y="4624"/>
                    <a:pt x="1920" y="4628"/>
                    <a:pt x="1978" y="4628"/>
                  </a:cubicBezTo>
                  <a:cubicBezTo>
                    <a:pt x="2249" y="4628"/>
                    <a:pt x="2533" y="4529"/>
                    <a:pt x="2699" y="4301"/>
                  </a:cubicBezTo>
                  <a:cubicBezTo>
                    <a:pt x="2887" y="4038"/>
                    <a:pt x="2874" y="3686"/>
                    <a:pt x="2837" y="3373"/>
                  </a:cubicBezTo>
                  <a:cubicBezTo>
                    <a:pt x="2774" y="2783"/>
                    <a:pt x="2649" y="2206"/>
                    <a:pt x="2423" y="1679"/>
                  </a:cubicBezTo>
                  <a:cubicBezTo>
                    <a:pt x="2184" y="1139"/>
                    <a:pt x="1845" y="662"/>
                    <a:pt x="1381" y="323"/>
                  </a:cubicBezTo>
                  <a:cubicBezTo>
                    <a:pt x="1205" y="198"/>
                    <a:pt x="1005" y="97"/>
                    <a:pt x="791" y="35"/>
                  </a:cubicBezTo>
                  <a:cubicBezTo>
                    <a:pt x="716" y="15"/>
                    <a:pt x="635" y="1"/>
                    <a:pt x="55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4154300" y="3184375"/>
              <a:ext cx="75625" cy="34000"/>
            </a:xfrm>
            <a:custGeom>
              <a:avLst/>
              <a:gdLst/>
              <a:ahLst/>
              <a:cxnLst/>
              <a:rect l="l" t="t" r="r" b="b"/>
              <a:pathLst>
                <a:path w="3025" h="1360" extrusionOk="0">
                  <a:moveTo>
                    <a:pt x="0" y="1"/>
                  </a:moveTo>
                  <a:lnTo>
                    <a:pt x="565" y="791"/>
                  </a:lnTo>
                  <a:cubicBezTo>
                    <a:pt x="916" y="817"/>
                    <a:pt x="1255" y="980"/>
                    <a:pt x="1582" y="1118"/>
                  </a:cubicBezTo>
                  <a:cubicBezTo>
                    <a:pt x="1879" y="1244"/>
                    <a:pt x="2198" y="1359"/>
                    <a:pt x="2519" y="1359"/>
                  </a:cubicBezTo>
                  <a:cubicBezTo>
                    <a:pt x="2550" y="1359"/>
                    <a:pt x="2580" y="1358"/>
                    <a:pt x="2611" y="1356"/>
                  </a:cubicBezTo>
                  <a:cubicBezTo>
                    <a:pt x="2786" y="1331"/>
                    <a:pt x="2962" y="1256"/>
                    <a:pt x="3000" y="1093"/>
                  </a:cubicBezTo>
                  <a:cubicBezTo>
                    <a:pt x="3025" y="967"/>
                    <a:pt x="2949" y="842"/>
                    <a:pt x="2849" y="741"/>
                  </a:cubicBezTo>
                  <a:cubicBezTo>
                    <a:pt x="2686" y="566"/>
                    <a:pt x="2460" y="440"/>
                    <a:pt x="2234" y="365"/>
                  </a:cubicBezTo>
                  <a:cubicBezTo>
                    <a:pt x="2008" y="289"/>
                    <a:pt x="1770" y="264"/>
                    <a:pt x="1531" y="2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4152725" y="3166050"/>
              <a:ext cx="73450" cy="23700"/>
            </a:xfrm>
            <a:custGeom>
              <a:avLst/>
              <a:gdLst/>
              <a:ahLst/>
              <a:cxnLst/>
              <a:rect l="l" t="t" r="r" b="b"/>
              <a:pathLst>
                <a:path w="2938" h="948" extrusionOk="0">
                  <a:moveTo>
                    <a:pt x="1647" y="1"/>
                  </a:moveTo>
                  <a:cubicBezTo>
                    <a:pt x="1086" y="1"/>
                    <a:pt x="529" y="68"/>
                    <a:pt x="1" y="219"/>
                  </a:cubicBezTo>
                  <a:lnTo>
                    <a:pt x="164" y="847"/>
                  </a:lnTo>
                  <a:cubicBezTo>
                    <a:pt x="289" y="910"/>
                    <a:pt x="415" y="910"/>
                    <a:pt x="540" y="922"/>
                  </a:cubicBezTo>
                  <a:cubicBezTo>
                    <a:pt x="804" y="935"/>
                    <a:pt x="1064" y="947"/>
                    <a:pt x="1323" y="947"/>
                  </a:cubicBezTo>
                  <a:cubicBezTo>
                    <a:pt x="1582" y="947"/>
                    <a:pt x="1839" y="935"/>
                    <a:pt x="2096" y="897"/>
                  </a:cubicBezTo>
                  <a:cubicBezTo>
                    <a:pt x="2385" y="859"/>
                    <a:pt x="2686" y="772"/>
                    <a:pt x="2874" y="558"/>
                  </a:cubicBezTo>
                  <a:cubicBezTo>
                    <a:pt x="2887" y="533"/>
                    <a:pt x="2912" y="508"/>
                    <a:pt x="2925" y="470"/>
                  </a:cubicBezTo>
                  <a:cubicBezTo>
                    <a:pt x="2937" y="408"/>
                    <a:pt x="2912" y="332"/>
                    <a:pt x="2862" y="282"/>
                  </a:cubicBezTo>
                  <a:cubicBezTo>
                    <a:pt x="2812" y="232"/>
                    <a:pt x="2749" y="194"/>
                    <a:pt x="2674" y="169"/>
                  </a:cubicBezTo>
                  <a:cubicBezTo>
                    <a:pt x="2460" y="94"/>
                    <a:pt x="2146" y="19"/>
                    <a:pt x="1921" y="6"/>
                  </a:cubicBezTo>
                  <a:cubicBezTo>
                    <a:pt x="1829" y="3"/>
                    <a:pt x="1738" y="1"/>
                    <a:pt x="1647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4143625" y="3140925"/>
              <a:ext cx="79725" cy="31875"/>
            </a:xfrm>
            <a:custGeom>
              <a:avLst/>
              <a:gdLst/>
              <a:ahLst/>
              <a:cxnLst/>
              <a:rect l="l" t="t" r="r" b="b"/>
              <a:pathLst>
                <a:path w="3189" h="1275" extrusionOk="0">
                  <a:moveTo>
                    <a:pt x="2408" y="1"/>
                  </a:moveTo>
                  <a:cubicBezTo>
                    <a:pt x="2333" y="1"/>
                    <a:pt x="2258" y="3"/>
                    <a:pt x="2184" y="7"/>
                  </a:cubicBezTo>
                  <a:cubicBezTo>
                    <a:pt x="1444" y="32"/>
                    <a:pt x="716" y="158"/>
                    <a:pt x="1" y="321"/>
                  </a:cubicBezTo>
                  <a:lnTo>
                    <a:pt x="440" y="1275"/>
                  </a:lnTo>
                  <a:cubicBezTo>
                    <a:pt x="892" y="1187"/>
                    <a:pt x="1256" y="1111"/>
                    <a:pt x="1707" y="1036"/>
                  </a:cubicBezTo>
                  <a:cubicBezTo>
                    <a:pt x="2172" y="961"/>
                    <a:pt x="2623" y="823"/>
                    <a:pt x="2975" y="547"/>
                  </a:cubicBezTo>
                  <a:cubicBezTo>
                    <a:pt x="3088" y="459"/>
                    <a:pt x="3188" y="321"/>
                    <a:pt x="3125" y="195"/>
                  </a:cubicBezTo>
                  <a:cubicBezTo>
                    <a:pt x="3088" y="120"/>
                    <a:pt x="3000" y="82"/>
                    <a:pt x="2912" y="57"/>
                  </a:cubicBezTo>
                  <a:cubicBezTo>
                    <a:pt x="2747" y="14"/>
                    <a:pt x="2577" y="1"/>
                    <a:pt x="2408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4137675" y="3114100"/>
              <a:ext cx="75625" cy="34850"/>
            </a:xfrm>
            <a:custGeom>
              <a:avLst/>
              <a:gdLst/>
              <a:ahLst/>
              <a:cxnLst/>
              <a:rect l="l" t="t" r="r" b="b"/>
              <a:pathLst>
                <a:path w="3025" h="1394" extrusionOk="0">
                  <a:moveTo>
                    <a:pt x="2298" y="0"/>
                  </a:moveTo>
                  <a:cubicBezTo>
                    <a:pt x="1504" y="0"/>
                    <a:pt x="746" y="233"/>
                    <a:pt x="0" y="465"/>
                  </a:cubicBezTo>
                  <a:lnTo>
                    <a:pt x="239" y="1394"/>
                  </a:lnTo>
                  <a:cubicBezTo>
                    <a:pt x="954" y="1331"/>
                    <a:pt x="1669" y="1168"/>
                    <a:pt x="2322" y="892"/>
                  </a:cubicBezTo>
                  <a:cubicBezTo>
                    <a:pt x="2560" y="792"/>
                    <a:pt x="2786" y="679"/>
                    <a:pt x="2962" y="478"/>
                  </a:cubicBezTo>
                  <a:cubicBezTo>
                    <a:pt x="2987" y="453"/>
                    <a:pt x="3012" y="415"/>
                    <a:pt x="3012" y="377"/>
                  </a:cubicBezTo>
                  <a:cubicBezTo>
                    <a:pt x="3025" y="327"/>
                    <a:pt x="2999" y="264"/>
                    <a:pt x="2962" y="214"/>
                  </a:cubicBezTo>
                  <a:cubicBezTo>
                    <a:pt x="2836" y="39"/>
                    <a:pt x="2573" y="1"/>
                    <a:pt x="2359" y="1"/>
                  </a:cubicBezTo>
                  <a:cubicBezTo>
                    <a:pt x="2339" y="1"/>
                    <a:pt x="2318" y="0"/>
                    <a:pt x="2298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4136725" y="3085500"/>
              <a:ext cx="62775" cy="39925"/>
            </a:xfrm>
            <a:custGeom>
              <a:avLst/>
              <a:gdLst/>
              <a:ahLst/>
              <a:cxnLst/>
              <a:rect l="l" t="t" r="r" b="b"/>
              <a:pathLst>
                <a:path w="2511" h="1597" extrusionOk="0">
                  <a:moveTo>
                    <a:pt x="2257" y="0"/>
                  </a:moveTo>
                  <a:cubicBezTo>
                    <a:pt x="2241" y="0"/>
                    <a:pt x="2225" y="1"/>
                    <a:pt x="2209" y="3"/>
                  </a:cubicBezTo>
                  <a:cubicBezTo>
                    <a:pt x="2034" y="3"/>
                    <a:pt x="1870" y="41"/>
                    <a:pt x="1695" y="78"/>
                  </a:cubicBezTo>
                  <a:cubicBezTo>
                    <a:pt x="1092" y="241"/>
                    <a:pt x="515" y="517"/>
                    <a:pt x="1" y="881"/>
                  </a:cubicBezTo>
                  <a:lnTo>
                    <a:pt x="38" y="1597"/>
                  </a:lnTo>
                  <a:cubicBezTo>
                    <a:pt x="427" y="1509"/>
                    <a:pt x="829" y="1421"/>
                    <a:pt x="1205" y="1270"/>
                  </a:cubicBezTo>
                  <a:cubicBezTo>
                    <a:pt x="1582" y="1132"/>
                    <a:pt x="1946" y="932"/>
                    <a:pt x="2234" y="643"/>
                  </a:cubicBezTo>
                  <a:cubicBezTo>
                    <a:pt x="2335" y="555"/>
                    <a:pt x="2423" y="442"/>
                    <a:pt x="2473" y="317"/>
                  </a:cubicBezTo>
                  <a:cubicBezTo>
                    <a:pt x="2498" y="254"/>
                    <a:pt x="2510" y="179"/>
                    <a:pt x="2485" y="116"/>
                  </a:cubicBezTo>
                  <a:cubicBezTo>
                    <a:pt x="2443" y="31"/>
                    <a:pt x="2347" y="0"/>
                    <a:pt x="2257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4133600" y="3054825"/>
              <a:ext cx="53975" cy="53675"/>
            </a:xfrm>
            <a:custGeom>
              <a:avLst/>
              <a:gdLst/>
              <a:ahLst/>
              <a:cxnLst/>
              <a:rect l="l" t="t" r="r" b="b"/>
              <a:pathLst>
                <a:path w="2159" h="2147" extrusionOk="0">
                  <a:moveTo>
                    <a:pt x="1845" y="0"/>
                  </a:moveTo>
                  <a:cubicBezTo>
                    <a:pt x="1744" y="0"/>
                    <a:pt x="1657" y="38"/>
                    <a:pt x="1556" y="76"/>
                  </a:cubicBezTo>
                  <a:cubicBezTo>
                    <a:pt x="904" y="389"/>
                    <a:pt x="439" y="979"/>
                    <a:pt x="0" y="1556"/>
                  </a:cubicBezTo>
                  <a:lnTo>
                    <a:pt x="138" y="2146"/>
                  </a:lnTo>
                  <a:cubicBezTo>
                    <a:pt x="565" y="1908"/>
                    <a:pt x="979" y="1657"/>
                    <a:pt x="1355" y="1343"/>
                  </a:cubicBezTo>
                  <a:cubicBezTo>
                    <a:pt x="1669" y="1092"/>
                    <a:pt x="1958" y="803"/>
                    <a:pt x="2096" y="427"/>
                  </a:cubicBezTo>
                  <a:cubicBezTo>
                    <a:pt x="2133" y="339"/>
                    <a:pt x="2159" y="239"/>
                    <a:pt x="2108" y="138"/>
                  </a:cubicBezTo>
                  <a:cubicBezTo>
                    <a:pt x="2058" y="50"/>
                    <a:pt x="1958" y="0"/>
                    <a:pt x="1845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4144625" y="3068925"/>
              <a:ext cx="24750" cy="26150"/>
            </a:xfrm>
            <a:custGeom>
              <a:avLst/>
              <a:gdLst/>
              <a:ahLst/>
              <a:cxnLst/>
              <a:rect l="l" t="t" r="r" b="b"/>
              <a:pathLst>
                <a:path w="990" h="1046" extrusionOk="0">
                  <a:moveTo>
                    <a:pt x="814" y="1"/>
                  </a:moveTo>
                  <a:cubicBezTo>
                    <a:pt x="764" y="1"/>
                    <a:pt x="714" y="1"/>
                    <a:pt x="676" y="39"/>
                  </a:cubicBezTo>
                  <a:cubicBezTo>
                    <a:pt x="300" y="327"/>
                    <a:pt x="187" y="653"/>
                    <a:pt x="11" y="992"/>
                  </a:cubicBezTo>
                  <a:cubicBezTo>
                    <a:pt x="1" y="1023"/>
                    <a:pt x="24" y="1046"/>
                    <a:pt x="47" y="1046"/>
                  </a:cubicBezTo>
                  <a:cubicBezTo>
                    <a:pt x="52" y="1046"/>
                    <a:pt x="57" y="1045"/>
                    <a:pt x="61" y="1042"/>
                  </a:cubicBezTo>
                  <a:cubicBezTo>
                    <a:pt x="274" y="892"/>
                    <a:pt x="739" y="553"/>
                    <a:pt x="902" y="290"/>
                  </a:cubicBezTo>
                  <a:cubicBezTo>
                    <a:pt x="952" y="214"/>
                    <a:pt x="990" y="114"/>
                    <a:pt x="927" y="39"/>
                  </a:cubicBezTo>
                  <a:cubicBezTo>
                    <a:pt x="902" y="13"/>
                    <a:pt x="864" y="1"/>
                    <a:pt x="814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4177500" y="3196750"/>
              <a:ext cx="33600" cy="11600"/>
            </a:xfrm>
            <a:custGeom>
              <a:avLst/>
              <a:gdLst/>
              <a:ahLst/>
              <a:cxnLst/>
              <a:rect l="l" t="t" r="r" b="b"/>
              <a:pathLst>
                <a:path w="1344" h="464" extrusionOk="0">
                  <a:moveTo>
                    <a:pt x="517" y="0"/>
                  </a:moveTo>
                  <a:cubicBezTo>
                    <a:pt x="354" y="0"/>
                    <a:pt x="193" y="15"/>
                    <a:pt x="26" y="20"/>
                  </a:cubicBezTo>
                  <a:cubicBezTo>
                    <a:pt x="1" y="20"/>
                    <a:pt x="1" y="58"/>
                    <a:pt x="14" y="71"/>
                  </a:cubicBezTo>
                  <a:cubicBezTo>
                    <a:pt x="227" y="184"/>
                    <a:pt x="779" y="447"/>
                    <a:pt x="1105" y="460"/>
                  </a:cubicBezTo>
                  <a:cubicBezTo>
                    <a:pt x="1123" y="462"/>
                    <a:pt x="1141" y="464"/>
                    <a:pt x="1160" y="464"/>
                  </a:cubicBezTo>
                  <a:cubicBezTo>
                    <a:pt x="1235" y="464"/>
                    <a:pt x="1311" y="440"/>
                    <a:pt x="1331" y="359"/>
                  </a:cubicBezTo>
                  <a:cubicBezTo>
                    <a:pt x="1344" y="322"/>
                    <a:pt x="1331" y="284"/>
                    <a:pt x="1319" y="246"/>
                  </a:cubicBezTo>
                  <a:cubicBezTo>
                    <a:pt x="1294" y="209"/>
                    <a:pt x="1256" y="158"/>
                    <a:pt x="1206" y="133"/>
                  </a:cubicBezTo>
                  <a:cubicBezTo>
                    <a:pt x="955" y="26"/>
                    <a:pt x="734" y="0"/>
                    <a:pt x="517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4167775" y="3172700"/>
              <a:ext cx="42075" cy="11575"/>
            </a:xfrm>
            <a:custGeom>
              <a:avLst/>
              <a:gdLst/>
              <a:ahLst/>
              <a:cxnLst/>
              <a:rect l="l" t="t" r="r" b="b"/>
              <a:pathLst>
                <a:path w="1683" h="463" extrusionOk="0">
                  <a:moveTo>
                    <a:pt x="1022" y="1"/>
                  </a:moveTo>
                  <a:cubicBezTo>
                    <a:pt x="659" y="1"/>
                    <a:pt x="359" y="106"/>
                    <a:pt x="14" y="179"/>
                  </a:cubicBezTo>
                  <a:cubicBezTo>
                    <a:pt x="1" y="179"/>
                    <a:pt x="1" y="204"/>
                    <a:pt x="14" y="204"/>
                  </a:cubicBezTo>
                  <a:cubicBezTo>
                    <a:pt x="217" y="272"/>
                    <a:pt x="870" y="463"/>
                    <a:pt x="1300" y="463"/>
                  </a:cubicBezTo>
                  <a:cubicBezTo>
                    <a:pt x="1347" y="463"/>
                    <a:pt x="1391" y="460"/>
                    <a:pt x="1432" y="455"/>
                  </a:cubicBezTo>
                  <a:cubicBezTo>
                    <a:pt x="1532" y="443"/>
                    <a:pt x="1632" y="405"/>
                    <a:pt x="1657" y="317"/>
                  </a:cubicBezTo>
                  <a:cubicBezTo>
                    <a:pt x="1683" y="267"/>
                    <a:pt x="1657" y="204"/>
                    <a:pt x="1620" y="154"/>
                  </a:cubicBezTo>
                  <a:cubicBezTo>
                    <a:pt x="1582" y="104"/>
                    <a:pt x="1532" y="66"/>
                    <a:pt x="1469" y="54"/>
                  </a:cubicBezTo>
                  <a:cubicBezTo>
                    <a:pt x="1307" y="16"/>
                    <a:pt x="1160" y="1"/>
                    <a:pt x="102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4149050" y="3093675"/>
              <a:ext cx="36950" cy="23025"/>
            </a:xfrm>
            <a:custGeom>
              <a:avLst/>
              <a:gdLst/>
              <a:ahLst/>
              <a:cxnLst/>
              <a:rect l="l" t="t" r="r" b="b"/>
              <a:pathLst>
                <a:path w="1478" h="921" extrusionOk="0">
                  <a:moveTo>
                    <a:pt x="1225" y="0"/>
                  </a:moveTo>
                  <a:cubicBezTo>
                    <a:pt x="1198" y="0"/>
                    <a:pt x="1173" y="4"/>
                    <a:pt x="1152" y="15"/>
                  </a:cubicBezTo>
                  <a:cubicBezTo>
                    <a:pt x="599" y="203"/>
                    <a:pt x="348" y="542"/>
                    <a:pt x="22" y="868"/>
                  </a:cubicBezTo>
                  <a:cubicBezTo>
                    <a:pt x="0" y="890"/>
                    <a:pt x="16" y="921"/>
                    <a:pt x="37" y="921"/>
                  </a:cubicBezTo>
                  <a:cubicBezTo>
                    <a:pt x="40" y="921"/>
                    <a:pt x="44" y="920"/>
                    <a:pt x="47" y="918"/>
                  </a:cubicBezTo>
                  <a:cubicBezTo>
                    <a:pt x="323" y="843"/>
                    <a:pt x="1039" y="617"/>
                    <a:pt x="1340" y="366"/>
                  </a:cubicBezTo>
                  <a:cubicBezTo>
                    <a:pt x="1403" y="303"/>
                    <a:pt x="1478" y="228"/>
                    <a:pt x="1453" y="140"/>
                  </a:cubicBezTo>
                  <a:cubicBezTo>
                    <a:pt x="1440" y="78"/>
                    <a:pt x="1390" y="40"/>
                    <a:pt x="1327" y="15"/>
                  </a:cubicBezTo>
                  <a:cubicBezTo>
                    <a:pt x="1298" y="8"/>
                    <a:pt x="1261" y="0"/>
                    <a:pt x="122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4159625" y="3146375"/>
              <a:ext cx="50225" cy="12550"/>
            </a:xfrm>
            <a:custGeom>
              <a:avLst/>
              <a:gdLst/>
              <a:ahLst/>
              <a:cxnLst/>
              <a:rect l="l" t="t" r="r" b="b"/>
              <a:pathLst>
                <a:path w="2009" h="502" extrusionOk="0">
                  <a:moveTo>
                    <a:pt x="1362" y="1"/>
                  </a:moveTo>
                  <a:cubicBezTo>
                    <a:pt x="1213" y="1"/>
                    <a:pt x="1058" y="28"/>
                    <a:pt x="929" y="53"/>
                  </a:cubicBezTo>
                  <a:cubicBezTo>
                    <a:pt x="628" y="128"/>
                    <a:pt x="327" y="253"/>
                    <a:pt x="26" y="341"/>
                  </a:cubicBezTo>
                  <a:cubicBezTo>
                    <a:pt x="1" y="354"/>
                    <a:pt x="1" y="391"/>
                    <a:pt x="26" y="404"/>
                  </a:cubicBezTo>
                  <a:cubicBezTo>
                    <a:pt x="255" y="435"/>
                    <a:pt x="804" y="501"/>
                    <a:pt x="1213" y="501"/>
                  </a:cubicBezTo>
                  <a:cubicBezTo>
                    <a:pt x="1297" y="501"/>
                    <a:pt x="1375" y="498"/>
                    <a:pt x="1444" y="492"/>
                  </a:cubicBezTo>
                  <a:cubicBezTo>
                    <a:pt x="1607" y="479"/>
                    <a:pt x="2009" y="354"/>
                    <a:pt x="1783" y="128"/>
                  </a:cubicBezTo>
                  <a:cubicBezTo>
                    <a:pt x="1673" y="31"/>
                    <a:pt x="1521" y="1"/>
                    <a:pt x="136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155875" y="3120050"/>
              <a:ext cx="47700" cy="17300"/>
            </a:xfrm>
            <a:custGeom>
              <a:avLst/>
              <a:gdLst/>
              <a:ahLst/>
              <a:cxnLst/>
              <a:rect l="l" t="t" r="r" b="b"/>
              <a:pathLst>
                <a:path w="1908" h="692" extrusionOk="0">
                  <a:moveTo>
                    <a:pt x="1386" y="0"/>
                  </a:moveTo>
                  <a:cubicBezTo>
                    <a:pt x="1183" y="0"/>
                    <a:pt x="957" y="95"/>
                    <a:pt x="791" y="165"/>
                  </a:cubicBezTo>
                  <a:cubicBezTo>
                    <a:pt x="527" y="290"/>
                    <a:pt x="289" y="453"/>
                    <a:pt x="50" y="604"/>
                  </a:cubicBezTo>
                  <a:cubicBezTo>
                    <a:pt x="0" y="629"/>
                    <a:pt x="25" y="692"/>
                    <a:pt x="75" y="692"/>
                  </a:cubicBezTo>
                  <a:cubicBezTo>
                    <a:pt x="402" y="666"/>
                    <a:pt x="1042" y="604"/>
                    <a:pt x="1393" y="491"/>
                  </a:cubicBezTo>
                  <a:cubicBezTo>
                    <a:pt x="1544" y="441"/>
                    <a:pt x="1908" y="227"/>
                    <a:pt x="1631" y="64"/>
                  </a:cubicBezTo>
                  <a:cubicBezTo>
                    <a:pt x="1559" y="18"/>
                    <a:pt x="1475" y="0"/>
                    <a:pt x="1386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177200" y="3202575"/>
              <a:ext cx="7250" cy="3800"/>
            </a:xfrm>
            <a:custGeom>
              <a:avLst/>
              <a:gdLst/>
              <a:ahLst/>
              <a:cxnLst/>
              <a:rect l="l" t="t" r="r" b="b"/>
              <a:pathLst>
                <a:path w="290" h="152" extrusionOk="0">
                  <a:moveTo>
                    <a:pt x="26" y="1"/>
                  </a:moveTo>
                  <a:cubicBezTo>
                    <a:pt x="0" y="1"/>
                    <a:pt x="0" y="26"/>
                    <a:pt x="13" y="26"/>
                  </a:cubicBezTo>
                  <a:cubicBezTo>
                    <a:pt x="76" y="76"/>
                    <a:pt x="164" y="114"/>
                    <a:pt x="239" y="151"/>
                  </a:cubicBezTo>
                  <a:cubicBezTo>
                    <a:pt x="264" y="151"/>
                    <a:pt x="289" y="126"/>
                    <a:pt x="264" y="114"/>
                  </a:cubicBezTo>
                  <a:cubicBezTo>
                    <a:pt x="189" y="76"/>
                    <a:pt x="101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4173425" y="3198200"/>
              <a:ext cx="6925" cy="2525"/>
            </a:xfrm>
            <a:custGeom>
              <a:avLst/>
              <a:gdLst/>
              <a:ahLst/>
              <a:cxnLst/>
              <a:rect l="l" t="t" r="r" b="b"/>
              <a:pathLst>
                <a:path w="277" h="101" extrusionOk="0">
                  <a:moveTo>
                    <a:pt x="26" y="0"/>
                  </a:moveTo>
                  <a:cubicBezTo>
                    <a:pt x="13" y="0"/>
                    <a:pt x="1" y="13"/>
                    <a:pt x="13" y="25"/>
                  </a:cubicBezTo>
                  <a:cubicBezTo>
                    <a:pt x="76" y="75"/>
                    <a:pt x="164" y="88"/>
                    <a:pt x="252" y="100"/>
                  </a:cubicBezTo>
                  <a:cubicBezTo>
                    <a:pt x="264" y="100"/>
                    <a:pt x="277" y="63"/>
                    <a:pt x="252" y="63"/>
                  </a:cubicBezTo>
                  <a:cubicBezTo>
                    <a:pt x="177" y="50"/>
                    <a:pt x="101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169675" y="3193175"/>
              <a:ext cx="6925" cy="2225"/>
            </a:xfrm>
            <a:custGeom>
              <a:avLst/>
              <a:gdLst/>
              <a:ahLst/>
              <a:cxnLst/>
              <a:rect l="l" t="t" r="r" b="b"/>
              <a:pathLst>
                <a:path w="277" h="89" extrusionOk="0">
                  <a:moveTo>
                    <a:pt x="13" y="0"/>
                  </a:moveTo>
                  <a:cubicBezTo>
                    <a:pt x="0" y="0"/>
                    <a:pt x="0" y="13"/>
                    <a:pt x="0" y="25"/>
                  </a:cubicBezTo>
                  <a:cubicBezTo>
                    <a:pt x="76" y="76"/>
                    <a:pt x="176" y="88"/>
                    <a:pt x="264" y="88"/>
                  </a:cubicBezTo>
                  <a:cubicBezTo>
                    <a:pt x="276" y="88"/>
                    <a:pt x="276" y="63"/>
                    <a:pt x="264" y="63"/>
                  </a:cubicBezTo>
                  <a:cubicBezTo>
                    <a:pt x="176" y="38"/>
                    <a:pt x="101" y="13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167150" y="3188775"/>
              <a:ext cx="6925" cy="1600"/>
            </a:xfrm>
            <a:custGeom>
              <a:avLst/>
              <a:gdLst/>
              <a:ahLst/>
              <a:cxnLst/>
              <a:rect l="l" t="t" r="r" b="b"/>
              <a:pathLst>
                <a:path w="277" h="64" extrusionOk="0">
                  <a:moveTo>
                    <a:pt x="13" y="1"/>
                  </a:moveTo>
                  <a:cubicBezTo>
                    <a:pt x="1" y="1"/>
                    <a:pt x="1" y="26"/>
                    <a:pt x="13" y="38"/>
                  </a:cubicBezTo>
                  <a:cubicBezTo>
                    <a:pt x="89" y="51"/>
                    <a:pt x="177" y="51"/>
                    <a:pt x="264" y="63"/>
                  </a:cubicBezTo>
                  <a:cubicBezTo>
                    <a:pt x="277" y="63"/>
                    <a:pt x="277" y="38"/>
                    <a:pt x="264" y="38"/>
                  </a:cubicBezTo>
                  <a:cubicBezTo>
                    <a:pt x="189" y="26"/>
                    <a:pt x="101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164975" y="3185650"/>
              <a:ext cx="7225" cy="1325"/>
            </a:xfrm>
            <a:custGeom>
              <a:avLst/>
              <a:gdLst/>
              <a:ahLst/>
              <a:cxnLst/>
              <a:rect l="l" t="t" r="r" b="b"/>
              <a:pathLst>
                <a:path w="289" h="53" extrusionOk="0">
                  <a:moveTo>
                    <a:pt x="264" y="0"/>
                  </a:moveTo>
                  <a:cubicBezTo>
                    <a:pt x="220" y="6"/>
                    <a:pt x="179" y="6"/>
                    <a:pt x="140" y="6"/>
                  </a:cubicBezTo>
                  <a:cubicBezTo>
                    <a:pt x="100" y="6"/>
                    <a:pt x="63" y="6"/>
                    <a:pt x="25" y="13"/>
                  </a:cubicBezTo>
                  <a:cubicBezTo>
                    <a:pt x="0" y="13"/>
                    <a:pt x="0" y="38"/>
                    <a:pt x="25" y="38"/>
                  </a:cubicBezTo>
                  <a:cubicBezTo>
                    <a:pt x="57" y="48"/>
                    <a:pt x="91" y="52"/>
                    <a:pt x="125" y="52"/>
                  </a:cubicBezTo>
                  <a:cubicBezTo>
                    <a:pt x="172" y="52"/>
                    <a:pt x="220" y="45"/>
                    <a:pt x="264" y="38"/>
                  </a:cubicBezTo>
                  <a:cubicBezTo>
                    <a:pt x="289" y="38"/>
                    <a:pt x="276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4161525" y="3179725"/>
              <a:ext cx="10375" cy="1550"/>
            </a:xfrm>
            <a:custGeom>
              <a:avLst/>
              <a:gdLst/>
              <a:ahLst/>
              <a:cxnLst/>
              <a:rect l="l" t="t" r="r" b="b"/>
              <a:pathLst>
                <a:path w="415" h="62" extrusionOk="0">
                  <a:moveTo>
                    <a:pt x="135" y="1"/>
                  </a:moveTo>
                  <a:cubicBezTo>
                    <a:pt x="99" y="1"/>
                    <a:pt x="62" y="4"/>
                    <a:pt x="25" y="11"/>
                  </a:cubicBezTo>
                  <a:cubicBezTo>
                    <a:pt x="0" y="24"/>
                    <a:pt x="13" y="49"/>
                    <a:pt x="25" y="49"/>
                  </a:cubicBezTo>
                  <a:cubicBezTo>
                    <a:pt x="88" y="55"/>
                    <a:pt x="151" y="55"/>
                    <a:pt x="213" y="55"/>
                  </a:cubicBezTo>
                  <a:cubicBezTo>
                    <a:pt x="276" y="55"/>
                    <a:pt x="339" y="55"/>
                    <a:pt x="402" y="61"/>
                  </a:cubicBezTo>
                  <a:cubicBezTo>
                    <a:pt x="414" y="61"/>
                    <a:pt x="414" y="36"/>
                    <a:pt x="402" y="36"/>
                  </a:cubicBezTo>
                  <a:cubicBezTo>
                    <a:pt x="313" y="19"/>
                    <a:pt x="224" y="1"/>
                    <a:pt x="13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4157750" y="3173725"/>
              <a:ext cx="11000" cy="1900"/>
            </a:xfrm>
            <a:custGeom>
              <a:avLst/>
              <a:gdLst/>
              <a:ahLst/>
              <a:cxnLst/>
              <a:rect l="l" t="t" r="r" b="b"/>
              <a:pathLst>
                <a:path w="440" h="76" extrusionOk="0">
                  <a:moveTo>
                    <a:pt x="26" y="0"/>
                  </a:moveTo>
                  <a:cubicBezTo>
                    <a:pt x="0" y="0"/>
                    <a:pt x="0" y="13"/>
                    <a:pt x="13" y="25"/>
                  </a:cubicBezTo>
                  <a:cubicBezTo>
                    <a:pt x="138" y="76"/>
                    <a:pt x="289" y="76"/>
                    <a:pt x="427" y="76"/>
                  </a:cubicBezTo>
                  <a:cubicBezTo>
                    <a:pt x="440" y="76"/>
                    <a:pt x="440" y="63"/>
                    <a:pt x="427" y="50"/>
                  </a:cubicBezTo>
                  <a:cubicBezTo>
                    <a:pt x="289" y="38"/>
                    <a:pt x="151" y="0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4154300" y="3167975"/>
              <a:ext cx="9050" cy="1500"/>
            </a:xfrm>
            <a:custGeom>
              <a:avLst/>
              <a:gdLst/>
              <a:ahLst/>
              <a:cxnLst/>
              <a:rect l="l" t="t" r="r" b="b"/>
              <a:pathLst>
                <a:path w="362" h="60" extrusionOk="0">
                  <a:moveTo>
                    <a:pt x="346" y="1"/>
                  </a:moveTo>
                  <a:cubicBezTo>
                    <a:pt x="344" y="1"/>
                    <a:pt x="342" y="2"/>
                    <a:pt x="339" y="4"/>
                  </a:cubicBezTo>
                  <a:cubicBezTo>
                    <a:pt x="306" y="17"/>
                    <a:pt x="271" y="21"/>
                    <a:pt x="236" y="21"/>
                  </a:cubicBezTo>
                  <a:cubicBezTo>
                    <a:pt x="165" y="21"/>
                    <a:pt x="92" y="4"/>
                    <a:pt x="25" y="4"/>
                  </a:cubicBezTo>
                  <a:cubicBezTo>
                    <a:pt x="13" y="4"/>
                    <a:pt x="0" y="29"/>
                    <a:pt x="25" y="42"/>
                  </a:cubicBezTo>
                  <a:cubicBezTo>
                    <a:pt x="74" y="49"/>
                    <a:pt x="140" y="59"/>
                    <a:pt x="205" y="59"/>
                  </a:cubicBezTo>
                  <a:cubicBezTo>
                    <a:pt x="259" y="59"/>
                    <a:pt x="312" y="52"/>
                    <a:pt x="352" y="29"/>
                  </a:cubicBezTo>
                  <a:cubicBezTo>
                    <a:pt x="362" y="19"/>
                    <a:pt x="356" y="1"/>
                    <a:pt x="34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4152725" y="3162675"/>
              <a:ext cx="10925" cy="2225"/>
            </a:xfrm>
            <a:custGeom>
              <a:avLst/>
              <a:gdLst/>
              <a:ahLst/>
              <a:cxnLst/>
              <a:rect l="l" t="t" r="r" b="b"/>
              <a:pathLst>
                <a:path w="437" h="89" extrusionOk="0">
                  <a:moveTo>
                    <a:pt x="412" y="0"/>
                  </a:moveTo>
                  <a:cubicBezTo>
                    <a:pt x="409" y="0"/>
                    <a:pt x="406" y="1"/>
                    <a:pt x="402" y="3"/>
                  </a:cubicBezTo>
                  <a:cubicBezTo>
                    <a:pt x="277" y="28"/>
                    <a:pt x="151" y="28"/>
                    <a:pt x="26" y="41"/>
                  </a:cubicBezTo>
                  <a:cubicBezTo>
                    <a:pt x="13" y="53"/>
                    <a:pt x="1" y="78"/>
                    <a:pt x="26" y="78"/>
                  </a:cubicBezTo>
                  <a:cubicBezTo>
                    <a:pt x="59" y="85"/>
                    <a:pt x="94" y="88"/>
                    <a:pt x="129" y="88"/>
                  </a:cubicBezTo>
                  <a:cubicBezTo>
                    <a:pt x="224" y="88"/>
                    <a:pt x="323" y="65"/>
                    <a:pt x="415" y="28"/>
                  </a:cubicBezTo>
                  <a:cubicBezTo>
                    <a:pt x="436" y="28"/>
                    <a:pt x="430" y="0"/>
                    <a:pt x="41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150525" y="3157350"/>
              <a:ext cx="8800" cy="1650"/>
            </a:xfrm>
            <a:custGeom>
              <a:avLst/>
              <a:gdLst/>
              <a:ahLst/>
              <a:cxnLst/>
              <a:rect l="l" t="t" r="r" b="b"/>
              <a:pathLst>
                <a:path w="352" h="66" extrusionOk="0">
                  <a:moveTo>
                    <a:pt x="336" y="0"/>
                  </a:moveTo>
                  <a:cubicBezTo>
                    <a:pt x="334" y="0"/>
                    <a:pt x="331" y="1"/>
                    <a:pt x="327" y="3"/>
                  </a:cubicBezTo>
                  <a:cubicBezTo>
                    <a:pt x="227" y="28"/>
                    <a:pt x="126" y="15"/>
                    <a:pt x="26" y="28"/>
                  </a:cubicBezTo>
                  <a:cubicBezTo>
                    <a:pt x="13" y="28"/>
                    <a:pt x="1" y="53"/>
                    <a:pt x="26" y="53"/>
                  </a:cubicBezTo>
                  <a:cubicBezTo>
                    <a:pt x="61" y="62"/>
                    <a:pt x="99" y="66"/>
                    <a:pt x="136" y="66"/>
                  </a:cubicBezTo>
                  <a:cubicBezTo>
                    <a:pt x="205" y="66"/>
                    <a:pt x="275" y="52"/>
                    <a:pt x="340" y="28"/>
                  </a:cubicBezTo>
                  <a:cubicBezTo>
                    <a:pt x="350" y="28"/>
                    <a:pt x="352" y="0"/>
                    <a:pt x="33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4148025" y="3151125"/>
              <a:ext cx="11950" cy="2225"/>
            </a:xfrm>
            <a:custGeom>
              <a:avLst/>
              <a:gdLst/>
              <a:ahLst/>
              <a:cxnLst/>
              <a:rect l="l" t="t" r="r" b="b"/>
              <a:pathLst>
                <a:path w="478" h="89" extrusionOk="0">
                  <a:moveTo>
                    <a:pt x="452" y="1"/>
                  </a:moveTo>
                  <a:cubicBezTo>
                    <a:pt x="314" y="26"/>
                    <a:pt x="164" y="26"/>
                    <a:pt x="25" y="63"/>
                  </a:cubicBezTo>
                  <a:cubicBezTo>
                    <a:pt x="0" y="63"/>
                    <a:pt x="13" y="89"/>
                    <a:pt x="25" y="89"/>
                  </a:cubicBezTo>
                  <a:cubicBezTo>
                    <a:pt x="164" y="89"/>
                    <a:pt x="314" y="63"/>
                    <a:pt x="452" y="38"/>
                  </a:cubicBezTo>
                  <a:cubicBezTo>
                    <a:pt x="477" y="38"/>
                    <a:pt x="465" y="1"/>
                    <a:pt x="45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4145525" y="3145175"/>
              <a:ext cx="14750" cy="1975"/>
            </a:xfrm>
            <a:custGeom>
              <a:avLst/>
              <a:gdLst/>
              <a:ahLst/>
              <a:cxnLst/>
              <a:rect l="l" t="t" r="r" b="b"/>
              <a:pathLst>
                <a:path w="590" h="79" extrusionOk="0">
                  <a:moveTo>
                    <a:pt x="577" y="0"/>
                  </a:moveTo>
                  <a:cubicBezTo>
                    <a:pt x="389" y="13"/>
                    <a:pt x="201" y="0"/>
                    <a:pt x="25" y="50"/>
                  </a:cubicBezTo>
                  <a:cubicBezTo>
                    <a:pt x="0" y="50"/>
                    <a:pt x="13" y="76"/>
                    <a:pt x="25" y="76"/>
                  </a:cubicBezTo>
                  <a:cubicBezTo>
                    <a:pt x="51" y="77"/>
                    <a:pt x="77" y="78"/>
                    <a:pt x="102" y="78"/>
                  </a:cubicBezTo>
                  <a:cubicBezTo>
                    <a:pt x="265" y="78"/>
                    <a:pt x="426" y="47"/>
                    <a:pt x="577" y="25"/>
                  </a:cubicBezTo>
                  <a:cubicBezTo>
                    <a:pt x="590" y="25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4144250" y="3141400"/>
              <a:ext cx="9125" cy="2000"/>
            </a:xfrm>
            <a:custGeom>
              <a:avLst/>
              <a:gdLst/>
              <a:ahLst/>
              <a:cxnLst/>
              <a:rect l="l" t="t" r="r" b="b"/>
              <a:pathLst>
                <a:path w="365" h="80" extrusionOk="0">
                  <a:moveTo>
                    <a:pt x="327" y="1"/>
                  </a:moveTo>
                  <a:cubicBezTo>
                    <a:pt x="227" y="26"/>
                    <a:pt x="126" y="26"/>
                    <a:pt x="26" y="51"/>
                  </a:cubicBezTo>
                  <a:cubicBezTo>
                    <a:pt x="1" y="51"/>
                    <a:pt x="13" y="76"/>
                    <a:pt x="26" y="76"/>
                  </a:cubicBezTo>
                  <a:cubicBezTo>
                    <a:pt x="44" y="78"/>
                    <a:pt x="63" y="79"/>
                    <a:pt x="82" y="79"/>
                  </a:cubicBezTo>
                  <a:cubicBezTo>
                    <a:pt x="167" y="79"/>
                    <a:pt x="258" y="59"/>
                    <a:pt x="340" y="38"/>
                  </a:cubicBezTo>
                  <a:cubicBezTo>
                    <a:pt x="365" y="26"/>
                    <a:pt x="352" y="1"/>
                    <a:pt x="3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4143000" y="3136375"/>
              <a:ext cx="8500" cy="2850"/>
            </a:xfrm>
            <a:custGeom>
              <a:avLst/>
              <a:gdLst/>
              <a:ahLst/>
              <a:cxnLst/>
              <a:rect l="l" t="t" r="r" b="b"/>
              <a:pathLst>
                <a:path w="340" h="114" extrusionOk="0">
                  <a:moveTo>
                    <a:pt x="314" y="1"/>
                  </a:moveTo>
                  <a:cubicBezTo>
                    <a:pt x="214" y="39"/>
                    <a:pt x="114" y="51"/>
                    <a:pt x="13" y="89"/>
                  </a:cubicBezTo>
                  <a:cubicBezTo>
                    <a:pt x="1" y="89"/>
                    <a:pt x="1" y="114"/>
                    <a:pt x="26" y="114"/>
                  </a:cubicBezTo>
                  <a:cubicBezTo>
                    <a:pt x="126" y="114"/>
                    <a:pt x="226" y="76"/>
                    <a:pt x="327" y="39"/>
                  </a:cubicBezTo>
                  <a:cubicBezTo>
                    <a:pt x="339" y="26"/>
                    <a:pt x="339" y="1"/>
                    <a:pt x="31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4142700" y="3130750"/>
              <a:ext cx="9750" cy="2925"/>
            </a:xfrm>
            <a:custGeom>
              <a:avLst/>
              <a:gdLst/>
              <a:ahLst/>
              <a:cxnLst/>
              <a:rect l="l" t="t" r="r" b="b"/>
              <a:pathLst>
                <a:path w="390" h="117" extrusionOk="0">
                  <a:moveTo>
                    <a:pt x="364" y="0"/>
                  </a:moveTo>
                  <a:cubicBezTo>
                    <a:pt x="251" y="25"/>
                    <a:pt x="126" y="38"/>
                    <a:pt x="13" y="88"/>
                  </a:cubicBezTo>
                  <a:cubicBezTo>
                    <a:pt x="2" y="98"/>
                    <a:pt x="1" y="116"/>
                    <a:pt x="7" y="116"/>
                  </a:cubicBezTo>
                  <a:cubicBezTo>
                    <a:pt x="8" y="116"/>
                    <a:pt x="10" y="115"/>
                    <a:pt x="13" y="113"/>
                  </a:cubicBezTo>
                  <a:cubicBezTo>
                    <a:pt x="138" y="100"/>
                    <a:pt x="251" y="50"/>
                    <a:pt x="364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4141425" y="3125950"/>
              <a:ext cx="12525" cy="4175"/>
            </a:xfrm>
            <a:custGeom>
              <a:avLst/>
              <a:gdLst/>
              <a:ahLst/>
              <a:cxnLst/>
              <a:rect l="l" t="t" r="r" b="b"/>
              <a:pathLst>
                <a:path w="501" h="167" extrusionOk="0">
                  <a:moveTo>
                    <a:pt x="485" y="0"/>
                  </a:moveTo>
                  <a:cubicBezTo>
                    <a:pt x="483" y="0"/>
                    <a:pt x="480" y="1"/>
                    <a:pt x="478" y="4"/>
                  </a:cubicBezTo>
                  <a:cubicBezTo>
                    <a:pt x="327" y="29"/>
                    <a:pt x="164" y="67"/>
                    <a:pt x="13" y="129"/>
                  </a:cubicBezTo>
                  <a:cubicBezTo>
                    <a:pt x="1" y="142"/>
                    <a:pt x="13" y="167"/>
                    <a:pt x="26" y="167"/>
                  </a:cubicBezTo>
                  <a:cubicBezTo>
                    <a:pt x="177" y="117"/>
                    <a:pt x="327" y="67"/>
                    <a:pt x="490" y="16"/>
                  </a:cubicBezTo>
                  <a:cubicBezTo>
                    <a:pt x="500" y="16"/>
                    <a:pt x="494" y="0"/>
                    <a:pt x="48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139250" y="3123125"/>
              <a:ext cx="9000" cy="3250"/>
            </a:xfrm>
            <a:custGeom>
              <a:avLst/>
              <a:gdLst/>
              <a:ahLst/>
              <a:cxnLst/>
              <a:rect l="l" t="t" r="r" b="b"/>
              <a:pathLst>
                <a:path w="360" h="130" extrusionOk="0">
                  <a:moveTo>
                    <a:pt x="339" y="0"/>
                  </a:moveTo>
                  <a:cubicBezTo>
                    <a:pt x="335" y="0"/>
                    <a:pt x="331" y="1"/>
                    <a:pt x="326" y="4"/>
                  </a:cubicBezTo>
                  <a:cubicBezTo>
                    <a:pt x="226" y="42"/>
                    <a:pt x="113" y="67"/>
                    <a:pt x="13" y="104"/>
                  </a:cubicBezTo>
                  <a:cubicBezTo>
                    <a:pt x="0" y="117"/>
                    <a:pt x="13" y="129"/>
                    <a:pt x="25" y="129"/>
                  </a:cubicBezTo>
                  <a:cubicBezTo>
                    <a:pt x="138" y="129"/>
                    <a:pt x="251" y="79"/>
                    <a:pt x="339" y="29"/>
                  </a:cubicBezTo>
                  <a:cubicBezTo>
                    <a:pt x="359" y="19"/>
                    <a:pt x="355" y="0"/>
                    <a:pt x="3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4138300" y="3118200"/>
              <a:ext cx="9750" cy="4100"/>
            </a:xfrm>
            <a:custGeom>
              <a:avLst/>
              <a:gdLst/>
              <a:ahLst/>
              <a:cxnLst/>
              <a:rect l="l" t="t" r="r" b="b"/>
              <a:pathLst>
                <a:path w="390" h="164" extrusionOk="0">
                  <a:moveTo>
                    <a:pt x="364" y="0"/>
                  </a:moveTo>
                  <a:cubicBezTo>
                    <a:pt x="251" y="38"/>
                    <a:pt x="101" y="75"/>
                    <a:pt x="0" y="151"/>
                  </a:cubicBezTo>
                  <a:cubicBezTo>
                    <a:pt x="0" y="163"/>
                    <a:pt x="0" y="163"/>
                    <a:pt x="13" y="163"/>
                  </a:cubicBezTo>
                  <a:cubicBezTo>
                    <a:pt x="138" y="138"/>
                    <a:pt x="251" y="63"/>
                    <a:pt x="377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4137975" y="3115375"/>
              <a:ext cx="7250" cy="3200"/>
            </a:xfrm>
            <a:custGeom>
              <a:avLst/>
              <a:gdLst/>
              <a:ahLst/>
              <a:cxnLst/>
              <a:rect l="l" t="t" r="r" b="b"/>
              <a:pathLst>
                <a:path w="290" h="128" extrusionOk="0">
                  <a:moveTo>
                    <a:pt x="264" y="0"/>
                  </a:moveTo>
                  <a:cubicBezTo>
                    <a:pt x="189" y="50"/>
                    <a:pt x="89" y="63"/>
                    <a:pt x="13" y="113"/>
                  </a:cubicBezTo>
                  <a:cubicBezTo>
                    <a:pt x="1" y="113"/>
                    <a:pt x="13" y="126"/>
                    <a:pt x="13" y="126"/>
                  </a:cubicBezTo>
                  <a:cubicBezTo>
                    <a:pt x="22" y="127"/>
                    <a:pt x="31" y="127"/>
                    <a:pt x="40" y="127"/>
                  </a:cubicBezTo>
                  <a:cubicBezTo>
                    <a:pt x="129" y="127"/>
                    <a:pt x="208" y="72"/>
                    <a:pt x="277" y="38"/>
                  </a:cubicBezTo>
                  <a:cubicBezTo>
                    <a:pt x="289" y="25"/>
                    <a:pt x="277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4137350" y="3106800"/>
              <a:ext cx="11575" cy="7025"/>
            </a:xfrm>
            <a:custGeom>
              <a:avLst/>
              <a:gdLst/>
              <a:ahLst/>
              <a:cxnLst/>
              <a:rect l="l" t="t" r="r" b="b"/>
              <a:pathLst>
                <a:path w="463" h="281" extrusionOk="0">
                  <a:moveTo>
                    <a:pt x="436" y="1"/>
                  </a:moveTo>
                  <a:cubicBezTo>
                    <a:pt x="433" y="1"/>
                    <a:pt x="430" y="2"/>
                    <a:pt x="427" y="4"/>
                  </a:cubicBezTo>
                  <a:cubicBezTo>
                    <a:pt x="302" y="105"/>
                    <a:pt x="151" y="167"/>
                    <a:pt x="13" y="255"/>
                  </a:cubicBezTo>
                  <a:cubicBezTo>
                    <a:pt x="1" y="255"/>
                    <a:pt x="13" y="280"/>
                    <a:pt x="26" y="280"/>
                  </a:cubicBezTo>
                  <a:cubicBezTo>
                    <a:pt x="189" y="230"/>
                    <a:pt x="327" y="130"/>
                    <a:pt x="452" y="29"/>
                  </a:cubicBezTo>
                  <a:cubicBezTo>
                    <a:pt x="463" y="19"/>
                    <a:pt x="448" y="1"/>
                    <a:pt x="4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4137050" y="3104375"/>
              <a:ext cx="9125" cy="6625"/>
            </a:xfrm>
            <a:custGeom>
              <a:avLst/>
              <a:gdLst/>
              <a:ahLst/>
              <a:cxnLst/>
              <a:rect l="l" t="t" r="r" b="b"/>
              <a:pathLst>
                <a:path w="365" h="265" extrusionOk="0">
                  <a:moveTo>
                    <a:pt x="339" y="1"/>
                  </a:moveTo>
                  <a:cubicBezTo>
                    <a:pt x="226" y="76"/>
                    <a:pt x="88" y="152"/>
                    <a:pt x="0" y="252"/>
                  </a:cubicBezTo>
                  <a:cubicBezTo>
                    <a:pt x="0" y="252"/>
                    <a:pt x="13" y="264"/>
                    <a:pt x="13" y="264"/>
                  </a:cubicBezTo>
                  <a:cubicBezTo>
                    <a:pt x="138" y="214"/>
                    <a:pt x="239" y="114"/>
                    <a:pt x="352" y="39"/>
                  </a:cubicBezTo>
                  <a:cubicBezTo>
                    <a:pt x="364" y="26"/>
                    <a:pt x="352" y="1"/>
                    <a:pt x="3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136150" y="3098350"/>
              <a:ext cx="10900" cy="7725"/>
            </a:xfrm>
            <a:custGeom>
              <a:avLst/>
              <a:gdLst/>
              <a:ahLst/>
              <a:cxnLst/>
              <a:rect l="l" t="t" r="r" b="b"/>
              <a:pathLst>
                <a:path w="436" h="309" extrusionOk="0">
                  <a:moveTo>
                    <a:pt x="410" y="1"/>
                  </a:moveTo>
                  <a:cubicBezTo>
                    <a:pt x="407" y="1"/>
                    <a:pt x="404" y="2"/>
                    <a:pt x="400" y="3"/>
                  </a:cubicBezTo>
                  <a:cubicBezTo>
                    <a:pt x="275" y="91"/>
                    <a:pt x="124" y="179"/>
                    <a:pt x="11" y="280"/>
                  </a:cubicBezTo>
                  <a:cubicBezTo>
                    <a:pt x="1" y="290"/>
                    <a:pt x="7" y="308"/>
                    <a:pt x="23" y="308"/>
                  </a:cubicBezTo>
                  <a:cubicBezTo>
                    <a:pt x="27" y="308"/>
                    <a:pt x="31" y="307"/>
                    <a:pt x="36" y="305"/>
                  </a:cubicBezTo>
                  <a:cubicBezTo>
                    <a:pt x="174" y="229"/>
                    <a:pt x="287" y="129"/>
                    <a:pt x="425" y="41"/>
                  </a:cubicBezTo>
                  <a:cubicBezTo>
                    <a:pt x="436" y="30"/>
                    <a:pt x="428" y="1"/>
                    <a:pt x="41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4135150" y="3096150"/>
              <a:ext cx="7500" cy="5575"/>
            </a:xfrm>
            <a:custGeom>
              <a:avLst/>
              <a:gdLst/>
              <a:ahLst/>
              <a:cxnLst/>
              <a:rect l="l" t="t" r="r" b="b"/>
              <a:pathLst>
                <a:path w="300" h="223" extrusionOk="0">
                  <a:moveTo>
                    <a:pt x="273" y="0"/>
                  </a:moveTo>
                  <a:cubicBezTo>
                    <a:pt x="270" y="0"/>
                    <a:pt x="267" y="1"/>
                    <a:pt x="264" y="4"/>
                  </a:cubicBezTo>
                  <a:cubicBezTo>
                    <a:pt x="177" y="66"/>
                    <a:pt x="76" y="117"/>
                    <a:pt x="1" y="204"/>
                  </a:cubicBezTo>
                  <a:cubicBezTo>
                    <a:pt x="1" y="213"/>
                    <a:pt x="7" y="222"/>
                    <a:pt x="15" y="222"/>
                  </a:cubicBezTo>
                  <a:cubicBezTo>
                    <a:pt x="19" y="222"/>
                    <a:pt x="22" y="221"/>
                    <a:pt x="26" y="217"/>
                  </a:cubicBezTo>
                  <a:cubicBezTo>
                    <a:pt x="114" y="179"/>
                    <a:pt x="202" y="91"/>
                    <a:pt x="290" y="29"/>
                  </a:cubicBezTo>
                  <a:cubicBezTo>
                    <a:pt x="300" y="19"/>
                    <a:pt x="285" y="0"/>
                    <a:pt x="27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4134225" y="3090175"/>
              <a:ext cx="8125" cy="6075"/>
            </a:xfrm>
            <a:custGeom>
              <a:avLst/>
              <a:gdLst/>
              <a:ahLst/>
              <a:cxnLst/>
              <a:rect l="l" t="t" r="r" b="b"/>
              <a:pathLst>
                <a:path w="325" h="243" extrusionOk="0">
                  <a:moveTo>
                    <a:pt x="308" y="1"/>
                  </a:moveTo>
                  <a:cubicBezTo>
                    <a:pt x="306" y="1"/>
                    <a:pt x="304" y="2"/>
                    <a:pt x="301" y="4"/>
                  </a:cubicBezTo>
                  <a:cubicBezTo>
                    <a:pt x="201" y="67"/>
                    <a:pt x="88" y="130"/>
                    <a:pt x="13" y="218"/>
                  </a:cubicBezTo>
                  <a:cubicBezTo>
                    <a:pt x="0" y="230"/>
                    <a:pt x="13" y="243"/>
                    <a:pt x="25" y="243"/>
                  </a:cubicBezTo>
                  <a:cubicBezTo>
                    <a:pt x="126" y="180"/>
                    <a:pt x="214" y="105"/>
                    <a:pt x="314" y="29"/>
                  </a:cubicBezTo>
                  <a:cubicBezTo>
                    <a:pt x="324" y="19"/>
                    <a:pt x="318" y="1"/>
                    <a:pt x="30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4099075" y="3089950"/>
              <a:ext cx="82550" cy="117675"/>
            </a:xfrm>
            <a:custGeom>
              <a:avLst/>
              <a:gdLst/>
              <a:ahLst/>
              <a:cxnLst/>
              <a:rect l="l" t="t" r="r" b="b"/>
              <a:pathLst>
                <a:path w="3302" h="4707" extrusionOk="0">
                  <a:moveTo>
                    <a:pt x="1482" y="1"/>
                  </a:moveTo>
                  <a:cubicBezTo>
                    <a:pt x="1093" y="302"/>
                    <a:pt x="729" y="641"/>
                    <a:pt x="478" y="1067"/>
                  </a:cubicBezTo>
                  <a:cubicBezTo>
                    <a:pt x="189" y="1582"/>
                    <a:pt x="1" y="2197"/>
                    <a:pt x="139" y="2774"/>
                  </a:cubicBezTo>
                  <a:cubicBezTo>
                    <a:pt x="315" y="3464"/>
                    <a:pt x="954" y="4054"/>
                    <a:pt x="1582" y="4368"/>
                  </a:cubicBezTo>
                  <a:cubicBezTo>
                    <a:pt x="2147" y="4656"/>
                    <a:pt x="2674" y="4694"/>
                    <a:pt x="3301" y="4706"/>
                  </a:cubicBezTo>
                  <a:cubicBezTo>
                    <a:pt x="2109" y="3565"/>
                    <a:pt x="1482" y="1243"/>
                    <a:pt x="1482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123875" y="3094525"/>
              <a:ext cx="51050" cy="112600"/>
            </a:xfrm>
            <a:custGeom>
              <a:avLst/>
              <a:gdLst/>
              <a:ahLst/>
              <a:cxnLst/>
              <a:rect l="l" t="t" r="r" b="b"/>
              <a:pathLst>
                <a:path w="2042" h="4504" extrusionOk="0">
                  <a:moveTo>
                    <a:pt x="244" y="1"/>
                  </a:moveTo>
                  <a:cubicBezTo>
                    <a:pt x="241" y="1"/>
                    <a:pt x="239" y="2"/>
                    <a:pt x="239" y="6"/>
                  </a:cubicBezTo>
                  <a:cubicBezTo>
                    <a:pt x="0" y="734"/>
                    <a:pt x="389" y="1687"/>
                    <a:pt x="640" y="2353"/>
                  </a:cubicBezTo>
                  <a:cubicBezTo>
                    <a:pt x="941" y="3168"/>
                    <a:pt x="1368" y="3921"/>
                    <a:pt x="2021" y="4498"/>
                  </a:cubicBezTo>
                  <a:cubicBezTo>
                    <a:pt x="2024" y="4502"/>
                    <a:pt x="2028" y="4504"/>
                    <a:pt x="2031" y="4504"/>
                  </a:cubicBezTo>
                  <a:cubicBezTo>
                    <a:pt x="2038" y="4504"/>
                    <a:pt x="2042" y="4495"/>
                    <a:pt x="2033" y="4486"/>
                  </a:cubicBezTo>
                  <a:cubicBezTo>
                    <a:pt x="1406" y="3846"/>
                    <a:pt x="979" y="3105"/>
                    <a:pt x="678" y="2265"/>
                  </a:cubicBezTo>
                  <a:cubicBezTo>
                    <a:pt x="427" y="1549"/>
                    <a:pt x="163" y="784"/>
                    <a:pt x="264" y="18"/>
                  </a:cubicBezTo>
                  <a:cubicBezTo>
                    <a:pt x="264" y="10"/>
                    <a:pt x="251" y="1"/>
                    <a:pt x="2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131400" y="3089500"/>
              <a:ext cx="50525" cy="118125"/>
            </a:xfrm>
            <a:custGeom>
              <a:avLst/>
              <a:gdLst/>
              <a:ahLst/>
              <a:cxnLst/>
              <a:rect l="l" t="t" r="r" b="b"/>
              <a:pathLst>
                <a:path w="2021" h="4725" extrusionOk="0">
                  <a:moveTo>
                    <a:pt x="181" y="1"/>
                  </a:moveTo>
                  <a:cubicBezTo>
                    <a:pt x="178" y="1"/>
                    <a:pt x="176" y="2"/>
                    <a:pt x="176" y="6"/>
                  </a:cubicBezTo>
                  <a:cubicBezTo>
                    <a:pt x="0" y="797"/>
                    <a:pt x="352" y="1826"/>
                    <a:pt x="628" y="2554"/>
                  </a:cubicBezTo>
                  <a:cubicBezTo>
                    <a:pt x="941" y="3357"/>
                    <a:pt x="1393" y="4110"/>
                    <a:pt x="1996" y="4724"/>
                  </a:cubicBezTo>
                  <a:cubicBezTo>
                    <a:pt x="2008" y="4724"/>
                    <a:pt x="2021" y="4712"/>
                    <a:pt x="2008" y="4699"/>
                  </a:cubicBezTo>
                  <a:cubicBezTo>
                    <a:pt x="929" y="3457"/>
                    <a:pt x="113" y="1688"/>
                    <a:pt x="201" y="19"/>
                  </a:cubicBezTo>
                  <a:cubicBezTo>
                    <a:pt x="201" y="10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158050" y="31993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9" y="0"/>
                  </a:moveTo>
                  <a:cubicBezTo>
                    <a:pt x="92" y="0"/>
                    <a:pt x="64" y="9"/>
                    <a:pt x="39" y="28"/>
                  </a:cubicBezTo>
                  <a:cubicBezTo>
                    <a:pt x="1" y="66"/>
                    <a:pt x="1" y="141"/>
                    <a:pt x="39" y="179"/>
                  </a:cubicBezTo>
                  <a:cubicBezTo>
                    <a:pt x="64" y="198"/>
                    <a:pt x="92" y="207"/>
                    <a:pt x="119" y="207"/>
                  </a:cubicBezTo>
                  <a:cubicBezTo>
                    <a:pt x="145" y="207"/>
                    <a:pt x="170" y="198"/>
                    <a:pt x="189" y="179"/>
                  </a:cubicBezTo>
                  <a:cubicBezTo>
                    <a:pt x="239" y="141"/>
                    <a:pt x="239" y="66"/>
                    <a:pt x="189" y="28"/>
                  </a:cubicBezTo>
                  <a:cubicBezTo>
                    <a:pt x="170" y="9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148025" y="31843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20" y="1"/>
                  </a:moveTo>
                  <a:cubicBezTo>
                    <a:pt x="95" y="1"/>
                    <a:pt x="69" y="10"/>
                    <a:pt x="51" y="29"/>
                  </a:cubicBezTo>
                  <a:cubicBezTo>
                    <a:pt x="0" y="67"/>
                    <a:pt x="0" y="142"/>
                    <a:pt x="51" y="180"/>
                  </a:cubicBezTo>
                  <a:cubicBezTo>
                    <a:pt x="69" y="198"/>
                    <a:pt x="95" y="208"/>
                    <a:pt x="120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2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137675" y="3163675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9" y="1"/>
                  </a:moveTo>
                  <a:cubicBezTo>
                    <a:pt x="82" y="1"/>
                    <a:pt x="57" y="13"/>
                    <a:pt x="38" y="38"/>
                  </a:cubicBezTo>
                  <a:cubicBezTo>
                    <a:pt x="0" y="76"/>
                    <a:pt x="0" y="139"/>
                    <a:pt x="38" y="176"/>
                  </a:cubicBezTo>
                  <a:cubicBezTo>
                    <a:pt x="57" y="201"/>
                    <a:pt x="82" y="214"/>
                    <a:pt x="109" y="214"/>
                  </a:cubicBezTo>
                  <a:cubicBezTo>
                    <a:pt x="135" y="214"/>
                    <a:pt x="163" y="201"/>
                    <a:pt x="189" y="176"/>
                  </a:cubicBezTo>
                  <a:cubicBezTo>
                    <a:pt x="226" y="139"/>
                    <a:pt x="226" y="76"/>
                    <a:pt x="189" y="38"/>
                  </a:cubicBezTo>
                  <a:cubicBezTo>
                    <a:pt x="163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129200" y="31432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123550" y="31216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21" y="0"/>
                  </a:moveTo>
                  <a:cubicBezTo>
                    <a:pt x="95" y="0"/>
                    <a:pt x="70" y="13"/>
                    <a:pt x="51" y="38"/>
                  </a:cubicBezTo>
                  <a:cubicBezTo>
                    <a:pt x="1" y="75"/>
                    <a:pt x="1" y="138"/>
                    <a:pt x="51" y="176"/>
                  </a:cubicBezTo>
                  <a:cubicBezTo>
                    <a:pt x="70" y="201"/>
                    <a:pt x="95" y="213"/>
                    <a:pt x="121" y="213"/>
                  </a:cubicBezTo>
                  <a:cubicBezTo>
                    <a:pt x="148" y="213"/>
                    <a:pt x="176" y="201"/>
                    <a:pt x="201" y="176"/>
                  </a:cubicBezTo>
                  <a:cubicBezTo>
                    <a:pt x="239" y="138"/>
                    <a:pt x="239" y="75"/>
                    <a:pt x="201" y="38"/>
                  </a:cubicBezTo>
                  <a:cubicBezTo>
                    <a:pt x="176" y="13"/>
                    <a:pt x="148" y="0"/>
                    <a:pt x="12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119800" y="31036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4" y="208"/>
                    <a:pt x="169" y="198"/>
                    <a:pt x="188" y="180"/>
                  </a:cubicBezTo>
                  <a:cubicBezTo>
                    <a:pt x="226" y="142"/>
                    <a:pt x="226" y="67"/>
                    <a:pt x="188" y="29"/>
                  </a:cubicBezTo>
                  <a:cubicBezTo>
                    <a:pt x="169" y="10"/>
                    <a:pt x="144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54600" y="3193875"/>
              <a:ext cx="2225" cy="2075"/>
            </a:xfrm>
            <a:custGeom>
              <a:avLst/>
              <a:gdLst/>
              <a:ahLst/>
              <a:cxnLst/>
              <a:rect l="l" t="t" r="r" b="b"/>
              <a:pathLst>
                <a:path w="89" h="83" extrusionOk="0">
                  <a:moveTo>
                    <a:pt x="45" y="0"/>
                  </a:moveTo>
                  <a:cubicBezTo>
                    <a:pt x="35" y="0"/>
                    <a:pt x="26" y="4"/>
                    <a:pt x="13" y="10"/>
                  </a:cubicBezTo>
                  <a:cubicBezTo>
                    <a:pt x="1" y="35"/>
                    <a:pt x="1" y="48"/>
                    <a:pt x="13" y="73"/>
                  </a:cubicBezTo>
                  <a:cubicBezTo>
                    <a:pt x="26" y="79"/>
                    <a:pt x="35" y="82"/>
                    <a:pt x="45" y="82"/>
                  </a:cubicBezTo>
                  <a:cubicBezTo>
                    <a:pt x="54" y="82"/>
                    <a:pt x="64" y="79"/>
                    <a:pt x="76" y="73"/>
                  </a:cubicBezTo>
                  <a:cubicBezTo>
                    <a:pt x="89" y="48"/>
                    <a:pt x="89" y="35"/>
                    <a:pt x="76" y="10"/>
                  </a:cubicBezTo>
                  <a:cubicBezTo>
                    <a:pt x="64" y="4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3325" y="3174425"/>
              <a:ext cx="2200" cy="2075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38" y="0"/>
                  </a:moveTo>
                  <a:cubicBezTo>
                    <a:pt x="28" y="0"/>
                    <a:pt x="19" y="4"/>
                    <a:pt x="13" y="10"/>
                  </a:cubicBezTo>
                  <a:cubicBezTo>
                    <a:pt x="0" y="35"/>
                    <a:pt x="0" y="60"/>
                    <a:pt x="13" y="73"/>
                  </a:cubicBezTo>
                  <a:cubicBezTo>
                    <a:pt x="19" y="79"/>
                    <a:pt x="28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88" y="60"/>
                    <a:pt x="88" y="35"/>
                    <a:pt x="63" y="10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127950" y="3133325"/>
              <a:ext cx="1900" cy="2075"/>
            </a:xfrm>
            <a:custGeom>
              <a:avLst/>
              <a:gdLst/>
              <a:ahLst/>
              <a:cxnLst/>
              <a:rect l="l" t="t" r="r" b="b"/>
              <a:pathLst>
                <a:path w="76" h="83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35"/>
                    <a:pt x="0" y="48"/>
                    <a:pt x="13" y="73"/>
                  </a:cubicBezTo>
                  <a:cubicBezTo>
                    <a:pt x="19" y="79"/>
                    <a:pt x="29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76" y="48"/>
                    <a:pt x="76" y="35"/>
                    <a:pt x="63" y="10"/>
                  </a:cubicBezTo>
                  <a:cubicBezTo>
                    <a:pt x="57" y="4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122925" y="3112925"/>
              <a:ext cx="1900" cy="1750"/>
            </a:xfrm>
            <a:custGeom>
              <a:avLst/>
              <a:gdLst/>
              <a:ahLst/>
              <a:cxnLst/>
              <a:rect l="l" t="t" r="r" b="b"/>
              <a:pathLst>
                <a:path w="76" h="70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23"/>
                    <a:pt x="0" y="48"/>
                    <a:pt x="13" y="60"/>
                  </a:cubicBezTo>
                  <a:cubicBezTo>
                    <a:pt x="19" y="67"/>
                    <a:pt x="29" y="70"/>
                    <a:pt x="38" y="70"/>
                  </a:cubicBezTo>
                  <a:cubicBezTo>
                    <a:pt x="48" y="70"/>
                    <a:pt x="57" y="67"/>
                    <a:pt x="63" y="60"/>
                  </a:cubicBezTo>
                  <a:cubicBezTo>
                    <a:pt x="76" y="48"/>
                    <a:pt x="76" y="23"/>
                    <a:pt x="63" y="10"/>
                  </a:cubicBezTo>
                  <a:cubicBezTo>
                    <a:pt x="57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135150" y="3154975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9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1" y="22"/>
                    <a:pt x="1" y="47"/>
                    <a:pt x="13" y="60"/>
                  </a:cubicBezTo>
                  <a:cubicBezTo>
                    <a:pt x="20" y="66"/>
                    <a:pt x="29" y="69"/>
                    <a:pt x="39" y="69"/>
                  </a:cubicBezTo>
                  <a:cubicBezTo>
                    <a:pt x="48" y="69"/>
                    <a:pt x="57" y="66"/>
                    <a:pt x="64" y="60"/>
                  </a:cubicBezTo>
                  <a:cubicBezTo>
                    <a:pt x="76" y="47"/>
                    <a:pt x="76" y="22"/>
                    <a:pt x="64" y="10"/>
                  </a:cubicBezTo>
                  <a:cubicBezTo>
                    <a:pt x="57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128250" y="3189400"/>
              <a:ext cx="7200" cy="3875"/>
            </a:xfrm>
            <a:custGeom>
              <a:avLst/>
              <a:gdLst/>
              <a:ahLst/>
              <a:cxnLst/>
              <a:rect l="l" t="t" r="r" b="b"/>
              <a:pathLst>
                <a:path w="288" h="155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76" y="88"/>
                    <a:pt x="177" y="126"/>
                    <a:pt x="264" y="151"/>
                  </a:cubicBezTo>
                  <a:cubicBezTo>
                    <a:pt x="267" y="154"/>
                    <a:pt x="269" y="155"/>
                    <a:pt x="271" y="155"/>
                  </a:cubicBezTo>
                  <a:cubicBezTo>
                    <a:pt x="281" y="155"/>
                    <a:pt x="287" y="136"/>
                    <a:pt x="277" y="126"/>
                  </a:cubicBezTo>
                  <a:cubicBezTo>
                    <a:pt x="189" y="88"/>
                    <a:pt x="114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134550" y="3183350"/>
              <a:ext cx="9100" cy="3575"/>
            </a:xfrm>
            <a:custGeom>
              <a:avLst/>
              <a:gdLst/>
              <a:ahLst/>
              <a:cxnLst/>
              <a:rect l="l" t="t" r="r" b="b"/>
              <a:pathLst>
                <a:path w="364" h="143" extrusionOk="0">
                  <a:moveTo>
                    <a:pt x="13" y="1"/>
                  </a:moveTo>
                  <a:cubicBezTo>
                    <a:pt x="0" y="1"/>
                    <a:pt x="2" y="19"/>
                    <a:pt x="12" y="29"/>
                  </a:cubicBezTo>
                  <a:cubicBezTo>
                    <a:pt x="113" y="92"/>
                    <a:pt x="226" y="117"/>
                    <a:pt x="339" y="142"/>
                  </a:cubicBezTo>
                  <a:cubicBezTo>
                    <a:pt x="364" y="142"/>
                    <a:pt x="364" y="117"/>
                    <a:pt x="351" y="117"/>
                  </a:cubicBezTo>
                  <a:cubicBezTo>
                    <a:pt x="238" y="80"/>
                    <a:pt x="138" y="29"/>
                    <a:pt x="25" y="4"/>
                  </a:cubicBezTo>
                  <a:cubicBezTo>
                    <a:pt x="20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123625" y="3181775"/>
              <a:ext cx="7800" cy="3575"/>
            </a:xfrm>
            <a:custGeom>
              <a:avLst/>
              <a:gdLst/>
              <a:ahLst/>
              <a:cxnLst/>
              <a:rect l="l" t="t" r="r" b="b"/>
              <a:pathLst>
                <a:path w="312" h="143" extrusionOk="0">
                  <a:moveTo>
                    <a:pt x="15" y="1"/>
                  </a:moveTo>
                  <a:cubicBezTo>
                    <a:pt x="6" y="1"/>
                    <a:pt x="0" y="17"/>
                    <a:pt x="10" y="17"/>
                  </a:cubicBezTo>
                  <a:cubicBezTo>
                    <a:pt x="85" y="80"/>
                    <a:pt x="186" y="117"/>
                    <a:pt x="286" y="143"/>
                  </a:cubicBezTo>
                  <a:cubicBezTo>
                    <a:pt x="299" y="143"/>
                    <a:pt x="311" y="117"/>
                    <a:pt x="286" y="105"/>
                  </a:cubicBezTo>
                  <a:cubicBezTo>
                    <a:pt x="198" y="80"/>
                    <a:pt x="111" y="42"/>
                    <a:pt x="23" y="4"/>
                  </a:cubicBezTo>
                  <a:cubicBezTo>
                    <a:pt x="20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127375" y="3170500"/>
              <a:ext cx="7450" cy="2675"/>
            </a:xfrm>
            <a:custGeom>
              <a:avLst/>
              <a:gdLst/>
              <a:ahLst/>
              <a:cxnLst/>
              <a:rect l="l" t="t" r="r" b="b"/>
              <a:pathLst>
                <a:path w="298" h="107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86" y="66"/>
                    <a:pt x="186" y="79"/>
                    <a:pt x="274" y="104"/>
                  </a:cubicBezTo>
                  <a:cubicBezTo>
                    <a:pt x="276" y="106"/>
                    <a:pt x="278" y="107"/>
                    <a:pt x="280" y="107"/>
                  </a:cubicBezTo>
                  <a:cubicBezTo>
                    <a:pt x="290" y="107"/>
                    <a:pt x="298" y="79"/>
                    <a:pt x="287" y="79"/>
                  </a:cubicBezTo>
                  <a:cubicBezTo>
                    <a:pt x="199" y="54"/>
                    <a:pt x="111" y="16"/>
                    <a:pt x="23" y="4"/>
                  </a:cubicBezTo>
                  <a:cubicBezTo>
                    <a:pt x="21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125800" y="3175525"/>
              <a:ext cx="6875" cy="2300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17" y="0"/>
                  </a:moveTo>
                  <a:cubicBezTo>
                    <a:pt x="7" y="0"/>
                    <a:pt x="1" y="18"/>
                    <a:pt x="11" y="29"/>
                  </a:cubicBezTo>
                  <a:cubicBezTo>
                    <a:pt x="86" y="79"/>
                    <a:pt x="174" y="91"/>
                    <a:pt x="262" y="91"/>
                  </a:cubicBezTo>
                  <a:cubicBezTo>
                    <a:pt x="275" y="91"/>
                    <a:pt x="275" y="54"/>
                    <a:pt x="262" y="54"/>
                  </a:cubicBezTo>
                  <a:cubicBezTo>
                    <a:pt x="174" y="54"/>
                    <a:pt x="99" y="29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117650" y="3174875"/>
              <a:ext cx="6550" cy="2950"/>
            </a:xfrm>
            <a:custGeom>
              <a:avLst/>
              <a:gdLst/>
              <a:ahLst/>
              <a:cxnLst/>
              <a:rect l="l" t="t" r="r" b="b"/>
              <a:pathLst>
                <a:path w="262" h="118" extrusionOk="0">
                  <a:moveTo>
                    <a:pt x="16" y="1"/>
                  </a:moveTo>
                  <a:cubicBezTo>
                    <a:pt x="7" y="1"/>
                    <a:pt x="1" y="19"/>
                    <a:pt x="11" y="30"/>
                  </a:cubicBezTo>
                  <a:cubicBezTo>
                    <a:pt x="86" y="67"/>
                    <a:pt x="161" y="92"/>
                    <a:pt x="237" y="117"/>
                  </a:cubicBezTo>
                  <a:cubicBezTo>
                    <a:pt x="262" y="117"/>
                    <a:pt x="262" y="92"/>
                    <a:pt x="249" y="92"/>
                  </a:cubicBezTo>
                  <a:cubicBezTo>
                    <a:pt x="174" y="67"/>
                    <a:pt x="99" y="30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116325" y="3168375"/>
              <a:ext cx="8175" cy="3525"/>
            </a:xfrm>
            <a:custGeom>
              <a:avLst/>
              <a:gdLst/>
              <a:ahLst/>
              <a:cxnLst/>
              <a:rect l="l" t="t" r="r" b="b"/>
              <a:pathLst>
                <a:path w="327" h="141" extrusionOk="0">
                  <a:moveTo>
                    <a:pt x="39" y="1"/>
                  </a:moveTo>
                  <a:cubicBezTo>
                    <a:pt x="14" y="1"/>
                    <a:pt x="1" y="26"/>
                    <a:pt x="26" y="39"/>
                  </a:cubicBezTo>
                  <a:cubicBezTo>
                    <a:pt x="101" y="89"/>
                    <a:pt x="202" y="114"/>
                    <a:pt x="290" y="139"/>
                  </a:cubicBezTo>
                  <a:cubicBezTo>
                    <a:pt x="294" y="140"/>
                    <a:pt x="297" y="141"/>
                    <a:pt x="301" y="141"/>
                  </a:cubicBezTo>
                  <a:cubicBezTo>
                    <a:pt x="327" y="141"/>
                    <a:pt x="324" y="101"/>
                    <a:pt x="302" y="101"/>
                  </a:cubicBezTo>
                  <a:cubicBezTo>
                    <a:pt x="214" y="76"/>
                    <a:pt x="126" y="26"/>
                    <a:pt x="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125425" y="3159925"/>
              <a:ext cx="7575" cy="1200"/>
            </a:xfrm>
            <a:custGeom>
              <a:avLst/>
              <a:gdLst/>
              <a:ahLst/>
              <a:cxnLst/>
              <a:rect l="l" t="t" r="r" b="b"/>
              <a:pathLst>
                <a:path w="303" h="48" extrusionOk="0">
                  <a:moveTo>
                    <a:pt x="290" y="0"/>
                  </a:moveTo>
                  <a:cubicBezTo>
                    <a:pt x="202" y="0"/>
                    <a:pt x="101" y="0"/>
                    <a:pt x="13" y="13"/>
                  </a:cubicBezTo>
                  <a:cubicBezTo>
                    <a:pt x="1" y="13"/>
                    <a:pt x="1" y="38"/>
                    <a:pt x="13" y="38"/>
                  </a:cubicBezTo>
                  <a:cubicBezTo>
                    <a:pt x="57" y="44"/>
                    <a:pt x="104" y="47"/>
                    <a:pt x="151" y="47"/>
                  </a:cubicBezTo>
                  <a:cubicBezTo>
                    <a:pt x="199" y="47"/>
                    <a:pt x="246" y="44"/>
                    <a:pt x="290" y="38"/>
                  </a:cubicBezTo>
                  <a:cubicBezTo>
                    <a:pt x="302" y="38"/>
                    <a:pt x="302" y="0"/>
                    <a:pt x="29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4126375" y="3165550"/>
              <a:ext cx="5675" cy="1300"/>
            </a:xfrm>
            <a:custGeom>
              <a:avLst/>
              <a:gdLst/>
              <a:ahLst/>
              <a:cxnLst/>
              <a:rect l="l" t="t" r="r" b="b"/>
              <a:pathLst>
                <a:path w="227" h="52" extrusionOk="0">
                  <a:moveTo>
                    <a:pt x="26" y="1"/>
                  </a:moveTo>
                  <a:cubicBezTo>
                    <a:pt x="13" y="1"/>
                    <a:pt x="1" y="26"/>
                    <a:pt x="26" y="26"/>
                  </a:cubicBezTo>
                  <a:cubicBezTo>
                    <a:pt x="76" y="39"/>
                    <a:pt x="139" y="39"/>
                    <a:pt x="201" y="51"/>
                  </a:cubicBezTo>
                  <a:cubicBezTo>
                    <a:pt x="226" y="51"/>
                    <a:pt x="226" y="13"/>
                    <a:pt x="201" y="13"/>
                  </a:cubicBezTo>
                  <a:cubicBezTo>
                    <a:pt x="139" y="1"/>
                    <a:pt x="8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4139550" y="3189400"/>
              <a:ext cx="7775" cy="3850"/>
            </a:xfrm>
            <a:custGeom>
              <a:avLst/>
              <a:gdLst/>
              <a:ahLst/>
              <a:cxnLst/>
              <a:rect l="l" t="t" r="r" b="b"/>
              <a:pathLst>
                <a:path w="311" h="154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88" y="88"/>
                    <a:pt x="189" y="126"/>
                    <a:pt x="277" y="151"/>
                  </a:cubicBezTo>
                  <a:cubicBezTo>
                    <a:pt x="280" y="153"/>
                    <a:pt x="284" y="154"/>
                    <a:pt x="287" y="154"/>
                  </a:cubicBezTo>
                  <a:cubicBezTo>
                    <a:pt x="305" y="154"/>
                    <a:pt x="311" y="126"/>
                    <a:pt x="289" y="126"/>
                  </a:cubicBezTo>
                  <a:cubicBezTo>
                    <a:pt x="201" y="88"/>
                    <a:pt x="114" y="38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4114850" y="3178600"/>
              <a:ext cx="6475" cy="5275"/>
            </a:xfrm>
            <a:custGeom>
              <a:avLst/>
              <a:gdLst/>
              <a:ahLst/>
              <a:cxnLst/>
              <a:rect l="l" t="t" r="r" b="b"/>
              <a:pathLst>
                <a:path w="259" h="211" extrusionOk="0">
                  <a:moveTo>
                    <a:pt x="12" y="1"/>
                  </a:moveTo>
                  <a:cubicBezTo>
                    <a:pt x="5" y="1"/>
                    <a:pt x="1" y="10"/>
                    <a:pt x="10" y="19"/>
                  </a:cubicBezTo>
                  <a:cubicBezTo>
                    <a:pt x="60" y="94"/>
                    <a:pt x="148" y="157"/>
                    <a:pt x="223" y="207"/>
                  </a:cubicBezTo>
                  <a:cubicBezTo>
                    <a:pt x="228" y="209"/>
                    <a:pt x="232" y="210"/>
                    <a:pt x="236" y="210"/>
                  </a:cubicBezTo>
                  <a:cubicBezTo>
                    <a:pt x="252" y="210"/>
                    <a:pt x="258" y="192"/>
                    <a:pt x="248" y="182"/>
                  </a:cubicBezTo>
                  <a:cubicBezTo>
                    <a:pt x="173" y="119"/>
                    <a:pt x="110" y="56"/>
                    <a:pt x="22" y="6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4116650" y="3162050"/>
              <a:ext cx="6200" cy="1375"/>
            </a:xfrm>
            <a:custGeom>
              <a:avLst/>
              <a:gdLst/>
              <a:ahLst/>
              <a:cxnLst/>
              <a:rect l="l" t="t" r="r" b="b"/>
              <a:pathLst>
                <a:path w="248" h="55" extrusionOk="0">
                  <a:moveTo>
                    <a:pt x="224" y="0"/>
                  </a:moveTo>
                  <a:cubicBezTo>
                    <a:pt x="221" y="0"/>
                    <a:pt x="217" y="1"/>
                    <a:pt x="214" y="3"/>
                  </a:cubicBezTo>
                  <a:cubicBezTo>
                    <a:pt x="193" y="7"/>
                    <a:pt x="172" y="8"/>
                    <a:pt x="151" y="8"/>
                  </a:cubicBezTo>
                  <a:cubicBezTo>
                    <a:pt x="109" y="8"/>
                    <a:pt x="67" y="3"/>
                    <a:pt x="26" y="3"/>
                  </a:cubicBezTo>
                  <a:cubicBezTo>
                    <a:pt x="1" y="3"/>
                    <a:pt x="1" y="41"/>
                    <a:pt x="13" y="41"/>
                  </a:cubicBezTo>
                  <a:cubicBezTo>
                    <a:pt x="42" y="50"/>
                    <a:pt x="69" y="54"/>
                    <a:pt x="95" y="54"/>
                  </a:cubicBezTo>
                  <a:cubicBezTo>
                    <a:pt x="138" y="54"/>
                    <a:pt x="180" y="44"/>
                    <a:pt x="226" y="28"/>
                  </a:cubicBezTo>
                  <a:cubicBezTo>
                    <a:pt x="248" y="28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4121675" y="3148300"/>
              <a:ext cx="6925" cy="2850"/>
            </a:xfrm>
            <a:custGeom>
              <a:avLst/>
              <a:gdLst/>
              <a:ahLst/>
              <a:cxnLst/>
              <a:rect l="l" t="t" r="r" b="b"/>
              <a:pathLst>
                <a:path w="277" h="114" extrusionOk="0">
                  <a:moveTo>
                    <a:pt x="264" y="1"/>
                  </a:moveTo>
                  <a:cubicBezTo>
                    <a:pt x="176" y="13"/>
                    <a:pt x="76" y="26"/>
                    <a:pt x="13" y="76"/>
                  </a:cubicBezTo>
                  <a:cubicBezTo>
                    <a:pt x="0" y="89"/>
                    <a:pt x="0" y="114"/>
                    <a:pt x="25" y="114"/>
                  </a:cubicBezTo>
                  <a:cubicBezTo>
                    <a:pt x="101" y="89"/>
                    <a:pt x="189" y="51"/>
                    <a:pt x="264" y="26"/>
                  </a:cubicBezTo>
                  <a:cubicBezTo>
                    <a:pt x="276" y="26"/>
                    <a:pt x="276" y="1"/>
                    <a:pt x="2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23550" y="3153900"/>
              <a:ext cx="5275" cy="1950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86" y="0"/>
                  </a:moveTo>
                  <a:cubicBezTo>
                    <a:pt x="183" y="0"/>
                    <a:pt x="180" y="1"/>
                    <a:pt x="176" y="3"/>
                  </a:cubicBezTo>
                  <a:cubicBezTo>
                    <a:pt x="126" y="15"/>
                    <a:pt x="76" y="28"/>
                    <a:pt x="26" y="40"/>
                  </a:cubicBezTo>
                  <a:cubicBezTo>
                    <a:pt x="1" y="40"/>
                    <a:pt x="13" y="78"/>
                    <a:pt x="26" y="78"/>
                  </a:cubicBezTo>
                  <a:cubicBezTo>
                    <a:pt x="88" y="78"/>
                    <a:pt x="139" y="53"/>
                    <a:pt x="189" y="40"/>
                  </a:cubicBezTo>
                  <a:cubicBezTo>
                    <a:pt x="210" y="29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116025" y="3155200"/>
              <a:ext cx="5350" cy="2550"/>
            </a:xfrm>
            <a:custGeom>
              <a:avLst/>
              <a:gdLst/>
              <a:ahLst/>
              <a:cxnLst/>
              <a:rect l="l" t="t" r="r" b="b"/>
              <a:pathLst>
                <a:path w="214" h="102" extrusionOk="0">
                  <a:moveTo>
                    <a:pt x="176" y="1"/>
                  </a:moveTo>
                  <a:cubicBezTo>
                    <a:pt x="126" y="26"/>
                    <a:pt x="63" y="38"/>
                    <a:pt x="13" y="76"/>
                  </a:cubicBezTo>
                  <a:cubicBezTo>
                    <a:pt x="0" y="76"/>
                    <a:pt x="0" y="101"/>
                    <a:pt x="13" y="101"/>
                  </a:cubicBezTo>
                  <a:cubicBezTo>
                    <a:pt x="76" y="89"/>
                    <a:pt x="138" y="64"/>
                    <a:pt x="189" y="38"/>
                  </a:cubicBezTo>
                  <a:cubicBezTo>
                    <a:pt x="214" y="26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4113200" y="3147250"/>
              <a:ext cx="4950" cy="4525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175" y="0"/>
                  </a:moveTo>
                  <a:cubicBezTo>
                    <a:pt x="171" y="0"/>
                    <a:pt x="167" y="2"/>
                    <a:pt x="164" y="5"/>
                  </a:cubicBezTo>
                  <a:cubicBezTo>
                    <a:pt x="113" y="55"/>
                    <a:pt x="51" y="93"/>
                    <a:pt x="0" y="156"/>
                  </a:cubicBezTo>
                  <a:cubicBezTo>
                    <a:pt x="0" y="168"/>
                    <a:pt x="13" y="181"/>
                    <a:pt x="26" y="181"/>
                  </a:cubicBezTo>
                  <a:cubicBezTo>
                    <a:pt x="88" y="143"/>
                    <a:pt x="139" y="80"/>
                    <a:pt x="189" y="30"/>
                  </a:cubicBezTo>
                  <a:cubicBezTo>
                    <a:pt x="198" y="12"/>
                    <a:pt x="187" y="0"/>
                    <a:pt x="1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4121675" y="3142975"/>
              <a:ext cx="4400" cy="3150"/>
            </a:xfrm>
            <a:custGeom>
              <a:avLst/>
              <a:gdLst/>
              <a:ahLst/>
              <a:cxnLst/>
              <a:rect l="l" t="t" r="r" b="b"/>
              <a:pathLst>
                <a:path w="176" h="126" extrusionOk="0">
                  <a:moveTo>
                    <a:pt x="151" y="0"/>
                  </a:moveTo>
                  <a:cubicBezTo>
                    <a:pt x="101" y="38"/>
                    <a:pt x="63" y="63"/>
                    <a:pt x="13" y="101"/>
                  </a:cubicBezTo>
                  <a:cubicBezTo>
                    <a:pt x="0" y="113"/>
                    <a:pt x="25" y="126"/>
                    <a:pt x="38" y="126"/>
                  </a:cubicBezTo>
                  <a:cubicBezTo>
                    <a:pt x="88" y="101"/>
                    <a:pt x="126" y="63"/>
                    <a:pt x="176" y="26"/>
                  </a:cubicBezTo>
                  <a:cubicBezTo>
                    <a:pt x="176" y="1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117275" y="3134050"/>
              <a:ext cx="5575" cy="4675"/>
            </a:xfrm>
            <a:custGeom>
              <a:avLst/>
              <a:gdLst/>
              <a:ahLst/>
              <a:cxnLst/>
              <a:rect l="l" t="t" r="r" b="b"/>
              <a:pathLst>
                <a:path w="223" h="187" extrusionOk="0">
                  <a:moveTo>
                    <a:pt x="202" y="1"/>
                  </a:moveTo>
                  <a:cubicBezTo>
                    <a:pt x="197" y="1"/>
                    <a:pt x="193" y="2"/>
                    <a:pt x="189" y="6"/>
                  </a:cubicBezTo>
                  <a:cubicBezTo>
                    <a:pt x="126" y="56"/>
                    <a:pt x="63" y="106"/>
                    <a:pt x="1" y="169"/>
                  </a:cubicBezTo>
                  <a:cubicBezTo>
                    <a:pt x="1" y="178"/>
                    <a:pt x="1" y="187"/>
                    <a:pt x="5" y="187"/>
                  </a:cubicBezTo>
                  <a:cubicBezTo>
                    <a:pt x="7" y="187"/>
                    <a:pt x="9" y="185"/>
                    <a:pt x="13" y="182"/>
                  </a:cubicBezTo>
                  <a:cubicBezTo>
                    <a:pt x="88" y="144"/>
                    <a:pt x="151" y="81"/>
                    <a:pt x="214" y="19"/>
                  </a:cubicBezTo>
                  <a:cubicBezTo>
                    <a:pt x="223" y="10"/>
                    <a:pt x="213" y="1"/>
                    <a:pt x="20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112875" y="3141625"/>
              <a:ext cx="5625" cy="5450"/>
            </a:xfrm>
            <a:custGeom>
              <a:avLst/>
              <a:gdLst/>
              <a:ahLst/>
              <a:cxnLst/>
              <a:rect l="l" t="t" r="r" b="b"/>
              <a:pathLst>
                <a:path w="225" h="218" extrusionOk="0">
                  <a:moveTo>
                    <a:pt x="209" y="1"/>
                  </a:moveTo>
                  <a:cubicBezTo>
                    <a:pt x="207" y="1"/>
                    <a:pt x="204" y="2"/>
                    <a:pt x="202" y="4"/>
                  </a:cubicBezTo>
                  <a:cubicBezTo>
                    <a:pt x="126" y="67"/>
                    <a:pt x="64" y="130"/>
                    <a:pt x="1" y="192"/>
                  </a:cubicBezTo>
                  <a:cubicBezTo>
                    <a:pt x="1" y="205"/>
                    <a:pt x="13" y="218"/>
                    <a:pt x="26" y="218"/>
                  </a:cubicBezTo>
                  <a:cubicBezTo>
                    <a:pt x="101" y="167"/>
                    <a:pt x="152" y="92"/>
                    <a:pt x="214" y="29"/>
                  </a:cubicBezTo>
                  <a:cubicBezTo>
                    <a:pt x="224" y="19"/>
                    <a:pt x="218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4106300" y="3138000"/>
              <a:ext cx="3375" cy="7000"/>
            </a:xfrm>
            <a:custGeom>
              <a:avLst/>
              <a:gdLst/>
              <a:ahLst/>
              <a:cxnLst/>
              <a:rect l="l" t="t" r="r" b="b"/>
              <a:pathLst>
                <a:path w="135" h="280" extrusionOk="0">
                  <a:moveTo>
                    <a:pt x="105" y="0"/>
                  </a:moveTo>
                  <a:cubicBezTo>
                    <a:pt x="98" y="0"/>
                    <a:pt x="92" y="3"/>
                    <a:pt x="88" y="11"/>
                  </a:cubicBezTo>
                  <a:cubicBezTo>
                    <a:pt x="51" y="86"/>
                    <a:pt x="13" y="174"/>
                    <a:pt x="0" y="262"/>
                  </a:cubicBezTo>
                  <a:cubicBezTo>
                    <a:pt x="0" y="271"/>
                    <a:pt x="7" y="280"/>
                    <a:pt x="10" y="280"/>
                  </a:cubicBezTo>
                  <a:cubicBezTo>
                    <a:pt x="12" y="280"/>
                    <a:pt x="13" y="278"/>
                    <a:pt x="13" y="275"/>
                  </a:cubicBezTo>
                  <a:cubicBezTo>
                    <a:pt x="63" y="199"/>
                    <a:pt x="88" y="112"/>
                    <a:pt x="126" y="24"/>
                  </a:cubicBezTo>
                  <a:cubicBezTo>
                    <a:pt x="135" y="15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4113600" y="3131250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159" y="0"/>
                  </a:moveTo>
                  <a:cubicBezTo>
                    <a:pt x="155" y="0"/>
                    <a:pt x="151" y="2"/>
                    <a:pt x="148" y="5"/>
                  </a:cubicBezTo>
                  <a:cubicBezTo>
                    <a:pt x="97" y="43"/>
                    <a:pt x="47" y="93"/>
                    <a:pt x="10" y="156"/>
                  </a:cubicBezTo>
                  <a:cubicBezTo>
                    <a:pt x="1" y="165"/>
                    <a:pt x="11" y="173"/>
                    <a:pt x="22" y="173"/>
                  </a:cubicBezTo>
                  <a:cubicBezTo>
                    <a:pt x="26" y="173"/>
                    <a:pt x="31" y="172"/>
                    <a:pt x="35" y="168"/>
                  </a:cubicBezTo>
                  <a:cubicBezTo>
                    <a:pt x="85" y="131"/>
                    <a:pt x="123" y="80"/>
                    <a:pt x="173" y="30"/>
                  </a:cubicBezTo>
                  <a:cubicBezTo>
                    <a:pt x="182" y="12"/>
                    <a:pt x="171" y="0"/>
                    <a:pt x="1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4108800" y="3122275"/>
              <a:ext cx="4750" cy="6425"/>
            </a:xfrm>
            <a:custGeom>
              <a:avLst/>
              <a:gdLst/>
              <a:ahLst/>
              <a:cxnLst/>
              <a:rect l="l" t="t" r="r" b="b"/>
              <a:pathLst>
                <a:path w="190" h="257" extrusionOk="0">
                  <a:moveTo>
                    <a:pt x="164" y="0"/>
                  </a:moveTo>
                  <a:cubicBezTo>
                    <a:pt x="89" y="63"/>
                    <a:pt x="26" y="138"/>
                    <a:pt x="1" y="239"/>
                  </a:cubicBezTo>
                  <a:cubicBezTo>
                    <a:pt x="1" y="248"/>
                    <a:pt x="13" y="256"/>
                    <a:pt x="21" y="256"/>
                  </a:cubicBezTo>
                  <a:cubicBezTo>
                    <a:pt x="24" y="256"/>
                    <a:pt x="26" y="255"/>
                    <a:pt x="26" y="251"/>
                  </a:cubicBezTo>
                  <a:cubicBezTo>
                    <a:pt x="76" y="163"/>
                    <a:pt x="114" y="88"/>
                    <a:pt x="189" y="25"/>
                  </a:cubicBezTo>
                  <a:cubicBezTo>
                    <a:pt x="189" y="13"/>
                    <a:pt x="176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103150" y="3134375"/>
              <a:ext cx="3700" cy="7800"/>
            </a:xfrm>
            <a:custGeom>
              <a:avLst/>
              <a:gdLst/>
              <a:ahLst/>
              <a:cxnLst/>
              <a:rect l="l" t="t" r="r" b="b"/>
              <a:pathLst>
                <a:path w="148" h="312" extrusionOk="0">
                  <a:moveTo>
                    <a:pt x="117" y="0"/>
                  </a:moveTo>
                  <a:cubicBezTo>
                    <a:pt x="111" y="0"/>
                    <a:pt x="105" y="2"/>
                    <a:pt x="101" y="6"/>
                  </a:cubicBezTo>
                  <a:cubicBezTo>
                    <a:pt x="64" y="106"/>
                    <a:pt x="26" y="194"/>
                    <a:pt x="1" y="294"/>
                  </a:cubicBezTo>
                  <a:cubicBezTo>
                    <a:pt x="1" y="303"/>
                    <a:pt x="13" y="312"/>
                    <a:pt x="21" y="312"/>
                  </a:cubicBezTo>
                  <a:cubicBezTo>
                    <a:pt x="24" y="312"/>
                    <a:pt x="26" y="310"/>
                    <a:pt x="26" y="307"/>
                  </a:cubicBezTo>
                  <a:cubicBezTo>
                    <a:pt x="76" y="219"/>
                    <a:pt x="101" y="119"/>
                    <a:pt x="139" y="18"/>
                  </a:cubicBezTo>
                  <a:cubicBezTo>
                    <a:pt x="148" y="9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4111625" y="3168700"/>
              <a:ext cx="5000" cy="2900"/>
            </a:xfrm>
            <a:custGeom>
              <a:avLst/>
              <a:gdLst/>
              <a:ahLst/>
              <a:cxnLst/>
              <a:rect l="l" t="t" r="r" b="b"/>
              <a:pathLst>
                <a:path w="200" h="116" extrusionOk="0">
                  <a:moveTo>
                    <a:pt x="26" y="0"/>
                  </a:moveTo>
                  <a:cubicBezTo>
                    <a:pt x="13" y="0"/>
                    <a:pt x="1" y="13"/>
                    <a:pt x="13" y="26"/>
                  </a:cubicBezTo>
                  <a:cubicBezTo>
                    <a:pt x="63" y="63"/>
                    <a:pt x="114" y="88"/>
                    <a:pt x="176" y="113"/>
                  </a:cubicBezTo>
                  <a:cubicBezTo>
                    <a:pt x="178" y="115"/>
                    <a:pt x="180" y="116"/>
                    <a:pt x="182" y="116"/>
                  </a:cubicBezTo>
                  <a:cubicBezTo>
                    <a:pt x="192" y="116"/>
                    <a:pt x="200" y="88"/>
                    <a:pt x="189" y="88"/>
                  </a:cubicBezTo>
                  <a:cubicBezTo>
                    <a:pt x="139" y="63"/>
                    <a:pt x="76" y="26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4109525" y="3171700"/>
              <a:ext cx="6150" cy="5275"/>
            </a:xfrm>
            <a:custGeom>
              <a:avLst/>
              <a:gdLst/>
              <a:ahLst/>
              <a:cxnLst/>
              <a:rect l="l" t="t" r="r" b="b"/>
              <a:pathLst>
                <a:path w="246" h="211" extrusionOk="0">
                  <a:moveTo>
                    <a:pt x="22" y="1"/>
                  </a:moveTo>
                  <a:cubicBezTo>
                    <a:pt x="11" y="1"/>
                    <a:pt x="1" y="10"/>
                    <a:pt x="9" y="18"/>
                  </a:cubicBezTo>
                  <a:cubicBezTo>
                    <a:pt x="60" y="106"/>
                    <a:pt x="135" y="157"/>
                    <a:pt x="223" y="207"/>
                  </a:cubicBezTo>
                  <a:cubicBezTo>
                    <a:pt x="225" y="209"/>
                    <a:pt x="228" y="210"/>
                    <a:pt x="230" y="210"/>
                  </a:cubicBezTo>
                  <a:cubicBezTo>
                    <a:pt x="239" y="210"/>
                    <a:pt x="245" y="192"/>
                    <a:pt x="235" y="182"/>
                  </a:cubicBezTo>
                  <a:cubicBezTo>
                    <a:pt x="147" y="131"/>
                    <a:pt x="97" y="69"/>
                    <a:pt x="35" y="6"/>
                  </a:cubicBezTo>
                  <a:cubicBezTo>
                    <a:pt x="31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4111000" y="3158350"/>
              <a:ext cx="7550" cy="2525"/>
            </a:xfrm>
            <a:custGeom>
              <a:avLst/>
              <a:gdLst/>
              <a:ahLst/>
              <a:cxnLst/>
              <a:rect l="l" t="t" r="r" b="b"/>
              <a:pathLst>
                <a:path w="302" h="101" extrusionOk="0">
                  <a:moveTo>
                    <a:pt x="277" y="0"/>
                  </a:moveTo>
                  <a:cubicBezTo>
                    <a:pt x="189" y="25"/>
                    <a:pt x="101" y="51"/>
                    <a:pt x="13" y="76"/>
                  </a:cubicBezTo>
                  <a:cubicBezTo>
                    <a:pt x="1" y="76"/>
                    <a:pt x="1" y="101"/>
                    <a:pt x="13" y="101"/>
                  </a:cubicBezTo>
                  <a:cubicBezTo>
                    <a:pt x="114" y="101"/>
                    <a:pt x="201" y="76"/>
                    <a:pt x="289" y="25"/>
                  </a:cubicBezTo>
                  <a:cubicBezTo>
                    <a:pt x="302" y="25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4110700" y="3151675"/>
              <a:ext cx="7100" cy="4825"/>
            </a:xfrm>
            <a:custGeom>
              <a:avLst/>
              <a:gdLst/>
              <a:ahLst/>
              <a:cxnLst/>
              <a:rect l="l" t="t" r="r" b="b"/>
              <a:pathLst>
                <a:path w="284" h="193" extrusionOk="0">
                  <a:moveTo>
                    <a:pt x="259" y="0"/>
                  </a:moveTo>
                  <a:cubicBezTo>
                    <a:pt x="256" y="0"/>
                    <a:pt x="253" y="1"/>
                    <a:pt x="251" y="4"/>
                  </a:cubicBezTo>
                  <a:cubicBezTo>
                    <a:pt x="163" y="54"/>
                    <a:pt x="75" y="104"/>
                    <a:pt x="0" y="167"/>
                  </a:cubicBezTo>
                  <a:cubicBezTo>
                    <a:pt x="0" y="179"/>
                    <a:pt x="13" y="192"/>
                    <a:pt x="13" y="192"/>
                  </a:cubicBezTo>
                  <a:cubicBezTo>
                    <a:pt x="113" y="142"/>
                    <a:pt x="188" y="79"/>
                    <a:pt x="264" y="29"/>
                  </a:cubicBezTo>
                  <a:cubicBezTo>
                    <a:pt x="284" y="19"/>
                    <a:pt x="271" y="0"/>
                    <a:pt x="2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4105675" y="3143200"/>
              <a:ext cx="5925" cy="9550"/>
            </a:xfrm>
            <a:custGeom>
              <a:avLst/>
              <a:gdLst/>
              <a:ahLst/>
              <a:cxnLst/>
              <a:rect l="l" t="t" r="r" b="b"/>
              <a:pathLst>
                <a:path w="237" h="382" extrusionOk="0">
                  <a:moveTo>
                    <a:pt x="209" y="1"/>
                  </a:moveTo>
                  <a:cubicBezTo>
                    <a:pt x="206" y="1"/>
                    <a:pt x="203" y="2"/>
                    <a:pt x="201" y="4"/>
                  </a:cubicBezTo>
                  <a:cubicBezTo>
                    <a:pt x="126" y="117"/>
                    <a:pt x="38" y="230"/>
                    <a:pt x="0" y="355"/>
                  </a:cubicBezTo>
                  <a:cubicBezTo>
                    <a:pt x="0" y="371"/>
                    <a:pt x="10" y="382"/>
                    <a:pt x="20" y="382"/>
                  </a:cubicBezTo>
                  <a:cubicBezTo>
                    <a:pt x="27" y="382"/>
                    <a:pt x="33" y="377"/>
                    <a:pt x="38" y="368"/>
                  </a:cubicBezTo>
                  <a:cubicBezTo>
                    <a:pt x="101" y="255"/>
                    <a:pt x="151" y="142"/>
                    <a:pt x="226" y="29"/>
                  </a:cubicBezTo>
                  <a:cubicBezTo>
                    <a:pt x="236" y="19"/>
                    <a:pt x="222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983325" y="3141625"/>
              <a:ext cx="27300" cy="21775"/>
            </a:xfrm>
            <a:custGeom>
              <a:avLst/>
              <a:gdLst/>
              <a:ahLst/>
              <a:cxnLst/>
              <a:rect l="l" t="t" r="r" b="b"/>
              <a:pathLst>
                <a:path w="1092" h="871" extrusionOk="0">
                  <a:moveTo>
                    <a:pt x="931" y="1"/>
                  </a:moveTo>
                  <a:cubicBezTo>
                    <a:pt x="922" y="1"/>
                    <a:pt x="913" y="2"/>
                    <a:pt x="904" y="4"/>
                  </a:cubicBezTo>
                  <a:cubicBezTo>
                    <a:pt x="854" y="4"/>
                    <a:pt x="803" y="29"/>
                    <a:pt x="753" y="42"/>
                  </a:cubicBezTo>
                  <a:cubicBezTo>
                    <a:pt x="477" y="167"/>
                    <a:pt x="226" y="343"/>
                    <a:pt x="0" y="531"/>
                  </a:cubicBezTo>
                  <a:lnTo>
                    <a:pt x="452" y="870"/>
                  </a:lnTo>
                  <a:cubicBezTo>
                    <a:pt x="728" y="732"/>
                    <a:pt x="967" y="519"/>
                    <a:pt x="1054" y="230"/>
                  </a:cubicBezTo>
                  <a:cubicBezTo>
                    <a:pt x="1079" y="180"/>
                    <a:pt x="1092" y="105"/>
                    <a:pt x="1054" y="54"/>
                  </a:cubicBezTo>
                  <a:cubicBezTo>
                    <a:pt x="1023" y="23"/>
                    <a:pt x="975" y="1"/>
                    <a:pt x="93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984250" y="3147750"/>
              <a:ext cx="20425" cy="13450"/>
            </a:xfrm>
            <a:custGeom>
              <a:avLst/>
              <a:gdLst/>
              <a:ahLst/>
              <a:cxnLst/>
              <a:rect l="l" t="t" r="r" b="b"/>
              <a:pathLst>
                <a:path w="817" h="538" extrusionOk="0">
                  <a:moveTo>
                    <a:pt x="686" y="1"/>
                  </a:moveTo>
                  <a:cubicBezTo>
                    <a:pt x="669" y="1"/>
                    <a:pt x="653" y="4"/>
                    <a:pt x="641" y="10"/>
                  </a:cubicBezTo>
                  <a:cubicBezTo>
                    <a:pt x="315" y="136"/>
                    <a:pt x="189" y="336"/>
                    <a:pt x="1" y="537"/>
                  </a:cubicBezTo>
                  <a:cubicBezTo>
                    <a:pt x="1" y="537"/>
                    <a:pt x="540" y="374"/>
                    <a:pt x="741" y="198"/>
                  </a:cubicBezTo>
                  <a:cubicBezTo>
                    <a:pt x="779" y="161"/>
                    <a:pt x="817" y="123"/>
                    <a:pt x="804" y="73"/>
                  </a:cubicBezTo>
                  <a:cubicBezTo>
                    <a:pt x="804" y="35"/>
                    <a:pt x="766" y="23"/>
                    <a:pt x="741" y="10"/>
                  </a:cubicBezTo>
                  <a:cubicBezTo>
                    <a:pt x="722" y="4"/>
                    <a:pt x="704" y="1"/>
                    <a:pt x="68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3974850" y="3126650"/>
              <a:ext cx="28250" cy="27650"/>
            </a:xfrm>
            <a:custGeom>
              <a:avLst/>
              <a:gdLst/>
              <a:ahLst/>
              <a:cxnLst/>
              <a:rect l="l" t="t" r="r" b="b"/>
              <a:pathLst>
                <a:path w="1130" h="1106" extrusionOk="0">
                  <a:moveTo>
                    <a:pt x="916" y="1"/>
                  </a:moveTo>
                  <a:cubicBezTo>
                    <a:pt x="866" y="13"/>
                    <a:pt x="816" y="39"/>
                    <a:pt x="766" y="64"/>
                  </a:cubicBezTo>
                  <a:cubicBezTo>
                    <a:pt x="452" y="239"/>
                    <a:pt x="251" y="553"/>
                    <a:pt x="0" y="804"/>
                  </a:cubicBezTo>
                  <a:lnTo>
                    <a:pt x="389" y="1105"/>
                  </a:lnTo>
                  <a:cubicBezTo>
                    <a:pt x="703" y="892"/>
                    <a:pt x="992" y="628"/>
                    <a:pt x="1105" y="290"/>
                  </a:cubicBezTo>
                  <a:cubicBezTo>
                    <a:pt x="1130" y="202"/>
                    <a:pt x="1130" y="101"/>
                    <a:pt x="1067" y="51"/>
                  </a:cubicBezTo>
                  <a:cubicBezTo>
                    <a:pt x="1029" y="13"/>
                    <a:pt x="967" y="1"/>
                    <a:pt x="916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3981425" y="3132300"/>
              <a:ext cx="16975" cy="17600"/>
            </a:xfrm>
            <a:custGeom>
              <a:avLst/>
              <a:gdLst/>
              <a:ahLst/>
              <a:cxnLst/>
              <a:rect l="l" t="t" r="r" b="b"/>
              <a:pathLst>
                <a:path w="679" h="704" extrusionOk="0">
                  <a:moveTo>
                    <a:pt x="566" y="1"/>
                  </a:moveTo>
                  <a:cubicBezTo>
                    <a:pt x="528" y="1"/>
                    <a:pt x="490" y="1"/>
                    <a:pt x="465" y="26"/>
                  </a:cubicBezTo>
                  <a:cubicBezTo>
                    <a:pt x="189" y="227"/>
                    <a:pt x="126" y="465"/>
                    <a:pt x="1" y="704"/>
                  </a:cubicBezTo>
                  <a:cubicBezTo>
                    <a:pt x="1" y="704"/>
                    <a:pt x="478" y="402"/>
                    <a:pt x="628" y="176"/>
                  </a:cubicBezTo>
                  <a:cubicBezTo>
                    <a:pt x="653" y="126"/>
                    <a:pt x="679" y="76"/>
                    <a:pt x="653" y="38"/>
                  </a:cubicBezTo>
                  <a:cubicBezTo>
                    <a:pt x="628" y="13"/>
                    <a:pt x="591" y="1"/>
                    <a:pt x="56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962300" y="3115050"/>
              <a:ext cx="30775" cy="27950"/>
            </a:xfrm>
            <a:custGeom>
              <a:avLst/>
              <a:gdLst/>
              <a:ahLst/>
              <a:cxnLst/>
              <a:rect l="l" t="t" r="r" b="b"/>
              <a:pathLst>
                <a:path w="1231" h="1118" extrusionOk="0">
                  <a:moveTo>
                    <a:pt x="1092" y="1"/>
                  </a:moveTo>
                  <a:cubicBezTo>
                    <a:pt x="1042" y="1"/>
                    <a:pt x="992" y="13"/>
                    <a:pt x="954" y="26"/>
                  </a:cubicBezTo>
                  <a:cubicBezTo>
                    <a:pt x="854" y="63"/>
                    <a:pt x="766" y="126"/>
                    <a:pt x="678" y="189"/>
                  </a:cubicBezTo>
                  <a:cubicBezTo>
                    <a:pt x="427" y="390"/>
                    <a:pt x="214" y="615"/>
                    <a:pt x="0" y="866"/>
                  </a:cubicBezTo>
                  <a:lnTo>
                    <a:pt x="553" y="1117"/>
                  </a:lnTo>
                  <a:cubicBezTo>
                    <a:pt x="829" y="841"/>
                    <a:pt x="1092" y="553"/>
                    <a:pt x="1205" y="201"/>
                  </a:cubicBezTo>
                  <a:cubicBezTo>
                    <a:pt x="1230" y="151"/>
                    <a:pt x="1230" y="114"/>
                    <a:pt x="1218" y="63"/>
                  </a:cubicBezTo>
                  <a:cubicBezTo>
                    <a:pt x="1193" y="26"/>
                    <a:pt x="1142" y="1"/>
                    <a:pt x="1092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969525" y="3121025"/>
              <a:ext cx="17275" cy="17900"/>
            </a:xfrm>
            <a:custGeom>
              <a:avLst/>
              <a:gdLst/>
              <a:ahLst/>
              <a:cxnLst/>
              <a:rect l="l" t="t" r="r" b="b"/>
              <a:pathLst>
                <a:path w="691" h="716" extrusionOk="0">
                  <a:moveTo>
                    <a:pt x="577" y="0"/>
                  </a:moveTo>
                  <a:cubicBezTo>
                    <a:pt x="540" y="0"/>
                    <a:pt x="502" y="0"/>
                    <a:pt x="477" y="25"/>
                  </a:cubicBezTo>
                  <a:cubicBezTo>
                    <a:pt x="188" y="238"/>
                    <a:pt x="126" y="477"/>
                    <a:pt x="0" y="715"/>
                  </a:cubicBezTo>
                  <a:cubicBezTo>
                    <a:pt x="0" y="715"/>
                    <a:pt x="502" y="402"/>
                    <a:pt x="640" y="176"/>
                  </a:cubicBezTo>
                  <a:cubicBezTo>
                    <a:pt x="678" y="138"/>
                    <a:pt x="690" y="75"/>
                    <a:pt x="665" y="38"/>
                  </a:cubicBezTo>
                  <a:cubicBezTo>
                    <a:pt x="640" y="13"/>
                    <a:pt x="602" y="0"/>
                    <a:pt x="57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949750" y="3106450"/>
              <a:ext cx="28900" cy="28400"/>
            </a:xfrm>
            <a:custGeom>
              <a:avLst/>
              <a:gdLst/>
              <a:ahLst/>
              <a:cxnLst/>
              <a:rect l="l" t="t" r="r" b="b"/>
              <a:pathLst>
                <a:path w="1156" h="1136" extrusionOk="0">
                  <a:moveTo>
                    <a:pt x="976" y="0"/>
                  </a:moveTo>
                  <a:cubicBezTo>
                    <a:pt x="902" y="0"/>
                    <a:pt x="831" y="51"/>
                    <a:pt x="779" y="94"/>
                  </a:cubicBezTo>
                  <a:cubicBezTo>
                    <a:pt x="477" y="319"/>
                    <a:pt x="214" y="596"/>
                    <a:pt x="1" y="909"/>
                  </a:cubicBezTo>
                  <a:lnTo>
                    <a:pt x="540" y="1135"/>
                  </a:lnTo>
                  <a:cubicBezTo>
                    <a:pt x="841" y="947"/>
                    <a:pt x="1055" y="658"/>
                    <a:pt x="1130" y="332"/>
                  </a:cubicBezTo>
                  <a:cubicBezTo>
                    <a:pt x="1142" y="269"/>
                    <a:pt x="1155" y="207"/>
                    <a:pt x="1142" y="144"/>
                  </a:cubicBezTo>
                  <a:cubicBezTo>
                    <a:pt x="1130" y="81"/>
                    <a:pt x="1080" y="31"/>
                    <a:pt x="1017" y="6"/>
                  </a:cubicBezTo>
                  <a:cubicBezTo>
                    <a:pt x="1003" y="2"/>
                    <a:pt x="989" y="0"/>
                    <a:pt x="97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958850" y="3114000"/>
              <a:ext cx="15700" cy="18650"/>
            </a:xfrm>
            <a:custGeom>
              <a:avLst/>
              <a:gdLst/>
              <a:ahLst/>
              <a:cxnLst/>
              <a:rect l="l" t="t" r="r" b="b"/>
              <a:pathLst>
                <a:path w="628" h="746" extrusionOk="0">
                  <a:moveTo>
                    <a:pt x="537" y="0"/>
                  </a:moveTo>
                  <a:cubicBezTo>
                    <a:pt x="529" y="0"/>
                    <a:pt x="522" y="2"/>
                    <a:pt x="515" y="5"/>
                  </a:cubicBezTo>
                  <a:cubicBezTo>
                    <a:pt x="477" y="5"/>
                    <a:pt x="440" y="17"/>
                    <a:pt x="415" y="30"/>
                  </a:cubicBezTo>
                  <a:cubicBezTo>
                    <a:pt x="164" y="256"/>
                    <a:pt x="113" y="494"/>
                    <a:pt x="0" y="745"/>
                  </a:cubicBezTo>
                  <a:cubicBezTo>
                    <a:pt x="0" y="745"/>
                    <a:pt x="452" y="407"/>
                    <a:pt x="578" y="181"/>
                  </a:cubicBezTo>
                  <a:cubicBezTo>
                    <a:pt x="603" y="130"/>
                    <a:pt x="628" y="68"/>
                    <a:pt x="590" y="30"/>
                  </a:cubicBezTo>
                  <a:cubicBezTo>
                    <a:pt x="581" y="12"/>
                    <a:pt x="558" y="0"/>
                    <a:pt x="53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3939400" y="3100500"/>
              <a:ext cx="21050" cy="28700"/>
            </a:xfrm>
            <a:custGeom>
              <a:avLst/>
              <a:gdLst/>
              <a:ahLst/>
              <a:cxnLst/>
              <a:rect l="l" t="t" r="r" b="b"/>
              <a:pathLst>
                <a:path w="842" h="1148" extrusionOk="0">
                  <a:moveTo>
                    <a:pt x="721" y="0"/>
                  </a:moveTo>
                  <a:cubicBezTo>
                    <a:pt x="690" y="0"/>
                    <a:pt x="655" y="12"/>
                    <a:pt x="628" y="30"/>
                  </a:cubicBezTo>
                  <a:cubicBezTo>
                    <a:pt x="553" y="68"/>
                    <a:pt x="502" y="131"/>
                    <a:pt x="452" y="181"/>
                  </a:cubicBezTo>
                  <a:cubicBezTo>
                    <a:pt x="289" y="382"/>
                    <a:pt x="63" y="708"/>
                    <a:pt x="0" y="1147"/>
                  </a:cubicBezTo>
                  <a:lnTo>
                    <a:pt x="540" y="1122"/>
                  </a:lnTo>
                  <a:cubicBezTo>
                    <a:pt x="716" y="834"/>
                    <a:pt x="816" y="520"/>
                    <a:pt x="829" y="181"/>
                  </a:cubicBezTo>
                  <a:cubicBezTo>
                    <a:pt x="841" y="118"/>
                    <a:pt x="829" y="30"/>
                    <a:pt x="753" y="5"/>
                  </a:cubicBezTo>
                  <a:cubicBezTo>
                    <a:pt x="743" y="2"/>
                    <a:pt x="732" y="0"/>
                    <a:pt x="72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945350" y="3107075"/>
              <a:ext cx="12275" cy="21175"/>
            </a:xfrm>
            <a:custGeom>
              <a:avLst/>
              <a:gdLst/>
              <a:ahLst/>
              <a:cxnLst/>
              <a:rect l="l" t="t" r="r" b="b"/>
              <a:pathLst>
                <a:path w="491" h="847" extrusionOk="0">
                  <a:moveTo>
                    <a:pt x="389" y="1"/>
                  </a:moveTo>
                  <a:cubicBezTo>
                    <a:pt x="381" y="1"/>
                    <a:pt x="372" y="2"/>
                    <a:pt x="365" y="6"/>
                  </a:cubicBezTo>
                  <a:cubicBezTo>
                    <a:pt x="327" y="18"/>
                    <a:pt x="289" y="31"/>
                    <a:pt x="277" y="56"/>
                  </a:cubicBezTo>
                  <a:cubicBezTo>
                    <a:pt x="64" y="332"/>
                    <a:pt x="64" y="571"/>
                    <a:pt x="1" y="847"/>
                  </a:cubicBezTo>
                  <a:cubicBezTo>
                    <a:pt x="1" y="847"/>
                    <a:pt x="390" y="420"/>
                    <a:pt x="465" y="169"/>
                  </a:cubicBezTo>
                  <a:cubicBezTo>
                    <a:pt x="478" y="119"/>
                    <a:pt x="490" y="56"/>
                    <a:pt x="453" y="18"/>
                  </a:cubicBezTo>
                  <a:cubicBezTo>
                    <a:pt x="435" y="10"/>
                    <a:pt x="411" y="1"/>
                    <a:pt x="389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987075" y="3155825"/>
              <a:ext cx="9750" cy="3475"/>
            </a:xfrm>
            <a:custGeom>
              <a:avLst/>
              <a:gdLst/>
              <a:ahLst/>
              <a:cxnLst/>
              <a:rect l="l" t="t" r="r" b="b"/>
              <a:pathLst>
                <a:path w="390" h="139" extrusionOk="0">
                  <a:moveTo>
                    <a:pt x="390" y="1"/>
                  </a:moveTo>
                  <a:cubicBezTo>
                    <a:pt x="264" y="51"/>
                    <a:pt x="139" y="89"/>
                    <a:pt x="13" y="126"/>
                  </a:cubicBezTo>
                  <a:cubicBezTo>
                    <a:pt x="1" y="126"/>
                    <a:pt x="1" y="139"/>
                    <a:pt x="13" y="139"/>
                  </a:cubicBezTo>
                  <a:cubicBezTo>
                    <a:pt x="139" y="126"/>
                    <a:pt x="277" y="64"/>
                    <a:pt x="390" y="13"/>
                  </a:cubicBezTo>
                  <a:cubicBezTo>
                    <a:pt x="390" y="13"/>
                    <a:pt x="390" y="1"/>
                    <a:pt x="3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3986775" y="3151450"/>
              <a:ext cx="5675" cy="2525"/>
            </a:xfrm>
            <a:custGeom>
              <a:avLst/>
              <a:gdLst/>
              <a:ahLst/>
              <a:cxnLst/>
              <a:rect l="l" t="t" r="r" b="b"/>
              <a:pathLst>
                <a:path w="227" h="101" extrusionOk="0">
                  <a:moveTo>
                    <a:pt x="214" y="0"/>
                  </a:moveTo>
                  <a:cubicBezTo>
                    <a:pt x="151" y="38"/>
                    <a:pt x="76" y="63"/>
                    <a:pt x="0" y="88"/>
                  </a:cubicBezTo>
                  <a:cubicBezTo>
                    <a:pt x="0" y="88"/>
                    <a:pt x="0" y="101"/>
                    <a:pt x="0" y="101"/>
                  </a:cubicBezTo>
                  <a:cubicBezTo>
                    <a:pt x="76" y="88"/>
                    <a:pt x="151" y="50"/>
                    <a:pt x="214" y="13"/>
                  </a:cubicBezTo>
                  <a:cubicBezTo>
                    <a:pt x="226" y="0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3980800" y="3140950"/>
              <a:ext cx="9350" cy="7700"/>
            </a:xfrm>
            <a:custGeom>
              <a:avLst/>
              <a:gdLst/>
              <a:ahLst/>
              <a:cxnLst/>
              <a:rect l="l" t="t" r="r" b="b"/>
              <a:pathLst>
                <a:path w="374" h="308" extrusionOk="0">
                  <a:moveTo>
                    <a:pt x="367" y="1"/>
                  </a:moveTo>
                  <a:lnTo>
                    <a:pt x="367" y="1"/>
                  </a:lnTo>
                  <a:cubicBezTo>
                    <a:pt x="366" y="1"/>
                    <a:pt x="365" y="2"/>
                    <a:pt x="365" y="6"/>
                  </a:cubicBezTo>
                  <a:cubicBezTo>
                    <a:pt x="239" y="94"/>
                    <a:pt x="114" y="194"/>
                    <a:pt x="13" y="295"/>
                  </a:cubicBezTo>
                  <a:cubicBezTo>
                    <a:pt x="1" y="295"/>
                    <a:pt x="13" y="307"/>
                    <a:pt x="13" y="307"/>
                  </a:cubicBezTo>
                  <a:cubicBezTo>
                    <a:pt x="139" y="219"/>
                    <a:pt x="252" y="119"/>
                    <a:pt x="365" y="19"/>
                  </a:cubicBezTo>
                  <a:cubicBezTo>
                    <a:pt x="374" y="10"/>
                    <a:pt x="370" y="1"/>
                    <a:pt x="3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976100" y="3138450"/>
              <a:ext cx="6200" cy="5500"/>
            </a:xfrm>
            <a:custGeom>
              <a:avLst/>
              <a:gdLst/>
              <a:ahLst/>
              <a:cxnLst/>
              <a:rect l="l" t="t" r="r" b="b"/>
              <a:pathLst>
                <a:path w="248" h="220" extrusionOk="0">
                  <a:moveTo>
                    <a:pt x="241" y="1"/>
                  </a:moveTo>
                  <a:lnTo>
                    <a:pt x="241" y="1"/>
                  </a:lnTo>
                  <a:cubicBezTo>
                    <a:pt x="240" y="1"/>
                    <a:pt x="239" y="2"/>
                    <a:pt x="239" y="6"/>
                  </a:cubicBezTo>
                  <a:cubicBezTo>
                    <a:pt x="164" y="81"/>
                    <a:pt x="76" y="131"/>
                    <a:pt x="1" y="207"/>
                  </a:cubicBezTo>
                  <a:cubicBezTo>
                    <a:pt x="1" y="207"/>
                    <a:pt x="1" y="219"/>
                    <a:pt x="13" y="219"/>
                  </a:cubicBezTo>
                  <a:cubicBezTo>
                    <a:pt x="101" y="169"/>
                    <a:pt x="176" y="94"/>
                    <a:pt x="239" y="18"/>
                  </a:cubicBezTo>
                  <a:cubicBezTo>
                    <a:pt x="248" y="9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970450" y="3130100"/>
              <a:ext cx="10375" cy="10525"/>
            </a:xfrm>
            <a:custGeom>
              <a:avLst/>
              <a:gdLst/>
              <a:ahLst/>
              <a:cxnLst/>
              <a:rect l="l" t="t" r="r" b="b"/>
              <a:pathLst>
                <a:path w="415" h="421" extrusionOk="0">
                  <a:moveTo>
                    <a:pt x="402" y="1"/>
                  </a:moveTo>
                  <a:cubicBezTo>
                    <a:pt x="252" y="126"/>
                    <a:pt x="114" y="264"/>
                    <a:pt x="1" y="415"/>
                  </a:cubicBezTo>
                  <a:cubicBezTo>
                    <a:pt x="1" y="415"/>
                    <a:pt x="6" y="421"/>
                    <a:pt x="10" y="421"/>
                  </a:cubicBezTo>
                  <a:cubicBezTo>
                    <a:pt x="12" y="421"/>
                    <a:pt x="13" y="419"/>
                    <a:pt x="13" y="415"/>
                  </a:cubicBezTo>
                  <a:cubicBezTo>
                    <a:pt x="139" y="277"/>
                    <a:pt x="264" y="139"/>
                    <a:pt x="402" y="13"/>
                  </a:cubicBezTo>
                  <a:cubicBezTo>
                    <a:pt x="415" y="13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958850" y="3125100"/>
              <a:ext cx="6925" cy="7050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51" y="0"/>
                  </a:moveTo>
                  <a:cubicBezTo>
                    <a:pt x="176" y="88"/>
                    <a:pt x="76" y="176"/>
                    <a:pt x="0" y="264"/>
                  </a:cubicBezTo>
                  <a:cubicBezTo>
                    <a:pt x="0" y="273"/>
                    <a:pt x="7" y="281"/>
                    <a:pt x="10" y="281"/>
                  </a:cubicBezTo>
                  <a:cubicBezTo>
                    <a:pt x="12" y="281"/>
                    <a:pt x="13" y="280"/>
                    <a:pt x="13" y="276"/>
                  </a:cubicBezTo>
                  <a:cubicBezTo>
                    <a:pt x="101" y="201"/>
                    <a:pt x="189" y="101"/>
                    <a:pt x="264" y="13"/>
                  </a:cubicBezTo>
                  <a:cubicBezTo>
                    <a:pt x="277" y="0"/>
                    <a:pt x="264" y="0"/>
                    <a:pt x="25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956125" y="3119000"/>
              <a:ext cx="8400" cy="12525"/>
            </a:xfrm>
            <a:custGeom>
              <a:avLst/>
              <a:gdLst/>
              <a:ahLst/>
              <a:cxnLst/>
              <a:rect l="l" t="t" r="r" b="b"/>
              <a:pathLst>
                <a:path w="336" h="501" extrusionOk="0">
                  <a:moveTo>
                    <a:pt x="325" y="1"/>
                  </a:moveTo>
                  <a:cubicBezTo>
                    <a:pt x="324" y="1"/>
                    <a:pt x="323" y="2"/>
                    <a:pt x="323" y="6"/>
                  </a:cubicBezTo>
                  <a:cubicBezTo>
                    <a:pt x="185" y="131"/>
                    <a:pt x="59" y="307"/>
                    <a:pt x="9" y="483"/>
                  </a:cubicBezTo>
                  <a:cubicBezTo>
                    <a:pt x="0" y="491"/>
                    <a:pt x="10" y="500"/>
                    <a:pt x="17" y="500"/>
                  </a:cubicBezTo>
                  <a:cubicBezTo>
                    <a:pt x="19" y="500"/>
                    <a:pt x="22" y="499"/>
                    <a:pt x="22" y="495"/>
                  </a:cubicBezTo>
                  <a:cubicBezTo>
                    <a:pt x="109" y="319"/>
                    <a:pt x="197" y="156"/>
                    <a:pt x="335" y="18"/>
                  </a:cubicBezTo>
                  <a:cubicBezTo>
                    <a:pt x="335" y="9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948600" y="3119325"/>
              <a:ext cx="7050" cy="1032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270" y="0"/>
                  </a:moveTo>
                  <a:cubicBezTo>
                    <a:pt x="267" y="0"/>
                    <a:pt x="264" y="2"/>
                    <a:pt x="260" y="5"/>
                  </a:cubicBezTo>
                  <a:cubicBezTo>
                    <a:pt x="172" y="131"/>
                    <a:pt x="84" y="269"/>
                    <a:pt x="9" y="407"/>
                  </a:cubicBezTo>
                  <a:cubicBezTo>
                    <a:pt x="1" y="407"/>
                    <a:pt x="3" y="412"/>
                    <a:pt x="10" y="412"/>
                  </a:cubicBezTo>
                  <a:cubicBezTo>
                    <a:pt x="13" y="412"/>
                    <a:pt x="17" y="411"/>
                    <a:pt x="21" y="407"/>
                  </a:cubicBezTo>
                  <a:cubicBezTo>
                    <a:pt x="109" y="281"/>
                    <a:pt x="197" y="143"/>
                    <a:pt x="272" y="18"/>
                  </a:cubicBezTo>
                  <a:cubicBezTo>
                    <a:pt x="281" y="9"/>
                    <a:pt x="278" y="0"/>
                    <a:pt x="27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942850" y="3114275"/>
              <a:ext cx="6925" cy="15850"/>
            </a:xfrm>
            <a:custGeom>
              <a:avLst/>
              <a:gdLst/>
              <a:ahLst/>
              <a:cxnLst/>
              <a:rect l="l" t="t" r="r" b="b"/>
              <a:pathLst>
                <a:path w="277" h="634" extrusionOk="0">
                  <a:moveTo>
                    <a:pt x="267" y="1"/>
                  </a:moveTo>
                  <a:cubicBezTo>
                    <a:pt x="265" y="1"/>
                    <a:pt x="264" y="2"/>
                    <a:pt x="264" y="6"/>
                  </a:cubicBezTo>
                  <a:cubicBezTo>
                    <a:pt x="138" y="182"/>
                    <a:pt x="26" y="408"/>
                    <a:pt x="0" y="634"/>
                  </a:cubicBezTo>
                  <a:lnTo>
                    <a:pt x="13" y="634"/>
                  </a:lnTo>
                  <a:cubicBezTo>
                    <a:pt x="51" y="521"/>
                    <a:pt x="76" y="421"/>
                    <a:pt x="113" y="308"/>
                  </a:cubicBezTo>
                  <a:cubicBezTo>
                    <a:pt x="164" y="207"/>
                    <a:pt x="214" y="107"/>
                    <a:pt x="277" y="6"/>
                  </a:cubicBezTo>
                  <a:cubicBezTo>
                    <a:pt x="277" y="6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3946300" y="3112475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07" y="1"/>
                  </a:moveTo>
                  <a:cubicBezTo>
                    <a:pt x="63" y="1"/>
                    <a:pt x="24" y="36"/>
                    <a:pt x="13" y="91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97" y="206"/>
                    <a:pt x="105" y="206"/>
                    <a:pt x="112" y="206"/>
                  </a:cubicBezTo>
                  <a:cubicBezTo>
                    <a:pt x="164" y="206"/>
                    <a:pt x="203" y="172"/>
                    <a:pt x="214" y="129"/>
                  </a:cubicBezTo>
                  <a:cubicBezTo>
                    <a:pt x="226" y="66"/>
                    <a:pt x="189" y="16"/>
                    <a:pt x="126" y="3"/>
                  </a:cubicBezTo>
                  <a:cubicBezTo>
                    <a:pt x="119" y="2"/>
                    <a:pt x="113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949425" y="3120075"/>
              <a:ext cx="3175" cy="2850"/>
            </a:xfrm>
            <a:custGeom>
              <a:avLst/>
              <a:gdLst/>
              <a:ahLst/>
              <a:cxnLst/>
              <a:rect l="l" t="t" r="r" b="b"/>
              <a:pathLst>
                <a:path w="127" h="114" extrusionOk="0">
                  <a:moveTo>
                    <a:pt x="76" y="0"/>
                  </a:moveTo>
                  <a:cubicBezTo>
                    <a:pt x="39" y="0"/>
                    <a:pt x="14" y="13"/>
                    <a:pt x="1" y="51"/>
                  </a:cubicBezTo>
                  <a:cubicBezTo>
                    <a:pt x="1" y="76"/>
                    <a:pt x="26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26" y="3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978925" y="31291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0"/>
                  </a:moveTo>
                  <a:cubicBezTo>
                    <a:pt x="38" y="0"/>
                    <a:pt x="13" y="13"/>
                    <a:pt x="1" y="50"/>
                  </a:cubicBezTo>
                  <a:cubicBezTo>
                    <a:pt x="1" y="76"/>
                    <a:pt x="13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14" y="38"/>
                    <a:pt x="101" y="13"/>
                    <a:pt x="6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995250" y="31545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25" y="101"/>
                    <a:pt x="50" y="114"/>
                  </a:cubicBezTo>
                  <a:cubicBezTo>
                    <a:pt x="75" y="114"/>
                    <a:pt x="113" y="101"/>
                    <a:pt x="113" y="63"/>
                  </a:cubicBezTo>
                  <a:cubicBezTo>
                    <a:pt x="113" y="38"/>
                    <a:pt x="100" y="13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3963550" y="3122900"/>
              <a:ext cx="4425" cy="4150"/>
            </a:xfrm>
            <a:custGeom>
              <a:avLst/>
              <a:gdLst/>
              <a:ahLst/>
              <a:cxnLst/>
              <a:rect l="l" t="t" r="r" b="b"/>
              <a:pathLst>
                <a:path w="177" h="166" extrusionOk="0">
                  <a:moveTo>
                    <a:pt x="114" y="0"/>
                  </a:moveTo>
                  <a:cubicBezTo>
                    <a:pt x="63" y="0"/>
                    <a:pt x="26" y="25"/>
                    <a:pt x="13" y="63"/>
                  </a:cubicBezTo>
                  <a:cubicBezTo>
                    <a:pt x="1" y="113"/>
                    <a:pt x="38" y="151"/>
                    <a:pt x="76" y="163"/>
                  </a:cubicBezTo>
                  <a:cubicBezTo>
                    <a:pt x="83" y="165"/>
                    <a:pt x="89" y="166"/>
                    <a:pt x="95" y="166"/>
                  </a:cubicBezTo>
                  <a:cubicBezTo>
                    <a:pt x="136" y="166"/>
                    <a:pt x="165" y="133"/>
                    <a:pt x="176" y="101"/>
                  </a:cubicBezTo>
                  <a:cubicBezTo>
                    <a:pt x="176" y="51"/>
                    <a:pt x="151" y="13"/>
                    <a:pt x="1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3977350" y="3133825"/>
              <a:ext cx="4750" cy="4150"/>
            </a:xfrm>
            <a:custGeom>
              <a:avLst/>
              <a:gdLst/>
              <a:ahLst/>
              <a:cxnLst/>
              <a:rect l="l" t="t" r="r" b="b"/>
              <a:pathLst>
                <a:path w="190" h="166" extrusionOk="0">
                  <a:moveTo>
                    <a:pt x="94" y="0"/>
                  </a:moveTo>
                  <a:cubicBezTo>
                    <a:pt x="54" y="0"/>
                    <a:pt x="24" y="33"/>
                    <a:pt x="13" y="65"/>
                  </a:cubicBezTo>
                  <a:cubicBezTo>
                    <a:pt x="1" y="115"/>
                    <a:pt x="38" y="153"/>
                    <a:pt x="76" y="166"/>
                  </a:cubicBezTo>
                  <a:cubicBezTo>
                    <a:pt x="126" y="166"/>
                    <a:pt x="164" y="141"/>
                    <a:pt x="177" y="103"/>
                  </a:cubicBezTo>
                  <a:cubicBezTo>
                    <a:pt x="189" y="53"/>
                    <a:pt x="151" y="15"/>
                    <a:pt x="114" y="3"/>
                  </a:cubicBezTo>
                  <a:cubicBezTo>
                    <a:pt x="107" y="1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989900" y="3148000"/>
              <a:ext cx="4425" cy="4175"/>
            </a:xfrm>
            <a:custGeom>
              <a:avLst/>
              <a:gdLst/>
              <a:ahLst/>
              <a:cxnLst/>
              <a:rect l="l" t="t" r="r" b="b"/>
              <a:pathLst>
                <a:path w="177" h="167" extrusionOk="0">
                  <a:moveTo>
                    <a:pt x="101" y="0"/>
                  </a:moveTo>
                  <a:cubicBezTo>
                    <a:pt x="64" y="0"/>
                    <a:pt x="13" y="25"/>
                    <a:pt x="13" y="76"/>
                  </a:cubicBezTo>
                  <a:cubicBezTo>
                    <a:pt x="1" y="113"/>
                    <a:pt x="26" y="163"/>
                    <a:pt x="76" y="163"/>
                  </a:cubicBezTo>
                  <a:cubicBezTo>
                    <a:pt x="83" y="165"/>
                    <a:pt x="89" y="167"/>
                    <a:pt x="96" y="167"/>
                  </a:cubicBezTo>
                  <a:cubicBezTo>
                    <a:pt x="129" y="167"/>
                    <a:pt x="164" y="142"/>
                    <a:pt x="164" y="101"/>
                  </a:cubicBezTo>
                  <a:cubicBezTo>
                    <a:pt x="176" y="63"/>
                    <a:pt x="151" y="13"/>
                    <a:pt x="1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962625" y="3118100"/>
              <a:ext cx="2825" cy="2700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49" y="1"/>
                  </a:moveTo>
                  <a:cubicBezTo>
                    <a:pt x="29" y="1"/>
                    <a:pt x="10" y="21"/>
                    <a:pt x="0" y="42"/>
                  </a:cubicBezTo>
                  <a:cubicBezTo>
                    <a:pt x="0" y="67"/>
                    <a:pt x="13" y="104"/>
                    <a:pt x="50" y="104"/>
                  </a:cubicBezTo>
                  <a:cubicBezTo>
                    <a:pt x="55" y="107"/>
                    <a:pt x="59" y="108"/>
                    <a:pt x="64" y="108"/>
                  </a:cubicBezTo>
                  <a:cubicBezTo>
                    <a:pt x="84" y="108"/>
                    <a:pt x="103" y="87"/>
                    <a:pt x="113" y="67"/>
                  </a:cubicBezTo>
                  <a:cubicBezTo>
                    <a:pt x="113" y="29"/>
                    <a:pt x="100" y="4"/>
                    <a:pt x="63" y="4"/>
                  </a:cubicBezTo>
                  <a:cubicBezTo>
                    <a:pt x="58" y="2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988350" y="31398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0" y="114"/>
                  </a:cubicBezTo>
                  <a:cubicBezTo>
                    <a:pt x="75" y="114"/>
                    <a:pt x="113" y="101"/>
                    <a:pt x="113" y="64"/>
                  </a:cubicBezTo>
                  <a:cubicBezTo>
                    <a:pt x="113" y="39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999950" y="3147050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1" y="114"/>
                  </a:cubicBezTo>
                  <a:cubicBezTo>
                    <a:pt x="76" y="114"/>
                    <a:pt x="101" y="101"/>
                    <a:pt x="113" y="63"/>
                  </a:cubicBezTo>
                  <a:cubicBezTo>
                    <a:pt x="113" y="38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980500" y="3145175"/>
              <a:ext cx="7875" cy="5050"/>
            </a:xfrm>
            <a:custGeom>
              <a:avLst/>
              <a:gdLst/>
              <a:ahLst/>
              <a:cxnLst/>
              <a:rect l="l" t="t" r="r" b="b"/>
              <a:pathLst>
                <a:path w="315" h="202" extrusionOk="0">
                  <a:moveTo>
                    <a:pt x="301" y="0"/>
                  </a:moveTo>
                  <a:cubicBezTo>
                    <a:pt x="201" y="63"/>
                    <a:pt x="101" y="113"/>
                    <a:pt x="13" y="189"/>
                  </a:cubicBezTo>
                  <a:cubicBezTo>
                    <a:pt x="0" y="189"/>
                    <a:pt x="13" y="201"/>
                    <a:pt x="25" y="201"/>
                  </a:cubicBezTo>
                  <a:cubicBezTo>
                    <a:pt x="126" y="151"/>
                    <a:pt x="214" y="88"/>
                    <a:pt x="301" y="25"/>
                  </a:cubicBezTo>
                  <a:cubicBezTo>
                    <a:pt x="314" y="13"/>
                    <a:pt x="314" y="0"/>
                    <a:pt x="3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972750" y="3135750"/>
              <a:ext cx="4000" cy="4250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47" y="1"/>
                  </a:moveTo>
                  <a:cubicBezTo>
                    <a:pt x="97" y="51"/>
                    <a:pt x="47" y="101"/>
                    <a:pt x="9" y="164"/>
                  </a:cubicBezTo>
                  <a:cubicBezTo>
                    <a:pt x="1" y="164"/>
                    <a:pt x="4" y="170"/>
                    <a:pt x="10" y="170"/>
                  </a:cubicBezTo>
                  <a:cubicBezTo>
                    <a:pt x="13" y="170"/>
                    <a:pt x="18" y="168"/>
                    <a:pt x="22" y="164"/>
                  </a:cubicBezTo>
                  <a:cubicBezTo>
                    <a:pt x="72" y="126"/>
                    <a:pt x="110" y="76"/>
                    <a:pt x="160" y="13"/>
                  </a:cubicBezTo>
                  <a:cubicBezTo>
                    <a:pt x="160" y="13"/>
                    <a:pt x="147" y="1"/>
                    <a:pt x="14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970775" y="3131675"/>
              <a:ext cx="5350" cy="6300"/>
            </a:xfrm>
            <a:custGeom>
              <a:avLst/>
              <a:gdLst/>
              <a:ahLst/>
              <a:cxnLst/>
              <a:rect l="l" t="t" r="r" b="b"/>
              <a:pathLst>
                <a:path w="214" h="252" extrusionOk="0">
                  <a:moveTo>
                    <a:pt x="201" y="1"/>
                  </a:moveTo>
                  <a:cubicBezTo>
                    <a:pt x="138" y="76"/>
                    <a:pt x="63" y="151"/>
                    <a:pt x="0" y="227"/>
                  </a:cubicBezTo>
                  <a:cubicBezTo>
                    <a:pt x="0" y="239"/>
                    <a:pt x="13" y="252"/>
                    <a:pt x="25" y="252"/>
                  </a:cubicBezTo>
                  <a:cubicBezTo>
                    <a:pt x="88" y="176"/>
                    <a:pt x="151" y="101"/>
                    <a:pt x="214" y="13"/>
                  </a:cubicBezTo>
                  <a:cubicBezTo>
                    <a:pt x="214" y="13"/>
                    <a:pt x="214" y="1"/>
                    <a:pt x="20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956975" y="3125275"/>
              <a:ext cx="5975" cy="6750"/>
            </a:xfrm>
            <a:custGeom>
              <a:avLst/>
              <a:gdLst/>
              <a:ahLst/>
              <a:cxnLst/>
              <a:rect l="l" t="t" r="r" b="b"/>
              <a:pathLst>
                <a:path w="239" h="270" extrusionOk="0">
                  <a:moveTo>
                    <a:pt x="229" y="0"/>
                  </a:moveTo>
                  <a:cubicBezTo>
                    <a:pt x="227" y="0"/>
                    <a:pt x="226" y="2"/>
                    <a:pt x="226" y="6"/>
                  </a:cubicBezTo>
                  <a:cubicBezTo>
                    <a:pt x="163" y="81"/>
                    <a:pt x="75" y="169"/>
                    <a:pt x="13" y="244"/>
                  </a:cubicBezTo>
                  <a:cubicBezTo>
                    <a:pt x="0" y="257"/>
                    <a:pt x="25" y="269"/>
                    <a:pt x="25" y="269"/>
                  </a:cubicBezTo>
                  <a:cubicBezTo>
                    <a:pt x="113" y="194"/>
                    <a:pt x="176" y="106"/>
                    <a:pt x="239" y="18"/>
                  </a:cubicBezTo>
                  <a:cubicBezTo>
                    <a:pt x="239" y="9"/>
                    <a:pt x="232" y="0"/>
                    <a:pt x="22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3944725" y="3119625"/>
              <a:ext cx="4325" cy="9250"/>
            </a:xfrm>
            <a:custGeom>
              <a:avLst/>
              <a:gdLst/>
              <a:ahLst/>
              <a:cxnLst/>
              <a:rect l="l" t="t" r="r" b="b"/>
              <a:pathLst>
                <a:path w="173" h="370" extrusionOk="0">
                  <a:moveTo>
                    <a:pt x="162" y="1"/>
                  </a:moveTo>
                  <a:cubicBezTo>
                    <a:pt x="159" y="1"/>
                    <a:pt x="155" y="2"/>
                    <a:pt x="151" y="6"/>
                  </a:cubicBezTo>
                  <a:cubicBezTo>
                    <a:pt x="89" y="106"/>
                    <a:pt x="1" y="232"/>
                    <a:pt x="1" y="357"/>
                  </a:cubicBezTo>
                  <a:cubicBezTo>
                    <a:pt x="1" y="370"/>
                    <a:pt x="13" y="370"/>
                    <a:pt x="13" y="370"/>
                  </a:cubicBezTo>
                  <a:cubicBezTo>
                    <a:pt x="51" y="244"/>
                    <a:pt x="114" y="131"/>
                    <a:pt x="164" y="18"/>
                  </a:cubicBezTo>
                  <a:cubicBezTo>
                    <a:pt x="173" y="9"/>
                    <a:pt x="169" y="1"/>
                    <a:pt x="1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3987700" y="3154900"/>
              <a:ext cx="6625" cy="2525"/>
            </a:xfrm>
            <a:custGeom>
              <a:avLst/>
              <a:gdLst/>
              <a:ahLst/>
              <a:cxnLst/>
              <a:rect l="l" t="t" r="r" b="b"/>
              <a:pathLst>
                <a:path w="265" h="101" extrusionOk="0">
                  <a:moveTo>
                    <a:pt x="252" y="0"/>
                  </a:moveTo>
                  <a:cubicBezTo>
                    <a:pt x="177" y="38"/>
                    <a:pt x="89" y="50"/>
                    <a:pt x="1" y="88"/>
                  </a:cubicBezTo>
                  <a:cubicBezTo>
                    <a:pt x="1" y="88"/>
                    <a:pt x="1" y="101"/>
                    <a:pt x="13" y="101"/>
                  </a:cubicBezTo>
                  <a:cubicBezTo>
                    <a:pt x="101" y="88"/>
                    <a:pt x="177" y="63"/>
                    <a:pt x="264" y="25"/>
                  </a:cubicBezTo>
                  <a:cubicBezTo>
                    <a:pt x="264" y="25"/>
                    <a:pt x="264" y="0"/>
                    <a:pt x="252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988350" y="3158650"/>
              <a:ext cx="9100" cy="2550"/>
            </a:xfrm>
            <a:custGeom>
              <a:avLst/>
              <a:gdLst/>
              <a:ahLst/>
              <a:cxnLst/>
              <a:rect l="l" t="t" r="r" b="b"/>
              <a:pathLst>
                <a:path w="364" h="102" extrusionOk="0">
                  <a:moveTo>
                    <a:pt x="339" y="1"/>
                  </a:moveTo>
                  <a:cubicBezTo>
                    <a:pt x="226" y="39"/>
                    <a:pt x="113" y="51"/>
                    <a:pt x="13" y="89"/>
                  </a:cubicBezTo>
                  <a:cubicBezTo>
                    <a:pt x="0" y="89"/>
                    <a:pt x="0" y="101"/>
                    <a:pt x="13" y="101"/>
                  </a:cubicBezTo>
                  <a:cubicBezTo>
                    <a:pt x="126" y="101"/>
                    <a:pt x="238" y="64"/>
                    <a:pt x="351" y="26"/>
                  </a:cubicBezTo>
                  <a:cubicBezTo>
                    <a:pt x="364" y="26"/>
                    <a:pt x="351" y="1"/>
                    <a:pt x="33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931875" y="3127275"/>
              <a:ext cx="59950" cy="47100"/>
            </a:xfrm>
            <a:custGeom>
              <a:avLst/>
              <a:gdLst/>
              <a:ahLst/>
              <a:cxnLst/>
              <a:rect l="l" t="t" r="r" b="b"/>
              <a:pathLst>
                <a:path w="2398" h="1884" extrusionOk="0">
                  <a:moveTo>
                    <a:pt x="590" y="1"/>
                  </a:moveTo>
                  <a:cubicBezTo>
                    <a:pt x="465" y="1"/>
                    <a:pt x="352" y="14"/>
                    <a:pt x="239" y="51"/>
                  </a:cubicBezTo>
                  <a:cubicBezTo>
                    <a:pt x="138" y="76"/>
                    <a:pt x="38" y="152"/>
                    <a:pt x="13" y="252"/>
                  </a:cubicBezTo>
                  <a:cubicBezTo>
                    <a:pt x="0" y="302"/>
                    <a:pt x="13" y="340"/>
                    <a:pt x="13" y="377"/>
                  </a:cubicBezTo>
                  <a:cubicBezTo>
                    <a:pt x="38" y="515"/>
                    <a:pt x="126" y="641"/>
                    <a:pt x="214" y="754"/>
                  </a:cubicBezTo>
                  <a:cubicBezTo>
                    <a:pt x="402" y="980"/>
                    <a:pt x="628" y="1155"/>
                    <a:pt x="879" y="1268"/>
                  </a:cubicBezTo>
                  <a:lnTo>
                    <a:pt x="1594" y="1883"/>
                  </a:lnTo>
                  <a:cubicBezTo>
                    <a:pt x="1757" y="1883"/>
                    <a:pt x="1933" y="1871"/>
                    <a:pt x="2083" y="1795"/>
                  </a:cubicBezTo>
                  <a:cubicBezTo>
                    <a:pt x="2246" y="1720"/>
                    <a:pt x="2385" y="1570"/>
                    <a:pt x="2397" y="1381"/>
                  </a:cubicBezTo>
                  <a:cubicBezTo>
                    <a:pt x="2397" y="1206"/>
                    <a:pt x="2284" y="1055"/>
                    <a:pt x="2171" y="917"/>
                  </a:cubicBezTo>
                  <a:cubicBezTo>
                    <a:pt x="1958" y="679"/>
                    <a:pt x="1732" y="453"/>
                    <a:pt x="1468" y="290"/>
                  </a:cubicBezTo>
                  <a:cubicBezTo>
                    <a:pt x="1205" y="126"/>
                    <a:pt x="904" y="14"/>
                    <a:pt x="5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967625" y="3158025"/>
              <a:ext cx="42700" cy="18550"/>
            </a:xfrm>
            <a:custGeom>
              <a:avLst/>
              <a:gdLst/>
              <a:ahLst/>
              <a:cxnLst/>
              <a:rect l="l" t="t" r="r" b="b"/>
              <a:pathLst>
                <a:path w="1708" h="742" extrusionOk="0">
                  <a:moveTo>
                    <a:pt x="1370" y="0"/>
                  </a:moveTo>
                  <a:cubicBezTo>
                    <a:pt x="1285" y="0"/>
                    <a:pt x="1199" y="14"/>
                    <a:pt x="1118" y="38"/>
                  </a:cubicBezTo>
                  <a:cubicBezTo>
                    <a:pt x="992" y="76"/>
                    <a:pt x="879" y="126"/>
                    <a:pt x="754" y="189"/>
                  </a:cubicBezTo>
                  <a:cubicBezTo>
                    <a:pt x="503" y="314"/>
                    <a:pt x="252" y="427"/>
                    <a:pt x="1" y="553"/>
                  </a:cubicBezTo>
                  <a:lnTo>
                    <a:pt x="490" y="741"/>
                  </a:lnTo>
                  <a:cubicBezTo>
                    <a:pt x="666" y="641"/>
                    <a:pt x="854" y="616"/>
                    <a:pt x="1055" y="578"/>
                  </a:cubicBezTo>
                  <a:cubicBezTo>
                    <a:pt x="1243" y="540"/>
                    <a:pt x="1444" y="490"/>
                    <a:pt x="1582" y="365"/>
                  </a:cubicBezTo>
                  <a:cubicBezTo>
                    <a:pt x="1657" y="302"/>
                    <a:pt x="1707" y="214"/>
                    <a:pt x="1682" y="139"/>
                  </a:cubicBezTo>
                  <a:cubicBezTo>
                    <a:pt x="1657" y="64"/>
                    <a:pt x="1582" y="38"/>
                    <a:pt x="1507" y="13"/>
                  </a:cubicBezTo>
                  <a:cubicBezTo>
                    <a:pt x="1462" y="4"/>
                    <a:pt x="1416" y="0"/>
                    <a:pt x="1370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962925" y="3145475"/>
              <a:ext cx="34850" cy="27025"/>
            </a:xfrm>
            <a:custGeom>
              <a:avLst/>
              <a:gdLst/>
              <a:ahLst/>
              <a:cxnLst/>
              <a:rect l="l" t="t" r="r" b="b"/>
              <a:pathLst>
                <a:path w="1394" h="1081" extrusionOk="0">
                  <a:moveTo>
                    <a:pt x="1306" y="1"/>
                  </a:moveTo>
                  <a:cubicBezTo>
                    <a:pt x="1268" y="1"/>
                    <a:pt x="1230" y="1"/>
                    <a:pt x="1193" y="13"/>
                  </a:cubicBezTo>
                  <a:cubicBezTo>
                    <a:pt x="1067" y="38"/>
                    <a:pt x="904" y="101"/>
                    <a:pt x="804" y="164"/>
                  </a:cubicBezTo>
                  <a:cubicBezTo>
                    <a:pt x="503" y="352"/>
                    <a:pt x="226" y="578"/>
                    <a:pt x="1" y="842"/>
                  </a:cubicBezTo>
                  <a:lnTo>
                    <a:pt x="277" y="1080"/>
                  </a:lnTo>
                  <a:cubicBezTo>
                    <a:pt x="339" y="1067"/>
                    <a:pt x="402" y="1030"/>
                    <a:pt x="465" y="992"/>
                  </a:cubicBezTo>
                  <a:cubicBezTo>
                    <a:pt x="703" y="854"/>
                    <a:pt x="942" y="704"/>
                    <a:pt x="1155" y="515"/>
                  </a:cubicBezTo>
                  <a:cubicBezTo>
                    <a:pt x="1268" y="402"/>
                    <a:pt x="1381" y="277"/>
                    <a:pt x="1393" y="126"/>
                  </a:cubicBezTo>
                  <a:cubicBezTo>
                    <a:pt x="1393" y="101"/>
                    <a:pt x="1393" y="89"/>
                    <a:pt x="1393" y="64"/>
                  </a:cubicBezTo>
                  <a:cubicBezTo>
                    <a:pt x="1381" y="38"/>
                    <a:pt x="1343" y="13"/>
                    <a:pt x="1306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951950" y="3133825"/>
              <a:ext cx="36100" cy="32700"/>
            </a:xfrm>
            <a:custGeom>
              <a:avLst/>
              <a:gdLst/>
              <a:ahLst/>
              <a:cxnLst/>
              <a:rect l="l" t="t" r="r" b="b"/>
              <a:pathLst>
                <a:path w="1444" h="1308" extrusionOk="0">
                  <a:moveTo>
                    <a:pt x="1315" y="1"/>
                  </a:moveTo>
                  <a:cubicBezTo>
                    <a:pt x="1288" y="1"/>
                    <a:pt x="1259" y="8"/>
                    <a:pt x="1230" y="15"/>
                  </a:cubicBezTo>
                  <a:cubicBezTo>
                    <a:pt x="1105" y="53"/>
                    <a:pt x="992" y="128"/>
                    <a:pt x="891" y="216"/>
                  </a:cubicBezTo>
                  <a:cubicBezTo>
                    <a:pt x="565" y="454"/>
                    <a:pt x="276" y="730"/>
                    <a:pt x="0" y="1019"/>
                  </a:cubicBezTo>
                  <a:lnTo>
                    <a:pt x="502" y="1308"/>
                  </a:lnTo>
                  <a:cubicBezTo>
                    <a:pt x="665" y="1132"/>
                    <a:pt x="816" y="994"/>
                    <a:pt x="992" y="818"/>
                  </a:cubicBezTo>
                  <a:cubicBezTo>
                    <a:pt x="1167" y="643"/>
                    <a:pt x="1331" y="442"/>
                    <a:pt x="1406" y="216"/>
                  </a:cubicBezTo>
                  <a:cubicBezTo>
                    <a:pt x="1431" y="141"/>
                    <a:pt x="1443" y="40"/>
                    <a:pt x="1368" y="15"/>
                  </a:cubicBezTo>
                  <a:cubicBezTo>
                    <a:pt x="1352" y="4"/>
                    <a:pt x="1334" y="1"/>
                    <a:pt x="1315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942225" y="3124950"/>
              <a:ext cx="33600" cy="34350"/>
            </a:xfrm>
            <a:custGeom>
              <a:avLst/>
              <a:gdLst/>
              <a:ahLst/>
              <a:cxnLst/>
              <a:rect l="l" t="t" r="r" b="b"/>
              <a:pathLst>
                <a:path w="1344" h="1374" extrusionOk="0">
                  <a:moveTo>
                    <a:pt x="1169" y="1"/>
                  </a:moveTo>
                  <a:cubicBezTo>
                    <a:pt x="1081" y="1"/>
                    <a:pt x="992" y="50"/>
                    <a:pt x="916" y="107"/>
                  </a:cubicBezTo>
                  <a:cubicBezTo>
                    <a:pt x="553" y="345"/>
                    <a:pt x="276" y="696"/>
                    <a:pt x="0" y="1035"/>
                  </a:cubicBezTo>
                  <a:lnTo>
                    <a:pt x="389" y="1374"/>
                  </a:lnTo>
                  <a:cubicBezTo>
                    <a:pt x="703" y="1123"/>
                    <a:pt x="967" y="834"/>
                    <a:pt x="1180" y="521"/>
                  </a:cubicBezTo>
                  <a:cubicBezTo>
                    <a:pt x="1255" y="395"/>
                    <a:pt x="1318" y="270"/>
                    <a:pt x="1331" y="132"/>
                  </a:cubicBezTo>
                  <a:cubicBezTo>
                    <a:pt x="1343" y="119"/>
                    <a:pt x="1343" y="94"/>
                    <a:pt x="1331" y="69"/>
                  </a:cubicBezTo>
                  <a:cubicBezTo>
                    <a:pt x="1318" y="44"/>
                    <a:pt x="1293" y="19"/>
                    <a:pt x="1255" y="19"/>
                  </a:cubicBezTo>
                  <a:cubicBezTo>
                    <a:pt x="1227" y="6"/>
                    <a:pt x="1198" y="1"/>
                    <a:pt x="1169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936575" y="3114975"/>
              <a:ext cx="23550" cy="35550"/>
            </a:xfrm>
            <a:custGeom>
              <a:avLst/>
              <a:gdLst/>
              <a:ahLst/>
              <a:cxnLst/>
              <a:rect l="l" t="t" r="r" b="b"/>
              <a:pathLst>
                <a:path w="942" h="1422" extrusionOk="0">
                  <a:moveTo>
                    <a:pt x="826" y="0"/>
                  </a:moveTo>
                  <a:cubicBezTo>
                    <a:pt x="792" y="0"/>
                    <a:pt x="751" y="24"/>
                    <a:pt x="716" y="41"/>
                  </a:cubicBezTo>
                  <a:cubicBezTo>
                    <a:pt x="640" y="91"/>
                    <a:pt x="565" y="167"/>
                    <a:pt x="515" y="229"/>
                  </a:cubicBezTo>
                  <a:cubicBezTo>
                    <a:pt x="289" y="493"/>
                    <a:pt x="113" y="794"/>
                    <a:pt x="0" y="1108"/>
                  </a:cubicBezTo>
                  <a:lnTo>
                    <a:pt x="226" y="1422"/>
                  </a:lnTo>
                  <a:cubicBezTo>
                    <a:pt x="377" y="1258"/>
                    <a:pt x="528" y="1095"/>
                    <a:pt x="653" y="920"/>
                  </a:cubicBezTo>
                  <a:cubicBezTo>
                    <a:pt x="779" y="744"/>
                    <a:pt x="879" y="543"/>
                    <a:pt x="929" y="330"/>
                  </a:cubicBezTo>
                  <a:cubicBezTo>
                    <a:pt x="942" y="255"/>
                    <a:pt x="942" y="179"/>
                    <a:pt x="929" y="104"/>
                  </a:cubicBezTo>
                  <a:cubicBezTo>
                    <a:pt x="917" y="66"/>
                    <a:pt x="904" y="29"/>
                    <a:pt x="866" y="16"/>
                  </a:cubicBezTo>
                  <a:cubicBezTo>
                    <a:pt x="855" y="5"/>
                    <a:pt x="841" y="0"/>
                    <a:pt x="826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930625" y="3105300"/>
              <a:ext cx="16325" cy="37700"/>
            </a:xfrm>
            <a:custGeom>
              <a:avLst/>
              <a:gdLst/>
              <a:ahLst/>
              <a:cxnLst/>
              <a:rect l="l" t="t" r="r" b="b"/>
              <a:pathLst>
                <a:path w="653" h="1508" extrusionOk="0">
                  <a:moveTo>
                    <a:pt x="462" y="0"/>
                  </a:moveTo>
                  <a:cubicBezTo>
                    <a:pt x="425" y="0"/>
                    <a:pt x="387" y="11"/>
                    <a:pt x="364" y="27"/>
                  </a:cubicBezTo>
                  <a:cubicBezTo>
                    <a:pt x="314" y="64"/>
                    <a:pt x="289" y="102"/>
                    <a:pt x="251" y="152"/>
                  </a:cubicBezTo>
                  <a:cubicBezTo>
                    <a:pt x="63" y="491"/>
                    <a:pt x="25" y="893"/>
                    <a:pt x="0" y="1294"/>
                  </a:cubicBezTo>
                  <a:lnTo>
                    <a:pt x="251" y="1507"/>
                  </a:lnTo>
                  <a:cubicBezTo>
                    <a:pt x="364" y="1269"/>
                    <a:pt x="477" y="1031"/>
                    <a:pt x="552" y="780"/>
                  </a:cubicBezTo>
                  <a:cubicBezTo>
                    <a:pt x="615" y="579"/>
                    <a:pt x="653" y="353"/>
                    <a:pt x="602" y="152"/>
                  </a:cubicBezTo>
                  <a:cubicBezTo>
                    <a:pt x="590" y="102"/>
                    <a:pt x="565" y="39"/>
                    <a:pt x="527" y="14"/>
                  </a:cubicBezTo>
                  <a:cubicBezTo>
                    <a:pt x="508" y="5"/>
                    <a:pt x="485" y="0"/>
                    <a:pt x="462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934075" y="3116500"/>
              <a:ext cx="6600" cy="17950"/>
            </a:xfrm>
            <a:custGeom>
              <a:avLst/>
              <a:gdLst/>
              <a:ahLst/>
              <a:cxnLst/>
              <a:rect l="l" t="t" r="r" b="b"/>
              <a:pathLst>
                <a:path w="264" h="718" extrusionOk="0">
                  <a:moveTo>
                    <a:pt x="174" y="0"/>
                  </a:moveTo>
                  <a:cubicBezTo>
                    <a:pt x="161" y="0"/>
                    <a:pt x="143" y="9"/>
                    <a:pt x="126" y="18"/>
                  </a:cubicBezTo>
                  <a:cubicBezTo>
                    <a:pt x="113" y="30"/>
                    <a:pt x="88" y="56"/>
                    <a:pt x="75" y="81"/>
                  </a:cubicBezTo>
                  <a:cubicBezTo>
                    <a:pt x="0" y="319"/>
                    <a:pt x="50" y="507"/>
                    <a:pt x="75" y="708"/>
                  </a:cubicBezTo>
                  <a:cubicBezTo>
                    <a:pt x="75" y="714"/>
                    <a:pt x="82" y="717"/>
                    <a:pt x="89" y="717"/>
                  </a:cubicBezTo>
                  <a:cubicBezTo>
                    <a:pt x="97" y="717"/>
                    <a:pt x="107" y="714"/>
                    <a:pt x="113" y="708"/>
                  </a:cubicBezTo>
                  <a:cubicBezTo>
                    <a:pt x="163" y="583"/>
                    <a:pt x="264" y="294"/>
                    <a:pt x="264" y="118"/>
                  </a:cubicBezTo>
                  <a:cubicBezTo>
                    <a:pt x="251" y="68"/>
                    <a:pt x="239" y="5"/>
                    <a:pt x="188" y="5"/>
                  </a:cubicBezTo>
                  <a:cubicBezTo>
                    <a:pt x="185" y="2"/>
                    <a:pt x="180" y="0"/>
                    <a:pt x="174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982075" y="3162600"/>
              <a:ext cx="17900" cy="8325"/>
            </a:xfrm>
            <a:custGeom>
              <a:avLst/>
              <a:gdLst/>
              <a:ahLst/>
              <a:cxnLst/>
              <a:rect l="l" t="t" r="r" b="b"/>
              <a:pathLst>
                <a:path w="716" h="333" extrusionOk="0">
                  <a:moveTo>
                    <a:pt x="599" y="1"/>
                  </a:moveTo>
                  <a:cubicBezTo>
                    <a:pt x="592" y="1"/>
                    <a:pt x="585" y="2"/>
                    <a:pt x="577" y="6"/>
                  </a:cubicBezTo>
                  <a:cubicBezTo>
                    <a:pt x="314" y="44"/>
                    <a:pt x="176" y="182"/>
                    <a:pt x="13" y="307"/>
                  </a:cubicBezTo>
                  <a:cubicBezTo>
                    <a:pt x="0" y="320"/>
                    <a:pt x="13" y="332"/>
                    <a:pt x="25" y="332"/>
                  </a:cubicBezTo>
                  <a:cubicBezTo>
                    <a:pt x="151" y="320"/>
                    <a:pt x="477" y="282"/>
                    <a:pt x="627" y="182"/>
                  </a:cubicBezTo>
                  <a:cubicBezTo>
                    <a:pt x="665" y="157"/>
                    <a:pt x="715" y="119"/>
                    <a:pt x="703" y="69"/>
                  </a:cubicBezTo>
                  <a:cubicBezTo>
                    <a:pt x="690" y="44"/>
                    <a:pt x="678" y="31"/>
                    <a:pt x="653" y="19"/>
                  </a:cubicBezTo>
                  <a:cubicBezTo>
                    <a:pt x="635" y="10"/>
                    <a:pt x="617" y="1"/>
                    <a:pt x="599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971400" y="3151825"/>
              <a:ext cx="20100" cy="13125"/>
            </a:xfrm>
            <a:custGeom>
              <a:avLst/>
              <a:gdLst/>
              <a:ahLst/>
              <a:cxnLst/>
              <a:rect l="l" t="t" r="r" b="b"/>
              <a:pathLst>
                <a:path w="804" h="525" extrusionOk="0">
                  <a:moveTo>
                    <a:pt x="673" y="1"/>
                  </a:moveTo>
                  <a:cubicBezTo>
                    <a:pt x="656" y="1"/>
                    <a:pt x="640" y="4"/>
                    <a:pt x="628" y="10"/>
                  </a:cubicBezTo>
                  <a:cubicBezTo>
                    <a:pt x="327" y="123"/>
                    <a:pt x="189" y="312"/>
                    <a:pt x="13" y="500"/>
                  </a:cubicBezTo>
                  <a:cubicBezTo>
                    <a:pt x="0" y="512"/>
                    <a:pt x="13" y="525"/>
                    <a:pt x="25" y="525"/>
                  </a:cubicBezTo>
                  <a:cubicBezTo>
                    <a:pt x="151" y="487"/>
                    <a:pt x="565" y="349"/>
                    <a:pt x="728" y="199"/>
                  </a:cubicBezTo>
                  <a:cubicBezTo>
                    <a:pt x="766" y="161"/>
                    <a:pt x="804" y="111"/>
                    <a:pt x="791" y="61"/>
                  </a:cubicBezTo>
                  <a:cubicBezTo>
                    <a:pt x="791" y="35"/>
                    <a:pt x="753" y="10"/>
                    <a:pt x="728" y="10"/>
                  </a:cubicBezTo>
                  <a:cubicBezTo>
                    <a:pt x="709" y="4"/>
                    <a:pt x="691" y="1"/>
                    <a:pt x="673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944425" y="3122700"/>
              <a:ext cx="11625" cy="20200"/>
            </a:xfrm>
            <a:custGeom>
              <a:avLst/>
              <a:gdLst/>
              <a:ahLst/>
              <a:cxnLst/>
              <a:rect l="l" t="t" r="r" b="b"/>
              <a:pathLst>
                <a:path w="465" h="808" extrusionOk="0">
                  <a:moveTo>
                    <a:pt x="375" y="0"/>
                  </a:moveTo>
                  <a:cubicBezTo>
                    <a:pt x="362" y="0"/>
                    <a:pt x="349" y="3"/>
                    <a:pt x="339" y="8"/>
                  </a:cubicBezTo>
                  <a:cubicBezTo>
                    <a:pt x="301" y="21"/>
                    <a:pt x="264" y="33"/>
                    <a:pt x="251" y="59"/>
                  </a:cubicBezTo>
                  <a:cubicBezTo>
                    <a:pt x="63" y="309"/>
                    <a:pt x="50" y="548"/>
                    <a:pt x="0" y="786"/>
                  </a:cubicBezTo>
                  <a:cubicBezTo>
                    <a:pt x="0" y="801"/>
                    <a:pt x="9" y="807"/>
                    <a:pt x="18" y="807"/>
                  </a:cubicBezTo>
                  <a:cubicBezTo>
                    <a:pt x="25" y="807"/>
                    <a:pt x="33" y="804"/>
                    <a:pt x="38" y="799"/>
                  </a:cubicBezTo>
                  <a:cubicBezTo>
                    <a:pt x="126" y="686"/>
                    <a:pt x="389" y="372"/>
                    <a:pt x="439" y="159"/>
                  </a:cubicBezTo>
                  <a:cubicBezTo>
                    <a:pt x="452" y="109"/>
                    <a:pt x="465" y="59"/>
                    <a:pt x="427" y="21"/>
                  </a:cubicBezTo>
                  <a:cubicBezTo>
                    <a:pt x="412" y="6"/>
                    <a:pt x="393" y="0"/>
                    <a:pt x="37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961100" y="3141025"/>
              <a:ext cx="22550" cy="16500"/>
            </a:xfrm>
            <a:custGeom>
              <a:avLst/>
              <a:gdLst/>
              <a:ahLst/>
              <a:cxnLst/>
              <a:rect l="l" t="t" r="r" b="b"/>
              <a:pathLst>
                <a:path w="902" h="660" extrusionOk="0">
                  <a:moveTo>
                    <a:pt x="702" y="0"/>
                  </a:moveTo>
                  <a:cubicBezTo>
                    <a:pt x="553" y="0"/>
                    <a:pt x="418" y="136"/>
                    <a:pt x="337" y="229"/>
                  </a:cubicBezTo>
                  <a:cubicBezTo>
                    <a:pt x="212" y="355"/>
                    <a:pt x="124" y="505"/>
                    <a:pt x="11" y="643"/>
                  </a:cubicBezTo>
                  <a:cubicBezTo>
                    <a:pt x="1" y="643"/>
                    <a:pt x="7" y="659"/>
                    <a:pt x="22" y="659"/>
                  </a:cubicBezTo>
                  <a:cubicBezTo>
                    <a:pt x="26" y="659"/>
                    <a:pt x="31" y="658"/>
                    <a:pt x="36" y="656"/>
                  </a:cubicBezTo>
                  <a:cubicBezTo>
                    <a:pt x="161" y="593"/>
                    <a:pt x="525" y="405"/>
                    <a:pt x="701" y="267"/>
                  </a:cubicBezTo>
                  <a:cubicBezTo>
                    <a:pt x="764" y="216"/>
                    <a:pt x="902" y="28"/>
                    <a:pt x="739" y="3"/>
                  </a:cubicBezTo>
                  <a:cubicBezTo>
                    <a:pt x="726" y="1"/>
                    <a:pt x="714" y="0"/>
                    <a:pt x="70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3600" y="3130750"/>
              <a:ext cx="18450" cy="19100"/>
            </a:xfrm>
            <a:custGeom>
              <a:avLst/>
              <a:gdLst/>
              <a:ahLst/>
              <a:cxnLst/>
              <a:rect l="l" t="t" r="r" b="b"/>
              <a:pathLst>
                <a:path w="738" h="764" extrusionOk="0">
                  <a:moveTo>
                    <a:pt x="562" y="0"/>
                  </a:moveTo>
                  <a:cubicBezTo>
                    <a:pt x="399" y="13"/>
                    <a:pt x="286" y="188"/>
                    <a:pt x="210" y="314"/>
                  </a:cubicBezTo>
                  <a:cubicBezTo>
                    <a:pt x="135" y="439"/>
                    <a:pt x="72" y="590"/>
                    <a:pt x="10" y="728"/>
                  </a:cubicBezTo>
                  <a:cubicBezTo>
                    <a:pt x="1" y="746"/>
                    <a:pt x="17" y="763"/>
                    <a:pt x="32" y="763"/>
                  </a:cubicBezTo>
                  <a:cubicBezTo>
                    <a:pt x="38" y="763"/>
                    <a:pt x="44" y="760"/>
                    <a:pt x="47" y="753"/>
                  </a:cubicBezTo>
                  <a:cubicBezTo>
                    <a:pt x="185" y="653"/>
                    <a:pt x="449" y="427"/>
                    <a:pt x="574" y="264"/>
                  </a:cubicBezTo>
                  <a:cubicBezTo>
                    <a:pt x="637" y="201"/>
                    <a:pt x="737" y="0"/>
                    <a:pt x="56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3983625" y="3172375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57" y="1"/>
                  </a:moveTo>
                  <a:cubicBezTo>
                    <a:pt x="156" y="1"/>
                    <a:pt x="154" y="2"/>
                    <a:pt x="151" y="4"/>
                  </a:cubicBezTo>
                  <a:cubicBezTo>
                    <a:pt x="101" y="4"/>
                    <a:pt x="51" y="17"/>
                    <a:pt x="1" y="29"/>
                  </a:cubicBezTo>
                  <a:cubicBezTo>
                    <a:pt x="1" y="29"/>
                    <a:pt x="1" y="42"/>
                    <a:pt x="13" y="42"/>
                  </a:cubicBezTo>
                  <a:cubicBezTo>
                    <a:pt x="51" y="42"/>
                    <a:pt x="101" y="29"/>
                    <a:pt x="151" y="17"/>
                  </a:cubicBezTo>
                  <a:cubicBezTo>
                    <a:pt x="161" y="17"/>
                    <a:pt x="163" y="1"/>
                    <a:pt x="1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980500" y="3171075"/>
              <a:ext cx="3700" cy="1425"/>
            </a:xfrm>
            <a:custGeom>
              <a:avLst/>
              <a:gdLst/>
              <a:ahLst/>
              <a:cxnLst/>
              <a:rect l="l" t="t" r="r" b="b"/>
              <a:pathLst>
                <a:path w="148" h="57" extrusionOk="0">
                  <a:moveTo>
                    <a:pt x="136" y="1"/>
                  </a:moveTo>
                  <a:cubicBezTo>
                    <a:pt x="133" y="1"/>
                    <a:pt x="129" y="2"/>
                    <a:pt x="126" y="6"/>
                  </a:cubicBezTo>
                  <a:cubicBezTo>
                    <a:pt x="88" y="18"/>
                    <a:pt x="51" y="31"/>
                    <a:pt x="13" y="43"/>
                  </a:cubicBezTo>
                  <a:cubicBezTo>
                    <a:pt x="0" y="43"/>
                    <a:pt x="0" y="56"/>
                    <a:pt x="13" y="56"/>
                  </a:cubicBezTo>
                  <a:cubicBezTo>
                    <a:pt x="63" y="56"/>
                    <a:pt x="101" y="31"/>
                    <a:pt x="138" y="18"/>
                  </a:cubicBezTo>
                  <a:cubicBezTo>
                    <a:pt x="147" y="9"/>
                    <a:pt x="144" y="1"/>
                    <a:pt x="1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977350" y="3169825"/>
              <a:ext cx="3700" cy="1725"/>
            </a:xfrm>
            <a:custGeom>
              <a:avLst/>
              <a:gdLst/>
              <a:ahLst/>
              <a:cxnLst/>
              <a:rect l="l" t="t" r="r" b="b"/>
              <a:pathLst>
                <a:path w="148" h="69" extrusionOk="0">
                  <a:moveTo>
                    <a:pt x="141" y="0"/>
                  </a:moveTo>
                  <a:lnTo>
                    <a:pt x="141" y="0"/>
                  </a:lnTo>
                  <a:cubicBezTo>
                    <a:pt x="140" y="0"/>
                    <a:pt x="139" y="2"/>
                    <a:pt x="139" y="6"/>
                  </a:cubicBezTo>
                  <a:cubicBezTo>
                    <a:pt x="89" y="18"/>
                    <a:pt x="51" y="31"/>
                    <a:pt x="1" y="43"/>
                  </a:cubicBezTo>
                  <a:cubicBezTo>
                    <a:pt x="1" y="56"/>
                    <a:pt x="1" y="68"/>
                    <a:pt x="1" y="68"/>
                  </a:cubicBezTo>
                  <a:cubicBezTo>
                    <a:pt x="51" y="56"/>
                    <a:pt x="101" y="43"/>
                    <a:pt x="139" y="18"/>
                  </a:cubicBezTo>
                  <a:cubicBezTo>
                    <a:pt x="148" y="9"/>
                    <a:pt x="144" y="0"/>
                    <a:pt x="14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3974850" y="3168375"/>
              <a:ext cx="3475" cy="1925"/>
            </a:xfrm>
            <a:custGeom>
              <a:avLst/>
              <a:gdLst/>
              <a:ahLst/>
              <a:cxnLst/>
              <a:rect l="l" t="t" r="r" b="b"/>
              <a:pathLst>
                <a:path w="139" h="77" extrusionOk="0">
                  <a:moveTo>
                    <a:pt x="126" y="1"/>
                  </a:moveTo>
                  <a:cubicBezTo>
                    <a:pt x="88" y="13"/>
                    <a:pt x="51" y="39"/>
                    <a:pt x="13" y="64"/>
                  </a:cubicBezTo>
                  <a:cubicBezTo>
                    <a:pt x="0" y="64"/>
                    <a:pt x="0" y="76"/>
                    <a:pt x="13" y="76"/>
                  </a:cubicBezTo>
                  <a:cubicBezTo>
                    <a:pt x="51" y="51"/>
                    <a:pt x="88" y="39"/>
                    <a:pt x="138" y="13"/>
                  </a:cubicBezTo>
                  <a:cubicBezTo>
                    <a:pt x="138" y="1"/>
                    <a:pt x="138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972975" y="3167125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13" y="1"/>
                  </a:moveTo>
                  <a:cubicBezTo>
                    <a:pt x="75" y="38"/>
                    <a:pt x="38" y="51"/>
                    <a:pt x="13" y="89"/>
                  </a:cubicBezTo>
                  <a:cubicBezTo>
                    <a:pt x="0" y="89"/>
                    <a:pt x="13" y="101"/>
                    <a:pt x="13" y="101"/>
                  </a:cubicBezTo>
                  <a:cubicBezTo>
                    <a:pt x="63" y="76"/>
                    <a:pt x="88" y="51"/>
                    <a:pt x="126" y="26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969825" y="3164925"/>
              <a:ext cx="4725" cy="3175"/>
            </a:xfrm>
            <a:custGeom>
              <a:avLst/>
              <a:gdLst/>
              <a:ahLst/>
              <a:cxnLst/>
              <a:rect l="l" t="t" r="r" b="b"/>
              <a:pathLst>
                <a:path w="189" h="127" extrusionOk="0">
                  <a:moveTo>
                    <a:pt x="176" y="1"/>
                  </a:moveTo>
                  <a:cubicBezTo>
                    <a:pt x="114" y="26"/>
                    <a:pt x="51" y="64"/>
                    <a:pt x="1" y="114"/>
                  </a:cubicBezTo>
                  <a:cubicBezTo>
                    <a:pt x="1" y="114"/>
                    <a:pt x="1" y="126"/>
                    <a:pt x="13" y="126"/>
                  </a:cubicBezTo>
                  <a:cubicBezTo>
                    <a:pt x="76" y="89"/>
                    <a:pt x="126" y="51"/>
                    <a:pt x="189" y="13"/>
                  </a:cubicBezTo>
                  <a:cubicBezTo>
                    <a:pt x="189" y="1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966075" y="3163375"/>
              <a:ext cx="5350" cy="2850"/>
            </a:xfrm>
            <a:custGeom>
              <a:avLst/>
              <a:gdLst/>
              <a:ahLst/>
              <a:cxnLst/>
              <a:rect l="l" t="t" r="r" b="b"/>
              <a:pathLst>
                <a:path w="214" h="114" extrusionOk="0">
                  <a:moveTo>
                    <a:pt x="201" y="0"/>
                  </a:moveTo>
                  <a:cubicBezTo>
                    <a:pt x="138" y="38"/>
                    <a:pt x="75" y="63"/>
                    <a:pt x="0" y="100"/>
                  </a:cubicBezTo>
                  <a:cubicBezTo>
                    <a:pt x="0" y="100"/>
                    <a:pt x="0" y="113"/>
                    <a:pt x="13" y="113"/>
                  </a:cubicBezTo>
                  <a:cubicBezTo>
                    <a:pt x="88" y="88"/>
                    <a:pt x="151" y="50"/>
                    <a:pt x="213" y="13"/>
                  </a:cubicBezTo>
                  <a:cubicBezTo>
                    <a:pt x="213" y="13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962925" y="3161975"/>
              <a:ext cx="4100" cy="2975"/>
            </a:xfrm>
            <a:custGeom>
              <a:avLst/>
              <a:gdLst/>
              <a:ahLst/>
              <a:cxnLst/>
              <a:rect l="l" t="t" r="r" b="b"/>
              <a:pathLst>
                <a:path w="164" h="119" extrusionOk="0">
                  <a:moveTo>
                    <a:pt x="151" y="0"/>
                  </a:moveTo>
                  <a:cubicBezTo>
                    <a:pt x="147" y="0"/>
                    <a:pt x="143" y="2"/>
                    <a:pt x="139" y="6"/>
                  </a:cubicBezTo>
                  <a:cubicBezTo>
                    <a:pt x="114" y="44"/>
                    <a:pt x="51" y="69"/>
                    <a:pt x="1" y="94"/>
                  </a:cubicBezTo>
                  <a:cubicBezTo>
                    <a:pt x="1" y="106"/>
                    <a:pt x="1" y="119"/>
                    <a:pt x="13" y="119"/>
                  </a:cubicBezTo>
                  <a:cubicBezTo>
                    <a:pt x="63" y="81"/>
                    <a:pt x="126" y="56"/>
                    <a:pt x="164" y="6"/>
                  </a:cubicBezTo>
                  <a:cubicBezTo>
                    <a:pt x="164" y="6"/>
                    <a:pt x="158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960725" y="3159475"/>
              <a:ext cx="4650" cy="3925"/>
            </a:xfrm>
            <a:custGeom>
              <a:avLst/>
              <a:gdLst/>
              <a:ahLst/>
              <a:cxnLst/>
              <a:rect l="l" t="t" r="r" b="b"/>
              <a:pathLst>
                <a:path w="186" h="157" extrusionOk="0">
                  <a:moveTo>
                    <a:pt x="174" y="0"/>
                  </a:moveTo>
                  <a:cubicBezTo>
                    <a:pt x="171" y="0"/>
                    <a:pt x="168" y="2"/>
                    <a:pt x="164" y="6"/>
                  </a:cubicBezTo>
                  <a:cubicBezTo>
                    <a:pt x="114" y="56"/>
                    <a:pt x="63" y="93"/>
                    <a:pt x="13" y="144"/>
                  </a:cubicBezTo>
                  <a:cubicBezTo>
                    <a:pt x="1" y="144"/>
                    <a:pt x="13" y="156"/>
                    <a:pt x="26" y="156"/>
                  </a:cubicBezTo>
                  <a:cubicBezTo>
                    <a:pt x="89" y="118"/>
                    <a:pt x="139" y="68"/>
                    <a:pt x="176" y="18"/>
                  </a:cubicBezTo>
                  <a:cubicBezTo>
                    <a:pt x="185" y="9"/>
                    <a:pt x="182" y="0"/>
                    <a:pt x="17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957900" y="3158350"/>
              <a:ext cx="4100" cy="3150"/>
            </a:xfrm>
            <a:custGeom>
              <a:avLst/>
              <a:gdLst/>
              <a:ahLst/>
              <a:cxnLst/>
              <a:rect l="l" t="t" r="r" b="b"/>
              <a:pathLst>
                <a:path w="164" h="126" extrusionOk="0">
                  <a:moveTo>
                    <a:pt x="139" y="0"/>
                  </a:moveTo>
                  <a:cubicBezTo>
                    <a:pt x="101" y="38"/>
                    <a:pt x="64" y="76"/>
                    <a:pt x="13" y="101"/>
                  </a:cubicBezTo>
                  <a:cubicBezTo>
                    <a:pt x="1" y="113"/>
                    <a:pt x="13" y="126"/>
                    <a:pt x="26" y="126"/>
                  </a:cubicBezTo>
                  <a:cubicBezTo>
                    <a:pt x="76" y="101"/>
                    <a:pt x="114" y="63"/>
                    <a:pt x="151" y="13"/>
                  </a:cubicBezTo>
                  <a:cubicBezTo>
                    <a:pt x="164" y="13"/>
                    <a:pt x="151" y="0"/>
                    <a:pt x="1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955400" y="3155400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186" y="0"/>
                  </a:moveTo>
                  <a:cubicBezTo>
                    <a:pt x="183" y="0"/>
                    <a:pt x="180" y="2"/>
                    <a:pt x="176" y="5"/>
                  </a:cubicBezTo>
                  <a:cubicBezTo>
                    <a:pt x="113" y="56"/>
                    <a:pt x="51" y="106"/>
                    <a:pt x="0" y="156"/>
                  </a:cubicBezTo>
                  <a:cubicBezTo>
                    <a:pt x="0" y="165"/>
                    <a:pt x="0" y="174"/>
                    <a:pt x="5" y="174"/>
                  </a:cubicBezTo>
                  <a:cubicBezTo>
                    <a:pt x="7" y="174"/>
                    <a:pt x="9" y="172"/>
                    <a:pt x="13" y="169"/>
                  </a:cubicBezTo>
                  <a:cubicBezTo>
                    <a:pt x="76" y="131"/>
                    <a:pt x="126" y="68"/>
                    <a:pt x="189" y="18"/>
                  </a:cubicBezTo>
                  <a:cubicBezTo>
                    <a:pt x="198" y="9"/>
                    <a:pt x="19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3952250" y="3152575"/>
              <a:ext cx="6300" cy="5175"/>
            </a:xfrm>
            <a:custGeom>
              <a:avLst/>
              <a:gdLst/>
              <a:ahLst/>
              <a:cxnLst/>
              <a:rect l="l" t="t" r="r" b="b"/>
              <a:pathLst>
                <a:path w="252" h="207" extrusionOk="0">
                  <a:moveTo>
                    <a:pt x="247" y="0"/>
                  </a:moveTo>
                  <a:cubicBezTo>
                    <a:pt x="246" y="0"/>
                    <a:pt x="243" y="2"/>
                    <a:pt x="239" y="5"/>
                  </a:cubicBezTo>
                  <a:cubicBezTo>
                    <a:pt x="164" y="68"/>
                    <a:pt x="76" y="118"/>
                    <a:pt x="1" y="194"/>
                  </a:cubicBezTo>
                  <a:cubicBezTo>
                    <a:pt x="1" y="194"/>
                    <a:pt x="13" y="206"/>
                    <a:pt x="13" y="206"/>
                  </a:cubicBezTo>
                  <a:cubicBezTo>
                    <a:pt x="101" y="143"/>
                    <a:pt x="177" y="81"/>
                    <a:pt x="252" y="18"/>
                  </a:cubicBezTo>
                  <a:cubicBezTo>
                    <a:pt x="252" y="9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950375" y="3153200"/>
              <a:ext cx="4025" cy="3300"/>
            </a:xfrm>
            <a:custGeom>
              <a:avLst/>
              <a:gdLst/>
              <a:ahLst/>
              <a:cxnLst/>
              <a:rect l="l" t="t" r="r" b="b"/>
              <a:pathLst>
                <a:path w="161" h="132" extrusionOk="0">
                  <a:moveTo>
                    <a:pt x="144" y="0"/>
                  </a:moveTo>
                  <a:cubicBezTo>
                    <a:pt x="141" y="0"/>
                    <a:pt x="139" y="2"/>
                    <a:pt x="139" y="6"/>
                  </a:cubicBezTo>
                  <a:cubicBezTo>
                    <a:pt x="101" y="43"/>
                    <a:pt x="51" y="81"/>
                    <a:pt x="13" y="118"/>
                  </a:cubicBezTo>
                  <a:cubicBezTo>
                    <a:pt x="1" y="118"/>
                    <a:pt x="13" y="131"/>
                    <a:pt x="26" y="131"/>
                  </a:cubicBezTo>
                  <a:cubicBezTo>
                    <a:pt x="76" y="93"/>
                    <a:pt x="114" y="56"/>
                    <a:pt x="151" y="18"/>
                  </a:cubicBezTo>
                  <a:cubicBezTo>
                    <a:pt x="160" y="9"/>
                    <a:pt x="150" y="0"/>
                    <a:pt x="14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948800" y="3151325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116" y="0"/>
                  </a:moveTo>
                  <a:cubicBezTo>
                    <a:pt x="115" y="0"/>
                    <a:pt x="114" y="2"/>
                    <a:pt x="114" y="5"/>
                  </a:cubicBezTo>
                  <a:cubicBezTo>
                    <a:pt x="76" y="55"/>
                    <a:pt x="39" y="93"/>
                    <a:pt x="1" y="131"/>
                  </a:cubicBezTo>
                  <a:cubicBezTo>
                    <a:pt x="1" y="140"/>
                    <a:pt x="1" y="148"/>
                    <a:pt x="5" y="148"/>
                  </a:cubicBezTo>
                  <a:cubicBezTo>
                    <a:pt x="7" y="148"/>
                    <a:pt x="10" y="147"/>
                    <a:pt x="13" y="143"/>
                  </a:cubicBezTo>
                  <a:cubicBezTo>
                    <a:pt x="64" y="106"/>
                    <a:pt x="89" y="68"/>
                    <a:pt x="126" y="18"/>
                  </a:cubicBezTo>
                  <a:cubicBezTo>
                    <a:pt x="126" y="9"/>
                    <a:pt x="120" y="0"/>
                    <a:pt x="1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946625" y="3148500"/>
              <a:ext cx="4000" cy="4225"/>
            </a:xfrm>
            <a:custGeom>
              <a:avLst/>
              <a:gdLst/>
              <a:ahLst/>
              <a:cxnLst/>
              <a:rect l="l" t="t" r="r" b="b"/>
              <a:pathLst>
                <a:path w="160" h="169" extrusionOk="0">
                  <a:moveTo>
                    <a:pt x="148" y="0"/>
                  </a:moveTo>
                  <a:cubicBezTo>
                    <a:pt x="145" y="0"/>
                    <a:pt x="142" y="2"/>
                    <a:pt x="138" y="5"/>
                  </a:cubicBezTo>
                  <a:cubicBezTo>
                    <a:pt x="100" y="56"/>
                    <a:pt x="50" y="106"/>
                    <a:pt x="13" y="156"/>
                  </a:cubicBezTo>
                  <a:cubicBezTo>
                    <a:pt x="0" y="156"/>
                    <a:pt x="13" y="168"/>
                    <a:pt x="25" y="168"/>
                  </a:cubicBezTo>
                  <a:cubicBezTo>
                    <a:pt x="75" y="118"/>
                    <a:pt x="113" y="68"/>
                    <a:pt x="151" y="18"/>
                  </a:cubicBezTo>
                  <a:cubicBezTo>
                    <a:pt x="159" y="9"/>
                    <a:pt x="156" y="0"/>
                    <a:pt x="14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945150" y="3145800"/>
              <a:ext cx="4625" cy="5500"/>
            </a:xfrm>
            <a:custGeom>
              <a:avLst/>
              <a:gdLst/>
              <a:ahLst/>
              <a:cxnLst/>
              <a:rect l="l" t="t" r="r" b="b"/>
              <a:pathLst>
                <a:path w="185" h="220" extrusionOk="0">
                  <a:moveTo>
                    <a:pt x="172" y="0"/>
                  </a:moveTo>
                  <a:cubicBezTo>
                    <a:pt x="109" y="63"/>
                    <a:pt x="59" y="138"/>
                    <a:pt x="9" y="214"/>
                  </a:cubicBezTo>
                  <a:cubicBezTo>
                    <a:pt x="0" y="214"/>
                    <a:pt x="3" y="219"/>
                    <a:pt x="10" y="219"/>
                  </a:cubicBezTo>
                  <a:cubicBezTo>
                    <a:pt x="13" y="219"/>
                    <a:pt x="17" y="218"/>
                    <a:pt x="21" y="214"/>
                  </a:cubicBezTo>
                  <a:cubicBezTo>
                    <a:pt x="72" y="151"/>
                    <a:pt x="122" y="76"/>
                    <a:pt x="185" y="13"/>
                  </a:cubicBezTo>
                  <a:cubicBezTo>
                    <a:pt x="185" y="13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943150" y="3146425"/>
              <a:ext cx="3500" cy="3925"/>
            </a:xfrm>
            <a:custGeom>
              <a:avLst/>
              <a:gdLst/>
              <a:ahLst/>
              <a:cxnLst/>
              <a:rect l="l" t="t" r="r" b="b"/>
              <a:pathLst>
                <a:path w="140" h="157" extrusionOk="0">
                  <a:moveTo>
                    <a:pt x="114" y="0"/>
                  </a:moveTo>
                  <a:cubicBezTo>
                    <a:pt x="76" y="51"/>
                    <a:pt x="39" y="101"/>
                    <a:pt x="1" y="151"/>
                  </a:cubicBezTo>
                  <a:cubicBezTo>
                    <a:pt x="1" y="151"/>
                    <a:pt x="7" y="157"/>
                    <a:pt x="10" y="157"/>
                  </a:cubicBezTo>
                  <a:cubicBezTo>
                    <a:pt x="12" y="157"/>
                    <a:pt x="14" y="155"/>
                    <a:pt x="14" y="151"/>
                  </a:cubicBezTo>
                  <a:cubicBezTo>
                    <a:pt x="64" y="113"/>
                    <a:pt x="101" y="63"/>
                    <a:pt x="126" y="13"/>
                  </a:cubicBezTo>
                  <a:cubicBezTo>
                    <a:pt x="139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3941600" y="3144225"/>
              <a:ext cx="3150" cy="4725"/>
            </a:xfrm>
            <a:custGeom>
              <a:avLst/>
              <a:gdLst/>
              <a:ahLst/>
              <a:cxnLst/>
              <a:rect l="l" t="t" r="r" b="b"/>
              <a:pathLst>
                <a:path w="126" h="189" extrusionOk="0">
                  <a:moveTo>
                    <a:pt x="113" y="1"/>
                  </a:moveTo>
                  <a:cubicBezTo>
                    <a:pt x="76" y="63"/>
                    <a:pt x="25" y="114"/>
                    <a:pt x="0" y="176"/>
                  </a:cubicBezTo>
                  <a:cubicBezTo>
                    <a:pt x="0" y="189"/>
                    <a:pt x="0" y="189"/>
                    <a:pt x="13" y="189"/>
                  </a:cubicBezTo>
                  <a:cubicBezTo>
                    <a:pt x="50" y="126"/>
                    <a:pt x="88" y="63"/>
                    <a:pt x="126" y="13"/>
                  </a:cubicBezTo>
                  <a:cubicBezTo>
                    <a:pt x="126" y="1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3940350" y="314377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86" y="1"/>
                  </a:moveTo>
                  <a:cubicBezTo>
                    <a:pt x="83" y="1"/>
                    <a:pt x="79" y="2"/>
                    <a:pt x="75" y="6"/>
                  </a:cubicBezTo>
                  <a:cubicBezTo>
                    <a:pt x="50" y="56"/>
                    <a:pt x="25" y="94"/>
                    <a:pt x="0" y="132"/>
                  </a:cubicBezTo>
                  <a:cubicBezTo>
                    <a:pt x="0" y="132"/>
                    <a:pt x="0" y="144"/>
                    <a:pt x="13" y="144"/>
                  </a:cubicBezTo>
                  <a:cubicBezTo>
                    <a:pt x="50" y="106"/>
                    <a:pt x="75" y="69"/>
                    <a:pt x="88" y="19"/>
                  </a:cubicBezTo>
                  <a:cubicBezTo>
                    <a:pt x="97" y="10"/>
                    <a:pt x="93" y="1"/>
                    <a:pt x="8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3938450" y="313897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27" h="254" extrusionOk="0">
                  <a:moveTo>
                    <a:pt x="120" y="0"/>
                  </a:moveTo>
                  <a:cubicBezTo>
                    <a:pt x="117" y="0"/>
                    <a:pt x="114" y="4"/>
                    <a:pt x="114" y="10"/>
                  </a:cubicBezTo>
                  <a:cubicBezTo>
                    <a:pt x="89" y="85"/>
                    <a:pt x="38" y="160"/>
                    <a:pt x="1" y="236"/>
                  </a:cubicBezTo>
                  <a:cubicBezTo>
                    <a:pt x="1" y="245"/>
                    <a:pt x="7" y="253"/>
                    <a:pt x="11" y="253"/>
                  </a:cubicBezTo>
                  <a:cubicBezTo>
                    <a:pt x="12" y="253"/>
                    <a:pt x="13" y="252"/>
                    <a:pt x="13" y="248"/>
                  </a:cubicBezTo>
                  <a:cubicBezTo>
                    <a:pt x="76" y="173"/>
                    <a:pt x="101" y="98"/>
                    <a:pt x="126" y="10"/>
                  </a:cubicBezTo>
                  <a:cubicBezTo>
                    <a:pt x="126" y="4"/>
                    <a:pt x="123" y="0"/>
                    <a:pt x="12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3937525" y="3138650"/>
              <a:ext cx="2200" cy="5600"/>
            </a:xfrm>
            <a:custGeom>
              <a:avLst/>
              <a:gdLst/>
              <a:ahLst/>
              <a:cxnLst/>
              <a:rect l="l" t="t" r="r" b="b"/>
              <a:pathLst>
                <a:path w="88" h="224" extrusionOk="0">
                  <a:moveTo>
                    <a:pt x="82" y="1"/>
                  </a:moveTo>
                  <a:cubicBezTo>
                    <a:pt x="79" y="1"/>
                    <a:pt x="75" y="4"/>
                    <a:pt x="75" y="10"/>
                  </a:cubicBezTo>
                  <a:cubicBezTo>
                    <a:pt x="50" y="73"/>
                    <a:pt x="13" y="148"/>
                    <a:pt x="0" y="211"/>
                  </a:cubicBezTo>
                  <a:cubicBezTo>
                    <a:pt x="0" y="224"/>
                    <a:pt x="13" y="224"/>
                    <a:pt x="13" y="224"/>
                  </a:cubicBezTo>
                  <a:cubicBezTo>
                    <a:pt x="38" y="148"/>
                    <a:pt x="63" y="86"/>
                    <a:pt x="88" y="10"/>
                  </a:cubicBezTo>
                  <a:cubicBezTo>
                    <a:pt x="88" y="4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935625" y="3135750"/>
              <a:ext cx="2850" cy="6450"/>
            </a:xfrm>
            <a:custGeom>
              <a:avLst/>
              <a:gdLst/>
              <a:ahLst/>
              <a:cxnLst/>
              <a:rect l="l" t="t" r="r" b="b"/>
              <a:pathLst>
                <a:path w="114" h="258" extrusionOk="0">
                  <a:moveTo>
                    <a:pt x="89" y="1"/>
                  </a:moveTo>
                  <a:cubicBezTo>
                    <a:pt x="64" y="89"/>
                    <a:pt x="26" y="164"/>
                    <a:pt x="1" y="252"/>
                  </a:cubicBezTo>
                  <a:cubicBezTo>
                    <a:pt x="1" y="252"/>
                    <a:pt x="6" y="257"/>
                    <a:pt x="10" y="257"/>
                  </a:cubicBezTo>
                  <a:cubicBezTo>
                    <a:pt x="12" y="257"/>
                    <a:pt x="13" y="256"/>
                    <a:pt x="13" y="252"/>
                  </a:cubicBezTo>
                  <a:cubicBezTo>
                    <a:pt x="51" y="176"/>
                    <a:pt x="76" y="89"/>
                    <a:pt x="114" y="13"/>
                  </a:cubicBezTo>
                  <a:cubicBezTo>
                    <a:pt x="114" y="1"/>
                    <a:pt x="101" y="1"/>
                    <a:pt x="8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933750" y="3136075"/>
              <a:ext cx="1900" cy="4550"/>
            </a:xfrm>
            <a:custGeom>
              <a:avLst/>
              <a:gdLst/>
              <a:ahLst/>
              <a:cxnLst/>
              <a:rect l="l" t="t" r="r" b="b"/>
              <a:pathLst>
                <a:path w="76" h="182" extrusionOk="0">
                  <a:moveTo>
                    <a:pt x="63" y="0"/>
                  </a:moveTo>
                  <a:cubicBezTo>
                    <a:pt x="38" y="63"/>
                    <a:pt x="13" y="113"/>
                    <a:pt x="1" y="176"/>
                  </a:cubicBezTo>
                  <a:cubicBezTo>
                    <a:pt x="1" y="176"/>
                    <a:pt x="6" y="182"/>
                    <a:pt x="10" y="182"/>
                  </a:cubicBezTo>
                  <a:cubicBezTo>
                    <a:pt x="12" y="182"/>
                    <a:pt x="13" y="180"/>
                    <a:pt x="13" y="176"/>
                  </a:cubicBezTo>
                  <a:cubicBezTo>
                    <a:pt x="38" y="126"/>
                    <a:pt x="63" y="63"/>
                    <a:pt x="76" y="13"/>
                  </a:cubicBezTo>
                  <a:cubicBezTo>
                    <a:pt x="76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31875" y="3133425"/>
              <a:ext cx="1900" cy="5000"/>
            </a:xfrm>
            <a:custGeom>
              <a:avLst/>
              <a:gdLst/>
              <a:ahLst/>
              <a:cxnLst/>
              <a:rect l="l" t="t" r="r" b="b"/>
              <a:pathLst>
                <a:path w="76" h="200" extrusionOk="0">
                  <a:moveTo>
                    <a:pt x="66" y="0"/>
                  </a:moveTo>
                  <a:cubicBezTo>
                    <a:pt x="64" y="0"/>
                    <a:pt x="63" y="2"/>
                    <a:pt x="63" y="6"/>
                  </a:cubicBezTo>
                  <a:cubicBezTo>
                    <a:pt x="38" y="69"/>
                    <a:pt x="13" y="119"/>
                    <a:pt x="0" y="194"/>
                  </a:cubicBezTo>
                  <a:cubicBezTo>
                    <a:pt x="0" y="194"/>
                    <a:pt x="0" y="200"/>
                    <a:pt x="4" y="200"/>
                  </a:cubicBezTo>
                  <a:cubicBezTo>
                    <a:pt x="6" y="200"/>
                    <a:pt x="9" y="198"/>
                    <a:pt x="13" y="194"/>
                  </a:cubicBezTo>
                  <a:cubicBezTo>
                    <a:pt x="38" y="131"/>
                    <a:pt x="50" y="69"/>
                    <a:pt x="76" y="6"/>
                  </a:cubicBezTo>
                  <a:cubicBezTo>
                    <a:pt x="76" y="6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927175" y="3135125"/>
              <a:ext cx="59925" cy="48700"/>
            </a:xfrm>
            <a:custGeom>
              <a:avLst/>
              <a:gdLst/>
              <a:ahLst/>
              <a:cxnLst/>
              <a:rect l="l" t="t" r="r" b="b"/>
              <a:pathLst>
                <a:path w="2397" h="1948" extrusionOk="0">
                  <a:moveTo>
                    <a:pt x="138" y="1"/>
                  </a:moveTo>
                  <a:cubicBezTo>
                    <a:pt x="63" y="252"/>
                    <a:pt x="0" y="515"/>
                    <a:pt x="25" y="779"/>
                  </a:cubicBezTo>
                  <a:cubicBezTo>
                    <a:pt x="50" y="1105"/>
                    <a:pt x="151" y="1431"/>
                    <a:pt x="389" y="1657"/>
                  </a:cubicBezTo>
                  <a:cubicBezTo>
                    <a:pt x="622" y="1860"/>
                    <a:pt x="970" y="1948"/>
                    <a:pt x="1293" y="1948"/>
                  </a:cubicBezTo>
                  <a:cubicBezTo>
                    <a:pt x="1370" y="1948"/>
                    <a:pt x="1446" y="1943"/>
                    <a:pt x="1518" y="1933"/>
                  </a:cubicBezTo>
                  <a:cubicBezTo>
                    <a:pt x="1857" y="1883"/>
                    <a:pt x="2108" y="1745"/>
                    <a:pt x="2397" y="1557"/>
                  </a:cubicBezTo>
                  <a:cubicBezTo>
                    <a:pt x="1506" y="1406"/>
                    <a:pt x="515" y="553"/>
                    <a:pt x="138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3929350" y="3138975"/>
              <a:ext cx="54625" cy="36975"/>
            </a:xfrm>
            <a:custGeom>
              <a:avLst/>
              <a:gdLst/>
              <a:ahLst/>
              <a:cxnLst/>
              <a:rect l="l" t="t" r="r" b="b"/>
              <a:pathLst>
                <a:path w="2185" h="1479" extrusionOk="0">
                  <a:moveTo>
                    <a:pt x="7" y="0"/>
                  </a:moveTo>
                  <a:cubicBezTo>
                    <a:pt x="4" y="0"/>
                    <a:pt x="1" y="4"/>
                    <a:pt x="1" y="10"/>
                  </a:cubicBezTo>
                  <a:cubicBezTo>
                    <a:pt x="121" y="357"/>
                    <a:pt x="458" y="613"/>
                    <a:pt x="750" y="821"/>
                  </a:cubicBezTo>
                  <a:lnTo>
                    <a:pt x="750" y="821"/>
                  </a:lnTo>
                  <a:cubicBezTo>
                    <a:pt x="443" y="593"/>
                    <a:pt x="180" y="318"/>
                    <a:pt x="13" y="10"/>
                  </a:cubicBezTo>
                  <a:cubicBezTo>
                    <a:pt x="13" y="4"/>
                    <a:pt x="10" y="0"/>
                    <a:pt x="7" y="0"/>
                  </a:cubicBezTo>
                  <a:close/>
                  <a:moveTo>
                    <a:pt x="750" y="821"/>
                  </a:moveTo>
                  <a:lnTo>
                    <a:pt x="750" y="821"/>
                  </a:lnTo>
                  <a:cubicBezTo>
                    <a:pt x="771" y="837"/>
                    <a:pt x="793" y="852"/>
                    <a:pt x="814" y="868"/>
                  </a:cubicBezTo>
                  <a:lnTo>
                    <a:pt x="814" y="868"/>
                  </a:lnTo>
                  <a:cubicBezTo>
                    <a:pt x="806" y="862"/>
                    <a:pt x="799" y="856"/>
                    <a:pt x="791" y="851"/>
                  </a:cubicBezTo>
                  <a:cubicBezTo>
                    <a:pt x="778" y="841"/>
                    <a:pt x="764" y="831"/>
                    <a:pt x="750" y="821"/>
                  </a:cubicBezTo>
                  <a:close/>
                  <a:moveTo>
                    <a:pt x="814" y="868"/>
                  </a:moveTo>
                  <a:cubicBezTo>
                    <a:pt x="1221" y="1173"/>
                    <a:pt x="1654" y="1404"/>
                    <a:pt x="2172" y="1478"/>
                  </a:cubicBezTo>
                  <a:cubicBezTo>
                    <a:pt x="2184" y="1478"/>
                    <a:pt x="2184" y="1466"/>
                    <a:pt x="2172" y="1466"/>
                  </a:cubicBezTo>
                  <a:cubicBezTo>
                    <a:pt x="1725" y="1375"/>
                    <a:pt x="1233" y="1164"/>
                    <a:pt x="814" y="868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930400" y="3135000"/>
              <a:ext cx="56700" cy="39050"/>
            </a:xfrm>
            <a:custGeom>
              <a:avLst/>
              <a:gdLst/>
              <a:ahLst/>
              <a:cxnLst/>
              <a:rect l="l" t="t" r="r" b="b"/>
              <a:pathLst>
                <a:path w="2268" h="1562" extrusionOk="0">
                  <a:moveTo>
                    <a:pt x="10" y="0"/>
                  </a:moveTo>
                  <a:cubicBezTo>
                    <a:pt x="3" y="0"/>
                    <a:pt x="1" y="6"/>
                    <a:pt x="9" y="6"/>
                  </a:cubicBezTo>
                  <a:cubicBezTo>
                    <a:pt x="398" y="796"/>
                    <a:pt x="1427" y="1386"/>
                    <a:pt x="2255" y="1562"/>
                  </a:cubicBezTo>
                  <a:cubicBezTo>
                    <a:pt x="2268" y="1562"/>
                    <a:pt x="2268" y="1549"/>
                    <a:pt x="2255" y="1549"/>
                  </a:cubicBezTo>
                  <a:cubicBezTo>
                    <a:pt x="1389" y="1311"/>
                    <a:pt x="524" y="771"/>
                    <a:pt x="22" y="6"/>
                  </a:cubicBezTo>
                  <a:cubicBezTo>
                    <a:pt x="17" y="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3974525" y="317622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9" y="1"/>
                    <a:pt x="13" y="26"/>
                    <a:pt x="1" y="51"/>
                  </a:cubicBezTo>
                  <a:cubicBezTo>
                    <a:pt x="1" y="76"/>
                    <a:pt x="26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965425" y="317247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0"/>
                  </a:moveTo>
                  <a:cubicBezTo>
                    <a:pt x="39" y="0"/>
                    <a:pt x="14" y="25"/>
                    <a:pt x="1" y="50"/>
                  </a:cubicBezTo>
                  <a:cubicBezTo>
                    <a:pt x="1" y="88"/>
                    <a:pt x="26" y="113"/>
                    <a:pt x="51" y="113"/>
                  </a:cubicBezTo>
                  <a:cubicBezTo>
                    <a:pt x="56" y="115"/>
                    <a:pt x="61" y="116"/>
                    <a:pt x="66" y="116"/>
                  </a:cubicBezTo>
                  <a:cubicBezTo>
                    <a:pt x="89" y="116"/>
                    <a:pt x="114" y="96"/>
                    <a:pt x="114" y="75"/>
                  </a:cubicBezTo>
                  <a:cubicBezTo>
                    <a:pt x="126" y="38"/>
                    <a:pt x="101" y="13"/>
                    <a:pt x="7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954450" y="3166500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8" y="1"/>
                    <a:pt x="13" y="26"/>
                    <a:pt x="1" y="51"/>
                  </a:cubicBezTo>
                  <a:cubicBezTo>
                    <a:pt x="1" y="88"/>
                    <a:pt x="13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944425" y="3159925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75" y="0"/>
                  </a:moveTo>
                  <a:cubicBezTo>
                    <a:pt x="38" y="0"/>
                    <a:pt x="13" y="13"/>
                    <a:pt x="13" y="50"/>
                  </a:cubicBezTo>
                  <a:cubicBezTo>
                    <a:pt x="0" y="75"/>
                    <a:pt x="25" y="113"/>
                    <a:pt x="50" y="113"/>
                  </a:cubicBezTo>
                  <a:cubicBezTo>
                    <a:pt x="57" y="115"/>
                    <a:pt x="63" y="116"/>
                    <a:pt x="69" y="116"/>
                  </a:cubicBezTo>
                  <a:cubicBezTo>
                    <a:pt x="96" y="116"/>
                    <a:pt x="113" y="94"/>
                    <a:pt x="113" y="63"/>
                  </a:cubicBezTo>
                  <a:cubicBezTo>
                    <a:pt x="126" y="38"/>
                    <a:pt x="101" y="13"/>
                    <a:pt x="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935325" y="3152000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61" y="0"/>
                  </a:moveTo>
                  <a:cubicBezTo>
                    <a:pt x="38" y="0"/>
                    <a:pt x="13" y="21"/>
                    <a:pt x="13" y="41"/>
                  </a:cubicBezTo>
                  <a:cubicBezTo>
                    <a:pt x="0" y="79"/>
                    <a:pt x="25" y="104"/>
                    <a:pt x="50" y="116"/>
                  </a:cubicBezTo>
                  <a:cubicBezTo>
                    <a:pt x="88" y="116"/>
                    <a:pt x="113" y="104"/>
                    <a:pt x="126" y="66"/>
                  </a:cubicBezTo>
                  <a:cubicBezTo>
                    <a:pt x="126" y="41"/>
                    <a:pt x="101" y="3"/>
                    <a:pt x="76" y="3"/>
                  </a:cubicBezTo>
                  <a:cubicBezTo>
                    <a:pt x="71" y="1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3928100" y="3145075"/>
              <a:ext cx="3175" cy="2950"/>
            </a:xfrm>
            <a:custGeom>
              <a:avLst/>
              <a:gdLst/>
              <a:ahLst/>
              <a:cxnLst/>
              <a:rect l="l" t="t" r="r" b="b"/>
              <a:pathLst>
                <a:path w="127" h="118" extrusionOk="0">
                  <a:moveTo>
                    <a:pt x="57" y="1"/>
                  </a:moveTo>
                  <a:cubicBezTo>
                    <a:pt x="30" y="1"/>
                    <a:pt x="13" y="21"/>
                    <a:pt x="13" y="42"/>
                  </a:cubicBezTo>
                  <a:cubicBezTo>
                    <a:pt x="1" y="80"/>
                    <a:pt x="26" y="105"/>
                    <a:pt x="51" y="117"/>
                  </a:cubicBezTo>
                  <a:cubicBezTo>
                    <a:pt x="88" y="117"/>
                    <a:pt x="114" y="105"/>
                    <a:pt x="126" y="67"/>
                  </a:cubicBezTo>
                  <a:cubicBezTo>
                    <a:pt x="126" y="42"/>
                    <a:pt x="101" y="4"/>
                    <a:pt x="76" y="4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971075" y="31756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1"/>
                  </a:moveTo>
                  <a:cubicBezTo>
                    <a:pt x="13" y="1"/>
                    <a:pt x="1" y="13"/>
                    <a:pt x="1" y="26"/>
                  </a:cubicBezTo>
                  <a:cubicBezTo>
                    <a:pt x="1" y="26"/>
                    <a:pt x="1" y="38"/>
                    <a:pt x="13" y="51"/>
                  </a:cubicBezTo>
                  <a:cubicBezTo>
                    <a:pt x="26" y="51"/>
                    <a:pt x="38" y="38"/>
                    <a:pt x="38" y="26"/>
                  </a:cubicBezTo>
                  <a:cubicBezTo>
                    <a:pt x="38" y="13"/>
                    <a:pt x="3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959800" y="3170450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7" y="1"/>
                  </a:moveTo>
                  <a:cubicBezTo>
                    <a:pt x="19" y="1"/>
                    <a:pt x="13" y="9"/>
                    <a:pt x="13" y="18"/>
                  </a:cubicBezTo>
                  <a:cubicBezTo>
                    <a:pt x="0" y="31"/>
                    <a:pt x="13" y="43"/>
                    <a:pt x="25" y="43"/>
                  </a:cubicBezTo>
                  <a:cubicBezTo>
                    <a:pt x="38" y="43"/>
                    <a:pt x="50" y="31"/>
                    <a:pt x="50" y="18"/>
                  </a:cubicBezTo>
                  <a:cubicBezTo>
                    <a:pt x="50" y="18"/>
                    <a:pt x="38" y="6"/>
                    <a:pt x="38" y="6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940650" y="3156775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6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26"/>
                    <a:pt x="1" y="38"/>
                    <a:pt x="13" y="38"/>
                  </a:cubicBezTo>
                  <a:cubicBezTo>
                    <a:pt x="26" y="38"/>
                    <a:pt x="38" y="38"/>
                    <a:pt x="38" y="26"/>
                  </a:cubicBezTo>
                  <a:cubicBezTo>
                    <a:pt x="38" y="13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931875" y="3148925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5" y="1"/>
                  </a:moveTo>
                  <a:cubicBezTo>
                    <a:pt x="13" y="1"/>
                    <a:pt x="13" y="13"/>
                    <a:pt x="0" y="26"/>
                  </a:cubicBezTo>
                  <a:cubicBezTo>
                    <a:pt x="0" y="26"/>
                    <a:pt x="13" y="39"/>
                    <a:pt x="25" y="39"/>
                  </a:cubicBezTo>
                  <a:cubicBezTo>
                    <a:pt x="29" y="42"/>
                    <a:pt x="32" y="44"/>
                    <a:pt x="34" y="44"/>
                  </a:cubicBezTo>
                  <a:cubicBezTo>
                    <a:pt x="39" y="44"/>
                    <a:pt x="42" y="35"/>
                    <a:pt x="50" y="26"/>
                  </a:cubicBezTo>
                  <a:cubicBezTo>
                    <a:pt x="50" y="13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950375" y="31640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0"/>
                  </a:moveTo>
                  <a:cubicBezTo>
                    <a:pt x="13" y="0"/>
                    <a:pt x="1" y="13"/>
                    <a:pt x="1" y="25"/>
                  </a:cubicBezTo>
                  <a:cubicBezTo>
                    <a:pt x="1" y="38"/>
                    <a:pt x="1" y="50"/>
                    <a:pt x="13" y="50"/>
                  </a:cubicBezTo>
                  <a:cubicBezTo>
                    <a:pt x="26" y="50"/>
                    <a:pt x="38" y="38"/>
                    <a:pt x="38" y="25"/>
                  </a:cubicBezTo>
                  <a:cubicBezTo>
                    <a:pt x="38" y="13"/>
                    <a:pt x="38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957600" y="3181475"/>
              <a:ext cx="4400" cy="750"/>
            </a:xfrm>
            <a:custGeom>
              <a:avLst/>
              <a:gdLst/>
              <a:ahLst/>
              <a:cxnLst/>
              <a:rect l="l" t="t" r="r" b="b"/>
              <a:pathLst>
                <a:path w="176" h="30" extrusionOk="0">
                  <a:moveTo>
                    <a:pt x="169" y="0"/>
                  </a:moveTo>
                  <a:cubicBezTo>
                    <a:pt x="168" y="0"/>
                    <a:pt x="166" y="1"/>
                    <a:pt x="163" y="4"/>
                  </a:cubicBezTo>
                  <a:cubicBezTo>
                    <a:pt x="113" y="4"/>
                    <a:pt x="63" y="4"/>
                    <a:pt x="13" y="16"/>
                  </a:cubicBezTo>
                  <a:cubicBezTo>
                    <a:pt x="0" y="16"/>
                    <a:pt x="0" y="29"/>
                    <a:pt x="13" y="29"/>
                  </a:cubicBezTo>
                  <a:cubicBezTo>
                    <a:pt x="63" y="29"/>
                    <a:pt x="113" y="29"/>
                    <a:pt x="163" y="16"/>
                  </a:cubicBezTo>
                  <a:cubicBezTo>
                    <a:pt x="173" y="16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958525" y="3176150"/>
              <a:ext cx="5050" cy="1675"/>
            </a:xfrm>
            <a:custGeom>
              <a:avLst/>
              <a:gdLst/>
              <a:ahLst/>
              <a:cxnLst/>
              <a:rect l="l" t="t" r="r" b="b"/>
              <a:pathLst>
                <a:path w="202" h="67" extrusionOk="0">
                  <a:moveTo>
                    <a:pt x="195" y="0"/>
                  </a:moveTo>
                  <a:cubicBezTo>
                    <a:pt x="194" y="0"/>
                    <a:pt x="192" y="1"/>
                    <a:pt x="189" y="4"/>
                  </a:cubicBezTo>
                  <a:cubicBezTo>
                    <a:pt x="126" y="16"/>
                    <a:pt x="76" y="29"/>
                    <a:pt x="13" y="41"/>
                  </a:cubicBezTo>
                  <a:cubicBezTo>
                    <a:pt x="1" y="54"/>
                    <a:pt x="1" y="66"/>
                    <a:pt x="13" y="66"/>
                  </a:cubicBezTo>
                  <a:cubicBezTo>
                    <a:pt x="76" y="54"/>
                    <a:pt x="139" y="41"/>
                    <a:pt x="189" y="16"/>
                  </a:cubicBezTo>
                  <a:cubicBezTo>
                    <a:pt x="199" y="16"/>
                    <a:pt x="201" y="0"/>
                    <a:pt x="19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953200" y="3179050"/>
              <a:ext cx="4425" cy="127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64" y="1"/>
                  </a:moveTo>
                  <a:cubicBezTo>
                    <a:pt x="114" y="13"/>
                    <a:pt x="63" y="26"/>
                    <a:pt x="13" y="38"/>
                  </a:cubicBezTo>
                  <a:cubicBezTo>
                    <a:pt x="1" y="38"/>
                    <a:pt x="1" y="51"/>
                    <a:pt x="13" y="51"/>
                  </a:cubicBezTo>
                  <a:cubicBezTo>
                    <a:pt x="63" y="51"/>
                    <a:pt x="114" y="38"/>
                    <a:pt x="164" y="13"/>
                  </a:cubicBezTo>
                  <a:cubicBezTo>
                    <a:pt x="176" y="13"/>
                    <a:pt x="176" y="1"/>
                    <a:pt x="1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951325" y="3172475"/>
              <a:ext cx="4100" cy="1575"/>
            </a:xfrm>
            <a:custGeom>
              <a:avLst/>
              <a:gdLst/>
              <a:ahLst/>
              <a:cxnLst/>
              <a:rect l="l" t="t" r="r" b="b"/>
              <a:pathLst>
                <a:path w="164" h="63" extrusionOk="0">
                  <a:moveTo>
                    <a:pt x="151" y="0"/>
                  </a:moveTo>
                  <a:cubicBezTo>
                    <a:pt x="101" y="25"/>
                    <a:pt x="50" y="38"/>
                    <a:pt x="13" y="50"/>
                  </a:cubicBezTo>
                  <a:cubicBezTo>
                    <a:pt x="0" y="50"/>
                    <a:pt x="0" y="63"/>
                    <a:pt x="13" y="63"/>
                  </a:cubicBezTo>
                  <a:cubicBezTo>
                    <a:pt x="63" y="50"/>
                    <a:pt x="113" y="38"/>
                    <a:pt x="151" y="25"/>
                  </a:cubicBezTo>
                  <a:cubicBezTo>
                    <a:pt x="163" y="25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952250" y="3175275"/>
              <a:ext cx="3800" cy="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26" y="1"/>
                  </a:moveTo>
                  <a:cubicBezTo>
                    <a:pt x="89" y="26"/>
                    <a:pt x="51" y="39"/>
                    <a:pt x="13" y="51"/>
                  </a:cubicBezTo>
                  <a:cubicBezTo>
                    <a:pt x="1" y="51"/>
                    <a:pt x="1" y="64"/>
                    <a:pt x="13" y="64"/>
                  </a:cubicBezTo>
                  <a:cubicBezTo>
                    <a:pt x="64" y="64"/>
                    <a:pt x="101" y="39"/>
                    <a:pt x="139" y="14"/>
                  </a:cubicBezTo>
                  <a:cubicBezTo>
                    <a:pt x="152" y="1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948500" y="3177800"/>
              <a:ext cx="3475" cy="1275"/>
            </a:xfrm>
            <a:custGeom>
              <a:avLst/>
              <a:gdLst/>
              <a:ahLst/>
              <a:cxnLst/>
              <a:rect l="l" t="t" r="r" b="b"/>
              <a:pathLst>
                <a:path w="139" h="51" extrusionOk="0">
                  <a:moveTo>
                    <a:pt x="126" y="0"/>
                  </a:moveTo>
                  <a:cubicBezTo>
                    <a:pt x="88" y="13"/>
                    <a:pt x="51" y="25"/>
                    <a:pt x="0" y="38"/>
                  </a:cubicBezTo>
                  <a:cubicBezTo>
                    <a:pt x="0" y="38"/>
                    <a:pt x="0" y="51"/>
                    <a:pt x="13" y="51"/>
                  </a:cubicBezTo>
                  <a:cubicBezTo>
                    <a:pt x="51" y="51"/>
                    <a:pt x="88" y="38"/>
                    <a:pt x="138" y="13"/>
                  </a:cubicBezTo>
                  <a:cubicBezTo>
                    <a:pt x="138" y="13"/>
                    <a:pt x="138" y="0"/>
                    <a:pt x="1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3945975" y="3174975"/>
              <a:ext cx="4425" cy="1600"/>
            </a:xfrm>
            <a:custGeom>
              <a:avLst/>
              <a:gdLst/>
              <a:ahLst/>
              <a:cxnLst/>
              <a:rect l="l" t="t" r="r" b="b"/>
              <a:pathLst>
                <a:path w="177" h="64" extrusionOk="0">
                  <a:moveTo>
                    <a:pt x="164" y="0"/>
                  </a:moveTo>
                  <a:cubicBezTo>
                    <a:pt x="114" y="26"/>
                    <a:pt x="64" y="26"/>
                    <a:pt x="13" y="51"/>
                  </a:cubicBezTo>
                  <a:cubicBezTo>
                    <a:pt x="1" y="51"/>
                    <a:pt x="1" y="63"/>
                    <a:pt x="13" y="63"/>
                  </a:cubicBezTo>
                  <a:cubicBezTo>
                    <a:pt x="64" y="63"/>
                    <a:pt x="114" y="38"/>
                    <a:pt x="164" y="26"/>
                  </a:cubicBezTo>
                  <a:cubicBezTo>
                    <a:pt x="177" y="26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3947325" y="3167450"/>
              <a:ext cx="3700" cy="2650"/>
            </a:xfrm>
            <a:custGeom>
              <a:avLst/>
              <a:gdLst/>
              <a:ahLst/>
              <a:cxnLst/>
              <a:rect l="l" t="t" r="r" b="b"/>
              <a:pathLst>
                <a:path w="148" h="106" extrusionOk="0">
                  <a:moveTo>
                    <a:pt x="123" y="0"/>
                  </a:moveTo>
                  <a:cubicBezTo>
                    <a:pt x="85" y="38"/>
                    <a:pt x="47" y="63"/>
                    <a:pt x="10" y="88"/>
                  </a:cubicBezTo>
                  <a:cubicBezTo>
                    <a:pt x="1" y="97"/>
                    <a:pt x="4" y="106"/>
                    <a:pt x="12" y="106"/>
                  </a:cubicBezTo>
                  <a:cubicBezTo>
                    <a:pt x="15" y="106"/>
                    <a:pt x="19" y="104"/>
                    <a:pt x="22" y="101"/>
                  </a:cubicBezTo>
                  <a:cubicBezTo>
                    <a:pt x="60" y="76"/>
                    <a:pt x="98" y="50"/>
                    <a:pt x="135" y="25"/>
                  </a:cubicBezTo>
                  <a:cubicBezTo>
                    <a:pt x="148" y="13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49425" y="3170500"/>
              <a:ext cx="2800" cy="1675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96" y="0"/>
                  </a:moveTo>
                  <a:cubicBezTo>
                    <a:pt x="94" y="0"/>
                    <a:pt x="91" y="1"/>
                    <a:pt x="89" y="4"/>
                  </a:cubicBezTo>
                  <a:cubicBezTo>
                    <a:pt x="64" y="16"/>
                    <a:pt x="39" y="29"/>
                    <a:pt x="14" y="54"/>
                  </a:cubicBezTo>
                  <a:cubicBezTo>
                    <a:pt x="1" y="54"/>
                    <a:pt x="14" y="66"/>
                    <a:pt x="14" y="66"/>
                  </a:cubicBezTo>
                  <a:cubicBezTo>
                    <a:pt x="51" y="54"/>
                    <a:pt x="76" y="29"/>
                    <a:pt x="101" y="16"/>
                  </a:cubicBezTo>
                  <a:cubicBezTo>
                    <a:pt x="111" y="16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962625" y="3177800"/>
              <a:ext cx="4725" cy="950"/>
            </a:xfrm>
            <a:custGeom>
              <a:avLst/>
              <a:gdLst/>
              <a:ahLst/>
              <a:cxnLst/>
              <a:rect l="l" t="t" r="r" b="b"/>
              <a:pathLst>
                <a:path w="189" h="38" extrusionOk="0">
                  <a:moveTo>
                    <a:pt x="163" y="0"/>
                  </a:moveTo>
                  <a:cubicBezTo>
                    <a:pt x="113" y="13"/>
                    <a:pt x="63" y="13"/>
                    <a:pt x="13" y="25"/>
                  </a:cubicBezTo>
                  <a:cubicBezTo>
                    <a:pt x="0" y="25"/>
                    <a:pt x="0" y="38"/>
                    <a:pt x="13" y="38"/>
                  </a:cubicBezTo>
                  <a:cubicBezTo>
                    <a:pt x="63" y="38"/>
                    <a:pt x="126" y="38"/>
                    <a:pt x="176" y="25"/>
                  </a:cubicBezTo>
                  <a:cubicBezTo>
                    <a:pt x="188" y="13"/>
                    <a:pt x="176" y="0"/>
                    <a:pt x="1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948175" y="3181250"/>
              <a:ext cx="4425" cy="650"/>
            </a:xfrm>
            <a:custGeom>
              <a:avLst/>
              <a:gdLst/>
              <a:ahLst/>
              <a:cxnLst/>
              <a:rect l="l" t="t" r="r" b="b"/>
              <a:pathLst>
                <a:path w="177" h="26" extrusionOk="0">
                  <a:moveTo>
                    <a:pt x="13" y="0"/>
                  </a:moveTo>
                  <a:cubicBezTo>
                    <a:pt x="13" y="0"/>
                    <a:pt x="1" y="13"/>
                    <a:pt x="13" y="13"/>
                  </a:cubicBezTo>
                  <a:cubicBezTo>
                    <a:pt x="64" y="25"/>
                    <a:pt x="114" y="25"/>
                    <a:pt x="164" y="25"/>
                  </a:cubicBezTo>
                  <a:cubicBezTo>
                    <a:pt x="176" y="25"/>
                    <a:pt x="176" y="13"/>
                    <a:pt x="164" y="13"/>
                  </a:cubicBezTo>
                  <a:cubicBezTo>
                    <a:pt x="114" y="0"/>
                    <a:pt x="64" y="0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944100" y="3171700"/>
              <a:ext cx="2750" cy="2050"/>
            </a:xfrm>
            <a:custGeom>
              <a:avLst/>
              <a:gdLst/>
              <a:ahLst/>
              <a:cxnLst/>
              <a:rect l="l" t="t" r="r" b="b"/>
              <a:pathLst>
                <a:path w="110" h="82" extrusionOk="0">
                  <a:moveTo>
                    <a:pt x="99" y="1"/>
                  </a:moveTo>
                  <a:cubicBezTo>
                    <a:pt x="96" y="1"/>
                    <a:pt x="92" y="2"/>
                    <a:pt x="88" y="6"/>
                  </a:cubicBezTo>
                  <a:cubicBezTo>
                    <a:pt x="63" y="31"/>
                    <a:pt x="38" y="44"/>
                    <a:pt x="13" y="69"/>
                  </a:cubicBezTo>
                  <a:cubicBezTo>
                    <a:pt x="1" y="69"/>
                    <a:pt x="1" y="81"/>
                    <a:pt x="13" y="81"/>
                  </a:cubicBezTo>
                  <a:cubicBezTo>
                    <a:pt x="51" y="69"/>
                    <a:pt x="76" y="44"/>
                    <a:pt x="101" y="18"/>
                  </a:cubicBezTo>
                  <a:cubicBezTo>
                    <a:pt x="110" y="10"/>
                    <a:pt x="106" y="1"/>
                    <a:pt x="9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942850" y="3163675"/>
              <a:ext cx="2525" cy="3175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88" y="1"/>
                  </a:moveTo>
                  <a:cubicBezTo>
                    <a:pt x="51" y="38"/>
                    <a:pt x="26" y="63"/>
                    <a:pt x="0" y="114"/>
                  </a:cubicBezTo>
                  <a:cubicBezTo>
                    <a:pt x="0" y="126"/>
                    <a:pt x="13" y="126"/>
                    <a:pt x="13" y="126"/>
                  </a:cubicBezTo>
                  <a:cubicBezTo>
                    <a:pt x="38" y="88"/>
                    <a:pt x="63" y="51"/>
                    <a:pt x="88" y="13"/>
                  </a:cubicBezTo>
                  <a:cubicBezTo>
                    <a:pt x="101" y="1"/>
                    <a:pt x="88" y="1"/>
                    <a:pt x="8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945050" y="3166050"/>
              <a:ext cx="2125" cy="2175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68" y="1"/>
                  </a:moveTo>
                  <a:cubicBezTo>
                    <a:pt x="65" y="1"/>
                    <a:pt x="63" y="2"/>
                    <a:pt x="63" y="6"/>
                  </a:cubicBezTo>
                  <a:cubicBezTo>
                    <a:pt x="38" y="31"/>
                    <a:pt x="25" y="56"/>
                    <a:pt x="0" y="69"/>
                  </a:cubicBezTo>
                  <a:cubicBezTo>
                    <a:pt x="0" y="78"/>
                    <a:pt x="7" y="87"/>
                    <a:pt x="10" y="87"/>
                  </a:cubicBezTo>
                  <a:cubicBezTo>
                    <a:pt x="12" y="87"/>
                    <a:pt x="13" y="85"/>
                    <a:pt x="13" y="81"/>
                  </a:cubicBezTo>
                  <a:cubicBezTo>
                    <a:pt x="38" y="69"/>
                    <a:pt x="63" y="44"/>
                    <a:pt x="76" y="19"/>
                  </a:cubicBezTo>
                  <a:cubicBezTo>
                    <a:pt x="84" y="10"/>
                    <a:pt x="75" y="1"/>
                    <a:pt x="6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942225" y="3169100"/>
              <a:ext cx="1900" cy="2450"/>
            </a:xfrm>
            <a:custGeom>
              <a:avLst/>
              <a:gdLst/>
              <a:ahLst/>
              <a:cxnLst/>
              <a:rect l="l" t="t" r="r" b="b"/>
              <a:pathLst>
                <a:path w="76" h="98" extrusionOk="0">
                  <a:moveTo>
                    <a:pt x="69" y="0"/>
                  </a:moveTo>
                  <a:cubicBezTo>
                    <a:pt x="66" y="0"/>
                    <a:pt x="63" y="3"/>
                    <a:pt x="63" y="10"/>
                  </a:cubicBezTo>
                  <a:cubicBezTo>
                    <a:pt x="38" y="35"/>
                    <a:pt x="25" y="60"/>
                    <a:pt x="0" y="85"/>
                  </a:cubicBezTo>
                  <a:cubicBezTo>
                    <a:pt x="0" y="97"/>
                    <a:pt x="13" y="97"/>
                    <a:pt x="13" y="97"/>
                  </a:cubicBezTo>
                  <a:cubicBezTo>
                    <a:pt x="38" y="72"/>
                    <a:pt x="51" y="47"/>
                    <a:pt x="76" y="10"/>
                  </a:cubicBezTo>
                  <a:cubicBezTo>
                    <a:pt x="76" y="3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939075" y="3166375"/>
              <a:ext cx="1300" cy="3300"/>
            </a:xfrm>
            <a:custGeom>
              <a:avLst/>
              <a:gdLst/>
              <a:ahLst/>
              <a:cxnLst/>
              <a:rect l="l" t="t" r="r" b="b"/>
              <a:pathLst>
                <a:path w="52" h="132" extrusionOk="0">
                  <a:moveTo>
                    <a:pt x="38" y="0"/>
                  </a:moveTo>
                  <a:cubicBezTo>
                    <a:pt x="34" y="0"/>
                    <a:pt x="30" y="1"/>
                    <a:pt x="26" y="6"/>
                  </a:cubicBezTo>
                  <a:cubicBezTo>
                    <a:pt x="13" y="43"/>
                    <a:pt x="13" y="81"/>
                    <a:pt x="1" y="119"/>
                  </a:cubicBezTo>
                  <a:cubicBezTo>
                    <a:pt x="1" y="131"/>
                    <a:pt x="13" y="131"/>
                    <a:pt x="26" y="131"/>
                  </a:cubicBezTo>
                  <a:cubicBezTo>
                    <a:pt x="39" y="93"/>
                    <a:pt x="39" y="56"/>
                    <a:pt x="51" y="6"/>
                  </a:cubicBezTo>
                  <a:cubicBezTo>
                    <a:pt x="51" y="6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941275" y="316210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38" y="1"/>
                  </a:moveTo>
                  <a:cubicBezTo>
                    <a:pt x="26" y="26"/>
                    <a:pt x="13" y="64"/>
                    <a:pt x="1" y="89"/>
                  </a:cubicBezTo>
                  <a:cubicBezTo>
                    <a:pt x="1" y="95"/>
                    <a:pt x="4" y="98"/>
                    <a:pt x="7" y="98"/>
                  </a:cubicBezTo>
                  <a:cubicBezTo>
                    <a:pt x="10" y="98"/>
                    <a:pt x="13" y="95"/>
                    <a:pt x="13" y="89"/>
                  </a:cubicBezTo>
                  <a:cubicBezTo>
                    <a:pt x="26" y="64"/>
                    <a:pt x="38" y="39"/>
                    <a:pt x="51" y="13"/>
                  </a:cubicBezTo>
                  <a:cubicBezTo>
                    <a:pt x="51" y="1"/>
                    <a:pt x="3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936900" y="3159050"/>
              <a:ext cx="1425" cy="3625"/>
            </a:xfrm>
            <a:custGeom>
              <a:avLst/>
              <a:gdLst/>
              <a:ahLst/>
              <a:cxnLst/>
              <a:rect l="l" t="t" r="r" b="b"/>
              <a:pathLst>
                <a:path w="57" h="145" extrusionOk="0">
                  <a:moveTo>
                    <a:pt x="49" y="1"/>
                  </a:moveTo>
                  <a:cubicBezTo>
                    <a:pt x="44" y="1"/>
                    <a:pt x="38" y="4"/>
                    <a:pt x="38" y="10"/>
                  </a:cubicBezTo>
                  <a:cubicBezTo>
                    <a:pt x="25" y="48"/>
                    <a:pt x="13" y="85"/>
                    <a:pt x="0" y="135"/>
                  </a:cubicBezTo>
                  <a:cubicBezTo>
                    <a:pt x="0" y="142"/>
                    <a:pt x="3" y="145"/>
                    <a:pt x="8" y="145"/>
                  </a:cubicBezTo>
                  <a:cubicBezTo>
                    <a:pt x="13" y="145"/>
                    <a:pt x="19" y="142"/>
                    <a:pt x="25" y="135"/>
                  </a:cubicBezTo>
                  <a:cubicBezTo>
                    <a:pt x="38" y="98"/>
                    <a:pt x="50" y="48"/>
                    <a:pt x="50" y="10"/>
                  </a:cubicBezTo>
                  <a:cubicBezTo>
                    <a:pt x="56" y="4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937525" y="3163750"/>
              <a:ext cx="1275" cy="3950"/>
            </a:xfrm>
            <a:custGeom>
              <a:avLst/>
              <a:gdLst/>
              <a:ahLst/>
              <a:cxnLst/>
              <a:rect l="l" t="t" r="r" b="b"/>
              <a:pathLst>
                <a:path w="51" h="158" extrusionOk="0">
                  <a:moveTo>
                    <a:pt x="44" y="1"/>
                  </a:moveTo>
                  <a:cubicBezTo>
                    <a:pt x="41" y="1"/>
                    <a:pt x="38" y="4"/>
                    <a:pt x="38" y="10"/>
                  </a:cubicBezTo>
                  <a:cubicBezTo>
                    <a:pt x="25" y="60"/>
                    <a:pt x="13" y="98"/>
                    <a:pt x="0" y="148"/>
                  </a:cubicBezTo>
                  <a:cubicBezTo>
                    <a:pt x="0" y="155"/>
                    <a:pt x="3" y="158"/>
                    <a:pt x="8" y="158"/>
                  </a:cubicBezTo>
                  <a:cubicBezTo>
                    <a:pt x="13" y="158"/>
                    <a:pt x="19" y="155"/>
                    <a:pt x="25" y="148"/>
                  </a:cubicBezTo>
                  <a:cubicBezTo>
                    <a:pt x="38" y="111"/>
                    <a:pt x="38" y="60"/>
                    <a:pt x="50" y="10"/>
                  </a:cubicBezTo>
                  <a:cubicBezTo>
                    <a:pt x="50" y="4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933125" y="3164800"/>
              <a:ext cx="1275" cy="4075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15" y="1"/>
                  </a:moveTo>
                  <a:cubicBezTo>
                    <a:pt x="7" y="1"/>
                    <a:pt x="0" y="10"/>
                    <a:pt x="0" y="18"/>
                  </a:cubicBezTo>
                  <a:cubicBezTo>
                    <a:pt x="13" y="69"/>
                    <a:pt x="13" y="106"/>
                    <a:pt x="38" y="156"/>
                  </a:cubicBezTo>
                  <a:cubicBezTo>
                    <a:pt x="38" y="161"/>
                    <a:pt x="39" y="162"/>
                    <a:pt x="41" y="162"/>
                  </a:cubicBezTo>
                  <a:cubicBezTo>
                    <a:pt x="45" y="162"/>
                    <a:pt x="51" y="156"/>
                    <a:pt x="51" y="156"/>
                  </a:cubicBezTo>
                  <a:cubicBezTo>
                    <a:pt x="38" y="106"/>
                    <a:pt x="26" y="56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934375" y="3159150"/>
              <a:ext cx="975" cy="3225"/>
            </a:xfrm>
            <a:custGeom>
              <a:avLst/>
              <a:gdLst/>
              <a:ahLst/>
              <a:cxnLst/>
              <a:rect l="l" t="t" r="r" b="b"/>
              <a:pathLst>
                <a:path w="39" h="129" extrusionOk="0">
                  <a:moveTo>
                    <a:pt x="28" y="1"/>
                  </a:moveTo>
                  <a:cubicBezTo>
                    <a:pt x="27" y="1"/>
                    <a:pt x="26" y="2"/>
                    <a:pt x="26" y="6"/>
                  </a:cubicBezTo>
                  <a:cubicBezTo>
                    <a:pt x="13" y="44"/>
                    <a:pt x="1" y="81"/>
                    <a:pt x="1" y="119"/>
                  </a:cubicBezTo>
                  <a:cubicBezTo>
                    <a:pt x="1" y="125"/>
                    <a:pt x="7" y="128"/>
                    <a:pt x="13" y="128"/>
                  </a:cubicBezTo>
                  <a:cubicBezTo>
                    <a:pt x="19" y="128"/>
                    <a:pt x="26" y="125"/>
                    <a:pt x="26" y="119"/>
                  </a:cubicBezTo>
                  <a:cubicBezTo>
                    <a:pt x="26" y="81"/>
                    <a:pt x="38" y="44"/>
                    <a:pt x="38" y="19"/>
                  </a:cubicBezTo>
                  <a:cubicBezTo>
                    <a:pt x="38" y="10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929675" y="3156550"/>
              <a:ext cx="975" cy="4250"/>
            </a:xfrm>
            <a:custGeom>
              <a:avLst/>
              <a:gdLst/>
              <a:ahLst/>
              <a:cxnLst/>
              <a:rect l="l" t="t" r="r" b="b"/>
              <a:pathLst>
                <a:path w="39" h="170" extrusionOk="0">
                  <a:moveTo>
                    <a:pt x="32" y="0"/>
                  </a:moveTo>
                  <a:cubicBezTo>
                    <a:pt x="29" y="0"/>
                    <a:pt x="25" y="3"/>
                    <a:pt x="25" y="10"/>
                  </a:cubicBezTo>
                  <a:cubicBezTo>
                    <a:pt x="13" y="60"/>
                    <a:pt x="0" y="110"/>
                    <a:pt x="25" y="160"/>
                  </a:cubicBezTo>
                  <a:cubicBezTo>
                    <a:pt x="25" y="166"/>
                    <a:pt x="29" y="170"/>
                    <a:pt x="32" y="170"/>
                  </a:cubicBezTo>
                  <a:cubicBezTo>
                    <a:pt x="35" y="170"/>
                    <a:pt x="38" y="166"/>
                    <a:pt x="38" y="160"/>
                  </a:cubicBezTo>
                  <a:cubicBezTo>
                    <a:pt x="25" y="110"/>
                    <a:pt x="25" y="60"/>
                    <a:pt x="38" y="10"/>
                  </a:cubicBezTo>
                  <a:cubicBezTo>
                    <a:pt x="38" y="3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930775" y="3164075"/>
              <a:ext cx="1425" cy="4475"/>
            </a:xfrm>
            <a:custGeom>
              <a:avLst/>
              <a:gdLst/>
              <a:ahLst/>
              <a:cxnLst/>
              <a:rect l="l" t="t" r="r" b="b"/>
              <a:pathLst>
                <a:path w="57" h="179" extrusionOk="0">
                  <a:moveTo>
                    <a:pt x="8" y="0"/>
                  </a:moveTo>
                  <a:cubicBezTo>
                    <a:pt x="3" y="0"/>
                    <a:pt x="0" y="3"/>
                    <a:pt x="7" y="10"/>
                  </a:cubicBezTo>
                  <a:cubicBezTo>
                    <a:pt x="7" y="60"/>
                    <a:pt x="19" y="123"/>
                    <a:pt x="44" y="173"/>
                  </a:cubicBezTo>
                  <a:cubicBezTo>
                    <a:pt x="44" y="177"/>
                    <a:pt x="46" y="178"/>
                    <a:pt x="47" y="178"/>
                  </a:cubicBezTo>
                  <a:cubicBezTo>
                    <a:pt x="51" y="178"/>
                    <a:pt x="57" y="173"/>
                    <a:pt x="57" y="173"/>
                  </a:cubicBezTo>
                  <a:cubicBezTo>
                    <a:pt x="44" y="110"/>
                    <a:pt x="32" y="60"/>
                    <a:pt x="19" y="10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943800" y="3177475"/>
              <a:ext cx="3150" cy="650"/>
            </a:xfrm>
            <a:custGeom>
              <a:avLst/>
              <a:gdLst/>
              <a:ahLst/>
              <a:cxnLst/>
              <a:rect l="l" t="t" r="r" b="b"/>
              <a:pathLst>
                <a:path w="126" h="26" extrusionOk="0">
                  <a:moveTo>
                    <a:pt x="113" y="1"/>
                  </a:moveTo>
                  <a:cubicBezTo>
                    <a:pt x="88" y="1"/>
                    <a:pt x="38" y="13"/>
                    <a:pt x="13" y="13"/>
                  </a:cubicBezTo>
                  <a:cubicBezTo>
                    <a:pt x="0" y="13"/>
                    <a:pt x="0" y="26"/>
                    <a:pt x="13" y="26"/>
                  </a:cubicBezTo>
                  <a:cubicBezTo>
                    <a:pt x="50" y="26"/>
                    <a:pt x="75" y="26"/>
                    <a:pt x="113" y="13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943800" y="3179675"/>
              <a:ext cx="4100" cy="975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13" y="1"/>
                  </a:moveTo>
                  <a:cubicBezTo>
                    <a:pt x="0" y="1"/>
                    <a:pt x="0" y="13"/>
                    <a:pt x="13" y="13"/>
                  </a:cubicBezTo>
                  <a:cubicBezTo>
                    <a:pt x="63" y="38"/>
                    <a:pt x="100" y="38"/>
                    <a:pt x="163" y="38"/>
                  </a:cubicBezTo>
                  <a:cubicBezTo>
                    <a:pt x="163" y="38"/>
                    <a:pt x="163" y="13"/>
                    <a:pt x="163" y="13"/>
                  </a:cubicBezTo>
                  <a:cubicBezTo>
                    <a:pt x="113" y="13"/>
                    <a:pt x="63" y="13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940975" y="3171375"/>
              <a:ext cx="2850" cy="3125"/>
            </a:xfrm>
            <a:custGeom>
              <a:avLst/>
              <a:gdLst/>
              <a:ahLst/>
              <a:cxnLst/>
              <a:rect l="l" t="t" r="r" b="b"/>
              <a:pathLst>
                <a:path w="114" h="125" extrusionOk="0">
                  <a:moveTo>
                    <a:pt x="104" y="1"/>
                  </a:moveTo>
                  <a:cubicBezTo>
                    <a:pt x="102" y="1"/>
                    <a:pt x="101" y="2"/>
                    <a:pt x="101" y="6"/>
                  </a:cubicBezTo>
                  <a:cubicBezTo>
                    <a:pt x="75" y="44"/>
                    <a:pt x="38" y="69"/>
                    <a:pt x="0" y="107"/>
                  </a:cubicBezTo>
                  <a:cubicBezTo>
                    <a:pt x="0" y="116"/>
                    <a:pt x="0" y="125"/>
                    <a:pt x="5" y="125"/>
                  </a:cubicBezTo>
                  <a:cubicBezTo>
                    <a:pt x="6" y="125"/>
                    <a:pt x="9" y="123"/>
                    <a:pt x="13" y="119"/>
                  </a:cubicBezTo>
                  <a:cubicBezTo>
                    <a:pt x="50" y="94"/>
                    <a:pt x="88" y="57"/>
                    <a:pt x="113" y="6"/>
                  </a:cubicBezTo>
                  <a:cubicBezTo>
                    <a:pt x="113" y="6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939400" y="3168550"/>
              <a:ext cx="2125" cy="4075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75" y="1"/>
                  </a:moveTo>
                  <a:cubicBezTo>
                    <a:pt x="72" y="1"/>
                    <a:pt x="67" y="2"/>
                    <a:pt x="63" y="6"/>
                  </a:cubicBezTo>
                  <a:cubicBezTo>
                    <a:pt x="38" y="57"/>
                    <a:pt x="26" y="107"/>
                    <a:pt x="0" y="157"/>
                  </a:cubicBezTo>
                  <a:cubicBezTo>
                    <a:pt x="0" y="157"/>
                    <a:pt x="6" y="163"/>
                    <a:pt x="10" y="163"/>
                  </a:cubicBezTo>
                  <a:cubicBezTo>
                    <a:pt x="12" y="163"/>
                    <a:pt x="13" y="161"/>
                    <a:pt x="13" y="157"/>
                  </a:cubicBezTo>
                  <a:cubicBezTo>
                    <a:pt x="38" y="107"/>
                    <a:pt x="63" y="57"/>
                    <a:pt x="76" y="6"/>
                  </a:cubicBezTo>
                  <a:cubicBezTo>
                    <a:pt x="84" y="6"/>
                    <a:pt x="81" y="1"/>
                    <a:pt x="7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935625" y="3166575"/>
              <a:ext cx="975" cy="5825"/>
            </a:xfrm>
            <a:custGeom>
              <a:avLst/>
              <a:gdLst/>
              <a:ahLst/>
              <a:cxnLst/>
              <a:rect l="l" t="t" r="r" b="b"/>
              <a:pathLst>
                <a:path w="39" h="233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" y="85"/>
                    <a:pt x="1" y="161"/>
                    <a:pt x="13" y="223"/>
                  </a:cubicBezTo>
                  <a:cubicBezTo>
                    <a:pt x="20" y="230"/>
                    <a:pt x="26" y="233"/>
                    <a:pt x="31" y="233"/>
                  </a:cubicBezTo>
                  <a:cubicBezTo>
                    <a:pt x="35" y="233"/>
                    <a:pt x="38" y="230"/>
                    <a:pt x="38" y="223"/>
                  </a:cubicBezTo>
                  <a:cubicBezTo>
                    <a:pt x="26" y="148"/>
                    <a:pt x="13" y="85"/>
                    <a:pt x="26" y="10"/>
                  </a:cubicBezTo>
                  <a:cubicBezTo>
                    <a:pt x="26" y="4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507100" y="2693375"/>
              <a:ext cx="66825" cy="57675"/>
            </a:xfrm>
            <a:custGeom>
              <a:avLst/>
              <a:gdLst/>
              <a:ahLst/>
              <a:cxnLst/>
              <a:rect l="l" t="t" r="r" b="b"/>
              <a:pathLst>
                <a:path w="2673" h="2307" extrusionOk="0">
                  <a:moveTo>
                    <a:pt x="1313" y="0"/>
                  </a:moveTo>
                  <a:cubicBezTo>
                    <a:pt x="1192" y="0"/>
                    <a:pt x="1071" y="47"/>
                    <a:pt x="991" y="140"/>
                  </a:cubicBezTo>
                  <a:cubicBezTo>
                    <a:pt x="841" y="316"/>
                    <a:pt x="828" y="554"/>
                    <a:pt x="1004" y="880"/>
                  </a:cubicBezTo>
                  <a:cubicBezTo>
                    <a:pt x="849" y="702"/>
                    <a:pt x="649" y="591"/>
                    <a:pt x="404" y="591"/>
                  </a:cubicBezTo>
                  <a:cubicBezTo>
                    <a:pt x="390" y="591"/>
                    <a:pt x="377" y="591"/>
                    <a:pt x="364" y="592"/>
                  </a:cubicBezTo>
                  <a:cubicBezTo>
                    <a:pt x="113" y="604"/>
                    <a:pt x="0" y="943"/>
                    <a:pt x="126" y="1169"/>
                  </a:cubicBezTo>
                  <a:cubicBezTo>
                    <a:pt x="251" y="1382"/>
                    <a:pt x="866" y="1395"/>
                    <a:pt x="866" y="1395"/>
                  </a:cubicBezTo>
                  <a:cubicBezTo>
                    <a:pt x="866" y="1395"/>
                    <a:pt x="565" y="1495"/>
                    <a:pt x="414" y="1709"/>
                  </a:cubicBezTo>
                  <a:cubicBezTo>
                    <a:pt x="326" y="1847"/>
                    <a:pt x="289" y="1997"/>
                    <a:pt x="439" y="2160"/>
                  </a:cubicBezTo>
                  <a:cubicBezTo>
                    <a:pt x="508" y="2242"/>
                    <a:pt x="606" y="2276"/>
                    <a:pt x="703" y="2276"/>
                  </a:cubicBezTo>
                  <a:cubicBezTo>
                    <a:pt x="800" y="2276"/>
                    <a:pt x="897" y="2242"/>
                    <a:pt x="966" y="2185"/>
                  </a:cubicBezTo>
                  <a:cubicBezTo>
                    <a:pt x="1167" y="2010"/>
                    <a:pt x="1268" y="1734"/>
                    <a:pt x="1268" y="1734"/>
                  </a:cubicBezTo>
                  <a:cubicBezTo>
                    <a:pt x="1268" y="1734"/>
                    <a:pt x="1352" y="2307"/>
                    <a:pt x="1716" y="2307"/>
                  </a:cubicBezTo>
                  <a:cubicBezTo>
                    <a:pt x="1773" y="2307"/>
                    <a:pt x="1836" y="2293"/>
                    <a:pt x="1908" y="2261"/>
                  </a:cubicBezTo>
                  <a:cubicBezTo>
                    <a:pt x="2196" y="2123"/>
                    <a:pt x="2108" y="1633"/>
                    <a:pt x="1757" y="1395"/>
                  </a:cubicBezTo>
                  <a:lnTo>
                    <a:pt x="1757" y="1395"/>
                  </a:lnTo>
                  <a:cubicBezTo>
                    <a:pt x="1775" y="1396"/>
                    <a:pt x="1795" y="1397"/>
                    <a:pt x="1815" y="1397"/>
                  </a:cubicBezTo>
                  <a:cubicBezTo>
                    <a:pt x="1996" y="1397"/>
                    <a:pt x="2262" y="1349"/>
                    <a:pt x="2397" y="1282"/>
                  </a:cubicBezTo>
                  <a:cubicBezTo>
                    <a:pt x="2560" y="1194"/>
                    <a:pt x="2673" y="993"/>
                    <a:pt x="2585" y="843"/>
                  </a:cubicBezTo>
                  <a:cubicBezTo>
                    <a:pt x="2535" y="742"/>
                    <a:pt x="2422" y="680"/>
                    <a:pt x="2309" y="655"/>
                  </a:cubicBezTo>
                  <a:cubicBezTo>
                    <a:pt x="2266" y="644"/>
                    <a:pt x="2224" y="640"/>
                    <a:pt x="2182" y="640"/>
                  </a:cubicBezTo>
                  <a:cubicBezTo>
                    <a:pt x="1968" y="640"/>
                    <a:pt x="1768" y="761"/>
                    <a:pt x="1569" y="855"/>
                  </a:cubicBezTo>
                  <a:cubicBezTo>
                    <a:pt x="1682" y="629"/>
                    <a:pt x="1769" y="291"/>
                    <a:pt x="1606" y="115"/>
                  </a:cubicBezTo>
                  <a:cubicBezTo>
                    <a:pt x="1529" y="38"/>
                    <a:pt x="1421" y="0"/>
                    <a:pt x="1313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544100" y="2720275"/>
              <a:ext cx="7725" cy="4850"/>
            </a:xfrm>
            <a:custGeom>
              <a:avLst/>
              <a:gdLst/>
              <a:ahLst/>
              <a:cxnLst/>
              <a:rect l="l" t="t" r="r" b="b"/>
              <a:pathLst>
                <a:path w="309" h="194" extrusionOk="0">
                  <a:moveTo>
                    <a:pt x="257" y="1"/>
                  </a:moveTo>
                  <a:cubicBezTo>
                    <a:pt x="251" y="1"/>
                    <a:pt x="246" y="2"/>
                    <a:pt x="239" y="5"/>
                  </a:cubicBezTo>
                  <a:cubicBezTo>
                    <a:pt x="151" y="18"/>
                    <a:pt x="13" y="55"/>
                    <a:pt x="1" y="156"/>
                  </a:cubicBezTo>
                  <a:cubicBezTo>
                    <a:pt x="1" y="181"/>
                    <a:pt x="13" y="193"/>
                    <a:pt x="38" y="193"/>
                  </a:cubicBezTo>
                  <a:cubicBezTo>
                    <a:pt x="126" y="193"/>
                    <a:pt x="189" y="118"/>
                    <a:pt x="264" y="80"/>
                  </a:cubicBezTo>
                  <a:cubicBezTo>
                    <a:pt x="308" y="69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540350" y="2717350"/>
              <a:ext cx="5825" cy="8300"/>
            </a:xfrm>
            <a:custGeom>
              <a:avLst/>
              <a:gdLst/>
              <a:ahLst/>
              <a:cxnLst/>
              <a:rect l="l" t="t" r="r" b="b"/>
              <a:pathLst>
                <a:path w="233" h="332" extrusionOk="0">
                  <a:moveTo>
                    <a:pt x="184" y="1"/>
                  </a:moveTo>
                  <a:cubicBezTo>
                    <a:pt x="176" y="1"/>
                    <a:pt x="169" y="3"/>
                    <a:pt x="163" y="9"/>
                  </a:cubicBezTo>
                  <a:cubicBezTo>
                    <a:pt x="88" y="72"/>
                    <a:pt x="0" y="248"/>
                    <a:pt x="88" y="323"/>
                  </a:cubicBezTo>
                  <a:cubicBezTo>
                    <a:pt x="99" y="328"/>
                    <a:pt x="107" y="331"/>
                    <a:pt x="114" y="331"/>
                  </a:cubicBezTo>
                  <a:cubicBezTo>
                    <a:pt x="124" y="331"/>
                    <a:pt x="131" y="325"/>
                    <a:pt x="138" y="310"/>
                  </a:cubicBezTo>
                  <a:cubicBezTo>
                    <a:pt x="163" y="285"/>
                    <a:pt x="151" y="260"/>
                    <a:pt x="163" y="210"/>
                  </a:cubicBezTo>
                  <a:cubicBezTo>
                    <a:pt x="163" y="147"/>
                    <a:pt x="188" y="97"/>
                    <a:pt x="214" y="47"/>
                  </a:cubicBezTo>
                  <a:cubicBezTo>
                    <a:pt x="233" y="28"/>
                    <a:pt x="208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538150" y="2709475"/>
              <a:ext cx="3775" cy="9400"/>
            </a:xfrm>
            <a:custGeom>
              <a:avLst/>
              <a:gdLst/>
              <a:ahLst/>
              <a:cxnLst/>
              <a:rect l="l" t="t" r="r" b="b"/>
              <a:pathLst>
                <a:path w="151" h="376" extrusionOk="0">
                  <a:moveTo>
                    <a:pt x="60" y="0"/>
                  </a:moveTo>
                  <a:cubicBezTo>
                    <a:pt x="38" y="0"/>
                    <a:pt x="13" y="14"/>
                    <a:pt x="13" y="36"/>
                  </a:cubicBezTo>
                  <a:cubicBezTo>
                    <a:pt x="26" y="136"/>
                    <a:pt x="0" y="261"/>
                    <a:pt x="51" y="362"/>
                  </a:cubicBezTo>
                  <a:cubicBezTo>
                    <a:pt x="55" y="371"/>
                    <a:pt x="64" y="376"/>
                    <a:pt x="73" y="376"/>
                  </a:cubicBezTo>
                  <a:cubicBezTo>
                    <a:pt x="88" y="376"/>
                    <a:pt x="106" y="365"/>
                    <a:pt x="113" y="349"/>
                  </a:cubicBezTo>
                  <a:cubicBezTo>
                    <a:pt x="151" y="261"/>
                    <a:pt x="113" y="123"/>
                    <a:pt x="88" y="23"/>
                  </a:cubicBezTo>
                  <a:cubicBezTo>
                    <a:pt x="88" y="7"/>
                    <a:pt x="7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535175" y="2716300"/>
              <a:ext cx="8650" cy="10400"/>
            </a:xfrm>
            <a:custGeom>
              <a:avLst/>
              <a:gdLst/>
              <a:ahLst/>
              <a:cxnLst/>
              <a:rect l="l" t="t" r="r" b="b"/>
              <a:pathLst>
                <a:path w="346" h="416" extrusionOk="0">
                  <a:moveTo>
                    <a:pt x="64" y="0"/>
                  </a:moveTo>
                  <a:cubicBezTo>
                    <a:pt x="31" y="0"/>
                    <a:pt x="0" y="38"/>
                    <a:pt x="19" y="76"/>
                  </a:cubicBezTo>
                  <a:cubicBezTo>
                    <a:pt x="69" y="139"/>
                    <a:pt x="107" y="214"/>
                    <a:pt x="157" y="290"/>
                  </a:cubicBezTo>
                  <a:cubicBezTo>
                    <a:pt x="182" y="340"/>
                    <a:pt x="195" y="390"/>
                    <a:pt x="257" y="415"/>
                  </a:cubicBezTo>
                  <a:cubicBezTo>
                    <a:pt x="270" y="415"/>
                    <a:pt x="295" y="403"/>
                    <a:pt x="295" y="390"/>
                  </a:cubicBezTo>
                  <a:cubicBezTo>
                    <a:pt x="345" y="265"/>
                    <a:pt x="170" y="101"/>
                    <a:pt x="94" y="14"/>
                  </a:cubicBezTo>
                  <a:cubicBezTo>
                    <a:pt x="85" y="4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527025" y="2717400"/>
              <a:ext cx="5675" cy="4800"/>
            </a:xfrm>
            <a:custGeom>
              <a:avLst/>
              <a:gdLst/>
              <a:ahLst/>
              <a:cxnLst/>
              <a:rect l="l" t="t" r="r" b="b"/>
              <a:pathLst>
                <a:path w="227" h="192" extrusionOk="0">
                  <a:moveTo>
                    <a:pt x="64" y="0"/>
                  </a:moveTo>
                  <a:cubicBezTo>
                    <a:pt x="36" y="0"/>
                    <a:pt x="1" y="37"/>
                    <a:pt x="31" y="57"/>
                  </a:cubicBezTo>
                  <a:cubicBezTo>
                    <a:pt x="69" y="108"/>
                    <a:pt x="107" y="158"/>
                    <a:pt x="157" y="183"/>
                  </a:cubicBezTo>
                  <a:cubicBezTo>
                    <a:pt x="165" y="189"/>
                    <a:pt x="174" y="191"/>
                    <a:pt x="182" y="191"/>
                  </a:cubicBezTo>
                  <a:cubicBezTo>
                    <a:pt x="208" y="191"/>
                    <a:pt x="226" y="162"/>
                    <a:pt x="207" y="133"/>
                  </a:cubicBezTo>
                  <a:cubicBezTo>
                    <a:pt x="182" y="70"/>
                    <a:pt x="144" y="32"/>
                    <a:pt x="82" y="7"/>
                  </a:cubicBezTo>
                  <a:cubicBezTo>
                    <a:pt x="77" y="2"/>
                    <a:pt x="71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532175" y="2723075"/>
              <a:ext cx="9675" cy="75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84" y="0"/>
                  </a:moveTo>
                  <a:cubicBezTo>
                    <a:pt x="69" y="0"/>
                    <a:pt x="53" y="2"/>
                    <a:pt x="39" y="6"/>
                  </a:cubicBezTo>
                  <a:cubicBezTo>
                    <a:pt x="1" y="19"/>
                    <a:pt x="1" y="94"/>
                    <a:pt x="51" y="94"/>
                  </a:cubicBezTo>
                  <a:cubicBezTo>
                    <a:pt x="56" y="93"/>
                    <a:pt x="61" y="93"/>
                    <a:pt x="66" y="93"/>
                  </a:cubicBezTo>
                  <a:cubicBezTo>
                    <a:pt x="181" y="93"/>
                    <a:pt x="230" y="234"/>
                    <a:pt x="315" y="295"/>
                  </a:cubicBezTo>
                  <a:cubicBezTo>
                    <a:pt x="321" y="298"/>
                    <a:pt x="329" y="299"/>
                    <a:pt x="337" y="299"/>
                  </a:cubicBezTo>
                  <a:cubicBezTo>
                    <a:pt x="361" y="299"/>
                    <a:pt x="387" y="285"/>
                    <a:pt x="377" y="257"/>
                  </a:cubicBezTo>
                  <a:cubicBezTo>
                    <a:pt x="377" y="134"/>
                    <a:pt x="217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539725" y="2722575"/>
              <a:ext cx="7325" cy="8825"/>
            </a:xfrm>
            <a:custGeom>
              <a:avLst/>
              <a:gdLst/>
              <a:ahLst/>
              <a:cxnLst/>
              <a:rect l="l" t="t" r="r" b="b"/>
              <a:pathLst>
                <a:path w="293" h="353" extrusionOk="0">
                  <a:moveTo>
                    <a:pt x="231" y="0"/>
                  </a:moveTo>
                  <a:cubicBezTo>
                    <a:pt x="221" y="0"/>
                    <a:pt x="210" y="4"/>
                    <a:pt x="201" y="14"/>
                  </a:cubicBezTo>
                  <a:cubicBezTo>
                    <a:pt x="113" y="76"/>
                    <a:pt x="0" y="202"/>
                    <a:pt x="38" y="315"/>
                  </a:cubicBezTo>
                  <a:cubicBezTo>
                    <a:pt x="38" y="339"/>
                    <a:pt x="54" y="353"/>
                    <a:pt x="71" y="353"/>
                  </a:cubicBezTo>
                  <a:cubicBezTo>
                    <a:pt x="81" y="353"/>
                    <a:pt x="92" y="349"/>
                    <a:pt x="101" y="340"/>
                  </a:cubicBezTo>
                  <a:cubicBezTo>
                    <a:pt x="126" y="302"/>
                    <a:pt x="138" y="277"/>
                    <a:pt x="151" y="227"/>
                  </a:cubicBezTo>
                  <a:cubicBezTo>
                    <a:pt x="176" y="164"/>
                    <a:pt x="213" y="114"/>
                    <a:pt x="264" y="76"/>
                  </a:cubicBezTo>
                  <a:cubicBezTo>
                    <a:pt x="292" y="38"/>
                    <a:pt x="26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541650" y="2724475"/>
              <a:ext cx="10650" cy="7000"/>
            </a:xfrm>
            <a:custGeom>
              <a:avLst/>
              <a:gdLst/>
              <a:ahLst/>
              <a:cxnLst/>
              <a:rect l="l" t="t" r="r" b="b"/>
              <a:pathLst>
                <a:path w="426" h="280" extrusionOk="0">
                  <a:moveTo>
                    <a:pt x="387" y="0"/>
                  </a:moveTo>
                  <a:cubicBezTo>
                    <a:pt x="249" y="13"/>
                    <a:pt x="49" y="76"/>
                    <a:pt x="11" y="226"/>
                  </a:cubicBezTo>
                  <a:cubicBezTo>
                    <a:pt x="1" y="257"/>
                    <a:pt x="24" y="280"/>
                    <a:pt x="54" y="280"/>
                  </a:cubicBezTo>
                  <a:cubicBezTo>
                    <a:pt x="60" y="280"/>
                    <a:pt x="67" y="279"/>
                    <a:pt x="74" y="276"/>
                  </a:cubicBezTo>
                  <a:cubicBezTo>
                    <a:pt x="124" y="239"/>
                    <a:pt x="149" y="189"/>
                    <a:pt x="199" y="151"/>
                  </a:cubicBezTo>
                  <a:cubicBezTo>
                    <a:pt x="262" y="101"/>
                    <a:pt x="325" y="76"/>
                    <a:pt x="400" y="63"/>
                  </a:cubicBezTo>
                  <a:cubicBezTo>
                    <a:pt x="425" y="63"/>
                    <a:pt x="425" y="0"/>
                    <a:pt x="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447475" y="2503125"/>
              <a:ext cx="41125" cy="39300"/>
            </a:xfrm>
            <a:custGeom>
              <a:avLst/>
              <a:gdLst/>
              <a:ahLst/>
              <a:cxnLst/>
              <a:rect l="l" t="t" r="r" b="b"/>
              <a:pathLst>
                <a:path w="1645" h="1572" extrusionOk="0">
                  <a:moveTo>
                    <a:pt x="664" y="1"/>
                  </a:moveTo>
                  <a:cubicBezTo>
                    <a:pt x="548" y="1"/>
                    <a:pt x="430" y="86"/>
                    <a:pt x="390" y="196"/>
                  </a:cubicBezTo>
                  <a:cubicBezTo>
                    <a:pt x="352" y="346"/>
                    <a:pt x="415" y="484"/>
                    <a:pt x="603" y="635"/>
                  </a:cubicBezTo>
                  <a:cubicBezTo>
                    <a:pt x="524" y="602"/>
                    <a:pt x="442" y="583"/>
                    <a:pt x="360" y="583"/>
                  </a:cubicBezTo>
                  <a:cubicBezTo>
                    <a:pt x="285" y="583"/>
                    <a:pt x="211" y="599"/>
                    <a:pt x="139" y="635"/>
                  </a:cubicBezTo>
                  <a:cubicBezTo>
                    <a:pt x="1" y="710"/>
                    <a:pt x="26" y="949"/>
                    <a:pt x="151" y="1036"/>
                  </a:cubicBezTo>
                  <a:cubicBezTo>
                    <a:pt x="184" y="1060"/>
                    <a:pt x="229" y="1069"/>
                    <a:pt x="279" y="1069"/>
                  </a:cubicBezTo>
                  <a:cubicBezTo>
                    <a:pt x="441" y="1069"/>
                    <a:pt x="653" y="974"/>
                    <a:pt x="653" y="974"/>
                  </a:cubicBezTo>
                  <a:lnTo>
                    <a:pt x="653" y="974"/>
                  </a:lnTo>
                  <a:cubicBezTo>
                    <a:pt x="653" y="974"/>
                    <a:pt x="503" y="1124"/>
                    <a:pt x="478" y="1287"/>
                  </a:cubicBezTo>
                  <a:cubicBezTo>
                    <a:pt x="453" y="1400"/>
                    <a:pt x="478" y="1488"/>
                    <a:pt x="603" y="1551"/>
                  </a:cubicBezTo>
                  <a:cubicBezTo>
                    <a:pt x="635" y="1565"/>
                    <a:pt x="667" y="1572"/>
                    <a:pt x="698" y="1572"/>
                  </a:cubicBezTo>
                  <a:cubicBezTo>
                    <a:pt x="800" y="1572"/>
                    <a:pt x="891" y="1500"/>
                    <a:pt x="929" y="1413"/>
                  </a:cubicBezTo>
                  <a:cubicBezTo>
                    <a:pt x="1005" y="1262"/>
                    <a:pt x="980" y="1074"/>
                    <a:pt x="980" y="1074"/>
                  </a:cubicBezTo>
                  <a:lnTo>
                    <a:pt x="980" y="1074"/>
                  </a:lnTo>
                  <a:cubicBezTo>
                    <a:pt x="980" y="1074"/>
                    <a:pt x="1141" y="1312"/>
                    <a:pt x="1322" y="1312"/>
                  </a:cubicBezTo>
                  <a:cubicBezTo>
                    <a:pt x="1383" y="1312"/>
                    <a:pt x="1446" y="1285"/>
                    <a:pt x="1507" y="1212"/>
                  </a:cubicBezTo>
                  <a:cubicBezTo>
                    <a:pt x="1645" y="1049"/>
                    <a:pt x="1456" y="785"/>
                    <a:pt x="1180" y="735"/>
                  </a:cubicBezTo>
                  <a:cubicBezTo>
                    <a:pt x="1293" y="698"/>
                    <a:pt x="1469" y="585"/>
                    <a:pt x="1532" y="497"/>
                  </a:cubicBezTo>
                  <a:cubicBezTo>
                    <a:pt x="1607" y="409"/>
                    <a:pt x="1620" y="258"/>
                    <a:pt x="1532" y="183"/>
                  </a:cubicBezTo>
                  <a:cubicBezTo>
                    <a:pt x="1490" y="150"/>
                    <a:pt x="1443" y="138"/>
                    <a:pt x="1393" y="138"/>
                  </a:cubicBezTo>
                  <a:cubicBezTo>
                    <a:pt x="1369" y="138"/>
                    <a:pt x="1344" y="141"/>
                    <a:pt x="1318" y="145"/>
                  </a:cubicBezTo>
                  <a:cubicBezTo>
                    <a:pt x="1143" y="183"/>
                    <a:pt x="1042" y="334"/>
                    <a:pt x="929" y="472"/>
                  </a:cubicBezTo>
                  <a:cubicBezTo>
                    <a:pt x="942" y="309"/>
                    <a:pt x="904" y="70"/>
                    <a:pt x="754" y="20"/>
                  </a:cubicBezTo>
                  <a:cubicBezTo>
                    <a:pt x="725" y="7"/>
                    <a:pt x="694" y="1"/>
                    <a:pt x="664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471000" y="2516625"/>
              <a:ext cx="5500" cy="5200"/>
            </a:xfrm>
            <a:custGeom>
              <a:avLst/>
              <a:gdLst/>
              <a:ahLst/>
              <a:cxnLst/>
              <a:rect l="l" t="t" r="r" b="b"/>
              <a:pathLst>
                <a:path w="220" h="208" extrusionOk="0">
                  <a:moveTo>
                    <a:pt x="149" y="0"/>
                  </a:moveTo>
                  <a:cubicBezTo>
                    <a:pt x="141" y="0"/>
                    <a:pt x="134" y="2"/>
                    <a:pt x="126" y="7"/>
                  </a:cubicBezTo>
                  <a:cubicBezTo>
                    <a:pt x="64" y="57"/>
                    <a:pt x="1" y="107"/>
                    <a:pt x="26" y="183"/>
                  </a:cubicBezTo>
                  <a:cubicBezTo>
                    <a:pt x="39" y="195"/>
                    <a:pt x="51" y="208"/>
                    <a:pt x="76" y="208"/>
                  </a:cubicBezTo>
                  <a:cubicBezTo>
                    <a:pt x="139" y="183"/>
                    <a:pt x="139" y="120"/>
                    <a:pt x="189" y="70"/>
                  </a:cubicBezTo>
                  <a:cubicBezTo>
                    <a:pt x="220" y="39"/>
                    <a:pt x="184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469125" y="2516300"/>
              <a:ext cx="3475" cy="6150"/>
            </a:xfrm>
            <a:custGeom>
              <a:avLst/>
              <a:gdLst/>
              <a:ahLst/>
              <a:cxnLst/>
              <a:rect l="l" t="t" r="r" b="b"/>
              <a:pathLst>
                <a:path w="139" h="246" extrusionOk="0">
                  <a:moveTo>
                    <a:pt x="67" y="1"/>
                  </a:moveTo>
                  <a:cubicBezTo>
                    <a:pt x="54" y="1"/>
                    <a:pt x="43" y="6"/>
                    <a:pt x="38" y="20"/>
                  </a:cubicBezTo>
                  <a:cubicBezTo>
                    <a:pt x="1" y="95"/>
                    <a:pt x="1" y="208"/>
                    <a:pt x="89" y="246"/>
                  </a:cubicBezTo>
                  <a:cubicBezTo>
                    <a:pt x="114" y="246"/>
                    <a:pt x="126" y="233"/>
                    <a:pt x="126" y="221"/>
                  </a:cubicBezTo>
                  <a:cubicBezTo>
                    <a:pt x="139" y="158"/>
                    <a:pt x="101" y="108"/>
                    <a:pt x="114" y="33"/>
                  </a:cubicBezTo>
                  <a:cubicBezTo>
                    <a:pt x="114" y="17"/>
                    <a:pt x="89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464325" y="2513200"/>
              <a:ext cx="4525" cy="6150"/>
            </a:xfrm>
            <a:custGeom>
              <a:avLst/>
              <a:gdLst/>
              <a:ahLst/>
              <a:cxnLst/>
              <a:rect l="l" t="t" r="r" b="b"/>
              <a:pathLst>
                <a:path w="181" h="246" extrusionOk="0">
                  <a:moveTo>
                    <a:pt x="47" y="0"/>
                  </a:moveTo>
                  <a:cubicBezTo>
                    <a:pt x="23" y="0"/>
                    <a:pt x="0" y="23"/>
                    <a:pt x="17" y="56"/>
                  </a:cubicBezTo>
                  <a:cubicBezTo>
                    <a:pt x="42" y="119"/>
                    <a:pt x="67" y="194"/>
                    <a:pt x="117" y="232"/>
                  </a:cubicBezTo>
                  <a:cubicBezTo>
                    <a:pt x="127" y="241"/>
                    <a:pt x="138" y="246"/>
                    <a:pt x="149" y="246"/>
                  </a:cubicBezTo>
                  <a:cubicBezTo>
                    <a:pt x="166" y="246"/>
                    <a:pt x="180" y="235"/>
                    <a:pt x="180" y="219"/>
                  </a:cubicBezTo>
                  <a:cubicBezTo>
                    <a:pt x="168" y="131"/>
                    <a:pt x="130" y="81"/>
                    <a:pt x="80" y="18"/>
                  </a:cubicBezTo>
                  <a:cubicBezTo>
                    <a:pt x="71" y="6"/>
                    <a:pt x="59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464275" y="2517925"/>
              <a:ext cx="7700" cy="5500"/>
            </a:xfrm>
            <a:custGeom>
              <a:avLst/>
              <a:gdLst/>
              <a:ahLst/>
              <a:cxnLst/>
              <a:rect l="l" t="t" r="r" b="b"/>
              <a:pathLst>
                <a:path w="308" h="220" extrusionOk="0">
                  <a:moveTo>
                    <a:pt x="50" y="0"/>
                  </a:moveTo>
                  <a:cubicBezTo>
                    <a:pt x="13" y="0"/>
                    <a:pt x="1" y="61"/>
                    <a:pt x="44" y="93"/>
                  </a:cubicBezTo>
                  <a:cubicBezTo>
                    <a:pt x="103" y="128"/>
                    <a:pt x="173" y="220"/>
                    <a:pt x="255" y="220"/>
                  </a:cubicBezTo>
                  <a:cubicBezTo>
                    <a:pt x="260" y="220"/>
                    <a:pt x="265" y="219"/>
                    <a:pt x="270" y="219"/>
                  </a:cubicBezTo>
                  <a:cubicBezTo>
                    <a:pt x="283" y="219"/>
                    <a:pt x="308" y="206"/>
                    <a:pt x="308" y="193"/>
                  </a:cubicBezTo>
                  <a:cubicBezTo>
                    <a:pt x="295" y="80"/>
                    <a:pt x="157" y="43"/>
                    <a:pt x="69" y="5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459400" y="2520550"/>
              <a:ext cx="5675" cy="3175"/>
            </a:xfrm>
            <a:custGeom>
              <a:avLst/>
              <a:gdLst/>
              <a:ahLst/>
              <a:cxnLst/>
              <a:rect l="l" t="t" r="r" b="b"/>
              <a:pathLst>
                <a:path w="227" h="127" extrusionOk="0">
                  <a:moveTo>
                    <a:pt x="89" y="1"/>
                  </a:moveTo>
                  <a:cubicBezTo>
                    <a:pt x="38" y="1"/>
                    <a:pt x="1" y="63"/>
                    <a:pt x="51" y="88"/>
                  </a:cubicBezTo>
                  <a:cubicBezTo>
                    <a:pt x="89" y="114"/>
                    <a:pt x="126" y="126"/>
                    <a:pt x="164" y="126"/>
                  </a:cubicBezTo>
                  <a:cubicBezTo>
                    <a:pt x="201" y="126"/>
                    <a:pt x="227" y="76"/>
                    <a:pt x="201" y="51"/>
                  </a:cubicBezTo>
                  <a:cubicBezTo>
                    <a:pt x="164" y="26"/>
                    <a:pt x="139" y="13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464175" y="2522200"/>
              <a:ext cx="8750" cy="4025"/>
            </a:xfrm>
            <a:custGeom>
              <a:avLst/>
              <a:gdLst/>
              <a:ahLst/>
              <a:cxnLst/>
              <a:rect l="l" t="t" r="r" b="b"/>
              <a:pathLst>
                <a:path w="350" h="161" extrusionOk="0">
                  <a:moveTo>
                    <a:pt x="141" y="1"/>
                  </a:moveTo>
                  <a:cubicBezTo>
                    <a:pt x="98" y="1"/>
                    <a:pt x="55" y="12"/>
                    <a:pt x="23" y="35"/>
                  </a:cubicBezTo>
                  <a:cubicBezTo>
                    <a:pt x="1" y="69"/>
                    <a:pt x="28" y="112"/>
                    <a:pt x="61" y="112"/>
                  </a:cubicBezTo>
                  <a:cubicBezTo>
                    <a:pt x="65" y="112"/>
                    <a:pt x="69" y="112"/>
                    <a:pt x="73" y="110"/>
                  </a:cubicBezTo>
                  <a:cubicBezTo>
                    <a:pt x="86" y="106"/>
                    <a:pt x="98" y="104"/>
                    <a:pt x="109" y="104"/>
                  </a:cubicBezTo>
                  <a:cubicBezTo>
                    <a:pt x="169" y="104"/>
                    <a:pt x="222" y="150"/>
                    <a:pt x="274" y="160"/>
                  </a:cubicBezTo>
                  <a:cubicBezTo>
                    <a:pt x="312" y="160"/>
                    <a:pt x="349" y="135"/>
                    <a:pt x="324" y="98"/>
                  </a:cubicBezTo>
                  <a:cubicBezTo>
                    <a:pt x="292" y="34"/>
                    <a:pt x="215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469750" y="2519150"/>
              <a:ext cx="4325" cy="7200"/>
            </a:xfrm>
            <a:custGeom>
              <a:avLst/>
              <a:gdLst/>
              <a:ahLst/>
              <a:cxnLst/>
              <a:rect l="l" t="t" r="r" b="b"/>
              <a:pathLst>
                <a:path w="173" h="288" extrusionOk="0">
                  <a:moveTo>
                    <a:pt x="113" y="1"/>
                  </a:moveTo>
                  <a:cubicBezTo>
                    <a:pt x="98" y="1"/>
                    <a:pt x="84" y="6"/>
                    <a:pt x="76" y="19"/>
                  </a:cubicBezTo>
                  <a:cubicBezTo>
                    <a:pt x="38" y="94"/>
                    <a:pt x="1" y="195"/>
                    <a:pt x="64" y="270"/>
                  </a:cubicBezTo>
                  <a:cubicBezTo>
                    <a:pt x="69" y="281"/>
                    <a:pt x="80" y="287"/>
                    <a:pt x="91" y="287"/>
                  </a:cubicBezTo>
                  <a:cubicBezTo>
                    <a:pt x="105" y="287"/>
                    <a:pt x="119" y="278"/>
                    <a:pt x="126" y="257"/>
                  </a:cubicBezTo>
                  <a:cubicBezTo>
                    <a:pt x="151" y="195"/>
                    <a:pt x="139" y="132"/>
                    <a:pt x="164" y="57"/>
                  </a:cubicBezTo>
                  <a:cubicBezTo>
                    <a:pt x="172" y="23"/>
                    <a:pt x="142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471325" y="2518925"/>
              <a:ext cx="6475" cy="7100"/>
            </a:xfrm>
            <a:custGeom>
              <a:avLst/>
              <a:gdLst/>
              <a:ahLst/>
              <a:cxnLst/>
              <a:rect l="l" t="t" r="r" b="b"/>
              <a:pathLst>
                <a:path w="259" h="284" extrusionOk="0">
                  <a:moveTo>
                    <a:pt x="204" y="0"/>
                  </a:moveTo>
                  <a:cubicBezTo>
                    <a:pt x="199" y="0"/>
                    <a:pt x="194" y="1"/>
                    <a:pt x="189" y="3"/>
                  </a:cubicBezTo>
                  <a:cubicBezTo>
                    <a:pt x="101" y="53"/>
                    <a:pt x="1" y="141"/>
                    <a:pt x="26" y="254"/>
                  </a:cubicBezTo>
                  <a:cubicBezTo>
                    <a:pt x="26" y="275"/>
                    <a:pt x="41" y="284"/>
                    <a:pt x="59" y="284"/>
                  </a:cubicBezTo>
                  <a:cubicBezTo>
                    <a:pt x="73" y="284"/>
                    <a:pt x="90" y="278"/>
                    <a:pt x="101" y="266"/>
                  </a:cubicBezTo>
                  <a:cubicBezTo>
                    <a:pt x="151" y="191"/>
                    <a:pt x="164" y="116"/>
                    <a:pt x="226" y="53"/>
                  </a:cubicBezTo>
                  <a:cubicBezTo>
                    <a:pt x="259" y="31"/>
                    <a:pt x="235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477275" y="2620000"/>
              <a:ext cx="75950" cy="67875"/>
            </a:xfrm>
            <a:custGeom>
              <a:avLst/>
              <a:gdLst/>
              <a:ahLst/>
              <a:cxnLst/>
              <a:rect l="l" t="t" r="r" b="b"/>
              <a:pathLst>
                <a:path w="3038" h="2715" extrusionOk="0">
                  <a:moveTo>
                    <a:pt x="1409" y="1"/>
                  </a:moveTo>
                  <a:cubicBezTo>
                    <a:pt x="1240" y="1"/>
                    <a:pt x="1067" y="83"/>
                    <a:pt x="980" y="226"/>
                  </a:cubicBezTo>
                  <a:cubicBezTo>
                    <a:pt x="829" y="465"/>
                    <a:pt x="879" y="728"/>
                    <a:pt x="1130" y="1067"/>
                  </a:cubicBezTo>
                  <a:cubicBezTo>
                    <a:pt x="950" y="917"/>
                    <a:pt x="746" y="839"/>
                    <a:pt x="518" y="839"/>
                  </a:cubicBezTo>
                  <a:cubicBezTo>
                    <a:pt x="460" y="839"/>
                    <a:pt x="401" y="844"/>
                    <a:pt x="340" y="854"/>
                  </a:cubicBezTo>
                  <a:cubicBezTo>
                    <a:pt x="64" y="904"/>
                    <a:pt x="1" y="1318"/>
                    <a:pt x="177" y="1544"/>
                  </a:cubicBezTo>
                  <a:cubicBezTo>
                    <a:pt x="270" y="1664"/>
                    <a:pt x="514" y="1692"/>
                    <a:pt x="723" y="1692"/>
                  </a:cubicBezTo>
                  <a:cubicBezTo>
                    <a:pt x="909" y="1692"/>
                    <a:pt x="1068" y="1670"/>
                    <a:pt x="1068" y="1670"/>
                  </a:cubicBezTo>
                  <a:lnTo>
                    <a:pt x="1068" y="1670"/>
                  </a:lnTo>
                  <a:cubicBezTo>
                    <a:pt x="1068" y="1670"/>
                    <a:pt x="729" y="1845"/>
                    <a:pt x="603" y="2109"/>
                  </a:cubicBezTo>
                  <a:cubicBezTo>
                    <a:pt x="528" y="2284"/>
                    <a:pt x="515" y="2460"/>
                    <a:pt x="704" y="2623"/>
                  </a:cubicBezTo>
                  <a:cubicBezTo>
                    <a:pt x="782" y="2687"/>
                    <a:pt x="872" y="2714"/>
                    <a:pt x="960" y="2714"/>
                  </a:cubicBezTo>
                  <a:cubicBezTo>
                    <a:pt x="1099" y="2714"/>
                    <a:pt x="1234" y="2647"/>
                    <a:pt x="1319" y="2548"/>
                  </a:cubicBezTo>
                  <a:cubicBezTo>
                    <a:pt x="1507" y="2322"/>
                    <a:pt x="1570" y="1983"/>
                    <a:pt x="1570" y="1983"/>
                  </a:cubicBezTo>
                  <a:cubicBezTo>
                    <a:pt x="1570" y="1983"/>
                    <a:pt x="1757" y="2563"/>
                    <a:pt x="2125" y="2563"/>
                  </a:cubicBezTo>
                  <a:cubicBezTo>
                    <a:pt x="2204" y="2563"/>
                    <a:pt x="2290" y="2537"/>
                    <a:pt x="2385" y="2473"/>
                  </a:cubicBezTo>
                  <a:cubicBezTo>
                    <a:pt x="2699" y="2272"/>
                    <a:pt x="2511" y="1732"/>
                    <a:pt x="2072" y="1519"/>
                  </a:cubicBezTo>
                  <a:cubicBezTo>
                    <a:pt x="2272" y="1494"/>
                    <a:pt x="2611" y="1381"/>
                    <a:pt x="2774" y="1268"/>
                  </a:cubicBezTo>
                  <a:cubicBezTo>
                    <a:pt x="2950" y="1155"/>
                    <a:pt x="3038" y="904"/>
                    <a:pt x="2912" y="741"/>
                  </a:cubicBezTo>
                  <a:cubicBezTo>
                    <a:pt x="2837" y="628"/>
                    <a:pt x="2699" y="590"/>
                    <a:pt x="2561" y="578"/>
                  </a:cubicBezTo>
                  <a:cubicBezTo>
                    <a:pt x="2545" y="576"/>
                    <a:pt x="2528" y="576"/>
                    <a:pt x="2512" y="576"/>
                  </a:cubicBezTo>
                  <a:cubicBezTo>
                    <a:pt x="2232" y="576"/>
                    <a:pt x="1995" y="775"/>
                    <a:pt x="1758" y="929"/>
                  </a:cubicBezTo>
                  <a:cubicBezTo>
                    <a:pt x="1858" y="666"/>
                    <a:pt x="1896" y="252"/>
                    <a:pt x="1682" y="88"/>
                  </a:cubicBezTo>
                  <a:cubicBezTo>
                    <a:pt x="1604" y="29"/>
                    <a:pt x="1507" y="1"/>
                    <a:pt x="1409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520275" y="2649050"/>
              <a:ext cx="8300" cy="6425"/>
            </a:xfrm>
            <a:custGeom>
              <a:avLst/>
              <a:gdLst/>
              <a:ahLst/>
              <a:cxnLst/>
              <a:rect l="l" t="t" r="r" b="b"/>
              <a:pathLst>
                <a:path w="332" h="257" extrusionOk="0">
                  <a:moveTo>
                    <a:pt x="271" y="1"/>
                  </a:moveTo>
                  <a:cubicBezTo>
                    <a:pt x="265" y="1"/>
                    <a:pt x="258" y="2"/>
                    <a:pt x="251" y="6"/>
                  </a:cubicBezTo>
                  <a:cubicBezTo>
                    <a:pt x="163" y="43"/>
                    <a:pt x="0" y="119"/>
                    <a:pt x="13" y="231"/>
                  </a:cubicBezTo>
                  <a:cubicBezTo>
                    <a:pt x="25" y="244"/>
                    <a:pt x="38" y="257"/>
                    <a:pt x="50" y="257"/>
                  </a:cubicBezTo>
                  <a:cubicBezTo>
                    <a:pt x="101" y="257"/>
                    <a:pt x="113" y="244"/>
                    <a:pt x="138" y="206"/>
                  </a:cubicBezTo>
                  <a:cubicBezTo>
                    <a:pt x="188" y="156"/>
                    <a:pt x="239" y="119"/>
                    <a:pt x="289" y="81"/>
                  </a:cubicBezTo>
                  <a:cubicBezTo>
                    <a:pt x="332" y="59"/>
                    <a:pt x="310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516200" y="2646600"/>
              <a:ext cx="5475" cy="9625"/>
            </a:xfrm>
            <a:custGeom>
              <a:avLst/>
              <a:gdLst/>
              <a:ahLst/>
              <a:cxnLst/>
              <a:rect l="l" t="t" r="r" b="b"/>
              <a:pathLst>
                <a:path w="219" h="385" extrusionOk="0">
                  <a:moveTo>
                    <a:pt x="167" y="0"/>
                  </a:moveTo>
                  <a:cubicBezTo>
                    <a:pt x="156" y="0"/>
                    <a:pt x="145" y="5"/>
                    <a:pt x="138" y="16"/>
                  </a:cubicBezTo>
                  <a:cubicBezTo>
                    <a:pt x="75" y="104"/>
                    <a:pt x="0" y="304"/>
                    <a:pt x="125" y="380"/>
                  </a:cubicBezTo>
                  <a:cubicBezTo>
                    <a:pt x="129" y="383"/>
                    <a:pt x="134" y="385"/>
                    <a:pt x="139" y="385"/>
                  </a:cubicBezTo>
                  <a:cubicBezTo>
                    <a:pt x="151" y="385"/>
                    <a:pt x="163" y="376"/>
                    <a:pt x="163" y="367"/>
                  </a:cubicBezTo>
                  <a:cubicBezTo>
                    <a:pt x="176" y="317"/>
                    <a:pt x="163" y="292"/>
                    <a:pt x="163" y="242"/>
                  </a:cubicBezTo>
                  <a:cubicBezTo>
                    <a:pt x="151" y="179"/>
                    <a:pt x="176" y="116"/>
                    <a:pt x="201" y="53"/>
                  </a:cubicBezTo>
                  <a:cubicBezTo>
                    <a:pt x="219" y="27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3511800" y="2638775"/>
              <a:ext cx="4400" cy="10550"/>
            </a:xfrm>
            <a:custGeom>
              <a:avLst/>
              <a:gdLst/>
              <a:ahLst/>
              <a:cxnLst/>
              <a:rect l="l" t="t" r="r" b="b"/>
              <a:pathLst>
                <a:path w="176" h="422" extrusionOk="0">
                  <a:moveTo>
                    <a:pt x="46" y="0"/>
                  </a:moveTo>
                  <a:cubicBezTo>
                    <a:pt x="24" y="0"/>
                    <a:pt x="0" y="22"/>
                    <a:pt x="0" y="53"/>
                  </a:cubicBezTo>
                  <a:cubicBezTo>
                    <a:pt x="25" y="153"/>
                    <a:pt x="25" y="304"/>
                    <a:pt x="88" y="404"/>
                  </a:cubicBezTo>
                  <a:cubicBezTo>
                    <a:pt x="94" y="415"/>
                    <a:pt x="107" y="422"/>
                    <a:pt x="120" y="422"/>
                  </a:cubicBezTo>
                  <a:cubicBezTo>
                    <a:pt x="136" y="422"/>
                    <a:pt x="151" y="412"/>
                    <a:pt x="151" y="391"/>
                  </a:cubicBezTo>
                  <a:cubicBezTo>
                    <a:pt x="176" y="279"/>
                    <a:pt x="113" y="141"/>
                    <a:pt x="76" y="28"/>
                  </a:cubicBezTo>
                  <a:cubicBezTo>
                    <a:pt x="71" y="8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509250" y="2647325"/>
              <a:ext cx="10100" cy="10350"/>
            </a:xfrm>
            <a:custGeom>
              <a:avLst/>
              <a:gdLst/>
              <a:ahLst/>
              <a:cxnLst/>
              <a:rect l="l" t="t" r="r" b="b"/>
              <a:pathLst>
                <a:path w="404" h="414" extrusionOk="0">
                  <a:moveTo>
                    <a:pt x="69" y="0"/>
                  </a:moveTo>
                  <a:cubicBezTo>
                    <a:pt x="30" y="0"/>
                    <a:pt x="0" y="45"/>
                    <a:pt x="40" y="75"/>
                  </a:cubicBezTo>
                  <a:cubicBezTo>
                    <a:pt x="102" y="137"/>
                    <a:pt x="153" y="200"/>
                    <a:pt x="203" y="275"/>
                  </a:cubicBezTo>
                  <a:cubicBezTo>
                    <a:pt x="253" y="326"/>
                    <a:pt x="278" y="388"/>
                    <a:pt x="353" y="413"/>
                  </a:cubicBezTo>
                  <a:cubicBezTo>
                    <a:pt x="366" y="413"/>
                    <a:pt x="391" y="401"/>
                    <a:pt x="391" y="376"/>
                  </a:cubicBezTo>
                  <a:cubicBezTo>
                    <a:pt x="403" y="238"/>
                    <a:pt x="190" y="87"/>
                    <a:pt x="102" y="12"/>
                  </a:cubicBezTo>
                  <a:cubicBezTo>
                    <a:pt x="91" y="4"/>
                    <a:pt x="80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500375" y="2649625"/>
              <a:ext cx="6650" cy="4650"/>
            </a:xfrm>
            <a:custGeom>
              <a:avLst/>
              <a:gdLst/>
              <a:ahLst/>
              <a:cxnLst/>
              <a:rect l="l" t="t" r="r" b="b"/>
              <a:pathLst>
                <a:path w="266" h="186" extrusionOk="0">
                  <a:moveTo>
                    <a:pt x="59" y="1"/>
                  </a:moveTo>
                  <a:cubicBezTo>
                    <a:pt x="28" y="1"/>
                    <a:pt x="0" y="40"/>
                    <a:pt x="31" y="70"/>
                  </a:cubicBezTo>
                  <a:cubicBezTo>
                    <a:pt x="81" y="121"/>
                    <a:pt x="131" y="171"/>
                    <a:pt x="194" y="183"/>
                  </a:cubicBezTo>
                  <a:cubicBezTo>
                    <a:pt x="199" y="185"/>
                    <a:pt x="204" y="186"/>
                    <a:pt x="209" y="186"/>
                  </a:cubicBezTo>
                  <a:cubicBezTo>
                    <a:pt x="241" y="186"/>
                    <a:pt x="266" y="155"/>
                    <a:pt x="244" y="133"/>
                  </a:cubicBezTo>
                  <a:cubicBezTo>
                    <a:pt x="206" y="70"/>
                    <a:pt x="144" y="33"/>
                    <a:pt x="81" y="8"/>
                  </a:cubicBezTo>
                  <a:cubicBezTo>
                    <a:pt x="74" y="3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506850" y="2655225"/>
              <a:ext cx="11875" cy="7100"/>
            </a:xfrm>
            <a:custGeom>
              <a:avLst/>
              <a:gdLst/>
              <a:ahLst/>
              <a:cxnLst/>
              <a:rect l="l" t="t" r="r" b="b"/>
              <a:pathLst>
                <a:path w="475" h="284" extrusionOk="0">
                  <a:moveTo>
                    <a:pt x="132" y="1"/>
                  </a:moveTo>
                  <a:cubicBezTo>
                    <a:pt x="97" y="1"/>
                    <a:pt x="64" y="7"/>
                    <a:pt x="35" y="22"/>
                  </a:cubicBezTo>
                  <a:cubicBezTo>
                    <a:pt x="0" y="34"/>
                    <a:pt x="19" y="99"/>
                    <a:pt x="62" y="99"/>
                  </a:cubicBezTo>
                  <a:cubicBezTo>
                    <a:pt x="65" y="99"/>
                    <a:pt x="69" y="98"/>
                    <a:pt x="73" y="97"/>
                  </a:cubicBezTo>
                  <a:cubicBezTo>
                    <a:pt x="87" y="94"/>
                    <a:pt x="100" y="92"/>
                    <a:pt x="114" y="92"/>
                  </a:cubicBezTo>
                  <a:cubicBezTo>
                    <a:pt x="229" y="92"/>
                    <a:pt x="310" y="228"/>
                    <a:pt x="412" y="273"/>
                  </a:cubicBezTo>
                  <a:cubicBezTo>
                    <a:pt x="419" y="280"/>
                    <a:pt x="427" y="283"/>
                    <a:pt x="435" y="283"/>
                  </a:cubicBezTo>
                  <a:cubicBezTo>
                    <a:pt x="455" y="283"/>
                    <a:pt x="474" y="263"/>
                    <a:pt x="474" y="235"/>
                  </a:cubicBezTo>
                  <a:cubicBezTo>
                    <a:pt x="444" y="114"/>
                    <a:pt x="275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516500" y="2652475"/>
              <a:ext cx="7000" cy="10500"/>
            </a:xfrm>
            <a:custGeom>
              <a:avLst/>
              <a:gdLst/>
              <a:ahLst/>
              <a:cxnLst/>
              <a:rect l="l" t="t" r="r" b="b"/>
              <a:pathLst>
                <a:path w="280" h="420" extrusionOk="0">
                  <a:moveTo>
                    <a:pt x="221" y="1"/>
                  </a:moveTo>
                  <a:cubicBezTo>
                    <a:pt x="210" y="1"/>
                    <a:pt x="199" y="6"/>
                    <a:pt x="189" y="19"/>
                  </a:cubicBezTo>
                  <a:cubicBezTo>
                    <a:pt x="113" y="107"/>
                    <a:pt x="1" y="270"/>
                    <a:pt x="51" y="396"/>
                  </a:cubicBezTo>
                  <a:cubicBezTo>
                    <a:pt x="58" y="409"/>
                    <a:pt x="72" y="419"/>
                    <a:pt x="86" y="419"/>
                  </a:cubicBezTo>
                  <a:cubicBezTo>
                    <a:pt x="97" y="419"/>
                    <a:pt x="108" y="413"/>
                    <a:pt x="113" y="396"/>
                  </a:cubicBezTo>
                  <a:cubicBezTo>
                    <a:pt x="139" y="358"/>
                    <a:pt x="139" y="308"/>
                    <a:pt x="151" y="258"/>
                  </a:cubicBezTo>
                  <a:cubicBezTo>
                    <a:pt x="176" y="195"/>
                    <a:pt x="201" y="132"/>
                    <a:pt x="252" y="82"/>
                  </a:cubicBezTo>
                  <a:cubicBezTo>
                    <a:pt x="279" y="45"/>
                    <a:pt x="252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519000" y="2653850"/>
              <a:ext cx="10925" cy="9100"/>
            </a:xfrm>
            <a:custGeom>
              <a:avLst/>
              <a:gdLst/>
              <a:ahLst/>
              <a:cxnLst/>
              <a:rect l="l" t="t" r="r" b="b"/>
              <a:pathLst>
                <a:path w="437" h="364" extrusionOk="0">
                  <a:moveTo>
                    <a:pt x="400" y="0"/>
                  </a:moveTo>
                  <a:cubicBezTo>
                    <a:pt x="397" y="0"/>
                    <a:pt x="393" y="1"/>
                    <a:pt x="390" y="2"/>
                  </a:cubicBezTo>
                  <a:cubicBezTo>
                    <a:pt x="239" y="27"/>
                    <a:pt x="26" y="140"/>
                    <a:pt x="1" y="303"/>
                  </a:cubicBezTo>
                  <a:cubicBezTo>
                    <a:pt x="1" y="340"/>
                    <a:pt x="21" y="363"/>
                    <a:pt x="47" y="363"/>
                  </a:cubicBezTo>
                  <a:cubicBezTo>
                    <a:pt x="56" y="363"/>
                    <a:pt x="66" y="360"/>
                    <a:pt x="76" y="353"/>
                  </a:cubicBezTo>
                  <a:cubicBezTo>
                    <a:pt x="126" y="303"/>
                    <a:pt x="152" y="240"/>
                    <a:pt x="202" y="190"/>
                  </a:cubicBezTo>
                  <a:cubicBezTo>
                    <a:pt x="252" y="127"/>
                    <a:pt x="327" y="90"/>
                    <a:pt x="403" y="65"/>
                  </a:cubicBezTo>
                  <a:cubicBezTo>
                    <a:pt x="437" y="53"/>
                    <a:pt x="429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424275" y="2699700"/>
              <a:ext cx="73750" cy="67850"/>
            </a:xfrm>
            <a:custGeom>
              <a:avLst/>
              <a:gdLst/>
              <a:ahLst/>
              <a:cxnLst/>
              <a:rect l="l" t="t" r="r" b="b"/>
              <a:pathLst>
                <a:path w="2950" h="2714" extrusionOk="0">
                  <a:moveTo>
                    <a:pt x="1678" y="0"/>
                  </a:moveTo>
                  <a:cubicBezTo>
                    <a:pt x="1595" y="0"/>
                    <a:pt x="1513" y="20"/>
                    <a:pt x="1443" y="63"/>
                  </a:cubicBezTo>
                  <a:cubicBezTo>
                    <a:pt x="1205" y="201"/>
                    <a:pt x="1117" y="452"/>
                    <a:pt x="1180" y="878"/>
                  </a:cubicBezTo>
                  <a:cubicBezTo>
                    <a:pt x="1067" y="602"/>
                    <a:pt x="879" y="414"/>
                    <a:pt x="590" y="326"/>
                  </a:cubicBezTo>
                  <a:cubicBezTo>
                    <a:pt x="560" y="317"/>
                    <a:pt x="530" y="312"/>
                    <a:pt x="501" y="312"/>
                  </a:cubicBezTo>
                  <a:cubicBezTo>
                    <a:pt x="265" y="312"/>
                    <a:pt x="81" y="609"/>
                    <a:pt x="126" y="866"/>
                  </a:cubicBezTo>
                  <a:cubicBezTo>
                    <a:pt x="176" y="1142"/>
                    <a:pt x="854" y="1380"/>
                    <a:pt x="854" y="1380"/>
                  </a:cubicBezTo>
                  <a:cubicBezTo>
                    <a:pt x="854" y="1380"/>
                    <a:pt x="477" y="1380"/>
                    <a:pt x="239" y="1556"/>
                  </a:cubicBezTo>
                  <a:cubicBezTo>
                    <a:pt x="88" y="1681"/>
                    <a:pt x="0" y="1832"/>
                    <a:pt x="88" y="2058"/>
                  </a:cubicBezTo>
                  <a:cubicBezTo>
                    <a:pt x="162" y="2234"/>
                    <a:pt x="338" y="2314"/>
                    <a:pt x="501" y="2314"/>
                  </a:cubicBezTo>
                  <a:cubicBezTo>
                    <a:pt x="559" y="2314"/>
                    <a:pt x="616" y="2304"/>
                    <a:pt x="665" y="2284"/>
                  </a:cubicBezTo>
                  <a:cubicBezTo>
                    <a:pt x="954" y="2171"/>
                    <a:pt x="1155" y="1895"/>
                    <a:pt x="1155" y="1895"/>
                  </a:cubicBezTo>
                  <a:lnTo>
                    <a:pt x="1155" y="1895"/>
                  </a:lnTo>
                  <a:cubicBezTo>
                    <a:pt x="1155" y="1895"/>
                    <a:pt x="1014" y="2714"/>
                    <a:pt x="1592" y="2714"/>
                  </a:cubicBezTo>
                  <a:cubicBezTo>
                    <a:pt x="1613" y="2714"/>
                    <a:pt x="1634" y="2713"/>
                    <a:pt x="1657" y="2710"/>
                  </a:cubicBezTo>
                  <a:cubicBezTo>
                    <a:pt x="2021" y="2673"/>
                    <a:pt x="2108" y="2096"/>
                    <a:pt x="1820" y="1707"/>
                  </a:cubicBezTo>
                  <a:lnTo>
                    <a:pt x="1820" y="1707"/>
                  </a:lnTo>
                  <a:cubicBezTo>
                    <a:pt x="1969" y="1770"/>
                    <a:pt x="2253" y="1825"/>
                    <a:pt x="2458" y="1825"/>
                  </a:cubicBezTo>
                  <a:cubicBezTo>
                    <a:pt x="2495" y="1825"/>
                    <a:pt x="2529" y="1823"/>
                    <a:pt x="2560" y="1820"/>
                  </a:cubicBezTo>
                  <a:cubicBezTo>
                    <a:pt x="2761" y="1794"/>
                    <a:pt x="2949" y="1619"/>
                    <a:pt x="2924" y="1418"/>
                  </a:cubicBezTo>
                  <a:cubicBezTo>
                    <a:pt x="2912" y="1280"/>
                    <a:pt x="2799" y="1180"/>
                    <a:pt x="2686" y="1104"/>
                  </a:cubicBezTo>
                  <a:cubicBezTo>
                    <a:pt x="2568" y="1028"/>
                    <a:pt x="2433" y="1004"/>
                    <a:pt x="2292" y="1004"/>
                  </a:cubicBezTo>
                  <a:cubicBezTo>
                    <a:pt x="2134" y="1004"/>
                    <a:pt x="1967" y="1034"/>
                    <a:pt x="1807" y="1054"/>
                  </a:cubicBezTo>
                  <a:cubicBezTo>
                    <a:pt x="2021" y="853"/>
                    <a:pt x="2234" y="514"/>
                    <a:pt x="2133" y="263"/>
                  </a:cubicBezTo>
                  <a:cubicBezTo>
                    <a:pt x="2056" y="99"/>
                    <a:pt x="1864" y="0"/>
                    <a:pt x="1678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463475" y="2733550"/>
              <a:ext cx="9450" cy="3625"/>
            </a:xfrm>
            <a:custGeom>
              <a:avLst/>
              <a:gdLst/>
              <a:ahLst/>
              <a:cxnLst/>
              <a:rect l="l" t="t" r="r" b="b"/>
              <a:pathLst>
                <a:path w="378" h="145" extrusionOk="0">
                  <a:moveTo>
                    <a:pt x="261" y="1"/>
                  </a:moveTo>
                  <a:cubicBezTo>
                    <a:pt x="166" y="1"/>
                    <a:pt x="54" y="9"/>
                    <a:pt x="13" y="89"/>
                  </a:cubicBezTo>
                  <a:cubicBezTo>
                    <a:pt x="1" y="102"/>
                    <a:pt x="13" y="127"/>
                    <a:pt x="38" y="139"/>
                  </a:cubicBezTo>
                  <a:cubicBezTo>
                    <a:pt x="49" y="143"/>
                    <a:pt x="58" y="144"/>
                    <a:pt x="67" y="144"/>
                  </a:cubicBezTo>
                  <a:cubicBezTo>
                    <a:pt x="87" y="144"/>
                    <a:pt x="103" y="136"/>
                    <a:pt x="139" y="127"/>
                  </a:cubicBezTo>
                  <a:cubicBezTo>
                    <a:pt x="202" y="102"/>
                    <a:pt x="264" y="89"/>
                    <a:pt x="327" y="89"/>
                  </a:cubicBezTo>
                  <a:cubicBezTo>
                    <a:pt x="377" y="89"/>
                    <a:pt x="377" y="1"/>
                    <a:pt x="327" y="1"/>
                  </a:cubicBezTo>
                  <a:cubicBezTo>
                    <a:pt x="307" y="1"/>
                    <a:pt x="284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460025" y="2728400"/>
              <a:ext cx="8025" cy="8375"/>
            </a:xfrm>
            <a:custGeom>
              <a:avLst/>
              <a:gdLst/>
              <a:ahLst/>
              <a:cxnLst/>
              <a:rect l="l" t="t" r="r" b="b"/>
              <a:pathLst>
                <a:path w="321" h="335" extrusionOk="0">
                  <a:moveTo>
                    <a:pt x="274" y="1"/>
                  </a:moveTo>
                  <a:cubicBezTo>
                    <a:pt x="267" y="1"/>
                    <a:pt x="260" y="2"/>
                    <a:pt x="252" y="6"/>
                  </a:cubicBezTo>
                  <a:cubicBezTo>
                    <a:pt x="151" y="57"/>
                    <a:pt x="1" y="195"/>
                    <a:pt x="76" y="320"/>
                  </a:cubicBezTo>
                  <a:cubicBezTo>
                    <a:pt x="76" y="327"/>
                    <a:pt x="84" y="335"/>
                    <a:pt x="94" y="335"/>
                  </a:cubicBezTo>
                  <a:cubicBezTo>
                    <a:pt x="101" y="335"/>
                    <a:pt x="108" y="331"/>
                    <a:pt x="114" y="320"/>
                  </a:cubicBezTo>
                  <a:cubicBezTo>
                    <a:pt x="151" y="295"/>
                    <a:pt x="151" y="270"/>
                    <a:pt x="164" y="232"/>
                  </a:cubicBezTo>
                  <a:cubicBezTo>
                    <a:pt x="189" y="157"/>
                    <a:pt x="239" y="107"/>
                    <a:pt x="289" y="69"/>
                  </a:cubicBezTo>
                  <a:cubicBezTo>
                    <a:pt x="321" y="48"/>
                    <a:pt x="308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0350" y="2717825"/>
              <a:ext cx="4400" cy="10450"/>
            </a:xfrm>
            <a:custGeom>
              <a:avLst/>
              <a:gdLst/>
              <a:ahLst/>
              <a:cxnLst/>
              <a:rect l="l" t="t" r="r" b="b"/>
              <a:pathLst>
                <a:path w="176" h="418" extrusionOk="0">
                  <a:moveTo>
                    <a:pt x="131" y="1"/>
                  </a:moveTo>
                  <a:cubicBezTo>
                    <a:pt x="118" y="1"/>
                    <a:pt x="105" y="9"/>
                    <a:pt x="101" y="28"/>
                  </a:cubicBezTo>
                  <a:cubicBezTo>
                    <a:pt x="63" y="141"/>
                    <a:pt x="0" y="279"/>
                    <a:pt x="13" y="379"/>
                  </a:cubicBezTo>
                  <a:cubicBezTo>
                    <a:pt x="13" y="404"/>
                    <a:pt x="29" y="417"/>
                    <a:pt x="43" y="417"/>
                  </a:cubicBezTo>
                  <a:cubicBezTo>
                    <a:pt x="51" y="417"/>
                    <a:pt x="59" y="413"/>
                    <a:pt x="63" y="404"/>
                  </a:cubicBezTo>
                  <a:cubicBezTo>
                    <a:pt x="138" y="316"/>
                    <a:pt x="151" y="166"/>
                    <a:pt x="176" y="53"/>
                  </a:cubicBezTo>
                  <a:cubicBezTo>
                    <a:pt x="176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456675" y="2724500"/>
              <a:ext cx="5900" cy="12775"/>
            </a:xfrm>
            <a:custGeom>
              <a:avLst/>
              <a:gdLst/>
              <a:ahLst/>
              <a:cxnLst/>
              <a:rect l="l" t="t" r="r" b="b"/>
              <a:pathLst>
                <a:path w="236" h="511" extrusionOk="0">
                  <a:moveTo>
                    <a:pt x="60" y="1"/>
                  </a:moveTo>
                  <a:cubicBezTo>
                    <a:pt x="32" y="1"/>
                    <a:pt x="1" y="29"/>
                    <a:pt x="9" y="62"/>
                  </a:cubicBezTo>
                  <a:cubicBezTo>
                    <a:pt x="34" y="137"/>
                    <a:pt x="59" y="225"/>
                    <a:pt x="72" y="313"/>
                  </a:cubicBezTo>
                  <a:cubicBezTo>
                    <a:pt x="85" y="376"/>
                    <a:pt x="85" y="451"/>
                    <a:pt x="135" y="501"/>
                  </a:cubicBezTo>
                  <a:cubicBezTo>
                    <a:pt x="141" y="508"/>
                    <a:pt x="150" y="511"/>
                    <a:pt x="160" y="511"/>
                  </a:cubicBezTo>
                  <a:cubicBezTo>
                    <a:pt x="169" y="511"/>
                    <a:pt x="179" y="508"/>
                    <a:pt x="185" y="501"/>
                  </a:cubicBezTo>
                  <a:cubicBezTo>
                    <a:pt x="235" y="426"/>
                    <a:pt x="198" y="351"/>
                    <a:pt x="185" y="275"/>
                  </a:cubicBezTo>
                  <a:cubicBezTo>
                    <a:pt x="160" y="188"/>
                    <a:pt x="135" y="112"/>
                    <a:pt x="97" y="24"/>
                  </a:cubicBezTo>
                  <a:cubicBezTo>
                    <a:pt x="89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447575" y="2722450"/>
              <a:ext cx="4550" cy="6200"/>
            </a:xfrm>
            <a:custGeom>
              <a:avLst/>
              <a:gdLst/>
              <a:ahLst/>
              <a:cxnLst/>
              <a:rect l="l" t="t" r="r" b="b"/>
              <a:pathLst>
                <a:path w="182" h="248" extrusionOk="0">
                  <a:moveTo>
                    <a:pt x="55" y="0"/>
                  </a:moveTo>
                  <a:cubicBezTo>
                    <a:pt x="26" y="0"/>
                    <a:pt x="1" y="23"/>
                    <a:pt x="9" y="56"/>
                  </a:cubicBezTo>
                  <a:cubicBezTo>
                    <a:pt x="34" y="119"/>
                    <a:pt x="60" y="182"/>
                    <a:pt x="110" y="232"/>
                  </a:cubicBezTo>
                  <a:cubicBezTo>
                    <a:pt x="117" y="243"/>
                    <a:pt x="127" y="247"/>
                    <a:pt x="136" y="247"/>
                  </a:cubicBezTo>
                  <a:cubicBezTo>
                    <a:pt x="159" y="247"/>
                    <a:pt x="181" y="221"/>
                    <a:pt x="172" y="194"/>
                  </a:cubicBezTo>
                  <a:cubicBezTo>
                    <a:pt x="160" y="131"/>
                    <a:pt x="135" y="69"/>
                    <a:pt x="97" y="19"/>
                  </a:cubicBezTo>
                  <a:cubicBezTo>
                    <a:pt x="85" y="6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3450625" y="2730750"/>
              <a:ext cx="9125" cy="10500"/>
            </a:xfrm>
            <a:custGeom>
              <a:avLst/>
              <a:gdLst/>
              <a:ahLst/>
              <a:cxnLst/>
              <a:rect l="l" t="t" r="r" b="b"/>
              <a:pathLst>
                <a:path w="365" h="420" extrusionOk="0">
                  <a:moveTo>
                    <a:pt x="50" y="0"/>
                  </a:moveTo>
                  <a:cubicBezTo>
                    <a:pt x="13" y="0"/>
                    <a:pt x="0" y="76"/>
                    <a:pt x="50" y="76"/>
                  </a:cubicBezTo>
                  <a:cubicBezTo>
                    <a:pt x="189" y="113"/>
                    <a:pt x="189" y="301"/>
                    <a:pt x="251" y="402"/>
                  </a:cubicBezTo>
                  <a:cubicBezTo>
                    <a:pt x="263" y="413"/>
                    <a:pt x="279" y="419"/>
                    <a:pt x="295" y="419"/>
                  </a:cubicBezTo>
                  <a:cubicBezTo>
                    <a:pt x="314" y="419"/>
                    <a:pt x="332" y="410"/>
                    <a:pt x="339" y="389"/>
                  </a:cubicBezTo>
                  <a:cubicBezTo>
                    <a:pt x="364" y="239"/>
                    <a:pt x="214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457525" y="2734150"/>
              <a:ext cx="9350" cy="8025"/>
            </a:xfrm>
            <a:custGeom>
              <a:avLst/>
              <a:gdLst/>
              <a:ahLst/>
              <a:cxnLst/>
              <a:rect l="l" t="t" r="r" b="b"/>
              <a:pathLst>
                <a:path w="374" h="321" extrusionOk="0">
                  <a:moveTo>
                    <a:pt x="313" y="1"/>
                  </a:moveTo>
                  <a:cubicBezTo>
                    <a:pt x="309" y="1"/>
                    <a:pt x="305" y="1"/>
                    <a:pt x="302" y="2"/>
                  </a:cubicBezTo>
                  <a:cubicBezTo>
                    <a:pt x="189" y="53"/>
                    <a:pt x="13" y="140"/>
                    <a:pt x="0" y="278"/>
                  </a:cubicBezTo>
                  <a:cubicBezTo>
                    <a:pt x="0" y="307"/>
                    <a:pt x="22" y="321"/>
                    <a:pt x="43" y="321"/>
                  </a:cubicBezTo>
                  <a:cubicBezTo>
                    <a:pt x="50" y="321"/>
                    <a:pt x="57" y="319"/>
                    <a:pt x="63" y="316"/>
                  </a:cubicBezTo>
                  <a:cubicBezTo>
                    <a:pt x="113" y="291"/>
                    <a:pt x="138" y="241"/>
                    <a:pt x="176" y="203"/>
                  </a:cubicBezTo>
                  <a:cubicBezTo>
                    <a:pt x="214" y="153"/>
                    <a:pt x="276" y="115"/>
                    <a:pt x="339" y="90"/>
                  </a:cubicBezTo>
                  <a:cubicBezTo>
                    <a:pt x="374" y="67"/>
                    <a:pt x="355" y="1"/>
                    <a:pt x="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458475" y="2738125"/>
              <a:ext cx="13500" cy="4875"/>
            </a:xfrm>
            <a:custGeom>
              <a:avLst/>
              <a:gdLst/>
              <a:ahLst/>
              <a:cxnLst/>
              <a:rect l="l" t="t" r="r" b="b"/>
              <a:pathLst>
                <a:path w="540" h="195" extrusionOk="0">
                  <a:moveTo>
                    <a:pt x="353" y="1"/>
                  </a:moveTo>
                  <a:cubicBezTo>
                    <a:pt x="225" y="1"/>
                    <a:pt x="95" y="36"/>
                    <a:pt x="25" y="132"/>
                  </a:cubicBezTo>
                  <a:cubicBezTo>
                    <a:pt x="0" y="157"/>
                    <a:pt x="38" y="195"/>
                    <a:pt x="75" y="195"/>
                  </a:cubicBezTo>
                  <a:cubicBezTo>
                    <a:pt x="138" y="170"/>
                    <a:pt x="201" y="119"/>
                    <a:pt x="264" y="107"/>
                  </a:cubicBezTo>
                  <a:cubicBezTo>
                    <a:pt x="351" y="82"/>
                    <a:pt x="427" y="82"/>
                    <a:pt x="502" y="82"/>
                  </a:cubicBezTo>
                  <a:cubicBezTo>
                    <a:pt x="505" y="83"/>
                    <a:pt x="508" y="83"/>
                    <a:pt x="511" y="83"/>
                  </a:cubicBezTo>
                  <a:cubicBezTo>
                    <a:pt x="539" y="83"/>
                    <a:pt x="537" y="30"/>
                    <a:pt x="515" y="19"/>
                  </a:cubicBezTo>
                  <a:cubicBezTo>
                    <a:pt x="465" y="8"/>
                    <a:pt x="409" y="1"/>
                    <a:pt x="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407950" y="2621175"/>
              <a:ext cx="54625" cy="51675"/>
            </a:xfrm>
            <a:custGeom>
              <a:avLst/>
              <a:gdLst/>
              <a:ahLst/>
              <a:cxnLst/>
              <a:rect l="l" t="t" r="r" b="b"/>
              <a:pathLst>
                <a:path w="2185" h="2067" extrusionOk="0">
                  <a:moveTo>
                    <a:pt x="860" y="0"/>
                  </a:moveTo>
                  <a:cubicBezTo>
                    <a:pt x="692" y="0"/>
                    <a:pt x="531" y="114"/>
                    <a:pt x="490" y="280"/>
                  </a:cubicBezTo>
                  <a:cubicBezTo>
                    <a:pt x="440" y="481"/>
                    <a:pt x="540" y="656"/>
                    <a:pt x="791" y="845"/>
                  </a:cubicBezTo>
                  <a:cubicBezTo>
                    <a:pt x="697" y="803"/>
                    <a:pt x="603" y="781"/>
                    <a:pt x="509" y="781"/>
                  </a:cubicBezTo>
                  <a:cubicBezTo>
                    <a:pt x="402" y="781"/>
                    <a:pt x="296" y="810"/>
                    <a:pt x="189" y="870"/>
                  </a:cubicBezTo>
                  <a:cubicBezTo>
                    <a:pt x="1" y="970"/>
                    <a:pt x="51" y="1284"/>
                    <a:pt x="227" y="1397"/>
                  </a:cubicBezTo>
                  <a:cubicBezTo>
                    <a:pt x="262" y="1419"/>
                    <a:pt x="309" y="1428"/>
                    <a:pt x="363" y="1428"/>
                  </a:cubicBezTo>
                  <a:cubicBezTo>
                    <a:pt x="578" y="1428"/>
                    <a:pt x="892" y="1284"/>
                    <a:pt x="892" y="1284"/>
                  </a:cubicBezTo>
                  <a:lnTo>
                    <a:pt x="892" y="1284"/>
                  </a:lnTo>
                  <a:cubicBezTo>
                    <a:pt x="892" y="1284"/>
                    <a:pt x="691" y="1485"/>
                    <a:pt x="666" y="1710"/>
                  </a:cubicBezTo>
                  <a:cubicBezTo>
                    <a:pt x="641" y="1848"/>
                    <a:pt x="678" y="1974"/>
                    <a:pt x="854" y="2049"/>
                  </a:cubicBezTo>
                  <a:cubicBezTo>
                    <a:pt x="888" y="2061"/>
                    <a:pt x="922" y="2067"/>
                    <a:pt x="955" y="2067"/>
                  </a:cubicBezTo>
                  <a:cubicBezTo>
                    <a:pt x="1093" y="2067"/>
                    <a:pt x="1217" y="1970"/>
                    <a:pt x="1268" y="1848"/>
                  </a:cubicBezTo>
                  <a:cubicBezTo>
                    <a:pt x="1356" y="1648"/>
                    <a:pt x="1318" y="1397"/>
                    <a:pt x="1318" y="1397"/>
                  </a:cubicBezTo>
                  <a:lnTo>
                    <a:pt x="1318" y="1397"/>
                  </a:lnTo>
                  <a:cubicBezTo>
                    <a:pt x="1318" y="1397"/>
                    <a:pt x="1528" y="1688"/>
                    <a:pt x="1764" y="1688"/>
                  </a:cubicBezTo>
                  <a:cubicBezTo>
                    <a:pt x="1849" y="1688"/>
                    <a:pt x="1938" y="1650"/>
                    <a:pt x="2021" y="1547"/>
                  </a:cubicBezTo>
                  <a:cubicBezTo>
                    <a:pt x="2184" y="1334"/>
                    <a:pt x="1933" y="995"/>
                    <a:pt x="1569" y="945"/>
                  </a:cubicBezTo>
                  <a:cubicBezTo>
                    <a:pt x="1707" y="882"/>
                    <a:pt x="1921" y="719"/>
                    <a:pt x="2021" y="606"/>
                  </a:cubicBezTo>
                  <a:cubicBezTo>
                    <a:pt x="2109" y="481"/>
                    <a:pt x="2121" y="280"/>
                    <a:pt x="1996" y="192"/>
                  </a:cubicBezTo>
                  <a:cubicBezTo>
                    <a:pt x="1949" y="158"/>
                    <a:pt x="1894" y="146"/>
                    <a:pt x="1841" y="146"/>
                  </a:cubicBezTo>
                  <a:cubicBezTo>
                    <a:pt x="1794" y="146"/>
                    <a:pt x="1748" y="155"/>
                    <a:pt x="1707" y="167"/>
                  </a:cubicBezTo>
                  <a:cubicBezTo>
                    <a:pt x="1481" y="205"/>
                    <a:pt x="1356" y="418"/>
                    <a:pt x="1218" y="594"/>
                  </a:cubicBezTo>
                  <a:cubicBezTo>
                    <a:pt x="1218" y="380"/>
                    <a:pt x="1155" y="92"/>
                    <a:pt x="967" y="16"/>
                  </a:cubicBezTo>
                  <a:cubicBezTo>
                    <a:pt x="932" y="5"/>
                    <a:pt x="895" y="0"/>
                    <a:pt x="860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439325" y="26385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83" y="1"/>
                  </a:moveTo>
                  <a:cubicBezTo>
                    <a:pt x="173" y="1"/>
                    <a:pt x="162" y="4"/>
                    <a:pt x="151" y="12"/>
                  </a:cubicBezTo>
                  <a:cubicBezTo>
                    <a:pt x="101" y="63"/>
                    <a:pt x="1" y="151"/>
                    <a:pt x="38" y="238"/>
                  </a:cubicBezTo>
                  <a:cubicBezTo>
                    <a:pt x="47" y="247"/>
                    <a:pt x="56" y="256"/>
                    <a:pt x="65" y="256"/>
                  </a:cubicBezTo>
                  <a:cubicBezTo>
                    <a:pt x="68" y="256"/>
                    <a:pt x="72" y="255"/>
                    <a:pt x="76" y="251"/>
                  </a:cubicBezTo>
                  <a:cubicBezTo>
                    <a:pt x="151" y="238"/>
                    <a:pt x="176" y="138"/>
                    <a:pt x="214" y="75"/>
                  </a:cubicBezTo>
                  <a:cubicBezTo>
                    <a:pt x="243" y="46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436825" y="2638425"/>
              <a:ext cx="3775" cy="7650"/>
            </a:xfrm>
            <a:custGeom>
              <a:avLst/>
              <a:gdLst/>
              <a:ahLst/>
              <a:cxnLst/>
              <a:rect l="l" t="t" r="r" b="b"/>
              <a:pathLst>
                <a:path w="151" h="306" extrusionOk="0">
                  <a:moveTo>
                    <a:pt x="75" y="1"/>
                  </a:moveTo>
                  <a:cubicBezTo>
                    <a:pt x="62" y="1"/>
                    <a:pt x="48" y="9"/>
                    <a:pt x="38" y="29"/>
                  </a:cubicBezTo>
                  <a:cubicBezTo>
                    <a:pt x="13" y="117"/>
                    <a:pt x="0" y="267"/>
                    <a:pt x="113" y="305"/>
                  </a:cubicBezTo>
                  <a:cubicBezTo>
                    <a:pt x="138" y="305"/>
                    <a:pt x="151" y="293"/>
                    <a:pt x="151" y="267"/>
                  </a:cubicBezTo>
                  <a:cubicBezTo>
                    <a:pt x="151" y="192"/>
                    <a:pt x="101" y="129"/>
                    <a:pt x="113" y="42"/>
                  </a:cubicBezTo>
                  <a:cubicBezTo>
                    <a:pt x="113" y="19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430125" y="2634600"/>
              <a:ext cx="5450" cy="7500"/>
            </a:xfrm>
            <a:custGeom>
              <a:avLst/>
              <a:gdLst/>
              <a:ahLst/>
              <a:cxnLst/>
              <a:rect l="l" t="t" r="r" b="b"/>
              <a:pathLst>
                <a:path w="218" h="300" extrusionOk="0">
                  <a:moveTo>
                    <a:pt x="51" y="1"/>
                  </a:moveTo>
                  <a:cubicBezTo>
                    <a:pt x="23" y="1"/>
                    <a:pt x="0" y="23"/>
                    <a:pt x="17" y="57"/>
                  </a:cubicBezTo>
                  <a:cubicBezTo>
                    <a:pt x="67" y="132"/>
                    <a:pt x="92" y="232"/>
                    <a:pt x="168" y="295"/>
                  </a:cubicBezTo>
                  <a:cubicBezTo>
                    <a:pt x="174" y="298"/>
                    <a:pt x="181" y="300"/>
                    <a:pt x="187" y="300"/>
                  </a:cubicBezTo>
                  <a:cubicBezTo>
                    <a:pt x="204" y="300"/>
                    <a:pt x="218" y="288"/>
                    <a:pt x="218" y="270"/>
                  </a:cubicBezTo>
                  <a:cubicBezTo>
                    <a:pt x="218" y="169"/>
                    <a:pt x="143" y="94"/>
                    <a:pt x="92" y="19"/>
                  </a:cubicBezTo>
                  <a:cubicBezTo>
                    <a:pt x="80" y="6"/>
                    <a:pt x="65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3430650" y="2640900"/>
              <a:ext cx="9325" cy="6425"/>
            </a:xfrm>
            <a:custGeom>
              <a:avLst/>
              <a:gdLst/>
              <a:ahLst/>
              <a:cxnLst/>
              <a:rect l="l" t="t" r="r" b="b"/>
              <a:pathLst>
                <a:path w="373" h="257" extrusionOk="0">
                  <a:moveTo>
                    <a:pt x="54" y="1"/>
                  </a:moveTo>
                  <a:cubicBezTo>
                    <a:pt x="16" y="1"/>
                    <a:pt x="1" y="71"/>
                    <a:pt x="34" y="93"/>
                  </a:cubicBezTo>
                  <a:cubicBezTo>
                    <a:pt x="97" y="118"/>
                    <a:pt x="147" y="156"/>
                    <a:pt x="209" y="194"/>
                  </a:cubicBezTo>
                  <a:cubicBezTo>
                    <a:pt x="260" y="231"/>
                    <a:pt x="285" y="256"/>
                    <a:pt x="348" y="256"/>
                  </a:cubicBezTo>
                  <a:cubicBezTo>
                    <a:pt x="360" y="256"/>
                    <a:pt x="373" y="231"/>
                    <a:pt x="373" y="206"/>
                  </a:cubicBezTo>
                  <a:cubicBezTo>
                    <a:pt x="360" y="93"/>
                    <a:pt x="172" y="43"/>
                    <a:pt x="71" y="5"/>
                  </a:cubicBezTo>
                  <a:cubicBezTo>
                    <a:pt x="65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424650" y="2644750"/>
              <a:ext cx="6225" cy="3200"/>
            </a:xfrm>
            <a:custGeom>
              <a:avLst/>
              <a:gdLst/>
              <a:ahLst/>
              <a:cxnLst/>
              <a:rect l="l" t="t" r="r" b="b"/>
              <a:pathLst>
                <a:path w="249" h="128" extrusionOk="0">
                  <a:moveTo>
                    <a:pt x="52" y="1"/>
                  </a:moveTo>
                  <a:cubicBezTo>
                    <a:pt x="19" y="1"/>
                    <a:pt x="1" y="67"/>
                    <a:pt x="35" y="90"/>
                  </a:cubicBezTo>
                  <a:cubicBezTo>
                    <a:pt x="86" y="115"/>
                    <a:pt x="136" y="127"/>
                    <a:pt x="199" y="127"/>
                  </a:cubicBezTo>
                  <a:cubicBezTo>
                    <a:pt x="236" y="127"/>
                    <a:pt x="249" y="77"/>
                    <a:pt x="211" y="52"/>
                  </a:cubicBezTo>
                  <a:cubicBezTo>
                    <a:pt x="173" y="14"/>
                    <a:pt x="123" y="2"/>
                    <a:pt x="60" y="2"/>
                  </a:cubicBezTo>
                  <a:cubicBezTo>
                    <a:pt x="58" y="1"/>
                    <a:pt x="55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430700" y="2646400"/>
              <a:ext cx="10225" cy="4375"/>
            </a:xfrm>
            <a:custGeom>
              <a:avLst/>
              <a:gdLst/>
              <a:ahLst/>
              <a:cxnLst/>
              <a:rect l="l" t="t" r="r" b="b"/>
              <a:pathLst>
                <a:path w="409" h="175" extrusionOk="0">
                  <a:moveTo>
                    <a:pt x="171" y="0"/>
                  </a:moveTo>
                  <a:cubicBezTo>
                    <a:pt x="116" y="0"/>
                    <a:pt x="65" y="16"/>
                    <a:pt x="32" y="49"/>
                  </a:cubicBezTo>
                  <a:cubicBezTo>
                    <a:pt x="0" y="80"/>
                    <a:pt x="31" y="130"/>
                    <a:pt x="63" y="130"/>
                  </a:cubicBezTo>
                  <a:cubicBezTo>
                    <a:pt x="70" y="130"/>
                    <a:pt x="76" y="128"/>
                    <a:pt x="82" y="124"/>
                  </a:cubicBezTo>
                  <a:cubicBezTo>
                    <a:pt x="100" y="114"/>
                    <a:pt x="118" y="110"/>
                    <a:pt x="136" y="110"/>
                  </a:cubicBezTo>
                  <a:cubicBezTo>
                    <a:pt x="210" y="110"/>
                    <a:pt x="288" y="174"/>
                    <a:pt x="358" y="174"/>
                  </a:cubicBezTo>
                  <a:cubicBezTo>
                    <a:pt x="396" y="174"/>
                    <a:pt x="408" y="137"/>
                    <a:pt x="396" y="112"/>
                  </a:cubicBezTo>
                  <a:cubicBezTo>
                    <a:pt x="357" y="41"/>
                    <a:pt x="260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438075" y="2642125"/>
              <a:ext cx="4300" cy="9000"/>
            </a:xfrm>
            <a:custGeom>
              <a:avLst/>
              <a:gdLst/>
              <a:ahLst/>
              <a:cxnLst/>
              <a:rect l="l" t="t" r="r" b="b"/>
              <a:pathLst>
                <a:path w="172" h="360" extrusionOk="0">
                  <a:moveTo>
                    <a:pt x="116" y="1"/>
                  </a:moveTo>
                  <a:cubicBezTo>
                    <a:pt x="104" y="1"/>
                    <a:pt x="92" y="7"/>
                    <a:pt x="88" y="19"/>
                  </a:cubicBezTo>
                  <a:cubicBezTo>
                    <a:pt x="38" y="119"/>
                    <a:pt x="0" y="257"/>
                    <a:pt x="76" y="345"/>
                  </a:cubicBezTo>
                  <a:cubicBezTo>
                    <a:pt x="85" y="355"/>
                    <a:pt x="97" y="359"/>
                    <a:pt x="107" y="359"/>
                  </a:cubicBezTo>
                  <a:cubicBezTo>
                    <a:pt x="124" y="359"/>
                    <a:pt x="138" y="348"/>
                    <a:pt x="138" y="333"/>
                  </a:cubicBezTo>
                  <a:cubicBezTo>
                    <a:pt x="163" y="232"/>
                    <a:pt x="138" y="145"/>
                    <a:pt x="163" y="57"/>
                  </a:cubicBezTo>
                  <a:cubicBezTo>
                    <a:pt x="172" y="23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440275" y="2641575"/>
              <a:ext cx="7150" cy="9000"/>
            </a:xfrm>
            <a:custGeom>
              <a:avLst/>
              <a:gdLst/>
              <a:ahLst/>
              <a:cxnLst/>
              <a:rect l="l" t="t" r="r" b="b"/>
              <a:pathLst>
                <a:path w="286" h="360" extrusionOk="0">
                  <a:moveTo>
                    <a:pt x="237" y="1"/>
                  </a:moveTo>
                  <a:cubicBezTo>
                    <a:pt x="233" y="1"/>
                    <a:pt x="229" y="2"/>
                    <a:pt x="226" y="3"/>
                  </a:cubicBezTo>
                  <a:cubicBezTo>
                    <a:pt x="113" y="66"/>
                    <a:pt x="0" y="192"/>
                    <a:pt x="25" y="330"/>
                  </a:cubicBezTo>
                  <a:cubicBezTo>
                    <a:pt x="25" y="350"/>
                    <a:pt x="40" y="360"/>
                    <a:pt x="58" y="360"/>
                  </a:cubicBezTo>
                  <a:cubicBezTo>
                    <a:pt x="73" y="360"/>
                    <a:pt x="89" y="354"/>
                    <a:pt x="101" y="342"/>
                  </a:cubicBezTo>
                  <a:cubicBezTo>
                    <a:pt x="126" y="292"/>
                    <a:pt x="126" y="242"/>
                    <a:pt x="151" y="192"/>
                  </a:cubicBezTo>
                  <a:cubicBezTo>
                    <a:pt x="176" y="141"/>
                    <a:pt x="214" y="91"/>
                    <a:pt x="264" y="54"/>
                  </a:cubicBezTo>
                  <a:cubicBezTo>
                    <a:pt x="285" y="32"/>
                    <a:pt x="260" y="1"/>
                    <a:pt x="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438075" y="2570050"/>
              <a:ext cx="46850" cy="45300"/>
            </a:xfrm>
            <a:custGeom>
              <a:avLst/>
              <a:gdLst/>
              <a:ahLst/>
              <a:cxnLst/>
              <a:rect l="l" t="t" r="r" b="b"/>
              <a:pathLst>
                <a:path w="1874" h="1812" extrusionOk="0">
                  <a:moveTo>
                    <a:pt x="1375" y="0"/>
                  </a:moveTo>
                  <a:cubicBezTo>
                    <a:pt x="1318" y="0"/>
                    <a:pt x="1258" y="27"/>
                    <a:pt x="1205" y="53"/>
                  </a:cubicBezTo>
                  <a:cubicBezTo>
                    <a:pt x="1029" y="154"/>
                    <a:pt x="979" y="355"/>
                    <a:pt x="904" y="530"/>
                  </a:cubicBezTo>
                  <a:cubicBezTo>
                    <a:pt x="866" y="355"/>
                    <a:pt x="728" y="129"/>
                    <a:pt x="552" y="129"/>
                  </a:cubicBezTo>
                  <a:cubicBezTo>
                    <a:pt x="547" y="128"/>
                    <a:pt x="541" y="128"/>
                    <a:pt x="535" y="128"/>
                  </a:cubicBezTo>
                  <a:cubicBezTo>
                    <a:pt x="378" y="128"/>
                    <a:pt x="227" y="286"/>
                    <a:pt x="239" y="455"/>
                  </a:cubicBezTo>
                  <a:cubicBezTo>
                    <a:pt x="251" y="618"/>
                    <a:pt x="364" y="744"/>
                    <a:pt x="628" y="844"/>
                  </a:cubicBezTo>
                  <a:cubicBezTo>
                    <a:pt x="597" y="840"/>
                    <a:pt x="566" y="838"/>
                    <a:pt x="536" y="838"/>
                  </a:cubicBezTo>
                  <a:cubicBezTo>
                    <a:pt x="383" y="838"/>
                    <a:pt x="241" y="892"/>
                    <a:pt x="126" y="1007"/>
                  </a:cubicBezTo>
                  <a:cubicBezTo>
                    <a:pt x="0" y="1145"/>
                    <a:pt x="126" y="1384"/>
                    <a:pt x="302" y="1434"/>
                  </a:cubicBezTo>
                  <a:cubicBezTo>
                    <a:pt x="314" y="1438"/>
                    <a:pt x="328" y="1439"/>
                    <a:pt x="342" y="1439"/>
                  </a:cubicBezTo>
                  <a:cubicBezTo>
                    <a:pt x="515" y="1439"/>
                    <a:pt x="803" y="1183"/>
                    <a:pt x="803" y="1183"/>
                  </a:cubicBezTo>
                  <a:lnTo>
                    <a:pt x="803" y="1183"/>
                  </a:lnTo>
                  <a:cubicBezTo>
                    <a:pt x="803" y="1183"/>
                    <a:pt x="691" y="1396"/>
                    <a:pt x="728" y="1584"/>
                  </a:cubicBezTo>
                  <a:cubicBezTo>
                    <a:pt x="753" y="1697"/>
                    <a:pt x="803" y="1798"/>
                    <a:pt x="967" y="1810"/>
                  </a:cubicBezTo>
                  <a:cubicBezTo>
                    <a:pt x="974" y="1811"/>
                    <a:pt x="980" y="1811"/>
                    <a:pt x="987" y="1811"/>
                  </a:cubicBezTo>
                  <a:cubicBezTo>
                    <a:pt x="1140" y="1811"/>
                    <a:pt x="1256" y="1679"/>
                    <a:pt x="1268" y="1547"/>
                  </a:cubicBezTo>
                  <a:cubicBezTo>
                    <a:pt x="1280" y="1359"/>
                    <a:pt x="1193" y="1158"/>
                    <a:pt x="1192" y="1158"/>
                  </a:cubicBezTo>
                  <a:lnTo>
                    <a:pt x="1192" y="1158"/>
                  </a:lnTo>
                  <a:cubicBezTo>
                    <a:pt x="1193" y="1158"/>
                    <a:pt x="1380" y="1303"/>
                    <a:pt x="1553" y="1303"/>
                  </a:cubicBezTo>
                  <a:cubicBezTo>
                    <a:pt x="1649" y="1303"/>
                    <a:pt x="1741" y="1259"/>
                    <a:pt x="1795" y="1120"/>
                  </a:cubicBezTo>
                  <a:cubicBezTo>
                    <a:pt x="1874" y="917"/>
                    <a:pt x="1648" y="724"/>
                    <a:pt x="1373" y="724"/>
                  </a:cubicBezTo>
                  <a:cubicBezTo>
                    <a:pt x="1343" y="724"/>
                    <a:pt x="1312" y="726"/>
                    <a:pt x="1280" y="731"/>
                  </a:cubicBezTo>
                  <a:cubicBezTo>
                    <a:pt x="1381" y="643"/>
                    <a:pt x="1519" y="468"/>
                    <a:pt x="1569" y="342"/>
                  </a:cubicBezTo>
                  <a:cubicBezTo>
                    <a:pt x="1607" y="217"/>
                    <a:pt x="1569" y="53"/>
                    <a:pt x="1443" y="16"/>
                  </a:cubicBezTo>
                  <a:cubicBezTo>
                    <a:pt x="1421" y="5"/>
                    <a:pt x="1398" y="0"/>
                    <a:pt x="1375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463175" y="2583875"/>
              <a:ext cx="4475" cy="6275"/>
            </a:xfrm>
            <a:custGeom>
              <a:avLst/>
              <a:gdLst/>
              <a:ahLst/>
              <a:cxnLst/>
              <a:rect l="l" t="t" r="r" b="b"/>
              <a:pathLst>
                <a:path w="179" h="251" extrusionOk="0">
                  <a:moveTo>
                    <a:pt x="130" y="0"/>
                  </a:moveTo>
                  <a:cubicBezTo>
                    <a:pt x="115" y="0"/>
                    <a:pt x="98" y="8"/>
                    <a:pt x="88" y="28"/>
                  </a:cubicBezTo>
                  <a:cubicBezTo>
                    <a:pt x="50" y="90"/>
                    <a:pt x="0" y="166"/>
                    <a:pt x="50" y="241"/>
                  </a:cubicBezTo>
                  <a:cubicBezTo>
                    <a:pt x="50" y="247"/>
                    <a:pt x="60" y="250"/>
                    <a:pt x="71" y="250"/>
                  </a:cubicBezTo>
                  <a:cubicBezTo>
                    <a:pt x="82" y="250"/>
                    <a:pt x="94" y="247"/>
                    <a:pt x="101" y="241"/>
                  </a:cubicBezTo>
                  <a:cubicBezTo>
                    <a:pt x="151" y="191"/>
                    <a:pt x="138" y="128"/>
                    <a:pt x="163" y="53"/>
                  </a:cubicBezTo>
                  <a:cubicBezTo>
                    <a:pt x="179" y="22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460975" y="2584975"/>
              <a:ext cx="4100" cy="6200"/>
            </a:xfrm>
            <a:custGeom>
              <a:avLst/>
              <a:gdLst/>
              <a:ahLst/>
              <a:cxnLst/>
              <a:rect l="l" t="t" r="r" b="b"/>
              <a:pathLst>
                <a:path w="164" h="248" extrusionOk="0">
                  <a:moveTo>
                    <a:pt x="37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0" y="118"/>
                    <a:pt x="23" y="248"/>
                    <a:pt x="124" y="248"/>
                  </a:cubicBezTo>
                  <a:cubicBezTo>
                    <a:pt x="129" y="248"/>
                    <a:pt x="134" y="248"/>
                    <a:pt x="138" y="247"/>
                  </a:cubicBezTo>
                  <a:cubicBezTo>
                    <a:pt x="151" y="247"/>
                    <a:pt x="164" y="235"/>
                    <a:pt x="164" y="209"/>
                  </a:cubicBezTo>
                  <a:cubicBezTo>
                    <a:pt x="151" y="147"/>
                    <a:pt x="88" y="109"/>
                    <a:pt x="76" y="34"/>
                  </a:cubicBezTo>
                  <a:cubicBezTo>
                    <a:pt x="70" y="10"/>
                    <a:pt x="53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453650" y="2583625"/>
              <a:ext cx="6650" cy="5750"/>
            </a:xfrm>
            <a:custGeom>
              <a:avLst/>
              <a:gdLst/>
              <a:ahLst/>
              <a:cxnLst/>
              <a:rect l="l" t="t" r="r" b="b"/>
              <a:pathLst>
                <a:path w="266" h="230" extrusionOk="0">
                  <a:moveTo>
                    <a:pt x="54" y="1"/>
                  </a:moveTo>
                  <a:cubicBezTo>
                    <a:pt x="25" y="1"/>
                    <a:pt x="1" y="43"/>
                    <a:pt x="30" y="63"/>
                  </a:cubicBezTo>
                  <a:cubicBezTo>
                    <a:pt x="80" y="125"/>
                    <a:pt x="130" y="201"/>
                    <a:pt x="218" y="226"/>
                  </a:cubicBezTo>
                  <a:cubicBezTo>
                    <a:pt x="220" y="228"/>
                    <a:pt x="224" y="229"/>
                    <a:pt x="227" y="229"/>
                  </a:cubicBezTo>
                  <a:cubicBezTo>
                    <a:pt x="243" y="229"/>
                    <a:pt x="266" y="209"/>
                    <a:pt x="256" y="188"/>
                  </a:cubicBezTo>
                  <a:cubicBezTo>
                    <a:pt x="218" y="100"/>
                    <a:pt x="143" y="50"/>
                    <a:pt x="80" y="12"/>
                  </a:cubicBezTo>
                  <a:cubicBezTo>
                    <a:pt x="72" y="4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455650" y="2588625"/>
              <a:ext cx="9425" cy="4050"/>
            </a:xfrm>
            <a:custGeom>
              <a:avLst/>
              <a:gdLst/>
              <a:ahLst/>
              <a:cxnLst/>
              <a:rect l="l" t="t" r="r" b="b"/>
              <a:pathLst>
                <a:path w="377" h="162" extrusionOk="0">
                  <a:moveTo>
                    <a:pt x="63" y="1"/>
                  </a:moveTo>
                  <a:cubicBezTo>
                    <a:pt x="13" y="1"/>
                    <a:pt x="0" y="89"/>
                    <a:pt x="50" y="89"/>
                  </a:cubicBezTo>
                  <a:cubicBezTo>
                    <a:pt x="121" y="109"/>
                    <a:pt x="216" y="162"/>
                    <a:pt x="297" y="162"/>
                  </a:cubicBezTo>
                  <a:cubicBezTo>
                    <a:pt x="316" y="162"/>
                    <a:pt x="334" y="159"/>
                    <a:pt x="351" y="151"/>
                  </a:cubicBezTo>
                  <a:cubicBezTo>
                    <a:pt x="364" y="139"/>
                    <a:pt x="377" y="126"/>
                    <a:pt x="364" y="114"/>
                  </a:cubicBezTo>
                  <a:cubicBezTo>
                    <a:pt x="326" y="13"/>
                    <a:pt x="163" y="13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3451875" y="2593125"/>
              <a:ext cx="5675" cy="2675"/>
            </a:xfrm>
            <a:custGeom>
              <a:avLst/>
              <a:gdLst/>
              <a:ahLst/>
              <a:cxnLst/>
              <a:rect l="l" t="t" r="r" b="b"/>
              <a:pathLst>
                <a:path w="227" h="107" extrusionOk="0">
                  <a:moveTo>
                    <a:pt x="101" y="1"/>
                  </a:moveTo>
                  <a:cubicBezTo>
                    <a:pt x="80" y="1"/>
                    <a:pt x="59" y="4"/>
                    <a:pt x="38" y="9"/>
                  </a:cubicBezTo>
                  <a:cubicBezTo>
                    <a:pt x="0" y="21"/>
                    <a:pt x="0" y="84"/>
                    <a:pt x="38" y="97"/>
                  </a:cubicBezTo>
                  <a:cubicBezTo>
                    <a:pt x="63" y="103"/>
                    <a:pt x="88" y="106"/>
                    <a:pt x="113" y="106"/>
                  </a:cubicBezTo>
                  <a:cubicBezTo>
                    <a:pt x="139" y="106"/>
                    <a:pt x="164" y="103"/>
                    <a:pt x="189" y="97"/>
                  </a:cubicBezTo>
                  <a:cubicBezTo>
                    <a:pt x="226" y="84"/>
                    <a:pt x="214" y="21"/>
                    <a:pt x="189" y="21"/>
                  </a:cubicBezTo>
                  <a:cubicBezTo>
                    <a:pt x="159" y="7"/>
                    <a:pt x="130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3457375" y="2592325"/>
              <a:ext cx="9275" cy="3875"/>
            </a:xfrm>
            <a:custGeom>
              <a:avLst/>
              <a:gdLst/>
              <a:ahLst/>
              <a:cxnLst/>
              <a:rect l="l" t="t" r="r" b="b"/>
              <a:pathLst>
                <a:path w="371" h="155" extrusionOk="0">
                  <a:moveTo>
                    <a:pt x="192" y="1"/>
                  </a:moveTo>
                  <a:cubicBezTo>
                    <a:pt x="122" y="1"/>
                    <a:pt x="53" y="29"/>
                    <a:pt x="19" y="91"/>
                  </a:cubicBezTo>
                  <a:cubicBezTo>
                    <a:pt x="0" y="119"/>
                    <a:pt x="31" y="155"/>
                    <a:pt x="58" y="155"/>
                  </a:cubicBezTo>
                  <a:cubicBezTo>
                    <a:pt x="67" y="155"/>
                    <a:pt x="75" y="151"/>
                    <a:pt x="82" y="141"/>
                  </a:cubicBezTo>
                  <a:cubicBezTo>
                    <a:pt x="107" y="116"/>
                    <a:pt x="141" y="109"/>
                    <a:pt x="177" y="109"/>
                  </a:cubicBezTo>
                  <a:cubicBezTo>
                    <a:pt x="219" y="109"/>
                    <a:pt x="265" y="118"/>
                    <a:pt x="304" y="118"/>
                  </a:cubicBezTo>
                  <a:cubicBezTo>
                    <a:pt x="314" y="118"/>
                    <a:pt x="324" y="118"/>
                    <a:pt x="333" y="116"/>
                  </a:cubicBezTo>
                  <a:cubicBezTo>
                    <a:pt x="358" y="116"/>
                    <a:pt x="370" y="66"/>
                    <a:pt x="345" y="53"/>
                  </a:cubicBezTo>
                  <a:cubicBezTo>
                    <a:pt x="306" y="20"/>
                    <a:pt x="248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3463475" y="2587575"/>
              <a:ext cx="3800" cy="7750"/>
            </a:xfrm>
            <a:custGeom>
              <a:avLst/>
              <a:gdLst/>
              <a:ahLst/>
              <a:cxnLst/>
              <a:rect l="l" t="t" r="r" b="b"/>
              <a:pathLst>
                <a:path w="152" h="310" extrusionOk="0">
                  <a:moveTo>
                    <a:pt x="65" y="0"/>
                  </a:moveTo>
                  <a:cubicBezTo>
                    <a:pt x="44" y="0"/>
                    <a:pt x="20" y="16"/>
                    <a:pt x="13" y="43"/>
                  </a:cubicBezTo>
                  <a:cubicBezTo>
                    <a:pt x="1" y="131"/>
                    <a:pt x="1" y="243"/>
                    <a:pt x="89" y="306"/>
                  </a:cubicBezTo>
                  <a:cubicBezTo>
                    <a:pt x="93" y="308"/>
                    <a:pt x="98" y="310"/>
                    <a:pt x="103" y="310"/>
                  </a:cubicBezTo>
                  <a:cubicBezTo>
                    <a:pt x="126" y="310"/>
                    <a:pt x="151" y="289"/>
                    <a:pt x="151" y="269"/>
                  </a:cubicBezTo>
                  <a:cubicBezTo>
                    <a:pt x="139" y="193"/>
                    <a:pt x="101" y="131"/>
                    <a:pt x="101" y="43"/>
                  </a:cubicBezTo>
                  <a:cubicBezTo>
                    <a:pt x="101" y="13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3464725" y="2585875"/>
              <a:ext cx="5200" cy="8875"/>
            </a:xfrm>
            <a:custGeom>
              <a:avLst/>
              <a:gdLst/>
              <a:ahLst/>
              <a:cxnLst/>
              <a:rect l="l" t="t" r="r" b="b"/>
              <a:pathLst>
                <a:path w="208" h="355" extrusionOk="0">
                  <a:moveTo>
                    <a:pt x="164" y="0"/>
                  </a:moveTo>
                  <a:cubicBezTo>
                    <a:pt x="155" y="0"/>
                    <a:pt x="146" y="3"/>
                    <a:pt x="139" y="10"/>
                  </a:cubicBezTo>
                  <a:cubicBezTo>
                    <a:pt x="64" y="86"/>
                    <a:pt x="1" y="224"/>
                    <a:pt x="51" y="337"/>
                  </a:cubicBezTo>
                  <a:cubicBezTo>
                    <a:pt x="57" y="348"/>
                    <a:pt x="73" y="354"/>
                    <a:pt x="88" y="354"/>
                  </a:cubicBezTo>
                  <a:cubicBezTo>
                    <a:pt x="107" y="354"/>
                    <a:pt x="126" y="345"/>
                    <a:pt x="126" y="324"/>
                  </a:cubicBezTo>
                  <a:cubicBezTo>
                    <a:pt x="152" y="224"/>
                    <a:pt x="139" y="136"/>
                    <a:pt x="189" y="48"/>
                  </a:cubicBezTo>
                  <a:cubicBezTo>
                    <a:pt x="207" y="21"/>
                    <a:pt x="186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428025" y="2889800"/>
              <a:ext cx="627800" cy="382200"/>
            </a:xfrm>
            <a:custGeom>
              <a:avLst/>
              <a:gdLst/>
              <a:ahLst/>
              <a:cxnLst/>
              <a:rect l="l" t="t" r="r" b="b"/>
              <a:pathLst>
                <a:path w="25112" h="15288" extrusionOk="0">
                  <a:moveTo>
                    <a:pt x="19826" y="1"/>
                  </a:moveTo>
                  <a:cubicBezTo>
                    <a:pt x="15633" y="1"/>
                    <a:pt x="11592" y="1106"/>
                    <a:pt x="8082" y="3100"/>
                  </a:cubicBezTo>
                  <a:cubicBezTo>
                    <a:pt x="5974" y="4305"/>
                    <a:pt x="1682" y="10040"/>
                    <a:pt x="1" y="13327"/>
                  </a:cubicBezTo>
                  <a:cubicBezTo>
                    <a:pt x="2547" y="14669"/>
                    <a:pt x="5144" y="15288"/>
                    <a:pt x="7637" y="15288"/>
                  </a:cubicBezTo>
                  <a:cubicBezTo>
                    <a:pt x="10367" y="15288"/>
                    <a:pt x="12972" y="14546"/>
                    <a:pt x="15248" y="13202"/>
                  </a:cubicBezTo>
                  <a:cubicBezTo>
                    <a:pt x="19602" y="10617"/>
                    <a:pt x="22827" y="5974"/>
                    <a:pt x="25111" y="590"/>
                  </a:cubicBezTo>
                  <a:cubicBezTo>
                    <a:pt x="23341" y="192"/>
                    <a:pt x="21571" y="1"/>
                    <a:pt x="19826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426775" y="2900475"/>
              <a:ext cx="631850" cy="327225"/>
            </a:xfrm>
            <a:custGeom>
              <a:avLst/>
              <a:gdLst/>
              <a:ahLst/>
              <a:cxnLst/>
              <a:rect l="l" t="t" r="r" b="b"/>
              <a:pathLst>
                <a:path w="25274" h="13089" extrusionOk="0">
                  <a:moveTo>
                    <a:pt x="25036" y="0"/>
                  </a:moveTo>
                  <a:cubicBezTo>
                    <a:pt x="24910" y="101"/>
                    <a:pt x="11558" y="9587"/>
                    <a:pt x="1" y="12712"/>
                  </a:cubicBezTo>
                  <a:lnTo>
                    <a:pt x="101" y="13089"/>
                  </a:lnTo>
                  <a:cubicBezTo>
                    <a:pt x="11734" y="9951"/>
                    <a:pt x="25136" y="414"/>
                    <a:pt x="25274" y="314"/>
                  </a:cubicBezTo>
                  <a:lnTo>
                    <a:pt x="25036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3970775" y="2894825"/>
              <a:ext cx="39550" cy="66225"/>
            </a:xfrm>
            <a:custGeom>
              <a:avLst/>
              <a:gdLst/>
              <a:ahLst/>
              <a:cxnLst/>
              <a:rect l="l" t="t" r="r" b="b"/>
              <a:pathLst>
                <a:path w="1582" h="2649" extrusionOk="0">
                  <a:moveTo>
                    <a:pt x="1180" y="0"/>
                  </a:moveTo>
                  <a:cubicBezTo>
                    <a:pt x="1117" y="126"/>
                    <a:pt x="1054" y="264"/>
                    <a:pt x="1004" y="389"/>
                  </a:cubicBezTo>
                  <a:cubicBezTo>
                    <a:pt x="678" y="1130"/>
                    <a:pt x="414" y="1707"/>
                    <a:pt x="0" y="2460"/>
                  </a:cubicBezTo>
                  <a:lnTo>
                    <a:pt x="339" y="2648"/>
                  </a:lnTo>
                  <a:cubicBezTo>
                    <a:pt x="352" y="2623"/>
                    <a:pt x="377" y="2598"/>
                    <a:pt x="389" y="2560"/>
                  </a:cubicBezTo>
                  <a:cubicBezTo>
                    <a:pt x="352" y="2548"/>
                    <a:pt x="327" y="2548"/>
                    <a:pt x="301" y="2535"/>
                  </a:cubicBezTo>
                  <a:lnTo>
                    <a:pt x="427" y="2159"/>
                  </a:lnTo>
                  <a:cubicBezTo>
                    <a:pt x="477" y="2184"/>
                    <a:pt x="527" y="2196"/>
                    <a:pt x="578" y="2209"/>
                  </a:cubicBezTo>
                  <a:cubicBezTo>
                    <a:pt x="879" y="1644"/>
                    <a:pt x="1105" y="1130"/>
                    <a:pt x="1356" y="540"/>
                  </a:cubicBezTo>
                  <a:cubicBezTo>
                    <a:pt x="1431" y="389"/>
                    <a:pt x="1506" y="226"/>
                    <a:pt x="1581" y="51"/>
                  </a:cubicBezTo>
                  <a:cubicBezTo>
                    <a:pt x="1443" y="38"/>
                    <a:pt x="1305" y="13"/>
                    <a:pt x="1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915875" y="2891375"/>
              <a:ext cx="59950" cy="104175"/>
            </a:xfrm>
            <a:custGeom>
              <a:avLst/>
              <a:gdLst/>
              <a:ahLst/>
              <a:cxnLst/>
              <a:rect l="l" t="t" r="r" b="b"/>
              <a:pathLst>
                <a:path w="2398" h="4167" extrusionOk="0">
                  <a:moveTo>
                    <a:pt x="1996" y="0"/>
                  </a:moveTo>
                  <a:cubicBezTo>
                    <a:pt x="1368" y="1607"/>
                    <a:pt x="791" y="2748"/>
                    <a:pt x="0" y="3966"/>
                  </a:cubicBezTo>
                  <a:lnTo>
                    <a:pt x="301" y="4166"/>
                  </a:lnTo>
                  <a:lnTo>
                    <a:pt x="377" y="3815"/>
                  </a:lnTo>
                  <a:cubicBezTo>
                    <a:pt x="439" y="3828"/>
                    <a:pt x="490" y="3840"/>
                    <a:pt x="540" y="3853"/>
                  </a:cubicBezTo>
                  <a:cubicBezTo>
                    <a:pt x="1255" y="2698"/>
                    <a:pt x="1807" y="1569"/>
                    <a:pt x="2397" y="25"/>
                  </a:cubicBezTo>
                  <a:cubicBezTo>
                    <a:pt x="2259" y="13"/>
                    <a:pt x="2121" y="13"/>
                    <a:pt x="199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869450" y="2889800"/>
              <a:ext cx="70275" cy="133050"/>
            </a:xfrm>
            <a:custGeom>
              <a:avLst/>
              <a:gdLst/>
              <a:ahLst/>
              <a:cxnLst/>
              <a:rect l="l" t="t" r="r" b="b"/>
              <a:pathLst>
                <a:path w="2811" h="5322" extrusionOk="0">
                  <a:moveTo>
                    <a:pt x="2397" y="1"/>
                  </a:moveTo>
                  <a:cubicBezTo>
                    <a:pt x="1769" y="1895"/>
                    <a:pt x="966" y="3640"/>
                    <a:pt x="0" y="5196"/>
                  </a:cubicBezTo>
                  <a:lnTo>
                    <a:pt x="188" y="5321"/>
                  </a:lnTo>
                  <a:lnTo>
                    <a:pt x="276" y="4982"/>
                  </a:lnTo>
                  <a:cubicBezTo>
                    <a:pt x="364" y="5008"/>
                    <a:pt x="452" y="5033"/>
                    <a:pt x="540" y="5045"/>
                  </a:cubicBezTo>
                  <a:cubicBezTo>
                    <a:pt x="1456" y="3527"/>
                    <a:pt x="2209" y="1833"/>
                    <a:pt x="2811" y="13"/>
                  </a:cubicBezTo>
                  <a:cubicBezTo>
                    <a:pt x="2673" y="1"/>
                    <a:pt x="2535" y="1"/>
                    <a:pt x="239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07000" y="2890750"/>
              <a:ext cx="84100" cy="164725"/>
            </a:xfrm>
            <a:custGeom>
              <a:avLst/>
              <a:gdLst/>
              <a:ahLst/>
              <a:cxnLst/>
              <a:rect l="l" t="t" r="r" b="b"/>
              <a:pathLst>
                <a:path w="3364" h="6589" extrusionOk="0">
                  <a:moveTo>
                    <a:pt x="3364" y="0"/>
                  </a:moveTo>
                  <a:cubicBezTo>
                    <a:pt x="3226" y="0"/>
                    <a:pt x="3088" y="13"/>
                    <a:pt x="2950" y="25"/>
                  </a:cubicBezTo>
                  <a:cubicBezTo>
                    <a:pt x="2260" y="2447"/>
                    <a:pt x="1281" y="4618"/>
                    <a:pt x="1" y="6500"/>
                  </a:cubicBezTo>
                  <a:lnTo>
                    <a:pt x="151" y="6588"/>
                  </a:lnTo>
                  <a:lnTo>
                    <a:pt x="227" y="6337"/>
                  </a:lnTo>
                  <a:cubicBezTo>
                    <a:pt x="327" y="6375"/>
                    <a:pt x="415" y="6400"/>
                    <a:pt x="515" y="6425"/>
                  </a:cubicBezTo>
                  <a:cubicBezTo>
                    <a:pt x="1745" y="4555"/>
                    <a:pt x="2699" y="2397"/>
                    <a:pt x="33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759625" y="2894825"/>
              <a:ext cx="86000" cy="189825"/>
            </a:xfrm>
            <a:custGeom>
              <a:avLst/>
              <a:gdLst/>
              <a:ahLst/>
              <a:cxnLst/>
              <a:rect l="l" t="t" r="r" b="b"/>
              <a:pathLst>
                <a:path w="3440" h="7593" extrusionOk="0">
                  <a:moveTo>
                    <a:pt x="3439" y="0"/>
                  </a:moveTo>
                  <a:lnTo>
                    <a:pt x="3439" y="0"/>
                  </a:lnTo>
                  <a:cubicBezTo>
                    <a:pt x="3289" y="25"/>
                    <a:pt x="3151" y="51"/>
                    <a:pt x="3000" y="63"/>
                  </a:cubicBezTo>
                  <a:cubicBezTo>
                    <a:pt x="2034" y="2899"/>
                    <a:pt x="1030" y="5409"/>
                    <a:pt x="1" y="7505"/>
                  </a:cubicBezTo>
                  <a:lnTo>
                    <a:pt x="177" y="7592"/>
                  </a:lnTo>
                  <a:lnTo>
                    <a:pt x="239" y="7404"/>
                  </a:lnTo>
                  <a:cubicBezTo>
                    <a:pt x="315" y="7429"/>
                    <a:pt x="377" y="7454"/>
                    <a:pt x="453" y="7479"/>
                  </a:cubicBezTo>
                  <a:cubicBezTo>
                    <a:pt x="1469" y="5359"/>
                    <a:pt x="2473" y="2849"/>
                    <a:pt x="3439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698450" y="2902350"/>
              <a:ext cx="104500" cy="214300"/>
            </a:xfrm>
            <a:custGeom>
              <a:avLst/>
              <a:gdLst/>
              <a:ahLst/>
              <a:cxnLst/>
              <a:rect l="l" t="t" r="r" b="b"/>
              <a:pathLst>
                <a:path w="4180" h="857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29" y="26"/>
                    <a:pt x="3878" y="63"/>
                    <a:pt x="3728" y="88"/>
                  </a:cubicBezTo>
                  <a:cubicBezTo>
                    <a:pt x="2711" y="3050"/>
                    <a:pt x="1469" y="5836"/>
                    <a:pt x="1" y="8371"/>
                  </a:cubicBezTo>
                  <a:lnTo>
                    <a:pt x="352" y="8571"/>
                  </a:lnTo>
                  <a:cubicBezTo>
                    <a:pt x="352" y="8559"/>
                    <a:pt x="365" y="8546"/>
                    <a:pt x="365" y="8534"/>
                  </a:cubicBezTo>
                  <a:cubicBezTo>
                    <a:pt x="315" y="8509"/>
                    <a:pt x="277" y="8483"/>
                    <a:pt x="227" y="8471"/>
                  </a:cubicBezTo>
                  <a:lnTo>
                    <a:pt x="390" y="8107"/>
                  </a:lnTo>
                  <a:cubicBezTo>
                    <a:pt x="440" y="8132"/>
                    <a:pt x="503" y="8157"/>
                    <a:pt x="553" y="8182"/>
                  </a:cubicBezTo>
                  <a:cubicBezTo>
                    <a:pt x="1971" y="5660"/>
                    <a:pt x="3188" y="2924"/>
                    <a:pt x="4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643875" y="2917400"/>
              <a:ext cx="100725" cy="223725"/>
            </a:xfrm>
            <a:custGeom>
              <a:avLst/>
              <a:gdLst/>
              <a:ahLst/>
              <a:cxnLst/>
              <a:rect l="l" t="t" r="r" b="b"/>
              <a:pathLst>
                <a:path w="4029" h="8949" extrusionOk="0">
                  <a:moveTo>
                    <a:pt x="4029" y="1"/>
                  </a:moveTo>
                  <a:lnTo>
                    <a:pt x="4029" y="1"/>
                  </a:lnTo>
                  <a:cubicBezTo>
                    <a:pt x="3865" y="51"/>
                    <a:pt x="3715" y="101"/>
                    <a:pt x="3552" y="151"/>
                  </a:cubicBezTo>
                  <a:cubicBezTo>
                    <a:pt x="2874" y="1933"/>
                    <a:pt x="2109" y="3753"/>
                    <a:pt x="1368" y="5522"/>
                  </a:cubicBezTo>
                  <a:cubicBezTo>
                    <a:pt x="916" y="6614"/>
                    <a:pt x="440" y="7756"/>
                    <a:pt x="0" y="8848"/>
                  </a:cubicBezTo>
                  <a:lnTo>
                    <a:pt x="251" y="8948"/>
                  </a:lnTo>
                  <a:lnTo>
                    <a:pt x="402" y="8622"/>
                  </a:lnTo>
                  <a:cubicBezTo>
                    <a:pt x="427" y="8647"/>
                    <a:pt x="465" y="8660"/>
                    <a:pt x="490" y="8672"/>
                  </a:cubicBezTo>
                  <a:cubicBezTo>
                    <a:pt x="904" y="7681"/>
                    <a:pt x="1318" y="6664"/>
                    <a:pt x="1732" y="5673"/>
                  </a:cubicBezTo>
                  <a:cubicBezTo>
                    <a:pt x="2523" y="3803"/>
                    <a:pt x="3326" y="1871"/>
                    <a:pt x="402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3593675" y="2937175"/>
              <a:ext cx="97600" cy="224325"/>
            </a:xfrm>
            <a:custGeom>
              <a:avLst/>
              <a:gdLst/>
              <a:ahLst/>
              <a:cxnLst/>
              <a:rect l="l" t="t" r="r" b="b"/>
              <a:pathLst>
                <a:path w="3904" h="8973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3740" y="63"/>
                    <a:pt x="3577" y="138"/>
                    <a:pt x="3426" y="201"/>
                  </a:cubicBezTo>
                  <a:cubicBezTo>
                    <a:pt x="2485" y="3263"/>
                    <a:pt x="1343" y="6162"/>
                    <a:pt x="1" y="8847"/>
                  </a:cubicBezTo>
                  <a:lnTo>
                    <a:pt x="26" y="8860"/>
                  </a:lnTo>
                  <a:lnTo>
                    <a:pt x="63" y="8797"/>
                  </a:lnTo>
                  <a:cubicBezTo>
                    <a:pt x="164" y="8860"/>
                    <a:pt x="277" y="8910"/>
                    <a:pt x="377" y="8973"/>
                  </a:cubicBezTo>
                  <a:cubicBezTo>
                    <a:pt x="1770" y="6187"/>
                    <a:pt x="2950" y="3175"/>
                    <a:pt x="390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533125" y="2968850"/>
              <a:ext cx="94450" cy="217450"/>
            </a:xfrm>
            <a:custGeom>
              <a:avLst/>
              <a:gdLst/>
              <a:ahLst/>
              <a:cxnLst/>
              <a:rect l="l" t="t" r="r" b="b"/>
              <a:pathLst>
                <a:path w="3778" h="8698" extrusionOk="0">
                  <a:moveTo>
                    <a:pt x="3778" y="1"/>
                  </a:moveTo>
                  <a:lnTo>
                    <a:pt x="3778" y="1"/>
                  </a:lnTo>
                  <a:cubicBezTo>
                    <a:pt x="3602" y="101"/>
                    <a:pt x="3426" y="239"/>
                    <a:pt x="3238" y="390"/>
                  </a:cubicBezTo>
                  <a:cubicBezTo>
                    <a:pt x="2310" y="3264"/>
                    <a:pt x="1230" y="6024"/>
                    <a:pt x="1" y="8609"/>
                  </a:cubicBezTo>
                  <a:lnTo>
                    <a:pt x="176" y="8697"/>
                  </a:lnTo>
                  <a:lnTo>
                    <a:pt x="302" y="8421"/>
                  </a:lnTo>
                  <a:cubicBezTo>
                    <a:pt x="365" y="8446"/>
                    <a:pt x="427" y="8471"/>
                    <a:pt x="490" y="8496"/>
                  </a:cubicBezTo>
                  <a:cubicBezTo>
                    <a:pt x="1745" y="5823"/>
                    <a:pt x="2849" y="2975"/>
                    <a:pt x="37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99550" y="3023125"/>
              <a:ext cx="69050" cy="174150"/>
            </a:xfrm>
            <a:custGeom>
              <a:avLst/>
              <a:gdLst/>
              <a:ahLst/>
              <a:cxnLst/>
              <a:rect l="l" t="t" r="r" b="b"/>
              <a:pathLst>
                <a:path w="2762" h="6966" extrusionOk="0">
                  <a:moveTo>
                    <a:pt x="2762" y="1"/>
                  </a:moveTo>
                  <a:cubicBezTo>
                    <a:pt x="2561" y="227"/>
                    <a:pt x="2348" y="465"/>
                    <a:pt x="2134" y="729"/>
                  </a:cubicBezTo>
                  <a:cubicBezTo>
                    <a:pt x="1482" y="2824"/>
                    <a:pt x="766" y="4882"/>
                    <a:pt x="1" y="6878"/>
                  </a:cubicBezTo>
                  <a:lnTo>
                    <a:pt x="227" y="6965"/>
                  </a:lnTo>
                  <a:lnTo>
                    <a:pt x="302" y="6815"/>
                  </a:lnTo>
                  <a:cubicBezTo>
                    <a:pt x="340" y="6840"/>
                    <a:pt x="390" y="6852"/>
                    <a:pt x="428" y="6878"/>
                  </a:cubicBezTo>
                  <a:cubicBezTo>
                    <a:pt x="1281" y="4656"/>
                    <a:pt x="2059" y="2347"/>
                    <a:pt x="276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3461925" y="3084000"/>
              <a:ext cx="56800" cy="128025"/>
            </a:xfrm>
            <a:custGeom>
              <a:avLst/>
              <a:gdLst/>
              <a:ahLst/>
              <a:cxnLst/>
              <a:rect l="l" t="t" r="r" b="b"/>
              <a:pathLst>
                <a:path w="2272" h="5121" extrusionOk="0">
                  <a:moveTo>
                    <a:pt x="2271" y="0"/>
                  </a:moveTo>
                  <a:lnTo>
                    <a:pt x="2271" y="0"/>
                  </a:lnTo>
                  <a:cubicBezTo>
                    <a:pt x="2033" y="314"/>
                    <a:pt x="1795" y="628"/>
                    <a:pt x="1569" y="954"/>
                  </a:cubicBezTo>
                  <a:cubicBezTo>
                    <a:pt x="1104" y="2385"/>
                    <a:pt x="577" y="3765"/>
                    <a:pt x="0" y="5095"/>
                  </a:cubicBezTo>
                  <a:lnTo>
                    <a:pt x="63" y="5120"/>
                  </a:lnTo>
                  <a:lnTo>
                    <a:pt x="264" y="4832"/>
                  </a:lnTo>
                  <a:cubicBezTo>
                    <a:pt x="339" y="4882"/>
                    <a:pt x="402" y="4932"/>
                    <a:pt x="477" y="4982"/>
                  </a:cubicBezTo>
                  <a:cubicBezTo>
                    <a:pt x="1155" y="3388"/>
                    <a:pt x="1757" y="1732"/>
                    <a:pt x="227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999625" y="2897650"/>
              <a:ext cx="30150" cy="42050"/>
            </a:xfrm>
            <a:custGeom>
              <a:avLst/>
              <a:gdLst/>
              <a:ahLst/>
              <a:cxnLst/>
              <a:rect l="l" t="t" r="r" b="b"/>
              <a:pathLst>
                <a:path w="1206" h="1682" extrusionOk="0">
                  <a:moveTo>
                    <a:pt x="804" y="0"/>
                  </a:moveTo>
                  <a:lnTo>
                    <a:pt x="1" y="1594"/>
                  </a:lnTo>
                  <a:lnTo>
                    <a:pt x="176" y="1682"/>
                  </a:lnTo>
                  <a:lnTo>
                    <a:pt x="252" y="1494"/>
                  </a:lnTo>
                  <a:cubicBezTo>
                    <a:pt x="315" y="1519"/>
                    <a:pt x="390" y="1544"/>
                    <a:pt x="453" y="1556"/>
                  </a:cubicBezTo>
                  <a:lnTo>
                    <a:pt x="1205" y="63"/>
                  </a:lnTo>
                  <a:cubicBezTo>
                    <a:pt x="1067" y="38"/>
                    <a:pt x="929" y="13"/>
                    <a:pt x="80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4002450" y="2934975"/>
              <a:ext cx="36100" cy="17275"/>
            </a:xfrm>
            <a:custGeom>
              <a:avLst/>
              <a:gdLst/>
              <a:ahLst/>
              <a:cxnLst/>
              <a:rect l="l" t="t" r="r" b="b"/>
              <a:pathLst>
                <a:path w="1444" h="691" extrusionOk="0">
                  <a:moveTo>
                    <a:pt x="139" y="1"/>
                  </a:moveTo>
                  <a:lnTo>
                    <a:pt x="63" y="189"/>
                  </a:lnTo>
                  <a:lnTo>
                    <a:pt x="1" y="364"/>
                  </a:lnTo>
                  <a:cubicBezTo>
                    <a:pt x="365" y="503"/>
                    <a:pt x="842" y="603"/>
                    <a:pt x="1268" y="691"/>
                  </a:cubicBezTo>
                  <a:cubicBezTo>
                    <a:pt x="1331" y="565"/>
                    <a:pt x="1381" y="440"/>
                    <a:pt x="1444" y="314"/>
                  </a:cubicBezTo>
                  <a:cubicBezTo>
                    <a:pt x="1092" y="252"/>
                    <a:pt x="678" y="176"/>
                    <a:pt x="340" y="63"/>
                  </a:cubicBezTo>
                  <a:cubicBezTo>
                    <a:pt x="277" y="51"/>
                    <a:pt x="202" y="26"/>
                    <a:pt x="13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978300" y="2948775"/>
              <a:ext cx="49900" cy="23875"/>
            </a:xfrm>
            <a:custGeom>
              <a:avLst/>
              <a:gdLst/>
              <a:ahLst/>
              <a:cxnLst/>
              <a:rect l="l" t="t" r="r" b="b"/>
              <a:pathLst>
                <a:path w="1996" h="955" extrusionOk="0">
                  <a:moveTo>
                    <a:pt x="126" y="1"/>
                  </a:moveTo>
                  <a:lnTo>
                    <a:pt x="0" y="377"/>
                  </a:lnTo>
                  <a:cubicBezTo>
                    <a:pt x="26" y="390"/>
                    <a:pt x="51" y="390"/>
                    <a:pt x="88" y="402"/>
                  </a:cubicBezTo>
                  <a:cubicBezTo>
                    <a:pt x="666" y="616"/>
                    <a:pt x="1243" y="804"/>
                    <a:pt x="1820" y="954"/>
                  </a:cubicBezTo>
                  <a:cubicBezTo>
                    <a:pt x="1883" y="841"/>
                    <a:pt x="1946" y="729"/>
                    <a:pt x="1996" y="603"/>
                  </a:cubicBezTo>
                  <a:cubicBezTo>
                    <a:pt x="1431" y="452"/>
                    <a:pt x="841" y="264"/>
                    <a:pt x="277" y="51"/>
                  </a:cubicBezTo>
                  <a:cubicBezTo>
                    <a:pt x="226" y="38"/>
                    <a:pt x="176" y="26"/>
                    <a:pt x="12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923400" y="2986750"/>
              <a:ext cx="88175" cy="19150"/>
            </a:xfrm>
            <a:custGeom>
              <a:avLst/>
              <a:gdLst/>
              <a:ahLst/>
              <a:cxnLst/>
              <a:rect l="l" t="t" r="r" b="b"/>
              <a:pathLst>
                <a:path w="3527" h="766" extrusionOk="0">
                  <a:moveTo>
                    <a:pt x="76" y="0"/>
                  </a:moveTo>
                  <a:lnTo>
                    <a:pt x="0" y="351"/>
                  </a:lnTo>
                  <a:lnTo>
                    <a:pt x="0" y="389"/>
                  </a:lnTo>
                  <a:cubicBezTo>
                    <a:pt x="1105" y="628"/>
                    <a:pt x="2222" y="753"/>
                    <a:pt x="3301" y="766"/>
                  </a:cubicBezTo>
                  <a:cubicBezTo>
                    <a:pt x="3376" y="628"/>
                    <a:pt x="3451" y="502"/>
                    <a:pt x="3527" y="364"/>
                  </a:cubicBezTo>
                  <a:cubicBezTo>
                    <a:pt x="2447" y="364"/>
                    <a:pt x="1343" y="264"/>
                    <a:pt x="239" y="38"/>
                  </a:cubicBezTo>
                  <a:cubicBezTo>
                    <a:pt x="189" y="25"/>
                    <a:pt x="138" y="13"/>
                    <a:pt x="7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3873825" y="3014350"/>
              <a:ext cx="116725" cy="27000"/>
            </a:xfrm>
            <a:custGeom>
              <a:avLst/>
              <a:gdLst/>
              <a:ahLst/>
              <a:cxnLst/>
              <a:rect l="l" t="t" r="r" b="b"/>
              <a:pathLst>
                <a:path w="4669" h="1080" extrusionOk="0">
                  <a:moveTo>
                    <a:pt x="101" y="0"/>
                  </a:moveTo>
                  <a:lnTo>
                    <a:pt x="13" y="339"/>
                  </a:lnTo>
                  <a:lnTo>
                    <a:pt x="1" y="389"/>
                  </a:lnTo>
                  <a:cubicBezTo>
                    <a:pt x="1481" y="741"/>
                    <a:pt x="2975" y="979"/>
                    <a:pt x="4430" y="1080"/>
                  </a:cubicBezTo>
                  <a:cubicBezTo>
                    <a:pt x="4506" y="954"/>
                    <a:pt x="4581" y="829"/>
                    <a:pt x="4669" y="703"/>
                  </a:cubicBezTo>
                  <a:cubicBezTo>
                    <a:pt x="3251" y="615"/>
                    <a:pt x="1808" y="402"/>
                    <a:pt x="365" y="63"/>
                  </a:cubicBezTo>
                  <a:cubicBezTo>
                    <a:pt x="277" y="51"/>
                    <a:pt x="189" y="26"/>
                    <a:pt x="10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3809825" y="3049175"/>
              <a:ext cx="153125" cy="33600"/>
            </a:xfrm>
            <a:custGeom>
              <a:avLst/>
              <a:gdLst/>
              <a:ahLst/>
              <a:cxnLst/>
              <a:rect l="l" t="t" r="r" b="b"/>
              <a:pathLst>
                <a:path w="6125" h="1344" extrusionOk="0">
                  <a:moveTo>
                    <a:pt x="114" y="0"/>
                  </a:moveTo>
                  <a:lnTo>
                    <a:pt x="38" y="251"/>
                  </a:lnTo>
                  <a:lnTo>
                    <a:pt x="1" y="377"/>
                  </a:lnTo>
                  <a:cubicBezTo>
                    <a:pt x="1971" y="992"/>
                    <a:pt x="3929" y="1305"/>
                    <a:pt x="5849" y="1343"/>
                  </a:cubicBezTo>
                  <a:cubicBezTo>
                    <a:pt x="5949" y="1218"/>
                    <a:pt x="6037" y="1092"/>
                    <a:pt x="6125" y="967"/>
                  </a:cubicBezTo>
                  <a:cubicBezTo>
                    <a:pt x="4255" y="954"/>
                    <a:pt x="2335" y="653"/>
                    <a:pt x="402" y="88"/>
                  </a:cubicBezTo>
                  <a:cubicBezTo>
                    <a:pt x="302" y="63"/>
                    <a:pt x="214" y="38"/>
                    <a:pt x="11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3762450" y="3079925"/>
              <a:ext cx="170075" cy="42050"/>
            </a:xfrm>
            <a:custGeom>
              <a:avLst/>
              <a:gdLst/>
              <a:ahLst/>
              <a:cxnLst/>
              <a:rect l="l" t="t" r="r" b="b"/>
              <a:pathLst>
                <a:path w="6803" h="1682" extrusionOk="0">
                  <a:moveTo>
                    <a:pt x="126" y="0"/>
                  </a:moveTo>
                  <a:lnTo>
                    <a:pt x="64" y="188"/>
                  </a:lnTo>
                  <a:lnTo>
                    <a:pt x="1" y="377"/>
                  </a:lnTo>
                  <a:cubicBezTo>
                    <a:pt x="2172" y="1167"/>
                    <a:pt x="4355" y="1606"/>
                    <a:pt x="6489" y="1682"/>
                  </a:cubicBezTo>
                  <a:cubicBezTo>
                    <a:pt x="6589" y="1556"/>
                    <a:pt x="6702" y="1431"/>
                    <a:pt x="6802" y="1305"/>
                  </a:cubicBezTo>
                  <a:cubicBezTo>
                    <a:pt x="4694" y="1255"/>
                    <a:pt x="2511" y="841"/>
                    <a:pt x="340" y="75"/>
                  </a:cubicBezTo>
                  <a:cubicBezTo>
                    <a:pt x="264" y="50"/>
                    <a:pt x="202" y="25"/>
                    <a:pt x="12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3704100" y="3105025"/>
              <a:ext cx="188275" cy="59925"/>
            </a:xfrm>
            <a:custGeom>
              <a:avLst/>
              <a:gdLst/>
              <a:ahLst/>
              <a:cxnLst/>
              <a:rect l="l" t="t" r="r" b="b"/>
              <a:pathLst>
                <a:path w="7531" h="2397" extrusionOk="0">
                  <a:moveTo>
                    <a:pt x="164" y="0"/>
                  </a:moveTo>
                  <a:lnTo>
                    <a:pt x="1" y="364"/>
                  </a:lnTo>
                  <a:cubicBezTo>
                    <a:pt x="51" y="376"/>
                    <a:pt x="89" y="402"/>
                    <a:pt x="139" y="427"/>
                  </a:cubicBezTo>
                  <a:cubicBezTo>
                    <a:pt x="2485" y="1481"/>
                    <a:pt x="4832" y="2146"/>
                    <a:pt x="7141" y="2397"/>
                  </a:cubicBezTo>
                  <a:cubicBezTo>
                    <a:pt x="7279" y="2271"/>
                    <a:pt x="7405" y="2158"/>
                    <a:pt x="7530" y="2033"/>
                  </a:cubicBezTo>
                  <a:cubicBezTo>
                    <a:pt x="5158" y="1820"/>
                    <a:pt x="2736" y="1167"/>
                    <a:pt x="327" y="75"/>
                  </a:cubicBezTo>
                  <a:cubicBezTo>
                    <a:pt x="277" y="50"/>
                    <a:pt x="214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3649825" y="3132925"/>
              <a:ext cx="195475" cy="70300"/>
            </a:xfrm>
            <a:custGeom>
              <a:avLst/>
              <a:gdLst/>
              <a:ahLst/>
              <a:cxnLst/>
              <a:rect l="l" t="t" r="r" b="b"/>
              <a:pathLst>
                <a:path w="7819" h="2812" extrusionOk="0">
                  <a:moveTo>
                    <a:pt x="164" y="1"/>
                  </a:moveTo>
                  <a:lnTo>
                    <a:pt x="13" y="327"/>
                  </a:lnTo>
                  <a:lnTo>
                    <a:pt x="1" y="365"/>
                  </a:lnTo>
                  <a:cubicBezTo>
                    <a:pt x="2460" y="1431"/>
                    <a:pt x="4933" y="2247"/>
                    <a:pt x="7392" y="2812"/>
                  </a:cubicBezTo>
                  <a:cubicBezTo>
                    <a:pt x="7530" y="2711"/>
                    <a:pt x="7681" y="2611"/>
                    <a:pt x="7819" y="2511"/>
                  </a:cubicBezTo>
                  <a:cubicBezTo>
                    <a:pt x="5309" y="1958"/>
                    <a:pt x="2762" y="1130"/>
                    <a:pt x="252" y="51"/>
                  </a:cubicBezTo>
                  <a:cubicBezTo>
                    <a:pt x="227" y="39"/>
                    <a:pt x="189" y="26"/>
                    <a:pt x="164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3590550" y="3157100"/>
              <a:ext cx="213650" cy="73100"/>
            </a:xfrm>
            <a:custGeom>
              <a:avLst/>
              <a:gdLst/>
              <a:ahLst/>
              <a:cxnLst/>
              <a:rect l="l" t="t" r="r" b="b"/>
              <a:pathLst>
                <a:path w="8546" h="2924" extrusionOk="0">
                  <a:moveTo>
                    <a:pt x="188" y="0"/>
                  </a:moveTo>
                  <a:lnTo>
                    <a:pt x="151" y="63"/>
                  </a:lnTo>
                  <a:lnTo>
                    <a:pt x="0" y="351"/>
                  </a:lnTo>
                  <a:cubicBezTo>
                    <a:pt x="2660" y="1832"/>
                    <a:pt x="5333" y="2497"/>
                    <a:pt x="7981" y="2924"/>
                  </a:cubicBezTo>
                  <a:cubicBezTo>
                    <a:pt x="8169" y="2836"/>
                    <a:pt x="8358" y="2723"/>
                    <a:pt x="8546" y="2623"/>
                  </a:cubicBezTo>
                  <a:cubicBezTo>
                    <a:pt x="5873" y="2209"/>
                    <a:pt x="3175" y="1594"/>
                    <a:pt x="502" y="176"/>
                  </a:cubicBezTo>
                  <a:cubicBezTo>
                    <a:pt x="402" y="113"/>
                    <a:pt x="289" y="63"/>
                    <a:pt x="18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3536575" y="3179375"/>
              <a:ext cx="223075" cy="71850"/>
            </a:xfrm>
            <a:custGeom>
              <a:avLst/>
              <a:gdLst/>
              <a:ahLst/>
              <a:cxnLst/>
              <a:rect l="l" t="t" r="r" b="b"/>
              <a:pathLst>
                <a:path w="8923" h="2874" extrusionOk="0">
                  <a:moveTo>
                    <a:pt x="164" y="0"/>
                  </a:moveTo>
                  <a:lnTo>
                    <a:pt x="38" y="276"/>
                  </a:lnTo>
                  <a:lnTo>
                    <a:pt x="1" y="351"/>
                  </a:lnTo>
                  <a:cubicBezTo>
                    <a:pt x="2724" y="1569"/>
                    <a:pt x="5472" y="2409"/>
                    <a:pt x="8183" y="2874"/>
                  </a:cubicBezTo>
                  <a:cubicBezTo>
                    <a:pt x="8434" y="2786"/>
                    <a:pt x="8684" y="2698"/>
                    <a:pt x="8923" y="2598"/>
                  </a:cubicBezTo>
                  <a:cubicBezTo>
                    <a:pt x="6087" y="2171"/>
                    <a:pt x="3201" y="1330"/>
                    <a:pt x="352" y="75"/>
                  </a:cubicBezTo>
                  <a:cubicBezTo>
                    <a:pt x="289" y="50"/>
                    <a:pt x="227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3502375" y="3193475"/>
              <a:ext cx="187950" cy="75325"/>
            </a:xfrm>
            <a:custGeom>
              <a:avLst/>
              <a:gdLst/>
              <a:ahLst/>
              <a:cxnLst/>
              <a:rect l="l" t="t" r="r" b="b"/>
              <a:pathLst>
                <a:path w="7518" h="3013" extrusionOk="0">
                  <a:moveTo>
                    <a:pt x="189" y="1"/>
                  </a:moveTo>
                  <a:lnTo>
                    <a:pt x="114" y="151"/>
                  </a:lnTo>
                  <a:lnTo>
                    <a:pt x="1" y="340"/>
                  </a:lnTo>
                  <a:cubicBezTo>
                    <a:pt x="2172" y="1519"/>
                    <a:pt x="4368" y="2410"/>
                    <a:pt x="6551" y="3013"/>
                  </a:cubicBezTo>
                  <a:cubicBezTo>
                    <a:pt x="6878" y="2975"/>
                    <a:pt x="7204" y="2925"/>
                    <a:pt x="7518" y="2862"/>
                  </a:cubicBezTo>
                  <a:cubicBezTo>
                    <a:pt x="5121" y="2272"/>
                    <a:pt x="2699" y="1344"/>
                    <a:pt x="315" y="64"/>
                  </a:cubicBezTo>
                  <a:cubicBezTo>
                    <a:pt x="277" y="38"/>
                    <a:pt x="239" y="26"/>
                    <a:pt x="1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3462850" y="3204775"/>
              <a:ext cx="169450" cy="67150"/>
            </a:xfrm>
            <a:custGeom>
              <a:avLst/>
              <a:gdLst/>
              <a:ahLst/>
              <a:cxnLst/>
              <a:rect l="l" t="t" r="r" b="b"/>
              <a:pathLst>
                <a:path w="6778" h="2686" extrusionOk="0">
                  <a:moveTo>
                    <a:pt x="227" y="1"/>
                  </a:moveTo>
                  <a:lnTo>
                    <a:pt x="26" y="289"/>
                  </a:lnTo>
                  <a:lnTo>
                    <a:pt x="1" y="314"/>
                  </a:lnTo>
                  <a:cubicBezTo>
                    <a:pt x="1607" y="1506"/>
                    <a:pt x="3314" y="2171"/>
                    <a:pt x="4970" y="2623"/>
                  </a:cubicBezTo>
                  <a:cubicBezTo>
                    <a:pt x="5382" y="2666"/>
                    <a:pt x="5793" y="2686"/>
                    <a:pt x="6205" y="2686"/>
                  </a:cubicBezTo>
                  <a:cubicBezTo>
                    <a:pt x="6396" y="2686"/>
                    <a:pt x="6586" y="2681"/>
                    <a:pt x="6777" y="2673"/>
                  </a:cubicBezTo>
                  <a:cubicBezTo>
                    <a:pt x="4719" y="2209"/>
                    <a:pt x="2498" y="1594"/>
                    <a:pt x="440" y="151"/>
                  </a:cubicBezTo>
                  <a:cubicBezTo>
                    <a:pt x="365" y="101"/>
                    <a:pt x="302" y="51"/>
                    <a:pt x="22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3312900" y="2750825"/>
              <a:ext cx="215225" cy="529575"/>
            </a:xfrm>
            <a:custGeom>
              <a:avLst/>
              <a:gdLst/>
              <a:ahLst/>
              <a:cxnLst/>
              <a:rect l="l" t="t" r="r" b="b"/>
              <a:pathLst>
                <a:path w="8609" h="21183" extrusionOk="0">
                  <a:moveTo>
                    <a:pt x="4581" y="0"/>
                  </a:moveTo>
                  <a:cubicBezTo>
                    <a:pt x="1644" y="3451"/>
                    <a:pt x="113" y="7793"/>
                    <a:pt x="38" y="12097"/>
                  </a:cubicBezTo>
                  <a:cubicBezTo>
                    <a:pt x="0" y="13930"/>
                    <a:pt x="1908" y="18861"/>
                    <a:pt x="3263" y="21183"/>
                  </a:cubicBezTo>
                  <a:cubicBezTo>
                    <a:pt x="6827" y="18723"/>
                    <a:pt x="8584" y="14946"/>
                    <a:pt x="8596" y="11131"/>
                  </a:cubicBezTo>
                  <a:cubicBezTo>
                    <a:pt x="8609" y="7329"/>
                    <a:pt x="6990" y="3489"/>
                    <a:pt x="458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3391650" y="2750500"/>
              <a:ext cx="61825" cy="530525"/>
            </a:xfrm>
            <a:custGeom>
              <a:avLst/>
              <a:gdLst/>
              <a:ahLst/>
              <a:cxnLst/>
              <a:rect l="l" t="t" r="r" b="b"/>
              <a:pathLst>
                <a:path w="2473" h="21221" extrusionOk="0">
                  <a:moveTo>
                    <a:pt x="1544" y="1"/>
                  </a:moveTo>
                  <a:lnTo>
                    <a:pt x="1318" y="26"/>
                  </a:lnTo>
                  <a:cubicBezTo>
                    <a:pt x="1330" y="151"/>
                    <a:pt x="2246" y="12424"/>
                    <a:pt x="0" y="21171"/>
                  </a:cubicBezTo>
                  <a:lnTo>
                    <a:pt x="226" y="21221"/>
                  </a:lnTo>
                  <a:cubicBezTo>
                    <a:pt x="2472" y="12437"/>
                    <a:pt x="1556" y="126"/>
                    <a:pt x="154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3402300" y="2778125"/>
              <a:ext cx="31100" cy="47075"/>
            </a:xfrm>
            <a:custGeom>
              <a:avLst/>
              <a:gdLst/>
              <a:ahLst/>
              <a:cxnLst/>
              <a:rect l="l" t="t" r="r" b="b"/>
              <a:pathLst>
                <a:path w="1244" h="1883" extrusionOk="0">
                  <a:moveTo>
                    <a:pt x="139" y="0"/>
                  </a:moveTo>
                  <a:cubicBezTo>
                    <a:pt x="101" y="63"/>
                    <a:pt x="51" y="138"/>
                    <a:pt x="1" y="201"/>
                  </a:cubicBezTo>
                  <a:lnTo>
                    <a:pt x="176" y="452"/>
                  </a:lnTo>
                  <a:cubicBezTo>
                    <a:pt x="490" y="941"/>
                    <a:pt x="754" y="1330"/>
                    <a:pt x="1055" y="1882"/>
                  </a:cubicBezTo>
                  <a:lnTo>
                    <a:pt x="1243" y="1770"/>
                  </a:lnTo>
                  <a:cubicBezTo>
                    <a:pt x="1231" y="1744"/>
                    <a:pt x="1218" y="1719"/>
                    <a:pt x="1205" y="1682"/>
                  </a:cubicBezTo>
                  <a:cubicBezTo>
                    <a:pt x="1193" y="1694"/>
                    <a:pt x="1180" y="1694"/>
                    <a:pt x="1168" y="1707"/>
                  </a:cubicBezTo>
                  <a:lnTo>
                    <a:pt x="1017" y="1544"/>
                  </a:lnTo>
                  <a:cubicBezTo>
                    <a:pt x="1042" y="1519"/>
                    <a:pt x="1067" y="1506"/>
                    <a:pt x="1080" y="1481"/>
                  </a:cubicBezTo>
                  <a:cubicBezTo>
                    <a:pt x="842" y="1067"/>
                    <a:pt x="616" y="715"/>
                    <a:pt x="365" y="326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3387875" y="2799450"/>
              <a:ext cx="46775" cy="74375"/>
            </a:xfrm>
            <a:custGeom>
              <a:avLst/>
              <a:gdLst/>
              <a:ahLst/>
              <a:cxnLst/>
              <a:rect l="l" t="t" r="r" b="b"/>
              <a:pathLst>
                <a:path w="1871" h="2975" extrusionOk="0">
                  <a:moveTo>
                    <a:pt x="139" y="0"/>
                  </a:moveTo>
                  <a:cubicBezTo>
                    <a:pt x="88" y="63"/>
                    <a:pt x="51" y="126"/>
                    <a:pt x="1" y="201"/>
                  </a:cubicBezTo>
                  <a:cubicBezTo>
                    <a:pt x="741" y="1205"/>
                    <a:pt x="1218" y="2008"/>
                    <a:pt x="1670" y="2975"/>
                  </a:cubicBezTo>
                  <a:lnTo>
                    <a:pt x="1870" y="2887"/>
                  </a:lnTo>
                  <a:cubicBezTo>
                    <a:pt x="1870" y="2874"/>
                    <a:pt x="1858" y="2849"/>
                    <a:pt x="1858" y="2837"/>
                  </a:cubicBezTo>
                  <a:lnTo>
                    <a:pt x="1707" y="2724"/>
                  </a:lnTo>
                  <a:cubicBezTo>
                    <a:pt x="1732" y="2698"/>
                    <a:pt x="1745" y="2673"/>
                    <a:pt x="1757" y="2648"/>
                  </a:cubicBezTo>
                  <a:cubicBezTo>
                    <a:pt x="1331" y="1745"/>
                    <a:pt x="854" y="954"/>
                    <a:pt x="1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3374375" y="2822350"/>
              <a:ext cx="59325" cy="92875"/>
            </a:xfrm>
            <a:custGeom>
              <a:avLst/>
              <a:gdLst/>
              <a:ahLst/>
              <a:cxnLst/>
              <a:rect l="l" t="t" r="r" b="b"/>
              <a:pathLst>
                <a:path w="2373" h="3715" extrusionOk="0">
                  <a:moveTo>
                    <a:pt x="114" y="1"/>
                  </a:moveTo>
                  <a:cubicBezTo>
                    <a:pt x="76" y="63"/>
                    <a:pt x="39" y="139"/>
                    <a:pt x="1" y="214"/>
                  </a:cubicBezTo>
                  <a:cubicBezTo>
                    <a:pt x="904" y="1318"/>
                    <a:pt x="1657" y="2498"/>
                    <a:pt x="2235" y="3715"/>
                  </a:cubicBezTo>
                  <a:lnTo>
                    <a:pt x="2373" y="3652"/>
                  </a:lnTo>
                  <a:lnTo>
                    <a:pt x="2210" y="3502"/>
                  </a:lnTo>
                  <a:cubicBezTo>
                    <a:pt x="2247" y="3464"/>
                    <a:pt x="2285" y="3414"/>
                    <a:pt x="2322" y="3364"/>
                  </a:cubicBezTo>
                  <a:cubicBezTo>
                    <a:pt x="1733" y="2197"/>
                    <a:pt x="992" y="1067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3434000" y="2912075"/>
              <a:ext cx="1575" cy="1275"/>
            </a:xfrm>
            <a:custGeom>
              <a:avLst/>
              <a:gdLst/>
              <a:ahLst/>
              <a:cxnLst/>
              <a:rect l="l" t="t" r="r" b="b"/>
              <a:pathLst>
                <a:path w="63" h="51" extrusionOk="0">
                  <a:moveTo>
                    <a:pt x="50" y="0"/>
                  </a:moveTo>
                  <a:cubicBezTo>
                    <a:pt x="25" y="13"/>
                    <a:pt x="13" y="38"/>
                    <a:pt x="0" y="51"/>
                  </a:cubicBezTo>
                  <a:lnTo>
                    <a:pt x="63" y="26"/>
                  </a:lnTo>
                  <a:cubicBezTo>
                    <a:pt x="50" y="13"/>
                    <a:pt x="50" y="13"/>
                    <a:pt x="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3357750" y="2854350"/>
              <a:ext cx="73450" cy="113900"/>
            </a:xfrm>
            <a:custGeom>
              <a:avLst/>
              <a:gdLst/>
              <a:ahLst/>
              <a:cxnLst/>
              <a:rect l="l" t="t" r="r" b="b"/>
              <a:pathLst>
                <a:path w="2938" h="4556" extrusionOk="0">
                  <a:moveTo>
                    <a:pt x="114" y="1"/>
                  </a:moveTo>
                  <a:cubicBezTo>
                    <a:pt x="76" y="76"/>
                    <a:pt x="38" y="151"/>
                    <a:pt x="1" y="226"/>
                  </a:cubicBezTo>
                  <a:cubicBezTo>
                    <a:pt x="1206" y="1582"/>
                    <a:pt x="2159" y="3037"/>
                    <a:pt x="2824" y="4556"/>
                  </a:cubicBezTo>
                  <a:lnTo>
                    <a:pt x="2912" y="4518"/>
                  </a:lnTo>
                  <a:lnTo>
                    <a:pt x="2799" y="4405"/>
                  </a:lnTo>
                  <a:cubicBezTo>
                    <a:pt x="2849" y="4368"/>
                    <a:pt x="2887" y="4317"/>
                    <a:pt x="2937" y="4267"/>
                  </a:cubicBezTo>
                  <a:cubicBezTo>
                    <a:pt x="2247" y="2761"/>
                    <a:pt x="1306" y="1331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3344575" y="2886025"/>
              <a:ext cx="87250" cy="124275"/>
            </a:xfrm>
            <a:custGeom>
              <a:avLst/>
              <a:gdLst/>
              <a:ahLst/>
              <a:cxnLst/>
              <a:rect l="l" t="t" r="r" b="b"/>
              <a:pathLst>
                <a:path w="3490" h="4971" extrusionOk="0">
                  <a:moveTo>
                    <a:pt x="101" y="1"/>
                  </a:moveTo>
                  <a:cubicBezTo>
                    <a:pt x="64" y="76"/>
                    <a:pt x="26" y="164"/>
                    <a:pt x="1" y="239"/>
                  </a:cubicBezTo>
                  <a:cubicBezTo>
                    <a:pt x="1344" y="1933"/>
                    <a:pt x="2485" y="3515"/>
                    <a:pt x="3376" y="4970"/>
                  </a:cubicBezTo>
                  <a:lnTo>
                    <a:pt x="3464" y="4908"/>
                  </a:lnTo>
                  <a:lnTo>
                    <a:pt x="3389" y="4832"/>
                  </a:lnTo>
                  <a:cubicBezTo>
                    <a:pt x="3427" y="4795"/>
                    <a:pt x="3452" y="4769"/>
                    <a:pt x="3489" y="4732"/>
                  </a:cubicBezTo>
                  <a:cubicBezTo>
                    <a:pt x="2586" y="3276"/>
                    <a:pt x="1444" y="1682"/>
                    <a:pt x="1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3334225" y="2916775"/>
              <a:ext cx="95400" cy="144350"/>
            </a:xfrm>
            <a:custGeom>
              <a:avLst/>
              <a:gdLst/>
              <a:ahLst/>
              <a:cxnLst/>
              <a:rect l="l" t="t" r="r" b="b"/>
              <a:pathLst>
                <a:path w="3816" h="5774" extrusionOk="0">
                  <a:moveTo>
                    <a:pt x="76" y="1"/>
                  </a:moveTo>
                  <a:cubicBezTo>
                    <a:pt x="51" y="89"/>
                    <a:pt x="26" y="176"/>
                    <a:pt x="1" y="264"/>
                  </a:cubicBezTo>
                  <a:cubicBezTo>
                    <a:pt x="1406" y="2021"/>
                    <a:pt x="2623" y="3878"/>
                    <a:pt x="3615" y="5773"/>
                  </a:cubicBezTo>
                  <a:lnTo>
                    <a:pt x="3816" y="5673"/>
                  </a:lnTo>
                  <a:cubicBezTo>
                    <a:pt x="3803" y="5648"/>
                    <a:pt x="3790" y="5635"/>
                    <a:pt x="3790" y="5610"/>
                  </a:cubicBezTo>
                  <a:cubicBezTo>
                    <a:pt x="3765" y="5623"/>
                    <a:pt x="3740" y="5648"/>
                    <a:pt x="3728" y="5660"/>
                  </a:cubicBezTo>
                  <a:lnTo>
                    <a:pt x="3590" y="5485"/>
                  </a:lnTo>
                  <a:cubicBezTo>
                    <a:pt x="3615" y="5459"/>
                    <a:pt x="3640" y="5434"/>
                    <a:pt x="3677" y="5409"/>
                  </a:cubicBezTo>
                  <a:cubicBezTo>
                    <a:pt x="2674" y="3539"/>
                    <a:pt x="1469" y="1732"/>
                    <a:pt x="7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3322925" y="2960700"/>
              <a:ext cx="102925" cy="146225"/>
            </a:xfrm>
            <a:custGeom>
              <a:avLst/>
              <a:gdLst/>
              <a:ahLst/>
              <a:cxnLst/>
              <a:rect l="l" t="t" r="r" b="b"/>
              <a:pathLst>
                <a:path w="4117" h="5849" extrusionOk="0">
                  <a:moveTo>
                    <a:pt x="64" y="1"/>
                  </a:moveTo>
                  <a:cubicBezTo>
                    <a:pt x="51" y="101"/>
                    <a:pt x="26" y="201"/>
                    <a:pt x="1" y="302"/>
                  </a:cubicBezTo>
                  <a:cubicBezTo>
                    <a:pt x="829" y="1393"/>
                    <a:pt x="1645" y="2573"/>
                    <a:pt x="2435" y="3728"/>
                  </a:cubicBezTo>
                  <a:cubicBezTo>
                    <a:pt x="2925" y="4430"/>
                    <a:pt x="3439" y="5158"/>
                    <a:pt x="3929" y="5848"/>
                  </a:cubicBezTo>
                  <a:lnTo>
                    <a:pt x="4117" y="5723"/>
                  </a:lnTo>
                  <a:cubicBezTo>
                    <a:pt x="4117" y="5710"/>
                    <a:pt x="4117" y="5710"/>
                    <a:pt x="4104" y="5710"/>
                  </a:cubicBezTo>
                  <a:cubicBezTo>
                    <a:pt x="4104" y="5723"/>
                    <a:pt x="4092" y="5735"/>
                    <a:pt x="4079" y="5735"/>
                  </a:cubicBezTo>
                  <a:lnTo>
                    <a:pt x="3929" y="5560"/>
                  </a:lnTo>
                  <a:cubicBezTo>
                    <a:pt x="3954" y="5547"/>
                    <a:pt x="3966" y="5535"/>
                    <a:pt x="3979" y="5522"/>
                  </a:cubicBezTo>
                  <a:cubicBezTo>
                    <a:pt x="3527" y="4895"/>
                    <a:pt x="3075" y="4230"/>
                    <a:pt x="2624" y="3590"/>
                  </a:cubicBezTo>
                  <a:cubicBezTo>
                    <a:pt x="1783" y="2385"/>
                    <a:pt x="930" y="1155"/>
                    <a:pt x="6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3316650" y="3003050"/>
              <a:ext cx="103250" cy="144025"/>
            </a:xfrm>
            <a:custGeom>
              <a:avLst/>
              <a:gdLst/>
              <a:ahLst/>
              <a:cxnLst/>
              <a:rect l="l" t="t" r="r" b="b"/>
              <a:pathLst>
                <a:path w="4130" h="5761" extrusionOk="0">
                  <a:moveTo>
                    <a:pt x="39" y="1"/>
                  </a:moveTo>
                  <a:cubicBezTo>
                    <a:pt x="26" y="114"/>
                    <a:pt x="1" y="214"/>
                    <a:pt x="1" y="314"/>
                  </a:cubicBezTo>
                  <a:cubicBezTo>
                    <a:pt x="1482" y="2059"/>
                    <a:pt x="2812" y="3878"/>
                    <a:pt x="3941" y="5761"/>
                  </a:cubicBezTo>
                  <a:cubicBezTo>
                    <a:pt x="4004" y="5710"/>
                    <a:pt x="4067" y="5673"/>
                    <a:pt x="4130" y="5635"/>
                  </a:cubicBezTo>
                  <a:cubicBezTo>
                    <a:pt x="2962" y="3690"/>
                    <a:pt x="1582" y="1808"/>
                    <a:pt x="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3313825" y="3056700"/>
              <a:ext cx="97925" cy="139950"/>
            </a:xfrm>
            <a:custGeom>
              <a:avLst/>
              <a:gdLst/>
              <a:ahLst/>
              <a:cxnLst/>
              <a:rect l="l" t="t" r="r" b="b"/>
              <a:pathLst>
                <a:path w="3917" h="5598" extrusionOk="0">
                  <a:moveTo>
                    <a:pt x="1" y="1"/>
                  </a:moveTo>
                  <a:cubicBezTo>
                    <a:pt x="1" y="126"/>
                    <a:pt x="14" y="251"/>
                    <a:pt x="39" y="402"/>
                  </a:cubicBezTo>
                  <a:cubicBezTo>
                    <a:pt x="1432" y="2071"/>
                    <a:pt x="2699" y="3815"/>
                    <a:pt x="3816" y="5597"/>
                  </a:cubicBezTo>
                  <a:lnTo>
                    <a:pt x="3916" y="5535"/>
                  </a:lnTo>
                  <a:lnTo>
                    <a:pt x="3791" y="5371"/>
                  </a:lnTo>
                  <a:cubicBezTo>
                    <a:pt x="3828" y="5346"/>
                    <a:pt x="3853" y="5321"/>
                    <a:pt x="3891" y="5296"/>
                  </a:cubicBezTo>
                  <a:cubicBezTo>
                    <a:pt x="2737" y="3489"/>
                    <a:pt x="1444" y="1707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3325750" y="3116000"/>
              <a:ext cx="81275" cy="106375"/>
            </a:xfrm>
            <a:custGeom>
              <a:avLst/>
              <a:gdLst/>
              <a:ahLst/>
              <a:cxnLst/>
              <a:rect l="l" t="t" r="r" b="b"/>
              <a:pathLst>
                <a:path w="3251" h="4255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176"/>
                    <a:pt x="114" y="352"/>
                    <a:pt x="164" y="540"/>
                  </a:cubicBezTo>
                  <a:cubicBezTo>
                    <a:pt x="1206" y="1757"/>
                    <a:pt x="2197" y="2999"/>
                    <a:pt x="3126" y="4254"/>
                  </a:cubicBezTo>
                  <a:lnTo>
                    <a:pt x="3226" y="4179"/>
                  </a:lnTo>
                  <a:lnTo>
                    <a:pt x="3176" y="4091"/>
                  </a:lnTo>
                  <a:cubicBezTo>
                    <a:pt x="3201" y="4079"/>
                    <a:pt x="3226" y="4066"/>
                    <a:pt x="3251" y="4041"/>
                  </a:cubicBezTo>
                  <a:cubicBezTo>
                    <a:pt x="2235" y="2673"/>
                    <a:pt x="1143" y="1330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3344575" y="3171525"/>
              <a:ext cx="57450" cy="81600"/>
            </a:xfrm>
            <a:custGeom>
              <a:avLst/>
              <a:gdLst/>
              <a:ahLst/>
              <a:cxnLst/>
              <a:rect l="l" t="t" r="r" b="b"/>
              <a:pathLst>
                <a:path w="2298" h="3264" extrusionOk="0">
                  <a:moveTo>
                    <a:pt x="1" y="0"/>
                  </a:moveTo>
                  <a:cubicBezTo>
                    <a:pt x="76" y="214"/>
                    <a:pt x="164" y="427"/>
                    <a:pt x="252" y="653"/>
                  </a:cubicBezTo>
                  <a:cubicBezTo>
                    <a:pt x="954" y="1494"/>
                    <a:pt x="1620" y="2372"/>
                    <a:pt x="2222" y="3263"/>
                  </a:cubicBezTo>
                  <a:lnTo>
                    <a:pt x="2234" y="3251"/>
                  </a:lnTo>
                  <a:lnTo>
                    <a:pt x="2147" y="3062"/>
                  </a:lnTo>
                  <a:cubicBezTo>
                    <a:pt x="2197" y="3037"/>
                    <a:pt x="2247" y="3000"/>
                    <a:pt x="2297" y="2974"/>
                  </a:cubicBezTo>
                  <a:cubicBezTo>
                    <a:pt x="1607" y="1958"/>
                    <a:pt x="829" y="967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411100" y="2766500"/>
              <a:ext cx="19475" cy="32650"/>
            </a:xfrm>
            <a:custGeom>
              <a:avLst/>
              <a:gdLst/>
              <a:ahLst/>
              <a:cxnLst/>
              <a:rect l="l" t="t" r="r" b="b"/>
              <a:pathLst>
                <a:path w="779" h="1306" extrusionOk="0">
                  <a:moveTo>
                    <a:pt x="138" y="1"/>
                  </a:moveTo>
                  <a:cubicBezTo>
                    <a:pt x="88" y="64"/>
                    <a:pt x="50" y="126"/>
                    <a:pt x="0" y="189"/>
                  </a:cubicBezTo>
                  <a:lnTo>
                    <a:pt x="665" y="1306"/>
                  </a:lnTo>
                  <a:lnTo>
                    <a:pt x="753" y="1243"/>
                  </a:lnTo>
                  <a:lnTo>
                    <a:pt x="678" y="1168"/>
                  </a:lnTo>
                  <a:cubicBezTo>
                    <a:pt x="715" y="1130"/>
                    <a:pt x="753" y="1105"/>
                    <a:pt x="778" y="1067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428025" y="2776850"/>
              <a:ext cx="19800" cy="22950"/>
            </a:xfrm>
            <a:custGeom>
              <a:avLst/>
              <a:gdLst/>
              <a:ahLst/>
              <a:cxnLst/>
              <a:rect l="l" t="t" r="r" b="b"/>
              <a:pathLst>
                <a:path w="792" h="918" extrusionOk="0">
                  <a:moveTo>
                    <a:pt x="666" y="1"/>
                  </a:moveTo>
                  <a:cubicBezTo>
                    <a:pt x="490" y="214"/>
                    <a:pt x="289" y="465"/>
                    <a:pt x="101" y="653"/>
                  </a:cubicBezTo>
                  <a:cubicBezTo>
                    <a:pt x="76" y="691"/>
                    <a:pt x="38" y="716"/>
                    <a:pt x="1" y="754"/>
                  </a:cubicBezTo>
                  <a:lnTo>
                    <a:pt x="76" y="829"/>
                  </a:lnTo>
                  <a:lnTo>
                    <a:pt x="151" y="917"/>
                  </a:lnTo>
                  <a:cubicBezTo>
                    <a:pt x="365" y="729"/>
                    <a:pt x="591" y="453"/>
                    <a:pt x="791" y="202"/>
                  </a:cubicBezTo>
                  <a:cubicBezTo>
                    <a:pt x="754" y="139"/>
                    <a:pt x="704" y="76"/>
                    <a:pt x="66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427725" y="2791300"/>
              <a:ext cx="28575" cy="29500"/>
            </a:xfrm>
            <a:custGeom>
              <a:avLst/>
              <a:gdLst/>
              <a:ahLst/>
              <a:cxnLst/>
              <a:rect l="l" t="t" r="r" b="b"/>
              <a:pathLst>
                <a:path w="1143" h="1180" extrusionOk="0">
                  <a:moveTo>
                    <a:pt x="1029" y="0"/>
                  </a:moveTo>
                  <a:cubicBezTo>
                    <a:pt x="728" y="326"/>
                    <a:pt x="402" y="653"/>
                    <a:pt x="63" y="954"/>
                  </a:cubicBezTo>
                  <a:cubicBezTo>
                    <a:pt x="50" y="979"/>
                    <a:pt x="25" y="992"/>
                    <a:pt x="0" y="1017"/>
                  </a:cubicBezTo>
                  <a:lnTo>
                    <a:pt x="151" y="1180"/>
                  </a:lnTo>
                  <a:cubicBezTo>
                    <a:pt x="163" y="1167"/>
                    <a:pt x="176" y="1167"/>
                    <a:pt x="188" y="1155"/>
                  </a:cubicBezTo>
                  <a:cubicBezTo>
                    <a:pt x="515" y="854"/>
                    <a:pt x="841" y="527"/>
                    <a:pt x="1142" y="201"/>
                  </a:cubicBezTo>
                  <a:cubicBezTo>
                    <a:pt x="1105" y="138"/>
                    <a:pt x="1067" y="75"/>
                    <a:pt x="102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430550" y="2814200"/>
              <a:ext cx="39225" cy="56800"/>
            </a:xfrm>
            <a:custGeom>
              <a:avLst/>
              <a:gdLst/>
              <a:ahLst/>
              <a:cxnLst/>
              <a:rect l="l" t="t" r="r" b="b"/>
              <a:pathLst>
                <a:path w="1569" h="2272" extrusionOk="0">
                  <a:moveTo>
                    <a:pt x="1443" y="0"/>
                  </a:moveTo>
                  <a:cubicBezTo>
                    <a:pt x="1054" y="716"/>
                    <a:pt x="590" y="1406"/>
                    <a:pt x="50" y="2058"/>
                  </a:cubicBezTo>
                  <a:cubicBezTo>
                    <a:pt x="38" y="2083"/>
                    <a:pt x="25" y="2108"/>
                    <a:pt x="0" y="2134"/>
                  </a:cubicBezTo>
                  <a:lnTo>
                    <a:pt x="151" y="2247"/>
                  </a:lnTo>
                  <a:lnTo>
                    <a:pt x="176" y="2272"/>
                  </a:lnTo>
                  <a:cubicBezTo>
                    <a:pt x="715" y="1632"/>
                    <a:pt x="1180" y="941"/>
                    <a:pt x="1569" y="239"/>
                  </a:cubicBezTo>
                  <a:cubicBezTo>
                    <a:pt x="1531" y="163"/>
                    <a:pt x="1481" y="88"/>
                    <a:pt x="144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3429600" y="2841500"/>
              <a:ext cx="53675" cy="72175"/>
            </a:xfrm>
            <a:custGeom>
              <a:avLst/>
              <a:gdLst/>
              <a:ahLst/>
              <a:cxnLst/>
              <a:rect l="l" t="t" r="r" b="b"/>
              <a:pathLst>
                <a:path w="2147" h="2887" extrusionOk="0">
                  <a:moveTo>
                    <a:pt x="2033" y="0"/>
                  </a:moveTo>
                  <a:cubicBezTo>
                    <a:pt x="1469" y="904"/>
                    <a:pt x="829" y="1769"/>
                    <a:pt x="113" y="2598"/>
                  </a:cubicBezTo>
                  <a:cubicBezTo>
                    <a:pt x="76" y="2648"/>
                    <a:pt x="38" y="2698"/>
                    <a:pt x="1" y="2736"/>
                  </a:cubicBezTo>
                  <a:lnTo>
                    <a:pt x="164" y="2886"/>
                  </a:lnTo>
                  <a:cubicBezTo>
                    <a:pt x="176" y="2886"/>
                    <a:pt x="176" y="2874"/>
                    <a:pt x="176" y="2874"/>
                  </a:cubicBezTo>
                  <a:cubicBezTo>
                    <a:pt x="189" y="2861"/>
                    <a:pt x="201" y="2836"/>
                    <a:pt x="226" y="2823"/>
                  </a:cubicBezTo>
                  <a:cubicBezTo>
                    <a:pt x="942" y="1995"/>
                    <a:pt x="1582" y="1129"/>
                    <a:pt x="2146" y="238"/>
                  </a:cubicBezTo>
                  <a:cubicBezTo>
                    <a:pt x="2109" y="151"/>
                    <a:pt x="2071" y="75"/>
                    <a:pt x="203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3427725" y="2874750"/>
              <a:ext cx="70300" cy="93825"/>
            </a:xfrm>
            <a:custGeom>
              <a:avLst/>
              <a:gdLst/>
              <a:ahLst/>
              <a:cxnLst/>
              <a:rect l="l" t="t" r="r" b="b"/>
              <a:pathLst>
                <a:path w="2812" h="3753" extrusionOk="0">
                  <a:moveTo>
                    <a:pt x="2711" y="0"/>
                  </a:moveTo>
                  <a:cubicBezTo>
                    <a:pt x="2033" y="1230"/>
                    <a:pt x="1167" y="2384"/>
                    <a:pt x="138" y="3451"/>
                  </a:cubicBezTo>
                  <a:cubicBezTo>
                    <a:pt x="88" y="3501"/>
                    <a:pt x="50" y="3552"/>
                    <a:pt x="0" y="3589"/>
                  </a:cubicBezTo>
                  <a:lnTo>
                    <a:pt x="113" y="3702"/>
                  </a:lnTo>
                  <a:lnTo>
                    <a:pt x="163" y="3752"/>
                  </a:lnTo>
                  <a:cubicBezTo>
                    <a:pt x="1230" y="2686"/>
                    <a:pt x="2108" y="1519"/>
                    <a:pt x="2811" y="276"/>
                  </a:cubicBezTo>
                  <a:cubicBezTo>
                    <a:pt x="2774" y="176"/>
                    <a:pt x="2748" y="88"/>
                    <a:pt x="271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3429275" y="2909250"/>
              <a:ext cx="80975" cy="101675"/>
            </a:xfrm>
            <a:custGeom>
              <a:avLst/>
              <a:gdLst/>
              <a:ahLst/>
              <a:cxnLst/>
              <a:rect l="l" t="t" r="r" b="b"/>
              <a:pathLst>
                <a:path w="3239" h="4067" extrusionOk="0">
                  <a:moveTo>
                    <a:pt x="3151" y="1"/>
                  </a:moveTo>
                  <a:cubicBezTo>
                    <a:pt x="2360" y="1381"/>
                    <a:pt x="1344" y="2661"/>
                    <a:pt x="101" y="3803"/>
                  </a:cubicBezTo>
                  <a:cubicBezTo>
                    <a:pt x="64" y="3840"/>
                    <a:pt x="39" y="3866"/>
                    <a:pt x="1" y="3903"/>
                  </a:cubicBezTo>
                  <a:lnTo>
                    <a:pt x="76" y="3979"/>
                  </a:lnTo>
                  <a:lnTo>
                    <a:pt x="152" y="4066"/>
                  </a:lnTo>
                  <a:cubicBezTo>
                    <a:pt x="1406" y="2924"/>
                    <a:pt x="2435" y="1657"/>
                    <a:pt x="3239" y="289"/>
                  </a:cubicBezTo>
                  <a:cubicBezTo>
                    <a:pt x="3213" y="201"/>
                    <a:pt x="3176" y="101"/>
                    <a:pt x="315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3423950" y="2951925"/>
              <a:ext cx="96975" cy="106375"/>
            </a:xfrm>
            <a:custGeom>
              <a:avLst/>
              <a:gdLst/>
              <a:ahLst/>
              <a:cxnLst/>
              <a:rect l="l" t="t" r="r" b="b"/>
              <a:pathLst>
                <a:path w="3879" h="4255" extrusionOk="0">
                  <a:moveTo>
                    <a:pt x="3815" y="0"/>
                  </a:moveTo>
                  <a:cubicBezTo>
                    <a:pt x="2849" y="1481"/>
                    <a:pt x="1594" y="2824"/>
                    <a:pt x="88" y="4003"/>
                  </a:cubicBezTo>
                  <a:cubicBezTo>
                    <a:pt x="51" y="4028"/>
                    <a:pt x="26" y="4053"/>
                    <a:pt x="1" y="4079"/>
                  </a:cubicBezTo>
                  <a:lnTo>
                    <a:pt x="139" y="4254"/>
                  </a:lnTo>
                  <a:cubicBezTo>
                    <a:pt x="151" y="4242"/>
                    <a:pt x="176" y="4217"/>
                    <a:pt x="201" y="4204"/>
                  </a:cubicBezTo>
                  <a:cubicBezTo>
                    <a:pt x="1670" y="3050"/>
                    <a:pt x="2912" y="1744"/>
                    <a:pt x="3878" y="314"/>
                  </a:cubicBezTo>
                  <a:cubicBezTo>
                    <a:pt x="3866" y="201"/>
                    <a:pt x="3841" y="101"/>
                    <a:pt x="381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3421125" y="2997725"/>
              <a:ext cx="105750" cy="106375"/>
            </a:xfrm>
            <a:custGeom>
              <a:avLst/>
              <a:gdLst/>
              <a:ahLst/>
              <a:cxnLst/>
              <a:rect l="l" t="t" r="r" b="b"/>
              <a:pathLst>
                <a:path w="4230" h="4255" extrusionOk="0">
                  <a:moveTo>
                    <a:pt x="4205" y="0"/>
                  </a:moveTo>
                  <a:cubicBezTo>
                    <a:pt x="2987" y="1443"/>
                    <a:pt x="1594" y="2799"/>
                    <a:pt x="51" y="4041"/>
                  </a:cubicBezTo>
                  <a:cubicBezTo>
                    <a:pt x="38" y="4054"/>
                    <a:pt x="26" y="4066"/>
                    <a:pt x="1" y="4079"/>
                  </a:cubicBezTo>
                  <a:lnTo>
                    <a:pt x="151" y="4254"/>
                  </a:lnTo>
                  <a:cubicBezTo>
                    <a:pt x="164" y="4254"/>
                    <a:pt x="176" y="4242"/>
                    <a:pt x="176" y="4229"/>
                  </a:cubicBezTo>
                  <a:cubicBezTo>
                    <a:pt x="1682" y="3025"/>
                    <a:pt x="3038" y="1707"/>
                    <a:pt x="4230" y="314"/>
                  </a:cubicBezTo>
                  <a:cubicBezTo>
                    <a:pt x="4230" y="201"/>
                    <a:pt x="4217" y="101"/>
                    <a:pt x="420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3414850" y="3034750"/>
              <a:ext cx="112975" cy="117025"/>
            </a:xfrm>
            <a:custGeom>
              <a:avLst/>
              <a:gdLst/>
              <a:ahLst/>
              <a:cxnLst/>
              <a:rect l="l" t="t" r="r" b="b"/>
              <a:pathLst>
                <a:path w="4519" h="468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326" y="1594"/>
                    <a:pt x="1996" y="3137"/>
                    <a:pt x="202" y="4367"/>
                  </a:cubicBezTo>
                  <a:cubicBezTo>
                    <a:pt x="139" y="4405"/>
                    <a:pt x="76" y="4442"/>
                    <a:pt x="13" y="4493"/>
                  </a:cubicBezTo>
                  <a:lnTo>
                    <a:pt x="1" y="4493"/>
                  </a:lnTo>
                  <a:lnTo>
                    <a:pt x="126" y="4681"/>
                  </a:lnTo>
                  <a:cubicBezTo>
                    <a:pt x="1958" y="3489"/>
                    <a:pt x="3301" y="1970"/>
                    <a:pt x="4506" y="389"/>
                  </a:cubicBezTo>
                  <a:cubicBezTo>
                    <a:pt x="4506" y="264"/>
                    <a:pt x="4506" y="138"/>
                    <a:pt x="451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408575" y="3072075"/>
              <a:ext cx="116100" cy="123325"/>
            </a:xfrm>
            <a:custGeom>
              <a:avLst/>
              <a:gdLst/>
              <a:ahLst/>
              <a:cxnLst/>
              <a:rect l="l" t="t" r="r" b="b"/>
              <a:pathLst>
                <a:path w="4644" h="4933" extrusionOk="0">
                  <a:moveTo>
                    <a:pt x="4644" y="0"/>
                  </a:moveTo>
                  <a:lnTo>
                    <a:pt x="4644" y="0"/>
                  </a:lnTo>
                  <a:cubicBezTo>
                    <a:pt x="3389" y="1707"/>
                    <a:pt x="1858" y="3276"/>
                    <a:pt x="101" y="4681"/>
                  </a:cubicBezTo>
                  <a:cubicBezTo>
                    <a:pt x="63" y="4706"/>
                    <a:pt x="38" y="4731"/>
                    <a:pt x="1" y="4756"/>
                  </a:cubicBezTo>
                  <a:lnTo>
                    <a:pt x="126" y="4920"/>
                  </a:lnTo>
                  <a:lnTo>
                    <a:pt x="151" y="4932"/>
                  </a:lnTo>
                  <a:cubicBezTo>
                    <a:pt x="1845" y="3589"/>
                    <a:pt x="3326" y="2096"/>
                    <a:pt x="4569" y="477"/>
                  </a:cubicBezTo>
                  <a:cubicBezTo>
                    <a:pt x="4594" y="314"/>
                    <a:pt x="4619" y="164"/>
                    <a:pt x="464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405125" y="3125725"/>
              <a:ext cx="106700" cy="97275"/>
            </a:xfrm>
            <a:custGeom>
              <a:avLst/>
              <a:gdLst/>
              <a:ahLst/>
              <a:cxnLst/>
              <a:rect l="l" t="t" r="r" b="b"/>
              <a:pathLst>
                <a:path w="4268" h="3891" extrusionOk="0">
                  <a:moveTo>
                    <a:pt x="4267" y="0"/>
                  </a:moveTo>
                  <a:cubicBezTo>
                    <a:pt x="3075" y="1343"/>
                    <a:pt x="1670" y="2573"/>
                    <a:pt x="76" y="3652"/>
                  </a:cubicBezTo>
                  <a:cubicBezTo>
                    <a:pt x="51" y="3677"/>
                    <a:pt x="26" y="3690"/>
                    <a:pt x="1" y="3702"/>
                  </a:cubicBezTo>
                  <a:lnTo>
                    <a:pt x="51" y="3790"/>
                  </a:lnTo>
                  <a:lnTo>
                    <a:pt x="126" y="3890"/>
                  </a:lnTo>
                  <a:cubicBezTo>
                    <a:pt x="1607" y="2899"/>
                    <a:pt x="2925" y="1782"/>
                    <a:pt x="4067" y="552"/>
                  </a:cubicBezTo>
                  <a:cubicBezTo>
                    <a:pt x="4142" y="364"/>
                    <a:pt x="4205" y="188"/>
                    <a:pt x="426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398225" y="3166825"/>
              <a:ext cx="96650" cy="86300"/>
            </a:xfrm>
            <a:custGeom>
              <a:avLst/>
              <a:gdLst/>
              <a:ahLst/>
              <a:cxnLst/>
              <a:rect l="l" t="t" r="r" b="b"/>
              <a:pathLst>
                <a:path w="3866" h="3452" extrusionOk="0">
                  <a:moveTo>
                    <a:pt x="3866" y="0"/>
                  </a:moveTo>
                  <a:cubicBezTo>
                    <a:pt x="2862" y="1167"/>
                    <a:pt x="1720" y="2372"/>
                    <a:pt x="151" y="3162"/>
                  </a:cubicBezTo>
                  <a:cubicBezTo>
                    <a:pt x="101" y="3188"/>
                    <a:pt x="51" y="3225"/>
                    <a:pt x="1" y="3250"/>
                  </a:cubicBezTo>
                  <a:lnTo>
                    <a:pt x="88" y="3439"/>
                  </a:lnTo>
                  <a:lnTo>
                    <a:pt x="101" y="3451"/>
                  </a:lnTo>
                  <a:cubicBezTo>
                    <a:pt x="1406" y="2811"/>
                    <a:pt x="2423" y="1908"/>
                    <a:pt x="3301" y="966"/>
                  </a:cubicBezTo>
                  <a:cubicBezTo>
                    <a:pt x="3502" y="653"/>
                    <a:pt x="3690" y="326"/>
                    <a:pt x="386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390375" y="27881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5" y="1"/>
                  </a:moveTo>
                  <a:cubicBezTo>
                    <a:pt x="139" y="1"/>
                    <a:pt x="1" y="139"/>
                    <a:pt x="1" y="314"/>
                  </a:cubicBezTo>
                  <a:cubicBezTo>
                    <a:pt x="1" y="490"/>
                    <a:pt x="139" y="628"/>
                    <a:pt x="315" y="628"/>
                  </a:cubicBezTo>
                  <a:cubicBezTo>
                    <a:pt x="490" y="628"/>
                    <a:pt x="628" y="490"/>
                    <a:pt x="628" y="314"/>
                  </a:cubicBezTo>
                  <a:cubicBezTo>
                    <a:pt x="628" y="139"/>
                    <a:pt x="490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548175" y="2771850"/>
              <a:ext cx="16025" cy="15700"/>
            </a:xfrm>
            <a:custGeom>
              <a:avLst/>
              <a:gdLst/>
              <a:ahLst/>
              <a:cxnLst/>
              <a:rect l="l" t="t" r="r" b="b"/>
              <a:pathLst>
                <a:path w="641" h="628" extrusionOk="0">
                  <a:moveTo>
                    <a:pt x="327" y="0"/>
                  </a:moveTo>
                  <a:cubicBezTo>
                    <a:pt x="152" y="0"/>
                    <a:pt x="1" y="138"/>
                    <a:pt x="1" y="314"/>
                  </a:cubicBezTo>
                  <a:cubicBezTo>
                    <a:pt x="1" y="490"/>
                    <a:pt x="152" y="628"/>
                    <a:pt x="327" y="628"/>
                  </a:cubicBezTo>
                  <a:cubicBezTo>
                    <a:pt x="503" y="628"/>
                    <a:pt x="641" y="490"/>
                    <a:pt x="641" y="314"/>
                  </a:cubicBezTo>
                  <a:cubicBezTo>
                    <a:pt x="641" y="138"/>
                    <a:pt x="503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3641675" y="26579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7" y="1"/>
                  </a:moveTo>
                  <a:cubicBezTo>
                    <a:pt x="151" y="1"/>
                    <a:pt x="1" y="152"/>
                    <a:pt x="1" y="327"/>
                  </a:cubicBezTo>
                  <a:cubicBezTo>
                    <a:pt x="1" y="503"/>
                    <a:pt x="151" y="641"/>
                    <a:pt x="327" y="641"/>
                  </a:cubicBezTo>
                  <a:cubicBezTo>
                    <a:pt x="490" y="641"/>
                    <a:pt x="641" y="503"/>
                    <a:pt x="641" y="327"/>
                  </a:cubicBezTo>
                  <a:cubicBezTo>
                    <a:pt x="641" y="152"/>
                    <a:pt x="490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3545050" y="25553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14" y="0"/>
                  </a:moveTo>
                  <a:cubicBezTo>
                    <a:pt x="139" y="0"/>
                    <a:pt x="0" y="139"/>
                    <a:pt x="0" y="314"/>
                  </a:cubicBezTo>
                  <a:cubicBezTo>
                    <a:pt x="0" y="490"/>
                    <a:pt x="139" y="640"/>
                    <a:pt x="314" y="640"/>
                  </a:cubicBezTo>
                  <a:cubicBezTo>
                    <a:pt x="490" y="640"/>
                    <a:pt x="640" y="490"/>
                    <a:pt x="640" y="314"/>
                  </a:cubicBezTo>
                  <a:cubicBezTo>
                    <a:pt x="640" y="139"/>
                    <a:pt x="490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3609050" y="2479150"/>
              <a:ext cx="9425" cy="9425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189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77"/>
                    <a:pt x="189" y="377"/>
                  </a:cubicBezTo>
                  <a:cubicBezTo>
                    <a:pt x="302" y="377"/>
                    <a:pt x="377" y="301"/>
                    <a:pt x="377" y="188"/>
                  </a:cubicBezTo>
                  <a:cubicBezTo>
                    <a:pt x="377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3831800" y="30109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3646375" y="2993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1"/>
                    <a:pt x="151" y="301"/>
                  </a:cubicBezTo>
                  <a:cubicBezTo>
                    <a:pt x="239" y="301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453450" y="3137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3537525" y="32145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63" y="1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3391325" y="32239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5"/>
                    <a:pt x="1" y="151"/>
                  </a:cubicBezTo>
                  <a:cubicBezTo>
                    <a:pt x="1" y="238"/>
                    <a:pt x="63" y="301"/>
                    <a:pt x="151" y="301"/>
                  </a:cubicBezTo>
                  <a:cubicBezTo>
                    <a:pt x="239" y="301"/>
                    <a:pt x="302" y="238"/>
                    <a:pt x="302" y="151"/>
                  </a:cubicBezTo>
                  <a:cubicBezTo>
                    <a:pt x="302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476025" y="265670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3489525" y="29284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9" y="389"/>
                  </a:cubicBezTo>
                  <a:cubicBezTo>
                    <a:pt x="302" y="389"/>
                    <a:pt x="389" y="301"/>
                    <a:pt x="389" y="201"/>
                  </a:cubicBezTo>
                  <a:cubicBezTo>
                    <a:pt x="389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3385375" y="24757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964175" y="308775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767175" y="28176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8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4299875" y="31373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1"/>
                  </a:moveTo>
                  <a:cubicBezTo>
                    <a:pt x="88" y="1"/>
                    <a:pt x="0" y="88"/>
                    <a:pt x="0" y="201"/>
                  </a:cubicBezTo>
                  <a:cubicBezTo>
                    <a:pt x="0" y="302"/>
                    <a:pt x="88" y="390"/>
                    <a:pt x="188" y="390"/>
                  </a:cubicBezTo>
                  <a:cubicBezTo>
                    <a:pt x="301" y="390"/>
                    <a:pt x="389" y="302"/>
                    <a:pt x="389" y="201"/>
                  </a:cubicBezTo>
                  <a:cubicBezTo>
                    <a:pt x="389" y="88"/>
                    <a:pt x="30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3707550" y="3149250"/>
              <a:ext cx="9750" cy="9425"/>
            </a:xfrm>
            <a:custGeom>
              <a:avLst/>
              <a:gdLst/>
              <a:ahLst/>
              <a:cxnLst/>
              <a:rect l="l" t="t" r="r" b="b"/>
              <a:pathLst>
                <a:path w="390" h="377" extrusionOk="0">
                  <a:moveTo>
                    <a:pt x="202" y="0"/>
                  </a:moveTo>
                  <a:cubicBezTo>
                    <a:pt x="89" y="0"/>
                    <a:pt x="1" y="76"/>
                    <a:pt x="1" y="189"/>
                  </a:cubicBezTo>
                  <a:cubicBezTo>
                    <a:pt x="1" y="289"/>
                    <a:pt x="89" y="377"/>
                    <a:pt x="202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200100" y="2984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02"/>
                    <a:pt x="88" y="390"/>
                    <a:pt x="189" y="390"/>
                  </a:cubicBezTo>
                  <a:cubicBezTo>
                    <a:pt x="302" y="390"/>
                    <a:pt x="390" y="302"/>
                    <a:pt x="390" y="202"/>
                  </a:cubicBezTo>
                  <a:cubicBezTo>
                    <a:pt x="390" y="89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928425" y="28553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188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4047950" y="2931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0C7A-A49A-4624-9179-C31F26E6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F89C9-C567-4CC8-8A29-6AA1F91A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EF49-612D-4A99-94DD-E2464E94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A225-149E-4F33-8BFA-15BEC320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1714-CD43-4A0D-8E03-4EDC5D5D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4764-9A72-4BD8-99DB-F71B657A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390D8-B42F-452B-8C33-E0814D7B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7D5DB-E9F9-49F3-A612-1C544604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9C622-59E6-4052-AFA6-4EA902D4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BBE0-501B-4D8A-8D49-FF3D446C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7C00-380F-4057-BA15-51220AAE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95E47-1789-4229-A8E0-F63CB3D8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992B3-C12A-4B21-8BE2-CDF34177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3829F-1021-4A00-9A71-2AD4C247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0394-0851-4699-957A-392E0059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7" y="-7"/>
            <a:ext cx="9143983" cy="5145645"/>
            <a:chOff x="17" y="-7"/>
            <a:chExt cx="9143983" cy="5145645"/>
          </a:xfrm>
        </p:grpSpPr>
        <p:grpSp>
          <p:nvGrpSpPr>
            <p:cNvPr id="36" name="Google Shape;36;p4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37" name="Google Shape;37;p4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43;p4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7765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A1BC-FE56-4B9F-A0A1-3984DF7F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6FCE-C964-46AD-B5D4-5130CEB84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A7B08-03A1-4158-BE42-E530F292B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813E-C952-4E07-A4D3-CD8FD13A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1664-F9E4-4BBC-848A-5AE07564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77631-D951-45A7-A53A-C34EEE70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0216-B67D-42FB-B734-15979B55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58379-72BA-4DBE-9B58-A62CFB405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940C1-6EB4-4290-BA56-0CBA92CD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2A544-10FD-426D-B386-498178A5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2628D-0A57-4CDF-83CC-8AE359080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A4E4B-2337-45FC-8432-5E8C66EB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927D1-EB8B-4789-B5E8-55EC79E5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8F2DD-390A-48FD-BA24-F8CA58FC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8C6C-532D-44F7-92B8-FB3157A4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7080D-823C-4C4E-9EA8-6DA05036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E73FE-D602-4CDC-8CF7-AB8629B4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52C6C-641B-48C1-8563-C7762523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3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D0624-938F-4B74-B587-CE2B3992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1C3FD-24A6-4226-813A-AC882778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12005-B672-466F-A1EE-67BE9777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0917-4673-485A-9CD5-9FE95610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1A7FA-5085-4A38-A81E-EB0EB6C7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D3D86-4DED-428E-A9B7-C8B0CFD9A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3240B-A4C6-4D7A-BB7E-1FED3C2C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44AB6-0C62-4C81-8A96-986E20F3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1643C-613A-4FDB-A722-BBCEB1B2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8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272B-68D0-4E5C-BAA9-62A88CDC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B8B72-6159-4C23-8BC1-0FADB0FC5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328D5-A1FD-4BE0-96B8-804159A4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617BC-BE53-4F1D-A538-1F198DFF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BCCE5-06C7-4767-B933-625D489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B9A16-BD76-4CF9-BAEC-8DF57352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41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2F6F-9893-46E2-93D4-B40CC554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0A7F2-17CB-4C3B-AB2A-D8BD16FE3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7CF53-BA7B-4664-BF76-7C64B4E4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26F99-B735-405A-840E-D88291BD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08977-B29D-4101-B5CF-52FF95B1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6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07994-0C6E-4291-BDAF-0C97ACDC9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2DB1B-B29D-4074-8145-41D4003D5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C853-8D3E-4CA9-A4AA-51DBDBA2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CB44-8661-4F96-9945-10E50210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A369-A398-47AB-83C3-438973C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-11" y="2541651"/>
            <a:ext cx="8997424" cy="2597361"/>
            <a:chOff x="1213475" y="1281350"/>
            <a:chExt cx="3125625" cy="902300"/>
          </a:xfrm>
        </p:grpSpPr>
        <p:sp>
          <p:nvSpPr>
            <p:cNvPr id="61" name="Google Shape;61;p6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227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449400" cy="112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8000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ubTitle" idx="1"/>
          </p:nvPr>
        </p:nvSpPr>
        <p:spPr>
          <a:xfrm>
            <a:off x="4701175" y="592700"/>
            <a:ext cx="3729600" cy="197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1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49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38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9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11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F2D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lanna"/>
              <a:buChar char="●"/>
              <a:defRPr sz="18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741" r:id="rId4"/>
    <p:sldLayoutId id="2147483739" r:id="rId5"/>
    <p:sldLayoutId id="2147483738" r:id="rId6"/>
    <p:sldLayoutId id="2147483737" r:id="rId7"/>
    <p:sldLayoutId id="2147483654" r:id="rId8"/>
    <p:sldLayoutId id="2147483742" r:id="rId9"/>
    <p:sldLayoutId id="2147483740" r:id="rId10"/>
    <p:sldLayoutId id="2147483736" r:id="rId11"/>
    <p:sldLayoutId id="2147483661" r:id="rId12"/>
    <p:sldLayoutId id="2147483743" r:id="rId13"/>
    <p:sldLayoutId id="214748366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3DA81-BABC-42F2-B6FD-1417B104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C5BFE-79BF-4F84-B5FC-A91F60CF2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1EF3-60C5-450A-8B6A-45615856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7B410-BB39-44D3-86C4-2719FB06E9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DA089-46FE-4F2D-8CE7-1F4ACFC7B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0759-5E08-4AF8-8E9C-2C9A5082A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%20thon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4"/>
          <p:cNvSpPr/>
          <p:nvPr/>
        </p:nvSpPr>
        <p:spPr>
          <a:xfrm>
            <a:off x="1117600" y="0"/>
            <a:ext cx="7162800" cy="34464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4"/>
          <p:cNvSpPr txBox="1">
            <a:spLocks noGrp="1"/>
          </p:cNvSpPr>
          <p:nvPr>
            <p:ph type="ctrTitle"/>
          </p:nvPr>
        </p:nvSpPr>
        <p:spPr>
          <a:xfrm>
            <a:off x="1427528" y="323906"/>
            <a:ext cx="6542944" cy="1026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lvl="0"/>
            <a:r>
              <a:rPr lang="en-US" sz="7000" dirty="0" smtClean="0"/>
              <a:t>LUYỆN TỪ VÀ CÂU</a:t>
            </a:r>
            <a:endParaRPr sz="7000" dirty="0"/>
          </a:p>
        </p:txBody>
      </p:sp>
      <p:sp>
        <p:nvSpPr>
          <p:cNvPr id="751" name="Google Shape;751;p34"/>
          <p:cNvSpPr txBox="1">
            <a:spLocks noGrp="1"/>
          </p:cNvSpPr>
          <p:nvPr>
            <p:ph type="subTitle" idx="1"/>
          </p:nvPr>
        </p:nvSpPr>
        <p:spPr>
          <a:xfrm>
            <a:off x="1427528" y="2082938"/>
            <a:ext cx="6482100" cy="119366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MỞ RỘNG VỐN TỪ: THÀNH THỊ - NÔNG THÔN. DẤU PHẨY</a:t>
            </a:r>
            <a:endParaRPr sz="32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400206a2568c1ad168e1c72f85e9382-Vietnam-Country-Map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361" y="355047"/>
            <a:ext cx="3237530" cy="4774848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71446" y="1043957"/>
            <a:ext cx="228600" cy="2481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 flipV="1">
            <a:off x="2209800" y="927099"/>
            <a:ext cx="1961646" cy="20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292100"/>
            <a:ext cx="19050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Hà Nội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99139" y="2659745"/>
            <a:ext cx="152400" cy="16545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51539" y="2757136"/>
            <a:ext cx="1630261" cy="4051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705600" y="2730500"/>
            <a:ext cx="21336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Đà Nẵng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19600" y="1134965"/>
            <a:ext cx="152400" cy="16545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b="1">
              <a:solidFill>
                <a:srgbClr val="0000FF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562912" y="1162900"/>
            <a:ext cx="2142687" cy="632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705600" y="825500"/>
            <a:ext cx="21336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Hải Phòng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62912" y="4307064"/>
            <a:ext cx="228600" cy="2481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537689" y="4418918"/>
            <a:ext cx="2034311" cy="5368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8596" y="4586367"/>
            <a:ext cx="22860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Hồ Chí Minh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215439" y="1272741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315397" y="1384420"/>
            <a:ext cx="2390201" cy="70562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705600" y="1733550"/>
            <a:ext cx="2057400" cy="744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Nam Định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Nam Định)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048717" y="1474240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2286000" y="1568622"/>
            <a:ext cx="1762715" cy="22225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18823" y="990953"/>
            <a:ext cx="2133600" cy="992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Thanh Hóa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Thanh Hóa)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114800" y="442537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4263026" y="442184"/>
            <a:ext cx="2281087" cy="9004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544113" y="77051"/>
            <a:ext cx="21336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>
                <a:solidFill>
                  <a:srgbClr val="0000FF"/>
                </a:solidFill>
              </a:rPr>
              <a:t>Tp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Cai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</a:rPr>
              <a:t>tỉnh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Cai</a:t>
            </a:r>
            <a:r>
              <a:rPr lang="en-US" alt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263026" y="1790876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362200" y="1911526"/>
            <a:ext cx="1900826" cy="71825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71460" y="2062710"/>
            <a:ext cx="2209800" cy="744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phố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Vinh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</a:rPr>
              <a:t>tỉnh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Nghệ</a:t>
            </a:r>
            <a:r>
              <a:rPr lang="en-US" altLang="en-US" sz="2000" b="1" dirty="0">
                <a:solidFill>
                  <a:srgbClr val="0000FF"/>
                </a:solidFill>
              </a:rPr>
              <a:t> An)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4806174" y="2444007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438400" y="2563380"/>
            <a:ext cx="2408378" cy="105735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16048" y="2861800"/>
            <a:ext cx="2286000" cy="9099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Thành phố Huế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 tỉnhThừaThiên-Huế)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922939" y="3538010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5075338" y="3617753"/>
            <a:ext cx="1630259" cy="29225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6705600" y="3479800"/>
            <a:ext cx="2209800" cy="827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Buôn Ma Thuột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Đắc Lắc)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4941155" y="3960461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419359" y="4018868"/>
            <a:ext cx="2537835" cy="17689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33360" y="3810016"/>
            <a:ext cx="2286000" cy="744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TP </a:t>
            </a:r>
            <a:r>
              <a:rPr lang="en-US" altLang="en-US" sz="2000" b="1" dirty="0" err="1">
                <a:solidFill>
                  <a:srgbClr val="0000FF"/>
                </a:solidFill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Lạt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( </a:t>
            </a:r>
            <a:r>
              <a:rPr lang="en-US" altLang="en-US" sz="2000" b="1" dirty="0" err="1">
                <a:solidFill>
                  <a:srgbClr val="0000FF"/>
                </a:solidFill>
              </a:rPr>
              <a:t>tỉnh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Lâm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5303600" y="3669417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455999" y="3828971"/>
            <a:ext cx="1249597" cy="93354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6705600" y="4394200"/>
            <a:ext cx="2209800" cy="827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Nha Trang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Khánh Hòa)</a:t>
            </a:r>
          </a:p>
        </p:txBody>
      </p:sp>
    </p:spTree>
    <p:extLst>
      <p:ext uri="{BB962C8B-B14F-4D97-AF65-F5344CB8AC3E}">
        <p14:creationId xmlns:p14="http://schemas.microsoft.com/office/powerpoint/2010/main" val="21367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-291931" y="3035300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9152" y="-491233"/>
            <a:ext cx="1687428" cy="2208969"/>
          </a:xfrm>
          <a:prstGeom prst="rect">
            <a:avLst/>
          </a:prstGeom>
        </p:spPr>
      </p:pic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802593" y="43948"/>
            <a:ext cx="5739923" cy="1842031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1: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tên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  <a:endParaRPr lang="en-US" sz="32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b)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vùng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quê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biết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  <a:endParaRPr sz="3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319" name="N th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176" y="1994370"/>
            <a:ext cx="37465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961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9"/>
                </p:tgtEl>
              </p:cMediaNode>
            </p:video>
          </p:childTnLst>
        </p:cTn>
      </p:par>
    </p:tnLst>
    <p:bldLst>
      <p:bldP spid="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-291931" y="3035300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9152" y="-491233"/>
            <a:ext cx="1687428" cy="2208969"/>
          </a:xfrm>
          <a:prstGeom prst="rect">
            <a:avLst/>
          </a:prstGeom>
        </p:spPr>
      </p:pic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435801" y="43948"/>
            <a:ext cx="7568499" cy="1842031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2: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tên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các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sự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vật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công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việc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</a:p>
          <a:p>
            <a:pPr lvl="0"/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a)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Thường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thấy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ở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thành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phố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  <a:endParaRPr lang="en-US" sz="32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b)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Thường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thấy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ở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nông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thôn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  <a:endParaRPr sz="3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 rot="1164143">
            <a:off x="8314114" y="3078804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5648"/>
              </p:ext>
            </p:extLst>
          </p:nvPr>
        </p:nvGraphicFramePr>
        <p:xfrm>
          <a:off x="40359" y="36482"/>
          <a:ext cx="9140894" cy="5136115"/>
        </p:xfrm>
        <a:graphic>
          <a:graphicData uri="http://schemas.openxmlformats.org/drawingml/2006/table">
            <a:tbl>
              <a:tblPr/>
              <a:tblGrid>
                <a:gridCol w="292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a)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Ở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phố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b)Ở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thôn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" name="Text Box 13"/>
          <p:cNvSpPr txBox="1">
            <a:spLocks noChangeArrowheads="1"/>
          </p:cNvSpPr>
          <p:nvPr/>
        </p:nvSpPr>
        <p:spPr bwMode="auto">
          <a:xfrm>
            <a:off x="649615" y="2798175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Sự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vật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0" name="Text Box 14"/>
          <p:cNvSpPr txBox="1">
            <a:spLocks noChangeArrowheads="1"/>
          </p:cNvSpPr>
          <p:nvPr/>
        </p:nvSpPr>
        <p:spPr bwMode="auto">
          <a:xfrm>
            <a:off x="823119" y="394869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Sự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vật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1" name="Text Box 15"/>
          <p:cNvSpPr txBox="1">
            <a:spLocks noChangeArrowheads="1"/>
          </p:cNvSpPr>
          <p:nvPr/>
        </p:nvSpPr>
        <p:spPr bwMode="auto">
          <a:xfrm>
            <a:off x="718627" y="1345665"/>
            <a:ext cx="210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Công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việc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2" name="Text Box 16"/>
          <p:cNvSpPr txBox="1">
            <a:spLocks noChangeArrowheads="1"/>
          </p:cNvSpPr>
          <p:nvPr/>
        </p:nvSpPr>
        <p:spPr bwMode="auto">
          <a:xfrm>
            <a:off x="629472" y="4208657"/>
            <a:ext cx="210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Công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việc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3" name="Text Box 18"/>
          <p:cNvSpPr txBox="1">
            <a:spLocks noChangeArrowheads="1"/>
          </p:cNvSpPr>
          <p:nvPr/>
        </p:nvSpPr>
        <p:spPr bwMode="auto">
          <a:xfrm>
            <a:off x="3037037" y="1359348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kinh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doanh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chế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tạo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máy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móc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chế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tạo</a:t>
            </a:r>
            <a:r>
              <a:rPr lang="en-US" altLang="en-US" sz="2400" b="1" i="1" dirty="0">
                <a:solidFill>
                  <a:srgbClr val="FF00FF"/>
                </a:solidFill>
              </a:rPr>
              <a:t> ô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tô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nghiên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cứu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khoa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học</a:t>
            </a:r>
            <a:r>
              <a:rPr lang="en-US" altLang="en-US" sz="2400" b="1" i="1" dirty="0">
                <a:solidFill>
                  <a:srgbClr val="FF00FF"/>
                </a:solidFill>
              </a:rPr>
              <a:t>,……</a:t>
            </a:r>
          </a:p>
        </p:txBody>
      </p:sp>
      <p:sp>
        <p:nvSpPr>
          <p:cNvPr id="324" name="Text Box 20"/>
          <p:cNvSpPr txBox="1">
            <a:spLocks noChangeArrowheads="1"/>
          </p:cNvSpPr>
          <p:nvPr/>
        </p:nvSpPr>
        <p:spPr bwMode="auto">
          <a:xfrm>
            <a:off x="3063288" y="3874489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Cấy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lúa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cày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bừa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gặt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hái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phun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thuốc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trừ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sâu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phơi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thóc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chăn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trâu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giã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gạo</a:t>
            </a:r>
            <a:r>
              <a:rPr lang="en-US" altLang="en-US" sz="2400" b="1" i="1" dirty="0">
                <a:solidFill>
                  <a:srgbClr val="FF00FF"/>
                </a:solidFill>
              </a:rPr>
              <a:t>,…</a:t>
            </a:r>
          </a:p>
        </p:txBody>
      </p:sp>
      <p:sp>
        <p:nvSpPr>
          <p:cNvPr id="326" name="Text Box 17"/>
          <p:cNvSpPr txBox="1">
            <a:spLocks noChangeArrowheads="1"/>
          </p:cNvSpPr>
          <p:nvPr/>
        </p:nvSpPr>
        <p:spPr bwMode="auto">
          <a:xfrm>
            <a:off x="3048990" y="63037"/>
            <a:ext cx="61722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00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đường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phố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cao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tầng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công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viên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rạp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xiếc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rạp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hát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hồ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bơi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tâm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altLang="en-US" sz="2800" dirty="0">
                <a:solidFill>
                  <a:srgbClr val="0000FF"/>
                </a:solidFill>
              </a:rPr>
              <a:t>,……</a:t>
            </a:r>
          </a:p>
        </p:txBody>
      </p:sp>
      <p:sp>
        <p:nvSpPr>
          <p:cNvPr id="327" name="Text Box 19"/>
          <p:cNvSpPr txBox="1">
            <a:spLocks noChangeArrowheads="1"/>
          </p:cNvSpPr>
          <p:nvPr/>
        </p:nvSpPr>
        <p:spPr bwMode="auto">
          <a:xfrm>
            <a:off x="3023684" y="2362398"/>
            <a:ext cx="617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00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ngói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lá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ruộng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vườn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cánh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đồng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lũy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tre,cây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đa,giếng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ao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cá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hồ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sen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trâu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bò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gà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liềm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máy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cày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máy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gặt</a:t>
            </a:r>
            <a:r>
              <a:rPr lang="en-US" altLang="en-US" sz="2400" b="1" i="1" dirty="0">
                <a:solidFill>
                  <a:srgbClr val="0000FF"/>
                </a:solidFill>
              </a:rPr>
              <a:t>,……</a:t>
            </a:r>
          </a:p>
        </p:txBody>
      </p:sp>
    </p:spTree>
    <p:extLst>
      <p:ext uri="{BB962C8B-B14F-4D97-AF65-F5344CB8AC3E}">
        <p14:creationId xmlns:p14="http://schemas.microsoft.com/office/powerpoint/2010/main" val="41869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  <p:bldP spid="324" grpId="0"/>
      <p:bldP spid="326" grpId="0"/>
      <p:bldP spid="3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8000332" y="-202306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9152" y="-491233"/>
            <a:ext cx="1687428" cy="2208969"/>
          </a:xfrm>
          <a:prstGeom prst="rect">
            <a:avLst/>
          </a:prstGeom>
        </p:spPr>
      </p:pic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222043" y="-26079"/>
            <a:ext cx="7035099" cy="1376037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3: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chép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lại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đoạn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văn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sau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đặt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dấu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phẩy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vào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chỗ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thích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hợp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  <a:endParaRPr sz="3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18" name="Rectangle 8"/>
          <p:cNvSpPr>
            <a:spLocks noChangeArrowheads="1"/>
          </p:cNvSpPr>
          <p:nvPr/>
        </p:nvSpPr>
        <p:spPr bwMode="auto">
          <a:xfrm>
            <a:off x="6705600" y="24384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319" name="Rectangle 10"/>
          <p:cNvSpPr>
            <a:spLocks noChangeArrowheads="1"/>
          </p:cNvSpPr>
          <p:nvPr/>
        </p:nvSpPr>
        <p:spPr bwMode="auto">
          <a:xfrm>
            <a:off x="1066800" y="41910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0" name="Rectangle 11"/>
          <p:cNvSpPr>
            <a:spLocks noChangeArrowheads="1"/>
          </p:cNvSpPr>
          <p:nvPr/>
        </p:nvSpPr>
        <p:spPr bwMode="auto">
          <a:xfrm>
            <a:off x="5105400" y="41910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1" name="Rectangle 12"/>
          <p:cNvSpPr>
            <a:spLocks noChangeArrowheads="1"/>
          </p:cNvSpPr>
          <p:nvPr/>
        </p:nvSpPr>
        <p:spPr bwMode="auto">
          <a:xfrm>
            <a:off x="3924300" y="2895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2" name="Rectangle 13"/>
          <p:cNvSpPr>
            <a:spLocks noChangeArrowheads="1"/>
          </p:cNvSpPr>
          <p:nvPr/>
        </p:nvSpPr>
        <p:spPr bwMode="auto">
          <a:xfrm>
            <a:off x="914400" y="2895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3" name="Text Box 2"/>
          <p:cNvSpPr txBox="1">
            <a:spLocks noChangeArrowheads="1"/>
          </p:cNvSpPr>
          <p:nvPr/>
        </p:nvSpPr>
        <p:spPr bwMode="auto">
          <a:xfrm>
            <a:off x="228600" y="2057400"/>
            <a:ext cx="876300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FF"/>
                </a:solidFill>
              </a:rPr>
              <a:t>     </a:t>
            </a:r>
            <a:r>
              <a:rPr lang="en-US" altLang="en-US" sz="2800" b="1" dirty="0" err="1">
                <a:solidFill>
                  <a:srgbClr val="000099"/>
                </a:solidFill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dân</a:t>
            </a:r>
            <a:r>
              <a:rPr lang="en-US" altLang="en-US" sz="2800" b="1" dirty="0">
                <a:solidFill>
                  <a:srgbClr val="000099"/>
                </a:solidFill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</a:rPr>
              <a:t>luôn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ghi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sâu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lời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dạy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Chủ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tịch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Hồ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Chí</a:t>
            </a:r>
            <a:r>
              <a:rPr lang="en-US" altLang="en-US" sz="2800" b="1" dirty="0">
                <a:solidFill>
                  <a:srgbClr val="000099"/>
                </a:solidFill>
              </a:rPr>
              <a:t> Minh: </a:t>
            </a:r>
            <a:r>
              <a:rPr lang="en-US" altLang="en-US" sz="2800" b="1" dirty="0" err="1">
                <a:solidFill>
                  <a:srgbClr val="000099"/>
                </a:solidFill>
              </a:rPr>
              <a:t>Đồng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bào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Kinh</a:t>
            </a:r>
            <a:r>
              <a:rPr lang="en-US" altLang="en-US" sz="2800" b="1" dirty="0">
                <a:solidFill>
                  <a:srgbClr val="000099"/>
                </a:solidFill>
              </a:rPr>
              <a:t> hay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Tày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Mường</a:t>
            </a:r>
            <a:r>
              <a:rPr lang="en-US" altLang="en-US" sz="2800" b="1" dirty="0">
                <a:solidFill>
                  <a:srgbClr val="000099"/>
                </a:solidFill>
              </a:rPr>
              <a:t> hay Dao </a:t>
            </a:r>
            <a:r>
              <a:rPr lang="en-US" altLang="en-US" sz="2800" b="1" dirty="0" err="1">
                <a:solidFill>
                  <a:srgbClr val="000099"/>
                </a:solidFill>
              </a:rPr>
              <a:t>Gia</a:t>
            </a:r>
            <a:r>
              <a:rPr lang="en-US" altLang="en-US" sz="2800" b="1" dirty="0">
                <a:solidFill>
                  <a:srgbClr val="000099"/>
                </a:solidFill>
              </a:rPr>
              <a:t>-rai hay Ê-</a:t>
            </a:r>
            <a:r>
              <a:rPr lang="en-US" altLang="en-US" sz="2800" b="1" dirty="0" err="1">
                <a:solidFill>
                  <a:srgbClr val="000099"/>
                </a:solidFill>
              </a:rPr>
              <a:t>đê</a:t>
            </a:r>
            <a:r>
              <a:rPr lang="en-US" altLang="en-US" sz="2800" b="1" dirty="0">
                <a:solidFill>
                  <a:srgbClr val="000099"/>
                </a:solidFill>
              </a:rPr>
              <a:t>  </a:t>
            </a:r>
            <a:r>
              <a:rPr lang="en-US" altLang="en-US" sz="2800" b="1" dirty="0" err="1">
                <a:solidFill>
                  <a:srgbClr val="000099"/>
                </a:solidFill>
              </a:rPr>
              <a:t>Xơ-đăng</a:t>
            </a:r>
            <a:r>
              <a:rPr lang="en-US" altLang="en-US" sz="2800" b="1" dirty="0">
                <a:solidFill>
                  <a:srgbClr val="000099"/>
                </a:solidFill>
              </a:rPr>
              <a:t> hay Ba-</a:t>
            </a:r>
            <a:r>
              <a:rPr lang="en-US" altLang="en-US" sz="2800" b="1" dirty="0" err="1">
                <a:solidFill>
                  <a:srgbClr val="000099"/>
                </a:solidFill>
              </a:rPr>
              <a:t>na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dân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tộc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anh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khác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đều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</a:rPr>
              <a:t> con </a:t>
            </a:r>
            <a:r>
              <a:rPr lang="en-US" altLang="en-US" sz="2800" b="1" dirty="0" err="1">
                <a:solidFill>
                  <a:srgbClr val="000099"/>
                </a:solidFill>
              </a:rPr>
              <a:t>cháu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Việt</a:t>
            </a:r>
            <a:r>
              <a:rPr lang="en-US" altLang="en-US" sz="2800" b="1" dirty="0">
                <a:solidFill>
                  <a:srgbClr val="000099"/>
                </a:solidFill>
              </a:rPr>
              <a:t> Nam </a:t>
            </a:r>
            <a:r>
              <a:rPr lang="en-US" altLang="en-US" sz="2800" b="1" dirty="0" err="1">
                <a:solidFill>
                  <a:srgbClr val="000099"/>
                </a:solidFill>
              </a:rPr>
              <a:t>đều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anh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ruột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thịt</a:t>
            </a:r>
            <a:r>
              <a:rPr lang="en-US" altLang="en-US" sz="2800" b="1" dirty="0">
                <a:solidFill>
                  <a:srgbClr val="000099"/>
                </a:solidFill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</a:rPr>
              <a:t>sống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chết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</a:rPr>
              <a:t>  </a:t>
            </a:r>
            <a:r>
              <a:rPr lang="en-US" altLang="en-US" sz="2800" b="1" dirty="0" err="1">
                <a:solidFill>
                  <a:srgbClr val="000099"/>
                </a:solidFill>
              </a:rPr>
              <a:t>sướng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khổ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cùng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</a:rPr>
              <a:t>   no </a:t>
            </a:r>
            <a:r>
              <a:rPr lang="en-US" altLang="en-US" sz="2800" b="1" dirty="0" err="1">
                <a:solidFill>
                  <a:srgbClr val="000099"/>
                </a:solidFill>
              </a:rPr>
              <a:t>đói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giúp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</a:rPr>
              <a:t>.</a:t>
            </a:r>
            <a:endParaRPr lang="en-US" altLang="en-US" sz="2800" b="1" dirty="0">
              <a:solidFill>
                <a:srgbClr val="000099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19" grpId="0"/>
      <p:bldP spid="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6"/>
          <p:cNvSpPr txBox="1">
            <a:spLocks noGrp="1"/>
          </p:cNvSpPr>
          <p:nvPr>
            <p:ph type="ctrTitle"/>
          </p:nvPr>
        </p:nvSpPr>
        <p:spPr>
          <a:xfrm>
            <a:off x="776749" y="561879"/>
            <a:ext cx="8908026" cy="112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 err="1" smtClean="0">
                <a:latin typeface="#9Slide03 AllRoundGothic" panose="020B0703020202020104" pitchFamily="34" charset="0"/>
              </a:rPr>
              <a:t>Tạm</a:t>
            </a:r>
            <a:r>
              <a:rPr lang="en-US" sz="7200" dirty="0" smtClean="0">
                <a:latin typeface="#9Slide03 AllRoundGothic" panose="020B0703020202020104" pitchFamily="34" charset="0"/>
              </a:rPr>
              <a:t> </a:t>
            </a:r>
            <a:r>
              <a:rPr lang="en-US" sz="7200" dirty="0" err="1" smtClean="0">
                <a:latin typeface="#9Slide03 AllRoundGothic" panose="020B0703020202020104" pitchFamily="34" charset="0"/>
              </a:rPr>
              <a:t>biệt</a:t>
            </a:r>
            <a:r>
              <a:rPr lang="en-US" sz="7200" dirty="0" smtClean="0">
                <a:latin typeface="#9Slide03 AllRoundGothic" panose="020B0703020202020104" pitchFamily="34" charset="0"/>
              </a:rPr>
              <a:t> </a:t>
            </a:r>
            <a:r>
              <a:rPr lang="en-US" sz="7200" dirty="0" err="1" smtClean="0">
                <a:latin typeface="#9Slide03 AllRoundGothic" panose="020B0703020202020104" pitchFamily="34" charset="0"/>
              </a:rPr>
              <a:t>các</a:t>
            </a:r>
            <a:r>
              <a:rPr lang="en-US" sz="7200" dirty="0" smtClean="0">
                <a:latin typeface="#9Slide03 AllRoundGothic" panose="020B0703020202020104" pitchFamily="34" charset="0"/>
              </a:rPr>
              <a:t> con!</a:t>
            </a:r>
            <a:endParaRPr sz="7200"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38"/>
          <p:cNvGrpSpPr/>
          <p:nvPr/>
        </p:nvGrpSpPr>
        <p:grpSpPr>
          <a:xfrm>
            <a:off x="5931017" y="2457974"/>
            <a:ext cx="3212983" cy="2545756"/>
            <a:chOff x="4648100" y="3315575"/>
            <a:chExt cx="960000" cy="1222550"/>
          </a:xfrm>
        </p:grpSpPr>
        <p:sp>
          <p:nvSpPr>
            <p:cNvPr id="1219" name="Google Shape;1219;p38"/>
            <p:cNvSpPr/>
            <p:nvPr/>
          </p:nvSpPr>
          <p:spPr>
            <a:xfrm>
              <a:off x="4932750" y="3918350"/>
              <a:ext cx="331975" cy="401925"/>
            </a:xfrm>
            <a:custGeom>
              <a:avLst/>
              <a:gdLst/>
              <a:ahLst/>
              <a:cxnLst/>
              <a:rect l="l" t="t" r="r" b="b"/>
              <a:pathLst>
                <a:path w="13279" h="16077" extrusionOk="0">
                  <a:moveTo>
                    <a:pt x="42" y="0"/>
                  </a:moveTo>
                  <a:cubicBezTo>
                    <a:pt x="14" y="0"/>
                    <a:pt x="0" y="48"/>
                    <a:pt x="21" y="69"/>
                  </a:cubicBezTo>
                  <a:cubicBezTo>
                    <a:pt x="1351" y="1085"/>
                    <a:pt x="2606" y="2127"/>
                    <a:pt x="3761" y="3319"/>
                  </a:cubicBezTo>
                  <a:cubicBezTo>
                    <a:pt x="5041" y="4637"/>
                    <a:pt x="6220" y="6042"/>
                    <a:pt x="7337" y="7498"/>
                  </a:cubicBezTo>
                  <a:cubicBezTo>
                    <a:pt x="9433" y="10233"/>
                    <a:pt x="11315" y="13145"/>
                    <a:pt x="13160" y="16056"/>
                  </a:cubicBezTo>
                  <a:cubicBezTo>
                    <a:pt x="13171" y="16070"/>
                    <a:pt x="13185" y="16077"/>
                    <a:pt x="13201" y="16077"/>
                  </a:cubicBezTo>
                  <a:cubicBezTo>
                    <a:pt x="13238" y="16077"/>
                    <a:pt x="13278" y="16038"/>
                    <a:pt x="13260" y="15993"/>
                  </a:cubicBezTo>
                  <a:cubicBezTo>
                    <a:pt x="10424" y="11288"/>
                    <a:pt x="7312" y="6544"/>
                    <a:pt x="3359" y="2692"/>
                  </a:cubicBezTo>
                  <a:cubicBezTo>
                    <a:pt x="2355" y="1713"/>
                    <a:pt x="1276" y="734"/>
                    <a:pt x="59" y="6"/>
                  </a:cubicBezTo>
                  <a:cubicBezTo>
                    <a:pt x="53" y="2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4911000" y="4013850"/>
              <a:ext cx="215550" cy="100750"/>
            </a:xfrm>
            <a:custGeom>
              <a:avLst/>
              <a:gdLst/>
              <a:ahLst/>
              <a:cxnLst/>
              <a:rect l="l" t="t" r="r" b="b"/>
              <a:pathLst>
                <a:path w="8622" h="4030" extrusionOk="0">
                  <a:moveTo>
                    <a:pt x="1506" y="1"/>
                  </a:moveTo>
                  <a:cubicBezTo>
                    <a:pt x="1067" y="1"/>
                    <a:pt x="663" y="93"/>
                    <a:pt x="314" y="302"/>
                  </a:cubicBezTo>
                  <a:cubicBezTo>
                    <a:pt x="151" y="415"/>
                    <a:pt x="0" y="591"/>
                    <a:pt x="113" y="842"/>
                  </a:cubicBezTo>
                  <a:cubicBezTo>
                    <a:pt x="163" y="955"/>
                    <a:pt x="251" y="1068"/>
                    <a:pt x="352" y="1155"/>
                  </a:cubicBezTo>
                  <a:cubicBezTo>
                    <a:pt x="1205" y="1959"/>
                    <a:pt x="2284" y="2009"/>
                    <a:pt x="3238" y="2097"/>
                  </a:cubicBezTo>
                  <a:cubicBezTo>
                    <a:pt x="5108" y="2272"/>
                    <a:pt x="7329" y="3025"/>
                    <a:pt x="8621" y="4029"/>
                  </a:cubicBezTo>
                  <a:lnTo>
                    <a:pt x="8207" y="3628"/>
                  </a:lnTo>
                  <a:cubicBezTo>
                    <a:pt x="6565" y="2141"/>
                    <a:pt x="3623" y="1"/>
                    <a:pt x="15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4941425" y="4036450"/>
              <a:ext cx="186850" cy="79550"/>
            </a:xfrm>
            <a:custGeom>
              <a:avLst/>
              <a:gdLst/>
              <a:ahLst/>
              <a:cxnLst/>
              <a:rect l="l" t="t" r="r" b="b"/>
              <a:pathLst>
                <a:path w="7474" h="3182" extrusionOk="0">
                  <a:moveTo>
                    <a:pt x="26" y="0"/>
                  </a:moveTo>
                  <a:cubicBezTo>
                    <a:pt x="0" y="0"/>
                    <a:pt x="0" y="38"/>
                    <a:pt x="26" y="38"/>
                  </a:cubicBezTo>
                  <a:cubicBezTo>
                    <a:pt x="1356" y="164"/>
                    <a:pt x="2636" y="452"/>
                    <a:pt x="3853" y="992"/>
                  </a:cubicBezTo>
                  <a:cubicBezTo>
                    <a:pt x="5133" y="1557"/>
                    <a:pt x="6225" y="2385"/>
                    <a:pt x="7379" y="3175"/>
                  </a:cubicBezTo>
                  <a:cubicBezTo>
                    <a:pt x="7387" y="3179"/>
                    <a:pt x="7395" y="3181"/>
                    <a:pt x="7403" y="3181"/>
                  </a:cubicBezTo>
                  <a:cubicBezTo>
                    <a:pt x="7443" y="3181"/>
                    <a:pt x="7474" y="3132"/>
                    <a:pt x="7442" y="3100"/>
                  </a:cubicBezTo>
                  <a:cubicBezTo>
                    <a:pt x="5447" y="1255"/>
                    <a:pt x="2749" y="38"/>
                    <a:pt x="2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4961825" y="4094500"/>
              <a:ext cx="235300" cy="123300"/>
            </a:xfrm>
            <a:custGeom>
              <a:avLst/>
              <a:gdLst/>
              <a:ahLst/>
              <a:cxnLst/>
              <a:rect l="l" t="t" r="r" b="b"/>
              <a:pathLst>
                <a:path w="9412" h="4932" extrusionOk="0">
                  <a:moveTo>
                    <a:pt x="1447" y="1"/>
                  </a:moveTo>
                  <a:cubicBezTo>
                    <a:pt x="1067" y="1"/>
                    <a:pt x="711" y="67"/>
                    <a:pt x="389" y="213"/>
                  </a:cubicBezTo>
                  <a:cubicBezTo>
                    <a:pt x="176" y="301"/>
                    <a:pt x="0" y="489"/>
                    <a:pt x="101" y="765"/>
                  </a:cubicBezTo>
                  <a:cubicBezTo>
                    <a:pt x="138" y="891"/>
                    <a:pt x="239" y="1004"/>
                    <a:pt x="339" y="1117"/>
                  </a:cubicBezTo>
                  <a:cubicBezTo>
                    <a:pt x="1230" y="2033"/>
                    <a:pt x="2447" y="2196"/>
                    <a:pt x="3501" y="2372"/>
                  </a:cubicBezTo>
                  <a:cubicBezTo>
                    <a:pt x="5609" y="2736"/>
                    <a:pt x="8056" y="3740"/>
                    <a:pt x="9412" y="4932"/>
                  </a:cubicBezTo>
                  <a:lnTo>
                    <a:pt x="9173" y="4568"/>
                  </a:lnTo>
                  <a:cubicBezTo>
                    <a:pt x="7380" y="2764"/>
                    <a:pt x="3903" y="1"/>
                    <a:pt x="144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4995375" y="4117700"/>
              <a:ext cx="203200" cy="101300"/>
            </a:xfrm>
            <a:custGeom>
              <a:avLst/>
              <a:gdLst/>
              <a:ahLst/>
              <a:cxnLst/>
              <a:rect l="l" t="t" r="r" b="b"/>
              <a:pathLst>
                <a:path w="8128" h="4052" extrusionOk="0">
                  <a:moveTo>
                    <a:pt x="39" y="1"/>
                  </a:moveTo>
                  <a:cubicBezTo>
                    <a:pt x="13" y="1"/>
                    <a:pt x="1" y="38"/>
                    <a:pt x="26" y="38"/>
                  </a:cubicBezTo>
                  <a:cubicBezTo>
                    <a:pt x="1469" y="277"/>
                    <a:pt x="2862" y="691"/>
                    <a:pt x="4180" y="1356"/>
                  </a:cubicBezTo>
                  <a:cubicBezTo>
                    <a:pt x="5598" y="2084"/>
                    <a:pt x="6790" y="3075"/>
                    <a:pt x="8045" y="4041"/>
                  </a:cubicBezTo>
                  <a:cubicBezTo>
                    <a:pt x="8052" y="4049"/>
                    <a:pt x="8060" y="4052"/>
                    <a:pt x="8067" y="4052"/>
                  </a:cubicBezTo>
                  <a:cubicBezTo>
                    <a:pt x="8099" y="4052"/>
                    <a:pt x="8128" y="3997"/>
                    <a:pt x="8107" y="3966"/>
                  </a:cubicBezTo>
                  <a:cubicBezTo>
                    <a:pt x="5987" y="1808"/>
                    <a:pt x="3050" y="302"/>
                    <a:pt x="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4999150" y="4192775"/>
              <a:ext cx="284875" cy="149275"/>
            </a:xfrm>
            <a:custGeom>
              <a:avLst/>
              <a:gdLst/>
              <a:ahLst/>
              <a:cxnLst/>
              <a:rect l="l" t="t" r="r" b="b"/>
              <a:pathLst>
                <a:path w="11395" h="5971" extrusionOk="0">
                  <a:moveTo>
                    <a:pt x="1763" y="0"/>
                  </a:moveTo>
                  <a:cubicBezTo>
                    <a:pt x="1300" y="0"/>
                    <a:pt x="868" y="81"/>
                    <a:pt x="477" y="260"/>
                  </a:cubicBezTo>
                  <a:cubicBezTo>
                    <a:pt x="226" y="373"/>
                    <a:pt x="0" y="587"/>
                    <a:pt x="126" y="925"/>
                  </a:cubicBezTo>
                  <a:cubicBezTo>
                    <a:pt x="176" y="1076"/>
                    <a:pt x="289" y="1214"/>
                    <a:pt x="415" y="1352"/>
                  </a:cubicBezTo>
                  <a:cubicBezTo>
                    <a:pt x="1494" y="2469"/>
                    <a:pt x="2962" y="2657"/>
                    <a:pt x="4255" y="2883"/>
                  </a:cubicBezTo>
                  <a:cubicBezTo>
                    <a:pt x="6802" y="3310"/>
                    <a:pt x="9751" y="4527"/>
                    <a:pt x="11395" y="5970"/>
                  </a:cubicBezTo>
                  <a:lnTo>
                    <a:pt x="11119" y="5531"/>
                  </a:lnTo>
                  <a:cubicBezTo>
                    <a:pt x="8947" y="3348"/>
                    <a:pt x="4736" y="0"/>
                    <a:pt x="17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5040250" y="4220925"/>
              <a:ext cx="245425" cy="122075"/>
            </a:xfrm>
            <a:custGeom>
              <a:avLst/>
              <a:gdLst/>
              <a:ahLst/>
              <a:cxnLst/>
              <a:rect l="l" t="t" r="r" b="b"/>
              <a:pathLst>
                <a:path w="9817" h="4883" extrusionOk="0">
                  <a:moveTo>
                    <a:pt x="25" y="0"/>
                  </a:moveTo>
                  <a:cubicBezTo>
                    <a:pt x="0" y="0"/>
                    <a:pt x="0" y="38"/>
                    <a:pt x="25" y="38"/>
                  </a:cubicBezTo>
                  <a:cubicBezTo>
                    <a:pt x="1745" y="314"/>
                    <a:pt x="3401" y="803"/>
                    <a:pt x="4957" y="1581"/>
                  </a:cubicBezTo>
                  <a:cubicBezTo>
                    <a:pt x="6714" y="2460"/>
                    <a:pt x="8195" y="3677"/>
                    <a:pt x="9713" y="4869"/>
                  </a:cubicBezTo>
                  <a:cubicBezTo>
                    <a:pt x="9725" y="4878"/>
                    <a:pt x="9738" y="4882"/>
                    <a:pt x="9751" y="4882"/>
                  </a:cubicBezTo>
                  <a:cubicBezTo>
                    <a:pt x="9788" y="4882"/>
                    <a:pt x="9817" y="4844"/>
                    <a:pt x="9788" y="4806"/>
                  </a:cubicBezTo>
                  <a:cubicBezTo>
                    <a:pt x="7191" y="2209"/>
                    <a:pt x="3690" y="377"/>
                    <a:pt x="2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5034275" y="3909575"/>
              <a:ext cx="100100" cy="217875"/>
            </a:xfrm>
            <a:custGeom>
              <a:avLst/>
              <a:gdLst/>
              <a:ahLst/>
              <a:cxnLst/>
              <a:rect l="l" t="t" r="r" b="b"/>
              <a:pathLst>
                <a:path w="4004" h="8715" extrusionOk="0">
                  <a:moveTo>
                    <a:pt x="2215" y="0"/>
                  </a:moveTo>
                  <a:cubicBezTo>
                    <a:pt x="2080" y="0"/>
                    <a:pt x="1960" y="57"/>
                    <a:pt x="1871" y="131"/>
                  </a:cubicBezTo>
                  <a:cubicBezTo>
                    <a:pt x="1" y="1537"/>
                    <a:pt x="2247" y="6079"/>
                    <a:pt x="3766" y="8401"/>
                  </a:cubicBezTo>
                  <a:lnTo>
                    <a:pt x="4004" y="8715"/>
                  </a:lnTo>
                  <a:cubicBezTo>
                    <a:pt x="3151" y="6908"/>
                    <a:pt x="2686" y="4774"/>
                    <a:pt x="3013" y="3105"/>
                  </a:cubicBezTo>
                  <a:cubicBezTo>
                    <a:pt x="3176" y="2277"/>
                    <a:pt x="3414" y="1336"/>
                    <a:pt x="2774" y="382"/>
                  </a:cubicBezTo>
                  <a:cubicBezTo>
                    <a:pt x="2699" y="269"/>
                    <a:pt x="2611" y="169"/>
                    <a:pt x="2511" y="94"/>
                  </a:cubicBezTo>
                  <a:cubicBezTo>
                    <a:pt x="2408" y="27"/>
                    <a:pt x="2308" y="0"/>
                    <a:pt x="221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5075075" y="3939800"/>
              <a:ext cx="60675" cy="188850"/>
            </a:xfrm>
            <a:custGeom>
              <a:avLst/>
              <a:gdLst/>
              <a:ahLst/>
              <a:cxnLst/>
              <a:rect l="l" t="t" r="r" b="b"/>
              <a:pathLst>
                <a:path w="2427" h="7554" extrusionOk="0">
                  <a:moveTo>
                    <a:pt x="724" y="0"/>
                  </a:moveTo>
                  <a:cubicBezTo>
                    <a:pt x="716" y="0"/>
                    <a:pt x="708" y="4"/>
                    <a:pt x="703" y="14"/>
                  </a:cubicBezTo>
                  <a:cubicBezTo>
                    <a:pt x="0" y="2524"/>
                    <a:pt x="954" y="5423"/>
                    <a:pt x="2322" y="7531"/>
                  </a:cubicBezTo>
                  <a:cubicBezTo>
                    <a:pt x="2334" y="7547"/>
                    <a:pt x="2350" y="7554"/>
                    <a:pt x="2365" y="7554"/>
                  </a:cubicBezTo>
                  <a:cubicBezTo>
                    <a:pt x="2398" y="7554"/>
                    <a:pt x="2427" y="7523"/>
                    <a:pt x="2410" y="7481"/>
                  </a:cubicBezTo>
                  <a:cubicBezTo>
                    <a:pt x="1832" y="6213"/>
                    <a:pt x="1205" y="5008"/>
                    <a:pt x="866" y="3653"/>
                  </a:cubicBezTo>
                  <a:cubicBezTo>
                    <a:pt x="565" y="2448"/>
                    <a:pt x="502" y="1244"/>
                    <a:pt x="741" y="27"/>
                  </a:cubicBezTo>
                  <a:cubicBezTo>
                    <a:pt x="748" y="11"/>
                    <a:pt x="737" y="0"/>
                    <a:pt x="72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4971550" y="3852875"/>
              <a:ext cx="89425" cy="182025"/>
            </a:xfrm>
            <a:custGeom>
              <a:avLst/>
              <a:gdLst/>
              <a:ahLst/>
              <a:cxnLst/>
              <a:rect l="l" t="t" r="r" b="b"/>
              <a:pathLst>
                <a:path w="3577" h="7281" extrusionOk="0">
                  <a:moveTo>
                    <a:pt x="1723" y="0"/>
                  </a:moveTo>
                  <a:cubicBezTo>
                    <a:pt x="1604" y="0"/>
                    <a:pt x="1502" y="56"/>
                    <a:pt x="1431" y="128"/>
                  </a:cubicBezTo>
                  <a:cubicBezTo>
                    <a:pt x="0" y="1408"/>
                    <a:pt x="2033" y="5147"/>
                    <a:pt x="3376" y="7030"/>
                  </a:cubicBezTo>
                  <a:lnTo>
                    <a:pt x="3577" y="7281"/>
                  </a:lnTo>
                  <a:cubicBezTo>
                    <a:pt x="2962" y="5863"/>
                    <a:pt x="2447" y="4219"/>
                    <a:pt x="2497" y="2600"/>
                  </a:cubicBezTo>
                  <a:cubicBezTo>
                    <a:pt x="2522" y="1847"/>
                    <a:pt x="2736" y="1069"/>
                    <a:pt x="2171" y="304"/>
                  </a:cubicBezTo>
                  <a:cubicBezTo>
                    <a:pt x="2108" y="216"/>
                    <a:pt x="2033" y="128"/>
                    <a:pt x="1945" y="65"/>
                  </a:cubicBezTo>
                  <a:cubicBezTo>
                    <a:pt x="1867" y="19"/>
                    <a:pt x="1792" y="0"/>
                    <a:pt x="172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5006675" y="3878450"/>
              <a:ext cx="55675" cy="157675"/>
            </a:xfrm>
            <a:custGeom>
              <a:avLst/>
              <a:gdLst/>
              <a:ahLst/>
              <a:cxnLst/>
              <a:rect l="l" t="t" r="r" b="b"/>
              <a:pathLst>
                <a:path w="2227" h="6307" extrusionOk="0">
                  <a:moveTo>
                    <a:pt x="472" y="0"/>
                  </a:moveTo>
                  <a:cubicBezTo>
                    <a:pt x="465" y="0"/>
                    <a:pt x="458" y="3"/>
                    <a:pt x="452" y="8"/>
                  </a:cubicBezTo>
                  <a:cubicBezTo>
                    <a:pt x="1" y="2142"/>
                    <a:pt x="879" y="4564"/>
                    <a:pt x="2134" y="6283"/>
                  </a:cubicBezTo>
                  <a:cubicBezTo>
                    <a:pt x="2142" y="6299"/>
                    <a:pt x="2155" y="6306"/>
                    <a:pt x="2169" y="6306"/>
                  </a:cubicBezTo>
                  <a:cubicBezTo>
                    <a:pt x="2197" y="6306"/>
                    <a:pt x="2226" y="6275"/>
                    <a:pt x="2209" y="6233"/>
                  </a:cubicBezTo>
                  <a:cubicBezTo>
                    <a:pt x="1695" y="5166"/>
                    <a:pt x="1105" y="4162"/>
                    <a:pt x="754" y="3008"/>
                  </a:cubicBezTo>
                  <a:cubicBezTo>
                    <a:pt x="465" y="2029"/>
                    <a:pt x="377" y="1025"/>
                    <a:pt x="490" y="21"/>
                  </a:cubicBezTo>
                  <a:cubicBezTo>
                    <a:pt x="490" y="6"/>
                    <a:pt x="481" y="0"/>
                    <a:pt x="472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4891225" y="3953200"/>
              <a:ext cx="150925" cy="62250"/>
            </a:xfrm>
            <a:custGeom>
              <a:avLst/>
              <a:gdLst/>
              <a:ahLst/>
              <a:cxnLst/>
              <a:rect l="l" t="t" r="r" b="b"/>
              <a:pathLst>
                <a:path w="6037" h="2490" extrusionOk="0">
                  <a:moveTo>
                    <a:pt x="1092" y="0"/>
                  </a:moveTo>
                  <a:cubicBezTo>
                    <a:pt x="731" y="0"/>
                    <a:pt x="417" y="88"/>
                    <a:pt x="176" y="294"/>
                  </a:cubicBezTo>
                  <a:cubicBezTo>
                    <a:pt x="76" y="382"/>
                    <a:pt x="1" y="520"/>
                    <a:pt x="88" y="695"/>
                  </a:cubicBezTo>
                  <a:cubicBezTo>
                    <a:pt x="126" y="771"/>
                    <a:pt x="201" y="833"/>
                    <a:pt x="264" y="896"/>
                  </a:cubicBezTo>
                  <a:cubicBezTo>
                    <a:pt x="879" y="1385"/>
                    <a:pt x="1544" y="1272"/>
                    <a:pt x="2172" y="1310"/>
                  </a:cubicBezTo>
                  <a:cubicBezTo>
                    <a:pt x="3539" y="1398"/>
                    <a:pt x="4882" y="1912"/>
                    <a:pt x="6037" y="2490"/>
                  </a:cubicBezTo>
                  <a:lnTo>
                    <a:pt x="5836" y="2314"/>
                  </a:lnTo>
                  <a:cubicBezTo>
                    <a:pt x="4654" y="1373"/>
                    <a:pt x="2514" y="0"/>
                    <a:pt x="109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4913500" y="3969750"/>
              <a:ext cx="130375" cy="47100"/>
            </a:xfrm>
            <a:custGeom>
              <a:avLst/>
              <a:gdLst/>
              <a:ahLst/>
              <a:cxnLst/>
              <a:rect l="l" t="t" r="r" b="b"/>
              <a:pathLst>
                <a:path w="5215" h="1884" extrusionOk="0">
                  <a:moveTo>
                    <a:pt x="597" y="0"/>
                  </a:moveTo>
                  <a:cubicBezTo>
                    <a:pt x="405" y="0"/>
                    <a:pt x="214" y="11"/>
                    <a:pt x="26" y="33"/>
                  </a:cubicBezTo>
                  <a:cubicBezTo>
                    <a:pt x="1" y="33"/>
                    <a:pt x="1" y="71"/>
                    <a:pt x="26" y="71"/>
                  </a:cubicBezTo>
                  <a:cubicBezTo>
                    <a:pt x="879" y="71"/>
                    <a:pt x="1707" y="221"/>
                    <a:pt x="2510" y="523"/>
                  </a:cubicBezTo>
                  <a:cubicBezTo>
                    <a:pt x="3452" y="861"/>
                    <a:pt x="4242" y="1414"/>
                    <a:pt x="5121" y="1878"/>
                  </a:cubicBezTo>
                  <a:cubicBezTo>
                    <a:pt x="5129" y="1882"/>
                    <a:pt x="5137" y="1884"/>
                    <a:pt x="5144" y="1884"/>
                  </a:cubicBezTo>
                  <a:cubicBezTo>
                    <a:pt x="5184" y="1884"/>
                    <a:pt x="5215" y="1834"/>
                    <a:pt x="5183" y="1803"/>
                  </a:cubicBezTo>
                  <a:cubicBezTo>
                    <a:pt x="3959" y="781"/>
                    <a:pt x="2233" y="0"/>
                    <a:pt x="59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4840100" y="3879700"/>
              <a:ext cx="149975" cy="84625"/>
            </a:xfrm>
            <a:custGeom>
              <a:avLst/>
              <a:gdLst/>
              <a:ahLst/>
              <a:cxnLst/>
              <a:rect l="l" t="t" r="r" b="b"/>
              <a:pathLst>
                <a:path w="5999" h="3385" extrusionOk="0">
                  <a:moveTo>
                    <a:pt x="821" y="0"/>
                  </a:moveTo>
                  <a:cubicBezTo>
                    <a:pt x="617" y="0"/>
                    <a:pt x="425" y="34"/>
                    <a:pt x="251" y="109"/>
                  </a:cubicBezTo>
                  <a:cubicBezTo>
                    <a:pt x="126" y="159"/>
                    <a:pt x="0" y="260"/>
                    <a:pt x="63" y="435"/>
                  </a:cubicBezTo>
                  <a:cubicBezTo>
                    <a:pt x="88" y="511"/>
                    <a:pt x="151" y="586"/>
                    <a:pt x="201" y="649"/>
                  </a:cubicBezTo>
                  <a:cubicBezTo>
                    <a:pt x="741" y="1226"/>
                    <a:pt x="1481" y="1289"/>
                    <a:pt x="2146" y="1464"/>
                  </a:cubicBezTo>
                  <a:cubicBezTo>
                    <a:pt x="3577" y="1841"/>
                    <a:pt x="4894" y="2606"/>
                    <a:pt x="5999" y="3384"/>
                  </a:cubicBezTo>
                  <a:lnTo>
                    <a:pt x="5823" y="3183"/>
                  </a:lnTo>
                  <a:cubicBezTo>
                    <a:pt x="4659" y="1964"/>
                    <a:pt x="2368" y="0"/>
                    <a:pt x="82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4862675" y="3895275"/>
              <a:ext cx="128800" cy="70250"/>
            </a:xfrm>
            <a:custGeom>
              <a:avLst/>
              <a:gdLst/>
              <a:ahLst/>
              <a:cxnLst/>
              <a:rect l="l" t="t" r="r" b="b"/>
              <a:pathLst>
                <a:path w="5152" h="2810" extrusionOk="0">
                  <a:moveTo>
                    <a:pt x="26" y="1"/>
                  </a:moveTo>
                  <a:cubicBezTo>
                    <a:pt x="13" y="1"/>
                    <a:pt x="1" y="38"/>
                    <a:pt x="26" y="38"/>
                  </a:cubicBezTo>
                  <a:cubicBezTo>
                    <a:pt x="954" y="239"/>
                    <a:pt x="1833" y="565"/>
                    <a:pt x="2661" y="1042"/>
                  </a:cubicBezTo>
                  <a:cubicBezTo>
                    <a:pt x="3527" y="1544"/>
                    <a:pt x="4267" y="2209"/>
                    <a:pt x="5070" y="2799"/>
                  </a:cubicBezTo>
                  <a:cubicBezTo>
                    <a:pt x="5078" y="2806"/>
                    <a:pt x="5085" y="2809"/>
                    <a:pt x="5093" y="2809"/>
                  </a:cubicBezTo>
                  <a:cubicBezTo>
                    <a:pt x="5124" y="2809"/>
                    <a:pt x="5151" y="2754"/>
                    <a:pt x="5121" y="2724"/>
                  </a:cubicBezTo>
                  <a:cubicBezTo>
                    <a:pt x="3853" y="1331"/>
                    <a:pt x="1921" y="201"/>
                    <a:pt x="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5124950" y="4001500"/>
              <a:ext cx="103550" cy="240450"/>
            </a:xfrm>
            <a:custGeom>
              <a:avLst/>
              <a:gdLst/>
              <a:ahLst/>
              <a:cxnLst/>
              <a:rect l="l" t="t" r="r" b="b"/>
              <a:pathLst>
                <a:path w="4142" h="9618" extrusionOk="0">
                  <a:moveTo>
                    <a:pt x="2831" y="0"/>
                  </a:moveTo>
                  <a:cubicBezTo>
                    <a:pt x="2705" y="0"/>
                    <a:pt x="2585" y="34"/>
                    <a:pt x="2485" y="81"/>
                  </a:cubicBezTo>
                  <a:cubicBezTo>
                    <a:pt x="1" y="1260"/>
                    <a:pt x="1908" y="6506"/>
                    <a:pt x="3339" y="9241"/>
                  </a:cubicBezTo>
                  <a:lnTo>
                    <a:pt x="3552" y="9618"/>
                  </a:lnTo>
                  <a:cubicBezTo>
                    <a:pt x="2849" y="7547"/>
                    <a:pt x="2661" y="5176"/>
                    <a:pt x="3351" y="3469"/>
                  </a:cubicBezTo>
                  <a:cubicBezTo>
                    <a:pt x="3690" y="2603"/>
                    <a:pt x="4142" y="1637"/>
                    <a:pt x="3539" y="508"/>
                  </a:cubicBezTo>
                  <a:cubicBezTo>
                    <a:pt x="3477" y="382"/>
                    <a:pt x="3389" y="244"/>
                    <a:pt x="3263" y="156"/>
                  </a:cubicBezTo>
                  <a:cubicBezTo>
                    <a:pt x="3123" y="43"/>
                    <a:pt x="2973" y="0"/>
                    <a:pt x="283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5164475" y="4034600"/>
              <a:ext cx="50750" cy="208575"/>
            </a:xfrm>
            <a:custGeom>
              <a:avLst/>
              <a:gdLst/>
              <a:ahLst/>
              <a:cxnLst/>
              <a:rect l="l" t="t" r="r" b="b"/>
              <a:pathLst>
                <a:path w="2030" h="8343" extrusionOk="0">
                  <a:moveTo>
                    <a:pt x="1307" y="1"/>
                  </a:moveTo>
                  <a:cubicBezTo>
                    <a:pt x="1302" y="1"/>
                    <a:pt x="1297" y="4"/>
                    <a:pt x="1293" y="12"/>
                  </a:cubicBezTo>
                  <a:cubicBezTo>
                    <a:pt x="1" y="2584"/>
                    <a:pt x="691" y="5859"/>
                    <a:pt x="1933" y="8319"/>
                  </a:cubicBezTo>
                  <a:cubicBezTo>
                    <a:pt x="1942" y="8336"/>
                    <a:pt x="1956" y="8343"/>
                    <a:pt x="1970" y="8343"/>
                  </a:cubicBezTo>
                  <a:cubicBezTo>
                    <a:pt x="1999" y="8343"/>
                    <a:pt x="2029" y="8315"/>
                    <a:pt x="2021" y="8281"/>
                  </a:cubicBezTo>
                  <a:cubicBezTo>
                    <a:pt x="1532" y="6813"/>
                    <a:pt x="980" y="5395"/>
                    <a:pt x="804" y="3839"/>
                  </a:cubicBezTo>
                  <a:cubicBezTo>
                    <a:pt x="666" y="2534"/>
                    <a:pt x="829" y="1242"/>
                    <a:pt x="1331" y="24"/>
                  </a:cubicBezTo>
                  <a:cubicBezTo>
                    <a:pt x="1331" y="16"/>
                    <a:pt x="1319" y="1"/>
                    <a:pt x="1307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5206825" y="4083300"/>
              <a:ext cx="126150" cy="260625"/>
            </a:xfrm>
            <a:custGeom>
              <a:avLst/>
              <a:gdLst/>
              <a:ahLst/>
              <a:cxnLst/>
              <a:rect l="l" t="t" r="r" b="b"/>
              <a:pathLst>
                <a:path w="5046" h="10425" extrusionOk="0">
                  <a:moveTo>
                    <a:pt x="3586" y="1"/>
                  </a:moveTo>
                  <a:cubicBezTo>
                    <a:pt x="3504" y="1"/>
                    <a:pt x="3424" y="9"/>
                    <a:pt x="3351" y="21"/>
                  </a:cubicBezTo>
                  <a:cubicBezTo>
                    <a:pt x="1" y="724"/>
                    <a:pt x="1168" y="6735"/>
                    <a:pt x="2322" y="9973"/>
                  </a:cubicBezTo>
                  <a:lnTo>
                    <a:pt x="2511" y="10424"/>
                  </a:lnTo>
                  <a:cubicBezTo>
                    <a:pt x="2109" y="8053"/>
                    <a:pt x="2410" y="5493"/>
                    <a:pt x="3653" y="3824"/>
                  </a:cubicBezTo>
                  <a:cubicBezTo>
                    <a:pt x="4267" y="2983"/>
                    <a:pt x="5045" y="2054"/>
                    <a:pt x="4556" y="724"/>
                  </a:cubicBezTo>
                  <a:cubicBezTo>
                    <a:pt x="4506" y="573"/>
                    <a:pt x="4431" y="410"/>
                    <a:pt x="4305" y="285"/>
                  </a:cubicBezTo>
                  <a:cubicBezTo>
                    <a:pt x="4099" y="69"/>
                    <a:pt x="3830" y="1"/>
                    <a:pt x="358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5242275" y="4119500"/>
              <a:ext cx="54250" cy="225425"/>
            </a:xfrm>
            <a:custGeom>
              <a:avLst/>
              <a:gdLst/>
              <a:ahLst/>
              <a:cxnLst/>
              <a:rect l="l" t="t" r="r" b="b"/>
              <a:pathLst>
                <a:path w="2170" h="9017" extrusionOk="0">
                  <a:moveTo>
                    <a:pt x="2142" y="0"/>
                  </a:moveTo>
                  <a:cubicBezTo>
                    <a:pt x="2139" y="0"/>
                    <a:pt x="2137" y="2"/>
                    <a:pt x="2134" y="4"/>
                  </a:cubicBezTo>
                  <a:cubicBezTo>
                    <a:pt x="1" y="2401"/>
                    <a:pt x="101" y="6090"/>
                    <a:pt x="1042" y="8989"/>
                  </a:cubicBezTo>
                  <a:cubicBezTo>
                    <a:pt x="1052" y="9008"/>
                    <a:pt x="1069" y="9016"/>
                    <a:pt x="1085" y="9016"/>
                  </a:cubicBezTo>
                  <a:cubicBezTo>
                    <a:pt x="1112" y="9016"/>
                    <a:pt x="1138" y="8995"/>
                    <a:pt x="1130" y="8964"/>
                  </a:cubicBezTo>
                  <a:cubicBezTo>
                    <a:pt x="842" y="7345"/>
                    <a:pt x="503" y="5751"/>
                    <a:pt x="628" y="4095"/>
                  </a:cubicBezTo>
                  <a:cubicBezTo>
                    <a:pt x="741" y="2602"/>
                    <a:pt x="1243" y="1221"/>
                    <a:pt x="2159" y="29"/>
                  </a:cubicBezTo>
                  <a:cubicBezTo>
                    <a:pt x="2169" y="19"/>
                    <a:pt x="2155" y="0"/>
                    <a:pt x="2142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5302825" y="3727725"/>
              <a:ext cx="232050" cy="508900"/>
            </a:xfrm>
            <a:custGeom>
              <a:avLst/>
              <a:gdLst/>
              <a:ahLst/>
              <a:cxnLst/>
              <a:rect l="l" t="t" r="r" b="b"/>
              <a:pathLst>
                <a:path w="9282" h="20356" extrusionOk="0">
                  <a:moveTo>
                    <a:pt x="9073" y="0"/>
                  </a:moveTo>
                  <a:cubicBezTo>
                    <a:pt x="9039" y="0"/>
                    <a:pt x="9003" y="15"/>
                    <a:pt x="8973" y="52"/>
                  </a:cubicBezTo>
                  <a:cubicBezTo>
                    <a:pt x="4983" y="4569"/>
                    <a:pt x="2046" y="10329"/>
                    <a:pt x="616" y="16189"/>
                  </a:cubicBezTo>
                  <a:cubicBezTo>
                    <a:pt x="289" y="17532"/>
                    <a:pt x="63" y="18900"/>
                    <a:pt x="1" y="20280"/>
                  </a:cubicBezTo>
                  <a:cubicBezTo>
                    <a:pt x="1" y="20331"/>
                    <a:pt x="42" y="20356"/>
                    <a:pt x="82" y="20356"/>
                  </a:cubicBezTo>
                  <a:cubicBezTo>
                    <a:pt x="123" y="20356"/>
                    <a:pt x="164" y="20331"/>
                    <a:pt x="164" y="20280"/>
                  </a:cubicBezTo>
                  <a:cubicBezTo>
                    <a:pt x="314" y="17708"/>
                    <a:pt x="1030" y="15160"/>
                    <a:pt x="1908" y="12751"/>
                  </a:cubicBezTo>
                  <a:cubicBezTo>
                    <a:pt x="2962" y="9852"/>
                    <a:pt x="4355" y="7054"/>
                    <a:pt x="6037" y="4456"/>
                  </a:cubicBezTo>
                  <a:cubicBezTo>
                    <a:pt x="6978" y="2976"/>
                    <a:pt x="8032" y="1570"/>
                    <a:pt x="9187" y="265"/>
                  </a:cubicBezTo>
                  <a:cubicBezTo>
                    <a:pt x="9282" y="151"/>
                    <a:pt x="9182" y="0"/>
                    <a:pt x="907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5302825" y="3847275"/>
              <a:ext cx="82850" cy="197350"/>
            </a:xfrm>
            <a:custGeom>
              <a:avLst/>
              <a:gdLst/>
              <a:ahLst/>
              <a:cxnLst/>
              <a:rect l="l" t="t" r="r" b="b"/>
              <a:pathLst>
                <a:path w="3314" h="7894" extrusionOk="0">
                  <a:moveTo>
                    <a:pt x="768" y="1"/>
                  </a:moveTo>
                  <a:cubicBezTo>
                    <a:pt x="673" y="1"/>
                    <a:pt x="580" y="29"/>
                    <a:pt x="503" y="101"/>
                  </a:cubicBezTo>
                  <a:cubicBezTo>
                    <a:pt x="415" y="176"/>
                    <a:pt x="365" y="289"/>
                    <a:pt x="327" y="402"/>
                  </a:cubicBezTo>
                  <a:cubicBezTo>
                    <a:pt x="1" y="1331"/>
                    <a:pt x="515" y="2209"/>
                    <a:pt x="917" y="2987"/>
                  </a:cubicBezTo>
                  <a:cubicBezTo>
                    <a:pt x="1720" y="4543"/>
                    <a:pt x="2147" y="6551"/>
                    <a:pt x="1845" y="7894"/>
                  </a:cubicBezTo>
                  <a:lnTo>
                    <a:pt x="2009" y="7429"/>
                  </a:lnTo>
                  <a:cubicBezTo>
                    <a:pt x="2699" y="5284"/>
                    <a:pt x="3314" y="1331"/>
                    <a:pt x="1118" y="101"/>
                  </a:cubicBezTo>
                  <a:cubicBezTo>
                    <a:pt x="1013" y="45"/>
                    <a:pt x="888" y="1"/>
                    <a:pt x="768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5327200" y="3872525"/>
              <a:ext cx="43725" cy="173550"/>
            </a:xfrm>
            <a:custGeom>
              <a:avLst/>
              <a:gdLst/>
              <a:ahLst/>
              <a:cxnLst/>
              <a:rect l="l" t="t" r="r" b="b"/>
              <a:pathLst>
                <a:path w="1749" h="6942" extrusionOk="0">
                  <a:moveTo>
                    <a:pt x="33" y="1"/>
                  </a:moveTo>
                  <a:cubicBezTo>
                    <a:pt x="16" y="1"/>
                    <a:pt x="1" y="20"/>
                    <a:pt x="17" y="45"/>
                  </a:cubicBezTo>
                  <a:cubicBezTo>
                    <a:pt x="532" y="1111"/>
                    <a:pt x="933" y="2216"/>
                    <a:pt x="1046" y="3395"/>
                  </a:cubicBezTo>
                  <a:cubicBezTo>
                    <a:pt x="1159" y="4587"/>
                    <a:pt x="921" y="5704"/>
                    <a:pt x="808" y="6884"/>
                  </a:cubicBezTo>
                  <a:cubicBezTo>
                    <a:pt x="801" y="6923"/>
                    <a:pt x="829" y="6942"/>
                    <a:pt x="860" y="6942"/>
                  </a:cubicBezTo>
                  <a:cubicBezTo>
                    <a:pt x="889" y="6942"/>
                    <a:pt x="921" y="6926"/>
                    <a:pt x="933" y="6896"/>
                  </a:cubicBezTo>
                  <a:cubicBezTo>
                    <a:pt x="1749" y="4663"/>
                    <a:pt x="1347" y="1977"/>
                    <a:pt x="55" y="20"/>
                  </a:cubicBezTo>
                  <a:cubicBezTo>
                    <a:pt x="50" y="6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5226900" y="3990275"/>
              <a:ext cx="92275" cy="174500"/>
            </a:xfrm>
            <a:custGeom>
              <a:avLst/>
              <a:gdLst/>
              <a:ahLst/>
              <a:cxnLst/>
              <a:rect l="l" t="t" r="r" b="b"/>
              <a:pathLst>
                <a:path w="3691" h="6980" extrusionOk="0">
                  <a:moveTo>
                    <a:pt x="638" y="1"/>
                  </a:moveTo>
                  <a:cubicBezTo>
                    <a:pt x="463" y="1"/>
                    <a:pt x="281" y="52"/>
                    <a:pt x="177" y="204"/>
                  </a:cubicBezTo>
                  <a:cubicBezTo>
                    <a:pt x="114" y="304"/>
                    <a:pt x="89" y="417"/>
                    <a:pt x="76" y="530"/>
                  </a:cubicBezTo>
                  <a:cubicBezTo>
                    <a:pt x="1" y="1484"/>
                    <a:pt x="729" y="2149"/>
                    <a:pt x="1331" y="2738"/>
                  </a:cubicBezTo>
                  <a:cubicBezTo>
                    <a:pt x="2523" y="3931"/>
                    <a:pt x="3452" y="5650"/>
                    <a:pt x="3502" y="6980"/>
                  </a:cubicBezTo>
                  <a:lnTo>
                    <a:pt x="3552" y="6516"/>
                  </a:lnTo>
                  <a:cubicBezTo>
                    <a:pt x="3690" y="4320"/>
                    <a:pt x="3301" y="492"/>
                    <a:pt x="804" y="15"/>
                  </a:cubicBezTo>
                  <a:cubicBezTo>
                    <a:pt x="752" y="6"/>
                    <a:pt x="695" y="1"/>
                    <a:pt x="638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5249025" y="4012400"/>
              <a:ext cx="72975" cy="154150"/>
            </a:xfrm>
            <a:custGeom>
              <a:avLst/>
              <a:gdLst/>
              <a:ahLst/>
              <a:cxnLst/>
              <a:rect l="l" t="t" r="r" b="b"/>
              <a:pathLst>
                <a:path w="2919" h="6166" extrusionOk="0">
                  <a:moveTo>
                    <a:pt x="38" y="0"/>
                  </a:moveTo>
                  <a:cubicBezTo>
                    <a:pt x="18" y="0"/>
                    <a:pt x="0" y="27"/>
                    <a:pt x="19" y="46"/>
                  </a:cubicBezTo>
                  <a:cubicBezTo>
                    <a:pt x="810" y="862"/>
                    <a:pt x="1488" y="1753"/>
                    <a:pt x="1914" y="2820"/>
                  </a:cubicBezTo>
                  <a:cubicBezTo>
                    <a:pt x="2328" y="3886"/>
                    <a:pt x="2379" y="4991"/>
                    <a:pt x="2554" y="6120"/>
                  </a:cubicBezTo>
                  <a:cubicBezTo>
                    <a:pt x="2560" y="6152"/>
                    <a:pt x="2582" y="6166"/>
                    <a:pt x="2607" y="6166"/>
                  </a:cubicBezTo>
                  <a:cubicBezTo>
                    <a:pt x="2642" y="6166"/>
                    <a:pt x="2680" y="6139"/>
                    <a:pt x="2680" y="6095"/>
                  </a:cubicBezTo>
                  <a:cubicBezTo>
                    <a:pt x="2918" y="3811"/>
                    <a:pt x="1839" y="1427"/>
                    <a:pt x="57" y="9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5363700" y="3745775"/>
              <a:ext cx="72175" cy="179025"/>
            </a:xfrm>
            <a:custGeom>
              <a:avLst/>
              <a:gdLst/>
              <a:ahLst/>
              <a:cxnLst/>
              <a:rect l="l" t="t" r="r" b="b"/>
              <a:pathLst>
                <a:path w="2887" h="7161" extrusionOk="0">
                  <a:moveTo>
                    <a:pt x="669" y="0"/>
                  </a:moveTo>
                  <a:cubicBezTo>
                    <a:pt x="584" y="0"/>
                    <a:pt x="501" y="27"/>
                    <a:pt x="427" y="95"/>
                  </a:cubicBezTo>
                  <a:cubicBezTo>
                    <a:pt x="352" y="158"/>
                    <a:pt x="314" y="258"/>
                    <a:pt x="276" y="346"/>
                  </a:cubicBezTo>
                  <a:cubicBezTo>
                    <a:pt x="0" y="1162"/>
                    <a:pt x="439" y="1927"/>
                    <a:pt x="791" y="2605"/>
                  </a:cubicBezTo>
                  <a:cubicBezTo>
                    <a:pt x="1494" y="3960"/>
                    <a:pt x="1719" y="5642"/>
                    <a:pt x="1406" y="7160"/>
                  </a:cubicBezTo>
                  <a:lnTo>
                    <a:pt x="1456" y="6997"/>
                  </a:lnTo>
                  <a:cubicBezTo>
                    <a:pt x="2121" y="5014"/>
                    <a:pt x="2886" y="1162"/>
                    <a:pt x="966" y="95"/>
                  </a:cubicBezTo>
                  <a:cubicBezTo>
                    <a:pt x="877" y="40"/>
                    <a:pt x="772" y="0"/>
                    <a:pt x="669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5384575" y="3767650"/>
              <a:ext cx="34050" cy="158725"/>
            </a:xfrm>
            <a:custGeom>
              <a:avLst/>
              <a:gdLst/>
              <a:ahLst/>
              <a:cxnLst/>
              <a:rect l="l" t="t" r="r" b="b"/>
              <a:pathLst>
                <a:path w="1362" h="6349" extrusionOk="0">
                  <a:moveTo>
                    <a:pt x="44" y="1"/>
                  </a:moveTo>
                  <a:cubicBezTo>
                    <a:pt x="21" y="1"/>
                    <a:pt x="0" y="21"/>
                    <a:pt x="19" y="48"/>
                  </a:cubicBezTo>
                  <a:cubicBezTo>
                    <a:pt x="483" y="1027"/>
                    <a:pt x="759" y="2044"/>
                    <a:pt x="797" y="3148"/>
                  </a:cubicBezTo>
                  <a:cubicBezTo>
                    <a:pt x="834" y="4215"/>
                    <a:pt x="596" y="5231"/>
                    <a:pt x="495" y="6285"/>
                  </a:cubicBezTo>
                  <a:cubicBezTo>
                    <a:pt x="489" y="6326"/>
                    <a:pt x="522" y="6348"/>
                    <a:pt x="559" y="6348"/>
                  </a:cubicBezTo>
                  <a:cubicBezTo>
                    <a:pt x="589" y="6348"/>
                    <a:pt x="622" y="6332"/>
                    <a:pt x="633" y="6298"/>
                  </a:cubicBezTo>
                  <a:cubicBezTo>
                    <a:pt x="1361" y="4340"/>
                    <a:pt x="1223" y="1780"/>
                    <a:pt x="69" y="11"/>
                  </a:cubicBezTo>
                  <a:cubicBezTo>
                    <a:pt x="62" y="4"/>
                    <a:pt x="53" y="1"/>
                    <a:pt x="44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5431775" y="3673500"/>
              <a:ext cx="59950" cy="154350"/>
            </a:xfrm>
            <a:custGeom>
              <a:avLst/>
              <a:gdLst/>
              <a:ahLst/>
              <a:cxnLst/>
              <a:rect l="l" t="t" r="r" b="b"/>
              <a:pathLst>
                <a:path w="2398" h="6174" extrusionOk="0">
                  <a:moveTo>
                    <a:pt x="590" y="1"/>
                  </a:moveTo>
                  <a:cubicBezTo>
                    <a:pt x="529" y="1"/>
                    <a:pt x="469" y="18"/>
                    <a:pt x="414" y="62"/>
                  </a:cubicBezTo>
                  <a:cubicBezTo>
                    <a:pt x="352" y="112"/>
                    <a:pt x="301" y="188"/>
                    <a:pt x="276" y="263"/>
                  </a:cubicBezTo>
                  <a:cubicBezTo>
                    <a:pt x="0" y="941"/>
                    <a:pt x="327" y="1606"/>
                    <a:pt x="590" y="2208"/>
                  </a:cubicBezTo>
                  <a:cubicBezTo>
                    <a:pt x="1105" y="3388"/>
                    <a:pt x="1368" y="4831"/>
                    <a:pt x="854" y="6174"/>
                  </a:cubicBezTo>
                  <a:lnTo>
                    <a:pt x="941" y="5948"/>
                  </a:lnTo>
                  <a:cubicBezTo>
                    <a:pt x="1581" y="4316"/>
                    <a:pt x="2397" y="1104"/>
                    <a:pt x="866" y="87"/>
                  </a:cubicBezTo>
                  <a:cubicBezTo>
                    <a:pt x="782" y="42"/>
                    <a:pt x="685" y="1"/>
                    <a:pt x="590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5449450" y="3692125"/>
              <a:ext cx="25325" cy="136325"/>
            </a:xfrm>
            <a:custGeom>
              <a:avLst/>
              <a:gdLst/>
              <a:ahLst/>
              <a:cxnLst/>
              <a:rect l="l" t="t" r="r" b="b"/>
              <a:pathLst>
                <a:path w="1013" h="5453" extrusionOk="0">
                  <a:moveTo>
                    <a:pt x="35" y="1"/>
                  </a:moveTo>
                  <a:cubicBezTo>
                    <a:pt x="18" y="1"/>
                    <a:pt x="1" y="17"/>
                    <a:pt x="9" y="33"/>
                  </a:cubicBezTo>
                  <a:cubicBezTo>
                    <a:pt x="335" y="886"/>
                    <a:pt x="523" y="1764"/>
                    <a:pt x="523" y="2680"/>
                  </a:cubicBezTo>
                  <a:cubicBezTo>
                    <a:pt x="511" y="3609"/>
                    <a:pt x="260" y="4475"/>
                    <a:pt x="147" y="5391"/>
                  </a:cubicBezTo>
                  <a:cubicBezTo>
                    <a:pt x="139" y="5428"/>
                    <a:pt x="176" y="5452"/>
                    <a:pt x="213" y="5452"/>
                  </a:cubicBezTo>
                  <a:cubicBezTo>
                    <a:pt x="238" y="5452"/>
                    <a:pt x="262" y="5441"/>
                    <a:pt x="272" y="5416"/>
                  </a:cubicBezTo>
                  <a:cubicBezTo>
                    <a:pt x="1013" y="3797"/>
                    <a:pt x="950" y="1563"/>
                    <a:pt x="59" y="20"/>
                  </a:cubicBezTo>
                  <a:cubicBezTo>
                    <a:pt x="54" y="6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5484800" y="3685475"/>
              <a:ext cx="123300" cy="105675"/>
            </a:xfrm>
            <a:custGeom>
              <a:avLst/>
              <a:gdLst/>
              <a:ahLst/>
              <a:cxnLst/>
              <a:rect l="l" t="t" r="r" b="b"/>
              <a:pathLst>
                <a:path w="4932" h="4227" extrusionOk="0">
                  <a:moveTo>
                    <a:pt x="4253" y="0"/>
                  </a:moveTo>
                  <a:cubicBezTo>
                    <a:pt x="2569" y="0"/>
                    <a:pt x="902" y="2472"/>
                    <a:pt x="156" y="3951"/>
                  </a:cubicBezTo>
                  <a:lnTo>
                    <a:pt x="156" y="3951"/>
                  </a:lnTo>
                  <a:cubicBezTo>
                    <a:pt x="852" y="2828"/>
                    <a:pt x="2025" y="2097"/>
                    <a:pt x="3187" y="1679"/>
                  </a:cubicBezTo>
                  <a:cubicBezTo>
                    <a:pt x="3815" y="1440"/>
                    <a:pt x="4543" y="1215"/>
                    <a:pt x="4869" y="562"/>
                  </a:cubicBezTo>
                  <a:cubicBezTo>
                    <a:pt x="4907" y="487"/>
                    <a:pt x="4932" y="399"/>
                    <a:pt x="4932" y="324"/>
                  </a:cubicBezTo>
                  <a:cubicBezTo>
                    <a:pt x="4919" y="148"/>
                    <a:pt x="4744" y="60"/>
                    <a:pt x="4593" y="35"/>
                  </a:cubicBezTo>
                  <a:cubicBezTo>
                    <a:pt x="4480" y="12"/>
                    <a:pt x="4366" y="0"/>
                    <a:pt x="4253" y="0"/>
                  </a:cubicBezTo>
                  <a:close/>
                  <a:moveTo>
                    <a:pt x="156" y="3951"/>
                  </a:moveTo>
                  <a:cubicBezTo>
                    <a:pt x="101" y="4040"/>
                    <a:pt x="49" y="4132"/>
                    <a:pt x="0" y="4226"/>
                  </a:cubicBezTo>
                  <a:lnTo>
                    <a:pt x="126" y="4013"/>
                  </a:lnTo>
                  <a:cubicBezTo>
                    <a:pt x="136" y="3993"/>
                    <a:pt x="146" y="3972"/>
                    <a:pt x="156" y="395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5482525" y="3699200"/>
              <a:ext cx="107375" cy="91900"/>
            </a:xfrm>
            <a:custGeom>
              <a:avLst/>
              <a:gdLst/>
              <a:ahLst/>
              <a:cxnLst/>
              <a:rect l="l" t="t" r="r" b="b"/>
              <a:pathLst>
                <a:path w="4295" h="3676" extrusionOk="0">
                  <a:moveTo>
                    <a:pt x="4245" y="0"/>
                  </a:moveTo>
                  <a:cubicBezTo>
                    <a:pt x="2488" y="440"/>
                    <a:pt x="744" y="1908"/>
                    <a:pt x="28" y="3577"/>
                  </a:cubicBezTo>
                  <a:cubicBezTo>
                    <a:pt x="1" y="3623"/>
                    <a:pt x="41" y="3676"/>
                    <a:pt x="84" y="3676"/>
                  </a:cubicBezTo>
                  <a:cubicBezTo>
                    <a:pt x="99" y="3676"/>
                    <a:pt x="115" y="3669"/>
                    <a:pt x="129" y="3652"/>
                  </a:cubicBezTo>
                  <a:cubicBezTo>
                    <a:pt x="731" y="2962"/>
                    <a:pt x="1195" y="2197"/>
                    <a:pt x="1873" y="1569"/>
                  </a:cubicBezTo>
                  <a:cubicBezTo>
                    <a:pt x="2576" y="917"/>
                    <a:pt x="3379" y="427"/>
                    <a:pt x="4257" y="63"/>
                  </a:cubicBezTo>
                  <a:cubicBezTo>
                    <a:pt x="4295" y="51"/>
                    <a:pt x="4282" y="0"/>
                    <a:pt x="424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5336075" y="3969675"/>
              <a:ext cx="186375" cy="115425"/>
            </a:xfrm>
            <a:custGeom>
              <a:avLst/>
              <a:gdLst/>
              <a:ahLst/>
              <a:cxnLst/>
              <a:rect l="l" t="t" r="r" b="b"/>
              <a:pathLst>
                <a:path w="7455" h="4617" extrusionOk="0">
                  <a:moveTo>
                    <a:pt x="6104" y="1"/>
                  </a:moveTo>
                  <a:cubicBezTo>
                    <a:pt x="3961" y="1"/>
                    <a:pt x="1419" y="2641"/>
                    <a:pt x="189" y="4328"/>
                  </a:cubicBezTo>
                  <a:lnTo>
                    <a:pt x="1" y="4617"/>
                  </a:lnTo>
                  <a:cubicBezTo>
                    <a:pt x="1281" y="3362"/>
                    <a:pt x="3075" y="2320"/>
                    <a:pt x="4820" y="2057"/>
                  </a:cubicBezTo>
                  <a:cubicBezTo>
                    <a:pt x="5686" y="1931"/>
                    <a:pt x="6702" y="1818"/>
                    <a:pt x="7279" y="1015"/>
                  </a:cubicBezTo>
                  <a:cubicBezTo>
                    <a:pt x="7342" y="915"/>
                    <a:pt x="7405" y="814"/>
                    <a:pt x="7417" y="701"/>
                  </a:cubicBezTo>
                  <a:cubicBezTo>
                    <a:pt x="7455" y="463"/>
                    <a:pt x="7254" y="287"/>
                    <a:pt x="7053" y="199"/>
                  </a:cubicBezTo>
                  <a:cubicBezTo>
                    <a:pt x="6750" y="63"/>
                    <a:pt x="6432" y="1"/>
                    <a:pt x="6104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5329475" y="3992525"/>
              <a:ext cx="164125" cy="96425"/>
            </a:xfrm>
            <a:custGeom>
              <a:avLst/>
              <a:gdLst/>
              <a:ahLst/>
              <a:cxnLst/>
              <a:rect l="l" t="t" r="r" b="b"/>
              <a:pathLst>
                <a:path w="6565" h="3857" extrusionOk="0">
                  <a:moveTo>
                    <a:pt x="6527" y="1"/>
                  </a:moveTo>
                  <a:cubicBezTo>
                    <a:pt x="5284" y="76"/>
                    <a:pt x="4080" y="490"/>
                    <a:pt x="3013" y="1130"/>
                  </a:cubicBezTo>
                  <a:cubicBezTo>
                    <a:pt x="1896" y="1795"/>
                    <a:pt x="779" y="2686"/>
                    <a:pt x="39" y="3753"/>
                  </a:cubicBezTo>
                  <a:cubicBezTo>
                    <a:pt x="0" y="3801"/>
                    <a:pt x="51" y="3857"/>
                    <a:pt x="99" y="3857"/>
                  </a:cubicBezTo>
                  <a:cubicBezTo>
                    <a:pt x="114" y="3857"/>
                    <a:pt x="128" y="3852"/>
                    <a:pt x="139" y="3841"/>
                  </a:cubicBezTo>
                  <a:cubicBezTo>
                    <a:pt x="1118" y="2962"/>
                    <a:pt x="1997" y="2034"/>
                    <a:pt x="3139" y="1331"/>
                  </a:cubicBezTo>
                  <a:cubicBezTo>
                    <a:pt x="4180" y="691"/>
                    <a:pt x="5322" y="264"/>
                    <a:pt x="6527" y="63"/>
                  </a:cubicBezTo>
                  <a:cubicBezTo>
                    <a:pt x="6564" y="51"/>
                    <a:pt x="6552" y="1"/>
                    <a:pt x="652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5308800" y="4058175"/>
              <a:ext cx="192325" cy="147075"/>
            </a:xfrm>
            <a:custGeom>
              <a:avLst/>
              <a:gdLst/>
              <a:ahLst/>
              <a:cxnLst/>
              <a:rect l="l" t="t" r="r" b="b"/>
              <a:pathLst>
                <a:path w="7693" h="5883" extrusionOk="0">
                  <a:moveTo>
                    <a:pt x="6526" y="0"/>
                  </a:moveTo>
                  <a:cubicBezTo>
                    <a:pt x="4036" y="0"/>
                    <a:pt x="1367" y="3458"/>
                    <a:pt x="163" y="5544"/>
                  </a:cubicBezTo>
                  <a:lnTo>
                    <a:pt x="0" y="5883"/>
                  </a:lnTo>
                  <a:cubicBezTo>
                    <a:pt x="1243" y="4352"/>
                    <a:pt x="3087" y="2971"/>
                    <a:pt x="4982" y="2419"/>
                  </a:cubicBezTo>
                  <a:cubicBezTo>
                    <a:pt x="5936" y="2143"/>
                    <a:pt x="7053" y="1867"/>
                    <a:pt x="7580" y="926"/>
                  </a:cubicBezTo>
                  <a:cubicBezTo>
                    <a:pt x="7642" y="813"/>
                    <a:pt x="7693" y="688"/>
                    <a:pt x="7693" y="575"/>
                  </a:cubicBezTo>
                  <a:cubicBezTo>
                    <a:pt x="7693" y="311"/>
                    <a:pt x="7454" y="160"/>
                    <a:pt x="7228" y="98"/>
                  </a:cubicBezTo>
                  <a:cubicBezTo>
                    <a:pt x="6997" y="31"/>
                    <a:pt x="6762" y="0"/>
                    <a:pt x="652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5301800" y="4082825"/>
              <a:ext cx="169100" cy="127225"/>
            </a:xfrm>
            <a:custGeom>
              <a:avLst/>
              <a:gdLst/>
              <a:ahLst/>
              <a:cxnLst/>
              <a:rect l="l" t="t" r="r" b="b"/>
              <a:pathLst>
                <a:path w="6764" h="5089" extrusionOk="0">
                  <a:moveTo>
                    <a:pt x="6729" y="1"/>
                  </a:moveTo>
                  <a:cubicBezTo>
                    <a:pt x="6726" y="1"/>
                    <a:pt x="6722" y="1"/>
                    <a:pt x="6718" y="3"/>
                  </a:cubicBezTo>
                  <a:cubicBezTo>
                    <a:pt x="5325" y="266"/>
                    <a:pt x="4045" y="919"/>
                    <a:pt x="2941" y="1772"/>
                  </a:cubicBezTo>
                  <a:cubicBezTo>
                    <a:pt x="1824" y="2651"/>
                    <a:pt x="719" y="3742"/>
                    <a:pt x="29" y="4985"/>
                  </a:cubicBezTo>
                  <a:cubicBezTo>
                    <a:pt x="0" y="5033"/>
                    <a:pt x="46" y="5089"/>
                    <a:pt x="97" y="5089"/>
                  </a:cubicBezTo>
                  <a:cubicBezTo>
                    <a:pt x="112" y="5089"/>
                    <a:pt x="128" y="5084"/>
                    <a:pt x="142" y="5072"/>
                  </a:cubicBezTo>
                  <a:cubicBezTo>
                    <a:pt x="1071" y="4006"/>
                    <a:pt x="1912" y="2901"/>
                    <a:pt x="3016" y="2011"/>
                  </a:cubicBezTo>
                  <a:cubicBezTo>
                    <a:pt x="4133" y="1120"/>
                    <a:pt x="5375" y="467"/>
                    <a:pt x="6730" y="53"/>
                  </a:cubicBezTo>
                  <a:cubicBezTo>
                    <a:pt x="6764" y="42"/>
                    <a:pt x="6758" y="1"/>
                    <a:pt x="6729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5372175" y="3879275"/>
              <a:ext cx="161900" cy="101350"/>
            </a:xfrm>
            <a:custGeom>
              <a:avLst/>
              <a:gdLst/>
              <a:ahLst/>
              <a:cxnLst/>
              <a:rect l="l" t="t" r="r" b="b"/>
              <a:pathLst>
                <a:path w="6476" h="4054" extrusionOk="0">
                  <a:moveTo>
                    <a:pt x="5307" y="0"/>
                  </a:moveTo>
                  <a:cubicBezTo>
                    <a:pt x="3468" y="0"/>
                    <a:pt x="1327" y="2281"/>
                    <a:pt x="242" y="3755"/>
                  </a:cubicBezTo>
                  <a:lnTo>
                    <a:pt x="242" y="3755"/>
                  </a:lnTo>
                  <a:cubicBezTo>
                    <a:pt x="1272" y="2578"/>
                    <a:pt x="2763" y="2004"/>
                    <a:pt x="4179" y="1795"/>
                  </a:cubicBezTo>
                  <a:cubicBezTo>
                    <a:pt x="4944" y="1670"/>
                    <a:pt x="5823" y="1582"/>
                    <a:pt x="6325" y="879"/>
                  </a:cubicBezTo>
                  <a:cubicBezTo>
                    <a:pt x="6387" y="791"/>
                    <a:pt x="6438" y="703"/>
                    <a:pt x="6450" y="603"/>
                  </a:cubicBezTo>
                  <a:cubicBezTo>
                    <a:pt x="6475" y="390"/>
                    <a:pt x="6300" y="251"/>
                    <a:pt x="6136" y="176"/>
                  </a:cubicBezTo>
                  <a:cubicBezTo>
                    <a:pt x="5871" y="55"/>
                    <a:pt x="5593" y="0"/>
                    <a:pt x="5307" y="0"/>
                  </a:cubicBezTo>
                  <a:close/>
                  <a:moveTo>
                    <a:pt x="242" y="3755"/>
                  </a:moveTo>
                  <a:lnTo>
                    <a:pt x="242" y="3755"/>
                  </a:lnTo>
                  <a:cubicBezTo>
                    <a:pt x="158" y="3850"/>
                    <a:pt x="77" y="3950"/>
                    <a:pt x="0" y="4054"/>
                  </a:cubicBezTo>
                  <a:lnTo>
                    <a:pt x="188" y="3828"/>
                  </a:lnTo>
                  <a:cubicBezTo>
                    <a:pt x="206" y="3804"/>
                    <a:pt x="224" y="3779"/>
                    <a:pt x="242" y="375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5369950" y="3896525"/>
              <a:ext cx="141225" cy="85775"/>
            </a:xfrm>
            <a:custGeom>
              <a:avLst/>
              <a:gdLst/>
              <a:ahLst/>
              <a:cxnLst/>
              <a:rect l="l" t="t" r="r" b="b"/>
              <a:pathLst>
                <a:path w="5649" h="3431" extrusionOk="0">
                  <a:moveTo>
                    <a:pt x="5611" y="1"/>
                  </a:moveTo>
                  <a:cubicBezTo>
                    <a:pt x="3465" y="114"/>
                    <a:pt x="1193" y="1519"/>
                    <a:pt x="39" y="3326"/>
                  </a:cubicBezTo>
                  <a:cubicBezTo>
                    <a:pt x="0" y="3375"/>
                    <a:pt x="51" y="3430"/>
                    <a:pt x="99" y="3430"/>
                  </a:cubicBezTo>
                  <a:cubicBezTo>
                    <a:pt x="114" y="3430"/>
                    <a:pt x="128" y="3425"/>
                    <a:pt x="139" y="3414"/>
                  </a:cubicBezTo>
                  <a:cubicBezTo>
                    <a:pt x="980" y="2649"/>
                    <a:pt x="1708" y="1808"/>
                    <a:pt x="2687" y="1193"/>
                  </a:cubicBezTo>
                  <a:cubicBezTo>
                    <a:pt x="3590" y="616"/>
                    <a:pt x="4569" y="252"/>
                    <a:pt x="5611" y="63"/>
                  </a:cubicBezTo>
                  <a:cubicBezTo>
                    <a:pt x="5648" y="51"/>
                    <a:pt x="5636" y="1"/>
                    <a:pt x="5611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5430525" y="3776650"/>
              <a:ext cx="132100" cy="91675"/>
            </a:xfrm>
            <a:custGeom>
              <a:avLst/>
              <a:gdLst/>
              <a:ahLst/>
              <a:cxnLst/>
              <a:rect l="l" t="t" r="r" b="b"/>
              <a:pathLst>
                <a:path w="5284" h="3667" extrusionOk="0">
                  <a:moveTo>
                    <a:pt x="4405" y="1"/>
                  </a:moveTo>
                  <a:cubicBezTo>
                    <a:pt x="2798" y="1"/>
                    <a:pt x="999" y="2157"/>
                    <a:pt x="138" y="3466"/>
                  </a:cubicBezTo>
                  <a:lnTo>
                    <a:pt x="45" y="3602"/>
                  </a:lnTo>
                  <a:lnTo>
                    <a:pt x="45" y="3602"/>
                  </a:lnTo>
                  <a:cubicBezTo>
                    <a:pt x="852" y="2451"/>
                    <a:pt x="2157" y="1829"/>
                    <a:pt x="3401" y="1558"/>
                  </a:cubicBezTo>
                  <a:cubicBezTo>
                    <a:pt x="4041" y="1420"/>
                    <a:pt x="4794" y="1282"/>
                    <a:pt x="5183" y="667"/>
                  </a:cubicBezTo>
                  <a:cubicBezTo>
                    <a:pt x="5220" y="604"/>
                    <a:pt x="5258" y="529"/>
                    <a:pt x="5271" y="441"/>
                  </a:cubicBezTo>
                  <a:cubicBezTo>
                    <a:pt x="5283" y="266"/>
                    <a:pt x="5133" y="153"/>
                    <a:pt x="4982" y="102"/>
                  </a:cubicBezTo>
                  <a:cubicBezTo>
                    <a:pt x="4794" y="33"/>
                    <a:pt x="4601" y="1"/>
                    <a:pt x="4405" y="1"/>
                  </a:cubicBezTo>
                  <a:close/>
                  <a:moveTo>
                    <a:pt x="45" y="3602"/>
                  </a:moveTo>
                  <a:cubicBezTo>
                    <a:pt x="30" y="3623"/>
                    <a:pt x="15" y="3645"/>
                    <a:pt x="0" y="3666"/>
                  </a:cubicBezTo>
                  <a:lnTo>
                    <a:pt x="45" y="3602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5428250" y="3790800"/>
              <a:ext cx="115550" cy="77350"/>
            </a:xfrm>
            <a:custGeom>
              <a:avLst/>
              <a:gdLst/>
              <a:ahLst/>
              <a:cxnLst/>
              <a:rect l="l" t="t" r="r" b="b"/>
              <a:pathLst>
                <a:path w="4622" h="3094" extrusionOk="0">
                  <a:moveTo>
                    <a:pt x="4584" y="1"/>
                  </a:moveTo>
                  <a:cubicBezTo>
                    <a:pt x="2802" y="189"/>
                    <a:pt x="919" y="1444"/>
                    <a:pt x="28" y="2987"/>
                  </a:cubicBezTo>
                  <a:cubicBezTo>
                    <a:pt x="0" y="3044"/>
                    <a:pt x="42" y="3093"/>
                    <a:pt x="92" y="3093"/>
                  </a:cubicBezTo>
                  <a:cubicBezTo>
                    <a:pt x="108" y="3093"/>
                    <a:pt x="126" y="3088"/>
                    <a:pt x="141" y="3075"/>
                  </a:cubicBezTo>
                  <a:cubicBezTo>
                    <a:pt x="832" y="2435"/>
                    <a:pt x="1409" y="1707"/>
                    <a:pt x="2199" y="1155"/>
                  </a:cubicBezTo>
                  <a:cubicBezTo>
                    <a:pt x="2927" y="628"/>
                    <a:pt x="3730" y="289"/>
                    <a:pt x="4596" y="51"/>
                  </a:cubicBezTo>
                  <a:cubicBezTo>
                    <a:pt x="4621" y="51"/>
                    <a:pt x="4609" y="1"/>
                    <a:pt x="4584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4649350" y="4169675"/>
              <a:ext cx="707475" cy="354675"/>
            </a:xfrm>
            <a:custGeom>
              <a:avLst/>
              <a:gdLst/>
              <a:ahLst/>
              <a:cxnLst/>
              <a:rect l="l" t="t" r="r" b="b"/>
              <a:pathLst>
                <a:path w="28299" h="14187" extrusionOk="0">
                  <a:moveTo>
                    <a:pt x="11196" y="1"/>
                  </a:moveTo>
                  <a:cubicBezTo>
                    <a:pt x="7583" y="1"/>
                    <a:pt x="3774" y="806"/>
                    <a:pt x="0" y="2138"/>
                  </a:cubicBezTo>
                  <a:cubicBezTo>
                    <a:pt x="3288" y="7898"/>
                    <a:pt x="8471" y="11939"/>
                    <a:pt x="14319" y="13846"/>
                  </a:cubicBezTo>
                  <a:cubicBezTo>
                    <a:pt x="15053" y="14084"/>
                    <a:pt x="16240" y="14186"/>
                    <a:pt x="17647" y="14186"/>
                  </a:cubicBezTo>
                  <a:cubicBezTo>
                    <a:pt x="20997" y="14186"/>
                    <a:pt x="25594" y="13605"/>
                    <a:pt x="28298" y="12880"/>
                  </a:cubicBezTo>
                  <a:cubicBezTo>
                    <a:pt x="26667" y="6593"/>
                    <a:pt x="22363" y="2439"/>
                    <a:pt x="17167" y="845"/>
                  </a:cubicBezTo>
                  <a:cubicBezTo>
                    <a:pt x="15270" y="265"/>
                    <a:pt x="13265" y="1"/>
                    <a:pt x="11196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4648100" y="4217775"/>
              <a:ext cx="711550" cy="278300"/>
            </a:xfrm>
            <a:custGeom>
              <a:avLst/>
              <a:gdLst/>
              <a:ahLst/>
              <a:cxnLst/>
              <a:rect l="l" t="t" r="r" b="b"/>
              <a:pathLst>
                <a:path w="28462" h="11132" extrusionOk="0">
                  <a:moveTo>
                    <a:pt x="88" y="1"/>
                  </a:moveTo>
                  <a:lnTo>
                    <a:pt x="0" y="415"/>
                  </a:lnTo>
                  <a:cubicBezTo>
                    <a:pt x="176" y="452"/>
                    <a:pt x="17380" y="4192"/>
                    <a:pt x="28235" y="11131"/>
                  </a:cubicBezTo>
                  <a:lnTo>
                    <a:pt x="28461" y="10780"/>
                  </a:lnTo>
                  <a:cubicBezTo>
                    <a:pt x="17544" y="3803"/>
                    <a:pt x="264" y="38"/>
                    <a:pt x="8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4675400" y="4242875"/>
              <a:ext cx="76550" cy="31400"/>
            </a:xfrm>
            <a:custGeom>
              <a:avLst/>
              <a:gdLst/>
              <a:ahLst/>
              <a:cxnLst/>
              <a:rect l="l" t="t" r="r" b="b"/>
              <a:pathLst>
                <a:path w="3062" h="1256" extrusionOk="0">
                  <a:moveTo>
                    <a:pt x="2962" y="1"/>
                  </a:moveTo>
                  <a:cubicBezTo>
                    <a:pt x="2936" y="1"/>
                    <a:pt x="2899" y="13"/>
                    <a:pt x="2861" y="26"/>
                  </a:cubicBezTo>
                  <a:cubicBezTo>
                    <a:pt x="2886" y="51"/>
                    <a:pt x="2899" y="88"/>
                    <a:pt x="2911" y="114"/>
                  </a:cubicBezTo>
                  <a:lnTo>
                    <a:pt x="2522" y="277"/>
                  </a:lnTo>
                  <a:cubicBezTo>
                    <a:pt x="2497" y="226"/>
                    <a:pt x="2472" y="176"/>
                    <a:pt x="2447" y="126"/>
                  </a:cubicBezTo>
                  <a:cubicBezTo>
                    <a:pt x="1782" y="302"/>
                    <a:pt x="1205" y="490"/>
                    <a:pt x="552" y="703"/>
                  </a:cubicBezTo>
                  <a:cubicBezTo>
                    <a:pt x="376" y="766"/>
                    <a:pt x="201" y="829"/>
                    <a:pt x="0" y="892"/>
                  </a:cubicBezTo>
                  <a:cubicBezTo>
                    <a:pt x="88" y="1017"/>
                    <a:pt x="176" y="1130"/>
                    <a:pt x="251" y="1255"/>
                  </a:cubicBezTo>
                  <a:cubicBezTo>
                    <a:pt x="402" y="1205"/>
                    <a:pt x="552" y="1155"/>
                    <a:pt x="690" y="1105"/>
                  </a:cubicBezTo>
                  <a:cubicBezTo>
                    <a:pt x="1518" y="829"/>
                    <a:pt x="2171" y="615"/>
                    <a:pt x="3062" y="402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4697350" y="4262025"/>
              <a:ext cx="121750" cy="42050"/>
            </a:xfrm>
            <a:custGeom>
              <a:avLst/>
              <a:gdLst/>
              <a:ahLst/>
              <a:cxnLst/>
              <a:rect l="l" t="t" r="r" b="b"/>
              <a:pathLst>
                <a:path w="4870" h="1682" extrusionOk="0">
                  <a:moveTo>
                    <a:pt x="4807" y="0"/>
                  </a:moveTo>
                  <a:lnTo>
                    <a:pt x="4468" y="201"/>
                  </a:lnTo>
                  <a:cubicBezTo>
                    <a:pt x="4443" y="151"/>
                    <a:pt x="4405" y="100"/>
                    <a:pt x="4380" y="50"/>
                  </a:cubicBezTo>
                  <a:cubicBezTo>
                    <a:pt x="2937" y="314"/>
                    <a:pt x="1657" y="690"/>
                    <a:pt x="0" y="1330"/>
                  </a:cubicBezTo>
                  <a:cubicBezTo>
                    <a:pt x="88" y="1456"/>
                    <a:pt x="176" y="1569"/>
                    <a:pt x="264" y="1682"/>
                  </a:cubicBezTo>
                  <a:cubicBezTo>
                    <a:pt x="1996" y="1017"/>
                    <a:pt x="3313" y="640"/>
                    <a:pt x="4869" y="389"/>
                  </a:cubicBezTo>
                  <a:lnTo>
                    <a:pt x="4807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4721825" y="4279575"/>
              <a:ext cx="154050" cy="54300"/>
            </a:xfrm>
            <a:custGeom>
              <a:avLst/>
              <a:gdLst/>
              <a:ahLst/>
              <a:cxnLst/>
              <a:rect l="l" t="t" r="r" b="b"/>
              <a:pathLst>
                <a:path w="6162" h="2172" extrusionOk="0">
                  <a:moveTo>
                    <a:pt x="5647" y="1"/>
                  </a:moveTo>
                  <a:cubicBezTo>
                    <a:pt x="3777" y="377"/>
                    <a:pt x="1883" y="992"/>
                    <a:pt x="0" y="1845"/>
                  </a:cubicBezTo>
                  <a:cubicBezTo>
                    <a:pt x="88" y="1958"/>
                    <a:pt x="188" y="2059"/>
                    <a:pt x="289" y="2172"/>
                  </a:cubicBezTo>
                  <a:cubicBezTo>
                    <a:pt x="2247" y="1306"/>
                    <a:pt x="4217" y="678"/>
                    <a:pt x="6162" y="327"/>
                  </a:cubicBezTo>
                  <a:lnTo>
                    <a:pt x="6112" y="89"/>
                  </a:lnTo>
                  <a:lnTo>
                    <a:pt x="5798" y="264"/>
                  </a:lnTo>
                  <a:cubicBezTo>
                    <a:pt x="5748" y="176"/>
                    <a:pt x="5697" y="89"/>
                    <a:pt x="564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4757575" y="4304050"/>
              <a:ext cx="189825" cy="67475"/>
            </a:xfrm>
            <a:custGeom>
              <a:avLst/>
              <a:gdLst/>
              <a:ahLst/>
              <a:cxnLst/>
              <a:rect l="l" t="t" r="r" b="b"/>
              <a:pathLst>
                <a:path w="7593" h="2699" extrusionOk="0">
                  <a:moveTo>
                    <a:pt x="7166" y="1"/>
                  </a:moveTo>
                  <a:cubicBezTo>
                    <a:pt x="4782" y="377"/>
                    <a:pt x="2385" y="1180"/>
                    <a:pt x="1" y="2385"/>
                  </a:cubicBezTo>
                  <a:cubicBezTo>
                    <a:pt x="101" y="2498"/>
                    <a:pt x="214" y="2598"/>
                    <a:pt x="315" y="2699"/>
                  </a:cubicBezTo>
                  <a:cubicBezTo>
                    <a:pt x="2736" y="1494"/>
                    <a:pt x="5184" y="703"/>
                    <a:pt x="7593" y="365"/>
                  </a:cubicBezTo>
                  <a:lnTo>
                    <a:pt x="7568" y="176"/>
                  </a:lnTo>
                  <a:lnTo>
                    <a:pt x="7317" y="289"/>
                  </a:lnTo>
                  <a:cubicBezTo>
                    <a:pt x="7267" y="189"/>
                    <a:pt x="7216" y="101"/>
                    <a:pt x="716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4793650" y="4321000"/>
              <a:ext cx="211475" cy="83475"/>
            </a:xfrm>
            <a:custGeom>
              <a:avLst/>
              <a:gdLst/>
              <a:ahLst/>
              <a:cxnLst/>
              <a:rect l="l" t="t" r="r" b="b"/>
              <a:pathLst>
                <a:path w="8459" h="3339" extrusionOk="0">
                  <a:moveTo>
                    <a:pt x="8108" y="0"/>
                  </a:moveTo>
                  <a:cubicBezTo>
                    <a:pt x="5686" y="728"/>
                    <a:pt x="2962" y="1745"/>
                    <a:pt x="1" y="3037"/>
                  </a:cubicBezTo>
                  <a:cubicBezTo>
                    <a:pt x="126" y="3137"/>
                    <a:pt x="239" y="3238"/>
                    <a:pt x="365" y="3338"/>
                  </a:cubicBezTo>
                  <a:cubicBezTo>
                    <a:pt x="3326" y="2058"/>
                    <a:pt x="6049" y="1054"/>
                    <a:pt x="8459" y="339"/>
                  </a:cubicBezTo>
                  <a:lnTo>
                    <a:pt x="8396" y="138"/>
                  </a:lnTo>
                  <a:lnTo>
                    <a:pt x="8208" y="226"/>
                  </a:lnTo>
                  <a:cubicBezTo>
                    <a:pt x="8170" y="151"/>
                    <a:pt x="8145" y="76"/>
                    <a:pt x="810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4830375" y="4346725"/>
              <a:ext cx="241900" cy="85975"/>
            </a:xfrm>
            <a:custGeom>
              <a:avLst/>
              <a:gdLst/>
              <a:ahLst/>
              <a:cxnLst/>
              <a:rect l="l" t="t" r="r" b="b"/>
              <a:pathLst>
                <a:path w="9676" h="3439" extrusionOk="0">
                  <a:moveTo>
                    <a:pt x="9550" y="0"/>
                  </a:moveTo>
                  <a:cubicBezTo>
                    <a:pt x="9562" y="63"/>
                    <a:pt x="9587" y="113"/>
                    <a:pt x="9600" y="163"/>
                  </a:cubicBezTo>
                  <a:lnTo>
                    <a:pt x="9198" y="301"/>
                  </a:lnTo>
                  <a:cubicBezTo>
                    <a:pt x="9173" y="226"/>
                    <a:pt x="9161" y="163"/>
                    <a:pt x="9136" y="101"/>
                  </a:cubicBezTo>
                  <a:cubicBezTo>
                    <a:pt x="6111" y="803"/>
                    <a:pt x="3037" y="1820"/>
                    <a:pt x="0" y="3150"/>
                  </a:cubicBezTo>
                  <a:cubicBezTo>
                    <a:pt x="138" y="3250"/>
                    <a:pt x="276" y="3351"/>
                    <a:pt x="402" y="3439"/>
                  </a:cubicBezTo>
                  <a:cubicBezTo>
                    <a:pt x="3489" y="2108"/>
                    <a:pt x="6613" y="1079"/>
                    <a:pt x="9675" y="414"/>
                  </a:cubicBezTo>
                  <a:lnTo>
                    <a:pt x="9587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4884650" y="4374025"/>
              <a:ext cx="248800" cy="93500"/>
            </a:xfrm>
            <a:custGeom>
              <a:avLst/>
              <a:gdLst/>
              <a:ahLst/>
              <a:cxnLst/>
              <a:rect l="l" t="t" r="r" b="b"/>
              <a:pathLst>
                <a:path w="9952" h="3740" extrusionOk="0">
                  <a:moveTo>
                    <a:pt x="9851" y="0"/>
                  </a:moveTo>
                  <a:lnTo>
                    <a:pt x="9487" y="125"/>
                  </a:lnTo>
                  <a:cubicBezTo>
                    <a:pt x="9475" y="88"/>
                    <a:pt x="9462" y="50"/>
                    <a:pt x="9449" y="13"/>
                  </a:cubicBezTo>
                  <a:cubicBezTo>
                    <a:pt x="8370" y="414"/>
                    <a:pt x="7253" y="803"/>
                    <a:pt x="6174" y="1192"/>
                  </a:cubicBezTo>
                  <a:cubicBezTo>
                    <a:pt x="4116" y="1933"/>
                    <a:pt x="1995" y="2685"/>
                    <a:pt x="0" y="3476"/>
                  </a:cubicBezTo>
                  <a:cubicBezTo>
                    <a:pt x="163" y="3564"/>
                    <a:pt x="314" y="3652"/>
                    <a:pt x="477" y="3740"/>
                  </a:cubicBezTo>
                  <a:cubicBezTo>
                    <a:pt x="2372" y="2999"/>
                    <a:pt x="4367" y="2284"/>
                    <a:pt x="6325" y="1594"/>
                  </a:cubicBezTo>
                  <a:cubicBezTo>
                    <a:pt x="7517" y="1167"/>
                    <a:pt x="8759" y="715"/>
                    <a:pt x="9951" y="276"/>
                  </a:cubicBezTo>
                  <a:lnTo>
                    <a:pt x="9851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4938925" y="4396925"/>
              <a:ext cx="246600" cy="97900"/>
            </a:xfrm>
            <a:custGeom>
              <a:avLst/>
              <a:gdLst/>
              <a:ahLst/>
              <a:cxnLst/>
              <a:rect l="l" t="t" r="r" b="b"/>
              <a:pathLst>
                <a:path w="9864" h="3916" extrusionOk="0">
                  <a:moveTo>
                    <a:pt x="9688" y="0"/>
                  </a:moveTo>
                  <a:cubicBezTo>
                    <a:pt x="6463" y="904"/>
                    <a:pt x="3213" y="2146"/>
                    <a:pt x="0" y="3689"/>
                  </a:cubicBezTo>
                  <a:cubicBezTo>
                    <a:pt x="176" y="3765"/>
                    <a:pt x="339" y="3840"/>
                    <a:pt x="515" y="3915"/>
                  </a:cubicBezTo>
                  <a:cubicBezTo>
                    <a:pt x="3614" y="2447"/>
                    <a:pt x="6751" y="1268"/>
                    <a:pt x="9863" y="389"/>
                  </a:cubicBezTo>
                  <a:lnTo>
                    <a:pt x="9851" y="351"/>
                  </a:lnTo>
                  <a:lnTo>
                    <a:pt x="9776" y="364"/>
                  </a:lnTo>
                  <a:cubicBezTo>
                    <a:pt x="9751" y="238"/>
                    <a:pt x="9713" y="126"/>
                    <a:pt x="968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5010450" y="4428600"/>
              <a:ext cx="239700" cy="91950"/>
            </a:xfrm>
            <a:custGeom>
              <a:avLst/>
              <a:gdLst/>
              <a:ahLst/>
              <a:cxnLst/>
              <a:rect l="l" t="t" r="r" b="b"/>
              <a:pathLst>
                <a:path w="9588" h="3678" extrusionOk="0">
                  <a:moveTo>
                    <a:pt x="9136" y="1"/>
                  </a:moveTo>
                  <a:cubicBezTo>
                    <a:pt x="6099" y="929"/>
                    <a:pt x="3037" y="2121"/>
                    <a:pt x="0" y="3527"/>
                  </a:cubicBezTo>
                  <a:cubicBezTo>
                    <a:pt x="201" y="3589"/>
                    <a:pt x="439" y="3640"/>
                    <a:pt x="690" y="3677"/>
                  </a:cubicBezTo>
                  <a:cubicBezTo>
                    <a:pt x="3652" y="2335"/>
                    <a:pt x="6626" y="1193"/>
                    <a:pt x="9588" y="302"/>
                  </a:cubicBezTo>
                  <a:lnTo>
                    <a:pt x="9525" y="88"/>
                  </a:lnTo>
                  <a:lnTo>
                    <a:pt x="9199" y="201"/>
                  </a:lnTo>
                  <a:cubicBezTo>
                    <a:pt x="9186" y="126"/>
                    <a:pt x="9161" y="63"/>
                    <a:pt x="913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5096100" y="4446475"/>
              <a:ext cx="186675" cy="77825"/>
            </a:xfrm>
            <a:custGeom>
              <a:avLst/>
              <a:gdLst/>
              <a:ahLst/>
              <a:cxnLst/>
              <a:rect l="l" t="t" r="r" b="b"/>
              <a:pathLst>
                <a:path w="7467" h="3113" extrusionOk="0">
                  <a:moveTo>
                    <a:pt x="7165" y="1"/>
                  </a:moveTo>
                  <a:cubicBezTo>
                    <a:pt x="4781" y="929"/>
                    <a:pt x="2372" y="1983"/>
                    <a:pt x="0" y="3113"/>
                  </a:cubicBezTo>
                  <a:cubicBezTo>
                    <a:pt x="326" y="3113"/>
                    <a:pt x="678" y="3100"/>
                    <a:pt x="1029" y="3088"/>
                  </a:cubicBezTo>
                  <a:cubicBezTo>
                    <a:pt x="3175" y="2096"/>
                    <a:pt x="5321" y="1168"/>
                    <a:pt x="7467" y="327"/>
                  </a:cubicBezTo>
                  <a:lnTo>
                    <a:pt x="7379" y="89"/>
                  </a:lnTo>
                  <a:lnTo>
                    <a:pt x="7191" y="139"/>
                  </a:lnTo>
                  <a:cubicBezTo>
                    <a:pt x="7191" y="89"/>
                    <a:pt x="7178" y="38"/>
                    <a:pt x="7165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5180800" y="4465625"/>
              <a:ext cx="142125" cy="54300"/>
            </a:xfrm>
            <a:custGeom>
              <a:avLst/>
              <a:gdLst/>
              <a:ahLst/>
              <a:cxnLst/>
              <a:rect l="l" t="t" r="r" b="b"/>
              <a:pathLst>
                <a:path w="5685" h="2172" extrusionOk="0">
                  <a:moveTo>
                    <a:pt x="5258" y="0"/>
                  </a:moveTo>
                  <a:cubicBezTo>
                    <a:pt x="3501" y="603"/>
                    <a:pt x="1745" y="1330"/>
                    <a:pt x="0" y="2171"/>
                  </a:cubicBezTo>
                  <a:cubicBezTo>
                    <a:pt x="414" y="2146"/>
                    <a:pt x="841" y="2096"/>
                    <a:pt x="1268" y="2046"/>
                  </a:cubicBezTo>
                  <a:cubicBezTo>
                    <a:pt x="2736" y="1381"/>
                    <a:pt x="4217" y="791"/>
                    <a:pt x="5685" y="289"/>
                  </a:cubicBezTo>
                  <a:lnTo>
                    <a:pt x="5660" y="226"/>
                  </a:lnTo>
                  <a:lnTo>
                    <a:pt x="5283" y="276"/>
                  </a:lnTo>
                  <a:cubicBezTo>
                    <a:pt x="5283" y="176"/>
                    <a:pt x="5271" y="88"/>
                    <a:pt x="525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4663775" y="4235025"/>
              <a:ext cx="52100" cy="21675"/>
            </a:xfrm>
            <a:custGeom>
              <a:avLst/>
              <a:gdLst/>
              <a:ahLst/>
              <a:cxnLst/>
              <a:rect l="l" t="t" r="r" b="b"/>
              <a:pathLst>
                <a:path w="2084" h="867" extrusionOk="0">
                  <a:moveTo>
                    <a:pt x="1732" y="1"/>
                  </a:moveTo>
                  <a:lnTo>
                    <a:pt x="1" y="490"/>
                  </a:lnTo>
                  <a:cubicBezTo>
                    <a:pt x="89" y="616"/>
                    <a:pt x="164" y="741"/>
                    <a:pt x="239" y="867"/>
                  </a:cubicBezTo>
                  <a:lnTo>
                    <a:pt x="2084" y="340"/>
                  </a:lnTo>
                  <a:lnTo>
                    <a:pt x="2034" y="139"/>
                  </a:lnTo>
                  <a:lnTo>
                    <a:pt x="1833" y="227"/>
                  </a:lnTo>
                  <a:cubicBezTo>
                    <a:pt x="1808" y="151"/>
                    <a:pt x="1770" y="76"/>
                    <a:pt x="173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4692325" y="4205550"/>
              <a:ext cx="27000" cy="35150"/>
            </a:xfrm>
            <a:custGeom>
              <a:avLst/>
              <a:gdLst/>
              <a:ahLst/>
              <a:cxnLst/>
              <a:rect l="l" t="t" r="r" b="b"/>
              <a:pathLst>
                <a:path w="1080" h="1406" extrusionOk="0">
                  <a:moveTo>
                    <a:pt x="415" y="0"/>
                  </a:moveTo>
                  <a:cubicBezTo>
                    <a:pt x="277" y="50"/>
                    <a:pt x="139" y="88"/>
                    <a:pt x="1" y="126"/>
                  </a:cubicBezTo>
                  <a:cubicBezTo>
                    <a:pt x="201" y="452"/>
                    <a:pt x="427" y="841"/>
                    <a:pt x="590" y="1180"/>
                  </a:cubicBezTo>
                  <a:cubicBezTo>
                    <a:pt x="628" y="1255"/>
                    <a:pt x="666" y="1330"/>
                    <a:pt x="691" y="1406"/>
                  </a:cubicBezTo>
                  <a:lnTo>
                    <a:pt x="892" y="1318"/>
                  </a:lnTo>
                  <a:lnTo>
                    <a:pt x="1080" y="1243"/>
                  </a:lnTo>
                  <a:cubicBezTo>
                    <a:pt x="929" y="854"/>
                    <a:pt x="666" y="389"/>
                    <a:pt x="415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4716175" y="4198950"/>
              <a:ext cx="32025" cy="50850"/>
            </a:xfrm>
            <a:custGeom>
              <a:avLst/>
              <a:gdLst/>
              <a:ahLst/>
              <a:cxnLst/>
              <a:rect l="l" t="t" r="r" b="b"/>
              <a:pathLst>
                <a:path w="1281" h="2034" extrusionOk="0">
                  <a:moveTo>
                    <a:pt x="414" y="1"/>
                  </a:moveTo>
                  <a:cubicBezTo>
                    <a:pt x="276" y="38"/>
                    <a:pt x="138" y="76"/>
                    <a:pt x="0" y="114"/>
                  </a:cubicBezTo>
                  <a:cubicBezTo>
                    <a:pt x="302" y="678"/>
                    <a:pt x="578" y="1268"/>
                    <a:pt x="816" y="1883"/>
                  </a:cubicBezTo>
                  <a:cubicBezTo>
                    <a:pt x="841" y="1933"/>
                    <a:pt x="866" y="1983"/>
                    <a:pt x="879" y="2034"/>
                  </a:cubicBezTo>
                  <a:lnTo>
                    <a:pt x="1280" y="1871"/>
                  </a:lnTo>
                  <a:cubicBezTo>
                    <a:pt x="1268" y="1845"/>
                    <a:pt x="1255" y="1808"/>
                    <a:pt x="1230" y="1783"/>
                  </a:cubicBezTo>
                  <a:cubicBezTo>
                    <a:pt x="992" y="1168"/>
                    <a:pt x="716" y="565"/>
                    <a:pt x="414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4754125" y="4189225"/>
              <a:ext cx="64025" cy="77825"/>
            </a:xfrm>
            <a:custGeom>
              <a:avLst/>
              <a:gdLst/>
              <a:ahLst/>
              <a:cxnLst/>
              <a:rect l="l" t="t" r="r" b="b"/>
              <a:pathLst>
                <a:path w="2561" h="3113" extrusionOk="0">
                  <a:moveTo>
                    <a:pt x="465" y="1"/>
                  </a:moveTo>
                  <a:cubicBezTo>
                    <a:pt x="315" y="38"/>
                    <a:pt x="151" y="63"/>
                    <a:pt x="1" y="101"/>
                  </a:cubicBezTo>
                  <a:cubicBezTo>
                    <a:pt x="779" y="954"/>
                    <a:pt x="1482" y="1921"/>
                    <a:pt x="2109" y="2962"/>
                  </a:cubicBezTo>
                  <a:cubicBezTo>
                    <a:pt x="2134" y="3012"/>
                    <a:pt x="2172" y="3063"/>
                    <a:pt x="2197" y="3113"/>
                  </a:cubicBezTo>
                  <a:lnTo>
                    <a:pt x="2536" y="2912"/>
                  </a:lnTo>
                  <a:lnTo>
                    <a:pt x="2561" y="2900"/>
                  </a:lnTo>
                  <a:cubicBezTo>
                    <a:pt x="1946" y="1845"/>
                    <a:pt x="1243" y="867"/>
                    <a:pt x="465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4798050" y="4180450"/>
              <a:ext cx="77825" cy="105750"/>
            </a:xfrm>
            <a:custGeom>
              <a:avLst/>
              <a:gdLst/>
              <a:ahLst/>
              <a:cxnLst/>
              <a:rect l="l" t="t" r="r" b="b"/>
              <a:pathLst>
                <a:path w="3113" h="4230" extrusionOk="0">
                  <a:moveTo>
                    <a:pt x="465" y="0"/>
                  </a:moveTo>
                  <a:cubicBezTo>
                    <a:pt x="314" y="25"/>
                    <a:pt x="151" y="51"/>
                    <a:pt x="1" y="88"/>
                  </a:cubicBezTo>
                  <a:cubicBezTo>
                    <a:pt x="942" y="1280"/>
                    <a:pt x="1820" y="2585"/>
                    <a:pt x="2598" y="3966"/>
                  </a:cubicBezTo>
                  <a:cubicBezTo>
                    <a:pt x="2648" y="4054"/>
                    <a:pt x="2699" y="4141"/>
                    <a:pt x="2749" y="4229"/>
                  </a:cubicBezTo>
                  <a:lnTo>
                    <a:pt x="3063" y="4054"/>
                  </a:lnTo>
                  <a:lnTo>
                    <a:pt x="3113" y="4016"/>
                  </a:lnTo>
                  <a:cubicBezTo>
                    <a:pt x="2322" y="2585"/>
                    <a:pt x="1431" y="1243"/>
                    <a:pt x="465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4850450" y="4172925"/>
              <a:ext cx="99475" cy="138375"/>
            </a:xfrm>
            <a:custGeom>
              <a:avLst/>
              <a:gdLst/>
              <a:ahLst/>
              <a:cxnLst/>
              <a:rect l="l" t="t" r="r" b="b"/>
              <a:pathLst>
                <a:path w="3979" h="5535" extrusionOk="0">
                  <a:moveTo>
                    <a:pt x="515" y="0"/>
                  </a:moveTo>
                  <a:cubicBezTo>
                    <a:pt x="339" y="25"/>
                    <a:pt x="176" y="38"/>
                    <a:pt x="0" y="63"/>
                  </a:cubicBezTo>
                  <a:cubicBezTo>
                    <a:pt x="1343" y="1556"/>
                    <a:pt x="2510" y="3301"/>
                    <a:pt x="3451" y="5246"/>
                  </a:cubicBezTo>
                  <a:cubicBezTo>
                    <a:pt x="3501" y="5346"/>
                    <a:pt x="3552" y="5434"/>
                    <a:pt x="3602" y="5534"/>
                  </a:cubicBezTo>
                  <a:lnTo>
                    <a:pt x="3853" y="5421"/>
                  </a:lnTo>
                  <a:lnTo>
                    <a:pt x="3978" y="5359"/>
                  </a:lnTo>
                  <a:cubicBezTo>
                    <a:pt x="3037" y="3351"/>
                    <a:pt x="1870" y="1556"/>
                    <a:pt x="515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4903775" y="4169775"/>
              <a:ext cx="104800" cy="156575"/>
            </a:xfrm>
            <a:custGeom>
              <a:avLst/>
              <a:gdLst/>
              <a:ahLst/>
              <a:cxnLst/>
              <a:rect l="l" t="t" r="r" b="b"/>
              <a:pathLst>
                <a:path w="4192" h="6263" extrusionOk="0">
                  <a:moveTo>
                    <a:pt x="540" y="1"/>
                  </a:moveTo>
                  <a:cubicBezTo>
                    <a:pt x="365" y="1"/>
                    <a:pt x="176" y="13"/>
                    <a:pt x="1" y="13"/>
                  </a:cubicBezTo>
                  <a:cubicBezTo>
                    <a:pt x="1494" y="1732"/>
                    <a:pt x="2736" y="3765"/>
                    <a:pt x="3703" y="6049"/>
                  </a:cubicBezTo>
                  <a:cubicBezTo>
                    <a:pt x="3740" y="6125"/>
                    <a:pt x="3765" y="6200"/>
                    <a:pt x="3803" y="6263"/>
                  </a:cubicBezTo>
                  <a:lnTo>
                    <a:pt x="3991" y="6187"/>
                  </a:lnTo>
                  <a:lnTo>
                    <a:pt x="4192" y="6112"/>
                  </a:lnTo>
                  <a:cubicBezTo>
                    <a:pt x="3238" y="3803"/>
                    <a:pt x="2008" y="1745"/>
                    <a:pt x="54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4967475" y="4171025"/>
              <a:ext cx="102925" cy="183250"/>
            </a:xfrm>
            <a:custGeom>
              <a:avLst/>
              <a:gdLst/>
              <a:ahLst/>
              <a:cxnLst/>
              <a:rect l="l" t="t" r="r" b="b"/>
              <a:pathLst>
                <a:path w="4117" h="7330" extrusionOk="0">
                  <a:moveTo>
                    <a:pt x="0" y="1"/>
                  </a:moveTo>
                  <a:lnTo>
                    <a:pt x="0" y="1"/>
                  </a:lnTo>
                  <a:cubicBezTo>
                    <a:pt x="1544" y="2034"/>
                    <a:pt x="2773" y="4431"/>
                    <a:pt x="3652" y="7129"/>
                  </a:cubicBezTo>
                  <a:cubicBezTo>
                    <a:pt x="3677" y="7191"/>
                    <a:pt x="3689" y="7254"/>
                    <a:pt x="3714" y="7329"/>
                  </a:cubicBezTo>
                  <a:lnTo>
                    <a:pt x="4116" y="7191"/>
                  </a:lnTo>
                  <a:cubicBezTo>
                    <a:pt x="4103" y="7141"/>
                    <a:pt x="4078" y="7091"/>
                    <a:pt x="4066" y="7028"/>
                  </a:cubicBezTo>
                  <a:cubicBezTo>
                    <a:pt x="3213" y="4406"/>
                    <a:pt x="2033" y="2059"/>
                    <a:pt x="565" y="39"/>
                  </a:cubicBezTo>
                  <a:cubicBezTo>
                    <a:pt x="376" y="26"/>
                    <a:pt x="188" y="13"/>
                    <a:pt x="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5033025" y="4179500"/>
              <a:ext cx="98850" cy="197675"/>
            </a:xfrm>
            <a:custGeom>
              <a:avLst/>
              <a:gdLst/>
              <a:ahLst/>
              <a:cxnLst/>
              <a:rect l="l" t="t" r="r" b="b"/>
              <a:pathLst>
                <a:path w="3954" h="7907" extrusionOk="0">
                  <a:moveTo>
                    <a:pt x="1" y="1"/>
                  </a:moveTo>
                  <a:cubicBezTo>
                    <a:pt x="1381" y="2398"/>
                    <a:pt x="2561" y="5008"/>
                    <a:pt x="3514" y="7794"/>
                  </a:cubicBezTo>
                  <a:cubicBezTo>
                    <a:pt x="3527" y="7831"/>
                    <a:pt x="3540" y="7869"/>
                    <a:pt x="3552" y="7906"/>
                  </a:cubicBezTo>
                  <a:lnTo>
                    <a:pt x="3916" y="7781"/>
                  </a:lnTo>
                  <a:lnTo>
                    <a:pt x="3954" y="7768"/>
                  </a:lnTo>
                  <a:cubicBezTo>
                    <a:pt x="3025" y="5045"/>
                    <a:pt x="1883" y="2473"/>
                    <a:pt x="553" y="114"/>
                  </a:cubicBezTo>
                  <a:cubicBezTo>
                    <a:pt x="377" y="76"/>
                    <a:pt x="189" y="38"/>
                    <a:pt x="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5084475" y="4192675"/>
              <a:ext cx="109200" cy="213350"/>
            </a:xfrm>
            <a:custGeom>
              <a:avLst/>
              <a:gdLst/>
              <a:ahLst/>
              <a:cxnLst/>
              <a:rect l="l" t="t" r="r" b="b"/>
              <a:pathLst>
                <a:path w="4368" h="8534" extrusionOk="0">
                  <a:moveTo>
                    <a:pt x="1" y="1"/>
                  </a:moveTo>
                  <a:lnTo>
                    <a:pt x="1" y="1"/>
                  </a:lnTo>
                  <a:cubicBezTo>
                    <a:pt x="1594" y="2410"/>
                    <a:pt x="3063" y="5008"/>
                    <a:pt x="3866" y="8170"/>
                  </a:cubicBezTo>
                  <a:cubicBezTo>
                    <a:pt x="3891" y="8296"/>
                    <a:pt x="3929" y="8408"/>
                    <a:pt x="3954" y="8534"/>
                  </a:cubicBezTo>
                  <a:lnTo>
                    <a:pt x="4029" y="8521"/>
                  </a:lnTo>
                  <a:lnTo>
                    <a:pt x="4368" y="8434"/>
                  </a:lnTo>
                  <a:cubicBezTo>
                    <a:pt x="3627" y="5259"/>
                    <a:pt x="2222" y="2636"/>
                    <a:pt x="653" y="227"/>
                  </a:cubicBezTo>
                  <a:cubicBezTo>
                    <a:pt x="427" y="151"/>
                    <a:pt x="214" y="76"/>
                    <a:pt x="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5133725" y="4212450"/>
              <a:ext cx="116750" cy="221200"/>
            </a:xfrm>
            <a:custGeom>
              <a:avLst/>
              <a:gdLst/>
              <a:ahLst/>
              <a:cxnLst/>
              <a:rect l="l" t="t" r="r" b="b"/>
              <a:pathLst>
                <a:path w="4670" h="8848" extrusionOk="0">
                  <a:moveTo>
                    <a:pt x="1" y="0"/>
                  </a:moveTo>
                  <a:lnTo>
                    <a:pt x="1" y="0"/>
                  </a:lnTo>
                  <a:cubicBezTo>
                    <a:pt x="1720" y="2560"/>
                    <a:pt x="3126" y="5459"/>
                    <a:pt x="4205" y="8647"/>
                  </a:cubicBezTo>
                  <a:cubicBezTo>
                    <a:pt x="4230" y="8709"/>
                    <a:pt x="4255" y="8772"/>
                    <a:pt x="4268" y="8847"/>
                  </a:cubicBezTo>
                  <a:lnTo>
                    <a:pt x="4594" y="8734"/>
                  </a:lnTo>
                  <a:lnTo>
                    <a:pt x="4669" y="8709"/>
                  </a:lnTo>
                  <a:cubicBezTo>
                    <a:pt x="3665" y="5672"/>
                    <a:pt x="2348" y="2874"/>
                    <a:pt x="754" y="389"/>
                  </a:cubicBezTo>
                  <a:cubicBezTo>
                    <a:pt x="515" y="251"/>
                    <a:pt x="252" y="126"/>
                    <a:pt x="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5200550" y="4252600"/>
              <a:ext cx="85675" cy="197350"/>
            </a:xfrm>
            <a:custGeom>
              <a:avLst/>
              <a:gdLst/>
              <a:ahLst/>
              <a:cxnLst/>
              <a:rect l="l" t="t" r="r" b="b"/>
              <a:pathLst>
                <a:path w="3427" h="7894" extrusionOk="0">
                  <a:moveTo>
                    <a:pt x="1" y="1"/>
                  </a:moveTo>
                  <a:lnTo>
                    <a:pt x="1" y="1"/>
                  </a:lnTo>
                  <a:cubicBezTo>
                    <a:pt x="1268" y="2335"/>
                    <a:pt x="2272" y="4932"/>
                    <a:pt x="2987" y="7756"/>
                  </a:cubicBezTo>
                  <a:cubicBezTo>
                    <a:pt x="3000" y="7793"/>
                    <a:pt x="3013" y="7844"/>
                    <a:pt x="3013" y="7894"/>
                  </a:cubicBezTo>
                  <a:lnTo>
                    <a:pt x="3201" y="7844"/>
                  </a:lnTo>
                  <a:lnTo>
                    <a:pt x="3427" y="7793"/>
                  </a:lnTo>
                  <a:cubicBezTo>
                    <a:pt x="2787" y="5221"/>
                    <a:pt x="1921" y="2837"/>
                    <a:pt x="816" y="653"/>
                  </a:cubicBezTo>
                  <a:cubicBezTo>
                    <a:pt x="553" y="427"/>
                    <a:pt x="277" y="214"/>
                    <a:pt x="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5247625" y="4294025"/>
              <a:ext cx="75925" cy="178525"/>
            </a:xfrm>
            <a:custGeom>
              <a:avLst/>
              <a:gdLst/>
              <a:ahLst/>
              <a:cxnLst/>
              <a:rect l="l" t="t" r="r" b="b"/>
              <a:pathLst>
                <a:path w="3037" h="7141" extrusionOk="0">
                  <a:moveTo>
                    <a:pt x="0" y="0"/>
                  </a:moveTo>
                  <a:lnTo>
                    <a:pt x="0" y="0"/>
                  </a:lnTo>
                  <a:cubicBezTo>
                    <a:pt x="1117" y="1958"/>
                    <a:pt x="2234" y="4179"/>
                    <a:pt x="2585" y="6864"/>
                  </a:cubicBezTo>
                  <a:cubicBezTo>
                    <a:pt x="2598" y="6952"/>
                    <a:pt x="2610" y="7040"/>
                    <a:pt x="2610" y="7140"/>
                  </a:cubicBezTo>
                  <a:lnTo>
                    <a:pt x="2987" y="7090"/>
                  </a:lnTo>
                  <a:lnTo>
                    <a:pt x="3037" y="7090"/>
                  </a:lnTo>
                  <a:cubicBezTo>
                    <a:pt x="2811" y="4957"/>
                    <a:pt x="2108" y="3112"/>
                    <a:pt x="1268" y="1468"/>
                  </a:cubicBezTo>
                  <a:cubicBezTo>
                    <a:pt x="879" y="941"/>
                    <a:pt x="452" y="452"/>
                    <a:pt x="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5255450" y="3887125"/>
              <a:ext cx="321275" cy="651000"/>
            </a:xfrm>
            <a:custGeom>
              <a:avLst/>
              <a:gdLst/>
              <a:ahLst/>
              <a:cxnLst/>
              <a:rect l="l" t="t" r="r" b="b"/>
              <a:pathLst>
                <a:path w="12851" h="26040" extrusionOk="0">
                  <a:moveTo>
                    <a:pt x="10354" y="0"/>
                  </a:moveTo>
                  <a:cubicBezTo>
                    <a:pt x="6162" y="3326"/>
                    <a:pt x="2787" y="7354"/>
                    <a:pt x="1394" y="11947"/>
                  </a:cubicBezTo>
                  <a:cubicBezTo>
                    <a:pt x="1" y="16540"/>
                    <a:pt x="716" y="21747"/>
                    <a:pt x="4104" y="26039"/>
                  </a:cubicBezTo>
                  <a:cubicBezTo>
                    <a:pt x="6602" y="23730"/>
                    <a:pt x="10718" y="18485"/>
                    <a:pt x="11358" y="16276"/>
                  </a:cubicBezTo>
                  <a:cubicBezTo>
                    <a:pt x="12851" y="11056"/>
                    <a:pt x="12625" y="5258"/>
                    <a:pt x="1035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5354600" y="3885875"/>
              <a:ext cx="163150" cy="652250"/>
            </a:xfrm>
            <a:custGeom>
              <a:avLst/>
              <a:gdLst/>
              <a:ahLst/>
              <a:cxnLst/>
              <a:rect l="l" t="t" r="r" b="b"/>
              <a:pathLst>
                <a:path w="6526" h="26090" extrusionOk="0">
                  <a:moveTo>
                    <a:pt x="6250" y="0"/>
                  </a:moveTo>
                  <a:cubicBezTo>
                    <a:pt x="6199" y="151"/>
                    <a:pt x="527" y="14657"/>
                    <a:pt x="0" y="26076"/>
                  </a:cubicBezTo>
                  <a:lnTo>
                    <a:pt x="289" y="26089"/>
                  </a:lnTo>
                  <a:cubicBezTo>
                    <a:pt x="816" y="14720"/>
                    <a:pt x="6463" y="251"/>
                    <a:pt x="6526" y="113"/>
                  </a:cubicBezTo>
                  <a:lnTo>
                    <a:pt x="6250" y="0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5480400" y="3928225"/>
              <a:ext cx="52100" cy="48325"/>
            </a:xfrm>
            <a:custGeom>
              <a:avLst/>
              <a:gdLst/>
              <a:ahLst/>
              <a:cxnLst/>
              <a:rect l="l" t="t" r="r" b="b"/>
              <a:pathLst>
                <a:path w="2084" h="1933" extrusionOk="0">
                  <a:moveTo>
                    <a:pt x="1996" y="0"/>
                  </a:moveTo>
                  <a:cubicBezTo>
                    <a:pt x="1858" y="113"/>
                    <a:pt x="1732" y="213"/>
                    <a:pt x="1607" y="314"/>
                  </a:cubicBezTo>
                  <a:cubicBezTo>
                    <a:pt x="1155" y="690"/>
                    <a:pt x="753" y="1017"/>
                    <a:pt x="302" y="1431"/>
                  </a:cubicBezTo>
                  <a:cubicBezTo>
                    <a:pt x="327" y="1468"/>
                    <a:pt x="339" y="1493"/>
                    <a:pt x="364" y="1531"/>
                  </a:cubicBezTo>
                  <a:lnTo>
                    <a:pt x="113" y="1669"/>
                  </a:lnTo>
                  <a:cubicBezTo>
                    <a:pt x="113" y="1657"/>
                    <a:pt x="101" y="1644"/>
                    <a:pt x="88" y="1631"/>
                  </a:cubicBezTo>
                  <a:cubicBezTo>
                    <a:pt x="63" y="1669"/>
                    <a:pt x="38" y="1694"/>
                    <a:pt x="0" y="1719"/>
                  </a:cubicBezTo>
                  <a:lnTo>
                    <a:pt x="201" y="1933"/>
                  </a:lnTo>
                  <a:cubicBezTo>
                    <a:pt x="766" y="1381"/>
                    <a:pt x="1218" y="1004"/>
                    <a:pt x="1795" y="527"/>
                  </a:cubicBezTo>
                  <a:cubicBezTo>
                    <a:pt x="1883" y="452"/>
                    <a:pt x="1983" y="364"/>
                    <a:pt x="2084" y="289"/>
                  </a:cubicBezTo>
                  <a:cubicBezTo>
                    <a:pt x="2058" y="188"/>
                    <a:pt x="2021" y="88"/>
                    <a:pt x="199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5460625" y="3958950"/>
              <a:ext cx="81275" cy="75950"/>
            </a:xfrm>
            <a:custGeom>
              <a:avLst/>
              <a:gdLst/>
              <a:ahLst/>
              <a:cxnLst/>
              <a:rect l="l" t="t" r="r" b="b"/>
              <a:pathLst>
                <a:path w="3251" h="3038" extrusionOk="0">
                  <a:moveTo>
                    <a:pt x="3176" y="1"/>
                  </a:moveTo>
                  <a:cubicBezTo>
                    <a:pt x="1946" y="904"/>
                    <a:pt x="1093" y="1670"/>
                    <a:pt x="227" y="2599"/>
                  </a:cubicBezTo>
                  <a:cubicBezTo>
                    <a:pt x="239" y="2636"/>
                    <a:pt x="252" y="2674"/>
                    <a:pt x="264" y="2711"/>
                  </a:cubicBezTo>
                  <a:lnTo>
                    <a:pt x="51" y="2799"/>
                  </a:lnTo>
                  <a:cubicBezTo>
                    <a:pt x="38" y="2812"/>
                    <a:pt x="26" y="2824"/>
                    <a:pt x="1" y="2849"/>
                  </a:cubicBezTo>
                  <a:lnTo>
                    <a:pt x="214" y="3038"/>
                  </a:lnTo>
                  <a:cubicBezTo>
                    <a:pt x="1118" y="2021"/>
                    <a:pt x="1996" y="1231"/>
                    <a:pt x="3251" y="302"/>
                  </a:cubicBezTo>
                  <a:cubicBezTo>
                    <a:pt x="3226" y="202"/>
                    <a:pt x="3201" y="101"/>
                    <a:pt x="317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5446525" y="3991900"/>
              <a:ext cx="103550" cy="92250"/>
            </a:xfrm>
            <a:custGeom>
              <a:avLst/>
              <a:gdLst/>
              <a:ahLst/>
              <a:cxnLst/>
              <a:rect l="l" t="t" r="r" b="b"/>
              <a:pathLst>
                <a:path w="4142" h="3690" extrusionOk="0">
                  <a:moveTo>
                    <a:pt x="4078" y="1"/>
                  </a:moveTo>
                  <a:cubicBezTo>
                    <a:pt x="2610" y="967"/>
                    <a:pt x="1305" y="2059"/>
                    <a:pt x="163" y="3251"/>
                  </a:cubicBezTo>
                  <a:cubicBezTo>
                    <a:pt x="188" y="3313"/>
                    <a:pt x="226" y="3389"/>
                    <a:pt x="251" y="3451"/>
                  </a:cubicBezTo>
                  <a:lnTo>
                    <a:pt x="0" y="3564"/>
                  </a:lnTo>
                  <a:lnTo>
                    <a:pt x="138" y="3690"/>
                  </a:lnTo>
                  <a:cubicBezTo>
                    <a:pt x="1293" y="2448"/>
                    <a:pt x="2635" y="1306"/>
                    <a:pt x="4141" y="302"/>
                  </a:cubicBezTo>
                  <a:cubicBezTo>
                    <a:pt x="4116" y="201"/>
                    <a:pt x="4091" y="101"/>
                    <a:pt x="407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5444625" y="4078800"/>
              <a:ext cx="1600" cy="1900"/>
            </a:xfrm>
            <a:custGeom>
              <a:avLst/>
              <a:gdLst/>
              <a:ahLst/>
              <a:cxnLst/>
              <a:rect l="l" t="t" r="r" b="b"/>
              <a:pathLst>
                <a:path w="64" h="76" extrusionOk="0">
                  <a:moveTo>
                    <a:pt x="26" y="1"/>
                  </a:moveTo>
                  <a:cubicBezTo>
                    <a:pt x="13" y="13"/>
                    <a:pt x="13" y="13"/>
                    <a:pt x="1" y="26"/>
                  </a:cubicBezTo>
                  <a:lnTo>
                    <a:pt x="64" y="76"/>
                  </a:lnTo>
                  <a:cubicBezTo>
                    <a:pt x="51" y="51"/>
                    <a:pt x="38" y="26"/>
                    <a:pt x="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5430200" y="4036775"/>
              <a:ext cx="127700" cy="112325"/>
            </a:xfrm>
            <a:custGeom>
              <a:avLst/>
              <a:gdLst/>
              <a:ahLst/>
              <a:cxnLst/>
              <a:rect l="l" t="t" r="r" b="b"/>
              <a:pathLst>
                <a:path w="5108" h="4493" extrusionOk="0">
                  <a:moveTo>
                    <a:pt x="5058" y="0"/>
                  </a:moveTo>
                  <a:cubicBezTo>
                    <a:pt x="3125" y="1167"/>
                    <a:pt x="1456" y="2535"/>
                    <a:pt x="76" y="4103"/>
                  </a:cubicBezTo>
                  <a:cubicBezTo>
                    <a:pt x="114" y="4179"/>
                    <a:pt x="151" y="4242"/>
                    <a:pt x="189" y="4317"/>
                  </a:cubicBezTo>
                  <a:lnTo>
                    <a:pt x="1" y="4417"/>
                  </a:lnTo>
                  <a:lnTo>
                    <a:pt x="101" y="4493"/>
                  </a:lnTo>
                  <a:cubicBezTo>
                    <a:pt x="1469" y="2899"/>
                    <a:pt x="3150" y="1493"/>
                    <a:pt x="5108" y="314"/>
                  </a:cubicBezTo>
                  <a:cubicBezTo>
                    <a:pt x="5083" y="213"/>
                    <a:pt x="5070" y="113"/>
                    <a:pt x="505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5414200" y="4079750"/>
              <a:ext cx="147800" cy="119850"/>
            </a:xfrm>
            <a:custGeom>
              <a:avLst/>
              <a:gdLst/>
              <a:ahLst/>
              <a:cxnLst/>
              <a:rect l="l" t="t" r="r" b="b"/>
              <a:pathLst>
                <a:path w="5912" h="4794" extrusionOk="0">
                  <a:moveTo>
                    <a:pt x="5886" y="0"/>
                  </a:moveTo>
                  <a:cubicBezTo>
                    <a:pt x="3627" y="1544"/>
                    <a:pt x="1670" y="3037"/>
                    <a:pt x="38" y="4455"/>
                  </a:cubicBezTo>
                  <a:cubicBezTo>
                    <a:pt x="63" y="4505"/>
                    <a:pt x="101" y="4555"/>
                    <a:pt x="126" y="4606"/>
                  </a:cubicBezTo>
                  <a:lnTo>
                    <a:pt x="1" y="4681"/>
                  </a:lnTo>
                  <a:lnTo>
                    <a:pt x="101" y="4794"/>
                  </a:lnTo>
                  <a:cubicBezTo>
                    <a:pt x="1707" y="3363"/>
                    <a:pt x="3665" y="1870"/>
                    <a:pt x="5911" y="339"/>
                  </a:cubicBezTo>
                  <a:cubicBezTo>
                    <a:pt x="5899" y="226"/>
                    <a:pt x="5899" y="113"/>
                    <a:pt x="588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5397900" y="4121150"/>
              <a:ext cx="165350" cy="141200"/>
            </a:xfrm>
            <a:custGeom>
              <a:avLst/>
              <a:gdLst/>
              <a:ahLst/>
              <a:cxnLst/>
              <a:rect l="l" t="t" r="r" b="b"/>
              <a:pathLst>
                <a:path w="6614" h="5648" extrusionOk="0">
                  <a:moveTo>
                    <a:pt x="6601" y="1"/>
                  </a:moveTo>
                  <a:cubicBezTo>
                    <a:pt x="4279" y="1569"/>
                    <a:pt x="2158" y="3314"/>
                    <a:pt x="264" y="5183"/>
                  </a:cubicBezTo>
                  <a:cubicBezTo>
                    <a:pt x="289" y="5234"/>
                    <a:pt x="314" y="5271"/>
                    <a:pt x="351" y="5309"/>
                  </a:cubicBezTo>
                  <a:lnTo>
                    <a:pt x="113" y="5472"/>
                  </a:lnTo>
                  <a:cubicBezTo>
                    <a:pt x="88" y="5447"/>
                    <a:pt x="75" y="5422"/>
                    <a:pt x="50" y="5397"/>
                  </a:cubicBezTo>
                  <a:cubicBezTo>
                    <a:pt x="38" y="5409"/>
                    <a:pt x="13" y="5434"/>
                    <a:pt x="0" y="5447"/>
                  </a:cubicBezTo>
                  <a:lnTo>
                    <a:pt x="201" y="5648"/>
                  </a:lnTo>
                  <a:cubicBezTo>
                    <a:pt x="2108" y="3728"/>
                    <a:pt x="4254" y="1946"/>
                    <a:pt x="6613" y="339"/>
                  </a:cubicBezTo>
                  <a:cubicBezTo>
                    <a:pt x="6613" y="227"/>
                    <a:pt x="6613" y="114"/>
                    <a:pt x="66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5385650" y="4178250"/>
              <a:ext cx="175075" cy="140575"/>
            </a:xfrm>
            <a:custGeom>
              <a:avLst/>
              <a:gdLst/>
              <a:ahLst/>
              <a:cxnLst/>
              <a:rect l="l" t="t" r="r" b="b"/>
              <a:pathLst>
                <a:path w="7003" h="5623" extrusionOk="0">
                  <a:moveTo>
                    <a:pt x="7003" y="1"/>
                  </a:moveTo>
                  <a:lnTo>
                    <a:pt x="7003" y="1"/>
                  </a:lnTo>
                  <a:cubicBezTo>
                    <a:pt x="5535" y="1067"/>
                    <a:pt x="4041" y="2247"/>
                    <a:pt x="2586" y="3389"/>
                  </a:cubicBezTo>
                  <a:cubicBezTo>
                    <a:pt x="1808" y="3991"/>
                    <a:pt x="1017" y="4619"/>
                    <a:pt x="239" y="5221"/>
                  </a:cubicBezTo>
                  <a:cubicBezTo>
                    <a:pt x="252" y="5233"/>
                    <a:pt x="264" y="5258"/>
                    <a:pt x="277" y="5284"/>
                  </a:cubicBezTo>
                  <a:lnTo>
                    <a:pt x="38" y="5434"/>
                  </a:lnTo>
                  <a:cubicBezTo>
                    <a:pt x="38" y="5422"/>
                    <a:pt x="26" y="5409"/>
                    <a:pt x="13" y="5397"/>
                  </a:cubicBezTo>
                  <a:lnTo>
                    <a:pt x="1" y="5397"/>
                  </a:lnTo>
                  <a:lnTo>
                    <a:pt x="176" y="5622"/>
                  </a:lnTo>
                  <a:cubicBezTo>
                    <a:pt x="1030" y="4970"/>
                    <a:pt x="1908" y="4280"/>
                    <a:pt x="2761" y="3615"/>
                  </a:cubicBezTo>
                  <a:cubicBezTo>
                    <a:pt x="4154" y="2523"/>
                    <a:pt x="5572" y="1406"/>
                    <a:pt x="6965" y="377"/>
                  </a:cubicBezTo>
                  <a:cubicBezTo>
                    <a:pt x="6978" y="252"/>
                    <a:pt x="6990" y="126"/>
                    <a:pt x="7003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5378125" y="4232200"/>
              <a:ext cx="175400" cy="137125"/>
            </a:xfrm>
            <a:custGeom>
              <a:avLst/>
              <a:gdLst/>
              <a:ahLst/>
              <a:cxnLst/>
              <a:rect l="l" t="t" r="r" b="b"/>
              <a:pathLst>
                <a:path w="7016" h="5485" extrusionOk="0">
                  <a:moveTo>
                    <a:pt x="7015" y="1"/>
                  </a:moveTo>
                  <a:lnTo>
                    <a:pt x="7015" y="1"/>
                  </a:lnTo>
                  <a:cubicBezTo>
                    <a:pt x="4480" y="1595"/>
                    <a:pt x="2121" y="3351"/>
                    <a:pt x="0" y="5271"/>
                  </a:cubicBezTo>
                  <a:cubicBezTo>
                    <a:pt x="63" y="5347"/>
                    <a:pt x="113" y="5422"/>
                    <a:pt x="176" y="5485"/>
                  </a:cubicBezTo>
                  <a:cubicBezTo>
                    <a:pt x="2234" y="3640"/>
                    <a:pt x="4506" y="1933"/>
                    <a:pt x="6953" y="377"/>
                  </a:cubicBezTo>
                  <a:cubicBezTo>
                    <a:pt x="6978" y="252"/>
                    <a:pt x="7003" y="126"/>
                    <a:pt x="7015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5369025" y="4298100"/>
              <a:ext cx="169125" cy="133350"/>
            </a:xfrm>
            <a:custGeom>
              <a:avLst/>
              <a:gdLst/>
              <a:ahLst/>
              <a:cxnLst/>
              <a:rect l="l" t="t" r="r" b="b"/>
              <a:pathLst>
                <a:path w="6765" h="5334" extrusionOk="0">
                  <a:moveTo>
                    <a:pt x="6764" y="0"/>
                  </a:moveTo>
                  <a:lnTo>
                    <a:pt x="6764" y="0"/>
                  </a:lnTo>
                  <a:cubicBezTo>
                    <a:pt x="4393" y="1531"/>
                    <a:pt x="2171" y="3188"/>
                    <a:pt x="113" y="4944"/>
                  </a:cubicBezTo>
                  <a:cubicBezTo>
                    <a:pt x="139" y="4995"/>
                    <a:pt x="176" y="5032"/>
                    <a:pt x="201" y="5070"/>
                  </a:cubicBezTo>
                  <a:lnTo>
                    <a:pt x="1" y="5221"/>
                  </a:lnTo>
                  <a:lnTo>
                    <a:pt x="101" y="5333"/>
                  </a:lnTo>
                  <a:cubicBezTo>
                    <a:pt x="2096" y="3602"/>
                    <a:pt x="4267" y="1970"/>
                    <a:pt x="6576" y="464"/>
                  </a:cubicBezTo>
                  <a:cubicBezTo>
                    <a:pt x="6651" y="301"/>
                    <a:pt x="6714" y="151"/>
                    <a:pt x="676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5365900" y="4364925"/>
              <a:ext cx="135850" cy="99775"/>
            </a:xfrm>
            <a:custGeom>
              <a:avLst/>
              <a:gdLst/>
              <a:ahLst/>
              <a:cxnLst/>
              <a:rect l="l" t="t" r="r" b="b"/>
              <a:pathLst>
                <a:path w="5434" h="3991" extrusionOk="0">
                  <a:moveTo>
                    <a:pt x="5434" y="0"/>
                  </a:moveTo>
                  <a:lnTo>
                    <a:pt x="5434" y="0"/>
                  </a:lnTo>
                  <a:cubicBezTo>
                    <a:pt x="3576" y="1180"/>
                    <a:pt x="1757" y="2409"/>
                    <a:pt x="25" y="3689"/>
                  </a:cubicBezTo>
                  <a:cubicBezTo>
                    <a:pt x="50" y="3715"/>
                    <a:pt x="75" y="3740"/>
                    <a:pt x="88" y="3765"/>
                  </a:cubicBezTo>
                  <a:lnTo>
                    <a:pt x="0" y="3840"/>
                  </a:lnTo>
                  <a:lnTo>
                    <a:pt x="100" y="3991"/>
                  </a:lnTo>
                  <a:cubicBezTo>
                    <a:pt x="1682" y="2811"/>
                    <a:pt x="3338" y="1682"/>
                    <a:pt x="5045" y="590"/>
                  </a:cubicBezTo>
                  <a:cubicBezTo>
                    <a:pt x="5183" y="389"/>
                    <a:pt x="5308" y="201"/>
                    <a:pt x="543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5361175" y="4425150"/>
              <a:ext cx="97275" cy="77825"/>
            </a:xfrm>
            <a:custGeom>
              <a:avLst/>
              <a:gdLst/>
              <a:ahLst/>
              <a:cxnLst/>
              <a:rect l="l" t="t" r="r" b="b"/>
              <a:pathLst>
                <a:path w="3891" h="3113" extrusionOk="0">
                  <a:moveTo>
                    <a:pt x="3891" y="0"/>
                  </a:moveTo>
                  <a:lnTo>
                    <a:pt x="3891" y="0"/>
                  </a:lnTo>
                  <a:cubicBezTo>
                    <a:pt x="2536" y="854"/>
                    <a:pt x="1243" y="1770"/>
                    <a:pt x="26" y="2736"/>
                  </a:cubicBezTo>
                  <a:cubicBezTo>
                    <a:pt x="76" y="2786"/>
                    <a:pt x="126" y="2836"/>
                    <a:pt x="177" y="2887"/>
                  </a:cubicBezTo>
                  <a:lnTo>
                    <a:pt x="1" y="3087"/>
                  </a:lnTo>
                  <a:lnTo>
                    <a:pt x="13" y="3113"/>
                  </a:lnTo>
                  <a:cubicBezTo>
                    <a:pt x="1067" y="2259"/>
                    <a:pt x="2184" y="1456"/>
                    <a:pt x="3351" y="691"/>
                  </a:cubicBezTo>
                  <a:cubicBezTo>
                    <a:pt x="3540" y="465"/>
                    <a:pt x="3715" y="226"/>
                    <a:pt x="389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5493875" y="3910950"/>
              <a:ext cx="32675" cy="34550"/>
            </a:xfrm>
            <a:custGeom>
              <a:avLst/>
              <a:gdLst/>
              <a:ahLst/>
              <a:cxnLst/>
              <a:rect l="l" t="t" r="r" b="b"/>
              <a:pathLst>
                <a:path w="1307" h="1382" extrusionOk="0">
                  <a:moveTo>
                    <a:pt x="1206" y="1"/>
                  </a:moveTo>
                  <a:lnTo>
                    <a:pt x="39" y="1042"/>
                  </a:lnTo>
                  <a:cubicBezTo>
                    <a:pt x="64" y="1093"/>
                    <a:pt x="89" y="1143"/>
                    <a:pt x="114" y="1193"/>
                  </a:cubicBezTo>
                  <a:lnTo>
                    <a:pt x="1" y="1268"/>
                  </a:lnTo>
                  <a:lnTo>
                    <a:pt x="89" y="1381"/>
                  </a:lnTo>
                  <a:lnTo>
                    <a:pt x="1306" y="277"/>
                  </a:lnTo>
                  <a:cubicBezTo>
                    <a:pt x="1268" y="189"/>
                    <a:pt x="1231" y="89"/>
                    <a:pt x="120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5478200" y="3912225"/>
              <a:ext cx="18850" cy="32325"/>
            </a:xfrm>
            <a:custGeom>
              <a:avLst/>
              <a:gdLst/>
              <a:ahLst/>
              <a:cxnLst/>
              <a:rect l="l" t="t" r="r" b="b"/>
              <a:pathLst>
                <a:path w="754" h="1293" extrusionOk="0">
                  <a:moveTo>
                    <a:pt x="226" y="0"/>
                  </a:moveTo>
                  <a:cubicBezTo>
                    <a:pt x="151" y="75"/>
                    <a:pt x="76" y="138"/>
                    <a:pt x="1" y="201"/>
                  </a:cubicBezTo>
                  <a:cubicBezTo>
                    <a:pt x="139" y="577"/>
                    <a:pt x="327" y="991"/>
                    <a:pt x="503" y="1293"/>
                  </a:cubicBezTo>
                  <a:lnTo>
                    <a:pt x="628" y="1217"/>
                  </a:lnTo>
                  <a:lnTo>
                    <a:pt x="753" y="1142"/>
                  </a:lnTo>
                  <a:cubicBezTo>
                    <a:pt x="716" y="1104"/>
                    <a:pt x="691" y="1042"/>
                    <a:pt x="666" y="991"/>
                  </a:cubicBezTo>
                  <a:cubicBezTo>
                    <a:pt x="503" y="703"/>
                    <a:pt x="352" y="326"/>
                    <a:pt x="22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5462525" y="3926325"/>
              <a:ext cx="27000" cy="43650"/>
            </a:xfrm>
            <a:custGeom>
              <a:avLst/>
              <a:gdLst/>
              <a:ahLst/>
              <a:cxnLst/>
              <a:rect l="l" t="t" r="r" b="b"/>
              <a:pathLst>
                <a:path w="1080" h="1746" extrusionOk="0">
                  <a:moveTo>
                    <a:pt x="213" y="1"/>
                  </a:moveTo>
                  <a:cubicBezTo>
                    <a:pt x="138" y="76"/>
                    <a:pt x="63" y="139"/>
                    <a:pt x="0" y="202"/>
                  </a:cubicBezTo>
                  <a:cubicBezTo>
                    <a:pt x="239" y="716"/>
                    <a:pt x="515" y="1218"/>
                    <a:pt x="803" y="1707"/>
                  </a:cubicBezTo>
                  <a:cubicBezTo>
                    <a:pt x="816" y="1720"/>
                    <a:pt x="828" y="1733"/>
                    <a:pt x="828" y="1745"/>
                  </a:cubicBezTo>
                  <a:lnTo>
                    <a:pt x="1079" y="1607"/>
                  </a:lnTo>
                  <a:cubicBezTo>
                    <a:pt x="1054" y="1569"/>
                    <a:pt x="1042" y="1544"/>
                    <a:pt x="1017" y="1507"/>
                  </a:cubicBezTo>
                  <a:cubicBezTo>
                    <a:pt x="728" y="1017"/>
                    <a:pt x="464" y="515"/>
                    <a:pt x="213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5437425" y="3949225"/>
              <a:ext cx="29825" cy="80025"/>
            </a:xfrm>
            <a:custGeom>
              <a:avLst/>
              <a:gdLst/>
              <a:ahLst/>
              <a:cxnLst/>
              <a:rect l="l" t="t" r="r" b="b"/>
              <a:pathLst>
                <a:path w="1193" h="3201" extrusionOk="0">
                  <a:moveTo>
                    <a:pt x="239" y="1"/>
                  </a:moveTo>
                  <a:cubicBezTo>
                    <a:pt x="163" y="89"/>
                    <a:pt x="75" y="164"/>
                    <a:pt x="0" y="239"/>
                  </a:cubicBezTo>
                  <a:cubicBezTo>
                    <a:pt x="214" y="1243"/>
                    <a:pt x="527" y="2235"/>
                    <a:pt x="929" y="3201"/>
                  </a:cubicBezTo>
                  <a:lnTo>
                    <a:pt x="979" y="3188"/>
                  </a:lnTo>
                  <a:lnTo>
                    <a:pt x="1192" y="3100"/>
                  </a:lnTo>
                  <a:cubicBezTo>
                    <a:pt x="1180" y="3063"/>
                    <a:pt x="1167" y="3025"/>
                    <a:pt x="1155" y="2988"/>
                  </a:cubicBezTo>
                  <a:cubicBezTo>
                    <a:pt x="753" y="2009"/>
                    <a:pt x="452" y="1005"/>
                    <a:pt x="2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5411075" y="3976850"/>
              <a:ext cx="41750" cy="104175"/>
            </a:xfrm>
            <a:custGeom>
              <a:avLst/>
              <a:gdLst/>
              <a:ahLst/>
              <a:cxnLst/>
              <a:rect l="l" t="t" r="r" b="b"/>
              <a:pathLst>
                <a:path w="1670" h="4167" extrusionOk="0">
                  <a:moveTo>
                    <a:pt x="226" y="0"/>
                  </a:moveTo>
                  <a:cubicBezTo>
                    <a:pt x="151" y="88"/>
                    <a:pt x="75" y="163"/>
                    <a:pt x="0" y="251"/>
                  </a:cubicBezTo>
                  <a:cubicBezTo>
                    <a:pt x="351" y="1531"/>
                    <a:pt x="803" y="2824"/>
                    <a:pt x="1368" y="4079"/>
                  </a:cubicBezTo>
                  <a:cubicBezTo>
                    <a:pt x="1380" y="4104"/>
                    <a:pt x="1393" y="4129"/>
                    <a:pt x="1406" y="4154"/>
                  </a:cubicBezTo>
                  <a:cubicBezTo>
                    <a:pt x="1406" y="4166"/>
                    <a:pt x="1406" y="4166"/>
                    <a:pt x="1406" y="4166"/>
                  </a:cubicBezTo>
                  <a:lnTo>
                    <a:pt x="1418" y="4166"/>
                  </a:lnTo>
                  <a:lnTo>
                    <a:pt x="1669" y="4053"/>
                  </a:lnTo>
                  <a:cubicBezTo>
                    <a:pt x="1644" y="3991"/>
                    <a:pt x="1606" y="3915"/>
                    <a:pt x="1581" y="3853"/>
                  </a:cubicBezTo>
                  <a:cubicBezTo>
                    <a:pt x="1029" y="2585"/>
                    <a:pt x="565" y="1293"/>
                    <a:pt x="22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5380625" y="4011350"/>
              <a:ext cx="54300" cy="136800"/>
            </a:xfrm>
            <a:custGeom>
              <a:avLst/>
              <a:gdLst/>
              <a:ahLst/>
              <a:cxnLst/>
              <a:rect l="l" t="t" r="r" b="b"/>
              <a:pathLst>
                <a:path w="2172" h="5472" extrusionOk="0">
                  <a:moveTo>
                    <a:pt x="239" y="1"/>
                  </a:moveTo>
                  <a:cubicBezTo>
                    <a:pt x="151" y="101"/>
                    <a:pt x="76" y="189"/>
                    <a:pt x="1" y="289"/>
                  </a:cubicBezTo>
                  <a:cubicBezTo>
                    <a:pt x="390" y="2046"/>
                    <a:pt x="1030" y="3790"/>
                    <a:pt x="1921" y="5472"/>
                  </a:cubicBezTo>
                  <a:lnTo>
                    <a:pt x="1984" y="5434"/>
                  </a:lnTo>
                  <a:lnTo>
                    <a:pt x="2172" y="5334"/>
                  </a:lnTo>
                  <a:cubicBezTo>
                    <a:pt x="2134" y="5259"/>
                    <a:pt x="2097" y="5196"/>
                    <a:pt x="2059" y="5120"/>
                  </a:cubicBezTo>
                  <a:cubicBezTo>
                    <a:pt x="1206" y="3451"/>
                    <a:pt x="591" y="1732"/>
                    <a:pt x="2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5353025" y="4048375"/>
              <a:ext cx="64350" cy="150300"/>
            </a:xfrm>
            <a:custGeom>
              <a:avLst/>
              <a:gdLst/>
              <a:ahLst/>
              <a:cxnLst/>
              <a:rect l="l" t="t" r="r" b="b"/>
              <a:pathLst>
                <a:path w="2574" h="6012" extrusionOk="0">
                  <a:moveTo>
                    <a:pt x="214" y="0"/>
                  </a:moveTo>
                  <a:cubicBezTo>
                    <a:pt x="151" y="113"/>
                    <a:pt x="76" y="214"/>
                    <a:pt x="1" y="327"/>
                  </a:cubicBezTo>
                  <a:cubicBezTo>
                    <a:pt x="465" y="2259"/>
                    <a:pt x="1243" y="4179"/>
                    <a:pt x="2322" y="6011"/>
                  </a:cubicBezTo>
                  <a:lnTo>
                    <a:pt x="2448" y="5936"/>
                  </a:lnTo>
                  <a:lnTo>
                    <a:pt x="2573" y="5861"/>
                  </a:lnTo>
                  <a:cubicBezTo>
                    <a:pt x="2548" y="5810"/>
                    <a:pt x="2510" y="5760"/>
                    <a:pt x="2485" y="5710"/>
                  </a:cubicBezTo>
                  <a:cubicBezTo>
                    <a:pt x="1419" y="3878"/>
                    <a:pt x="653" y="1958"/>
                    <a:pt x="21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5324175" y="4095750"/>
              <a:ext cx="82525" cy="162200"/>
            </a:xfrm>
            <a:custGeom>
              <a:avLst/>
              <a:gdLst/>
              <a:ahLst/>
              <a:cxnLst/>
              <a:rect l="l" t="t" r="r" b="b"/>
              <a:pathLst>
                <a:path w="3301" h="6488" extrusionOk="0">
                  <a:moveTo>
                    <a:pt x="188" y="0"/>
                  </a:moveTo>
                  <a:cubicBezTo>
                    <a:pt x="126" y="113"/>
                    <a:pt x="63" y="226"/>
                    <a:pt x="0" y="352"/>
                  </a:cubicBezTo>
                  <a:cubicBezTo>
                    <a:pt x="640" y="2435"/>
                    <a:pt x="1657" y="4468"/>
                    <a:pt x="2999" y="6413"/>
                  </a:cubicBezTo>
                  <a:cubicBezTo>
                    <a:pt x="3024" y="6438"/>
                    <a:pt x="3037" y="6463"/>
                    <a:pt x="3062" y="6488"/>
                  </a:cubicBezTo>
                  <a:lnTo>
                    <a:pt x="3300" y="6325"/>
                  </a:lnTo>
                  <a:cubicBezTo>
                    <a:pt x="3263" y="6287"/>
                    <a:pt x="3238" y="6250"/>
                    <a:pt x="3213" y="6199"/>
                  </a:cubicBezTo>
                  <a:cubicBezTo>
                    <a:pt x="1832" y="4229"/>
                    <a:pt x="816" y="2134"/>
                    <a:pt x="18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5300000" y="4148125"/>
              <a:ext cx="92575" cy="166000"/>
            </a:xfrm>
            <a:custGeom>
              <a:avLst/>
              <a:gdLst/>
              <a:ahLst/>
              <a:cxnLst/>
              <a:rect l="l" t="t" r="r" b="b"/>
              <a:pathLst>
                <a:path w="3703" h="6640" extrusionOk="0">
                  <a:moveTo>
                    <a:pt x="151" y="1"/>
                  </a:moveTo>
                  <a:cubicBezTo>
                    <a:pt x="101" y="126"/>
                    <a:pt x="51" y="252"/>
                    <a:pt x="1" y="377"/>
                  </a:cubicBezTo>
                  <a:cubicBezTo>
                    <a:pt x="929" y="2498"/>
                    <a:pt x="2084" y="4581"/>
                    <a:pt x="3439" y="6602"/>
                  </a:cubicBezTo>
                  <a:cubicBezTo>
                    <a:pt x="3452" y="6614"/>
                    <a:pt x="3464" y="6627"/>
                    <a:pt x="3464" y="6639"/>
                  </a:cubicBezTo>
                  <a:lnTo>
                    <a:pt x="3703" y="6489"/>
                  </a:lnTo>
                  <a:cubicBezTo>
                    <a:pt x="3690" y="6463"/>
                    <a:pt x="3678" y="6438"/>
                    <a:pt x="3665" y="6426"/>
                  </a:cubicBezTo>
                  <a:cubicBezTo>
                    <a:pt x="2272" y="4355"/>
                    <a:pt x="1093" y="2197"/>
                    <a:pt x="15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5285275" y="4192375"/>
              <a:ext cx="97575" cy="181975"/>
            </a:xfrm>
            <a:custGeom>
              <a:avLst/>
              <a:gdLst/>
              <a:ahLst/>
              <a:cxnLst/>
              <a:rect l="l" t="t" r="r" b="b"/>
              <a:pathLst>
                <a:path w="3903" h="7279" extrusionOk="0">
                  <a:moveTo>
                    <a:pt x="125" y="0"/>
                  </a:moveTo>
                  <a:cubicBezTo>
                    <a:pt x="75" y="163"/>
                    <a:pt x="38" y="314"/>
                    <a:pt x="0" y="477"/>
                  </a:cubicBezTo>
                  <a:cubicBezTo>
                    <a:pt x="853" y="2824"/>
                    <a:pt x="1920" y="5158"/>
                    <a:pt x="3677" y="7279"/>
                  </a:cubicBezTo>
                  <a:lnTo>
                    <a:pt x="3903" y="7090"/>
                  </a:lnTo>
                  <a:cubicBezTo>
                    <a:pt x="3903" y="7090"/>
                    <a:pt x="3903" y="7090"/>
                    <a:pt x="3890" y="7078"/>
                  </a:cubicBezTo>
                  <a:cubicBezTo>
                    <a:pt x="3827" y="7015"/>
                    <a:pt x="3777" y="6940"/>
                    <a:pt x="3714" y="6864"/>
                  </a:cubicBezTo>
                  <a:cubicBezTo>
                    <a:pt x="1995" y="4719"/>
                    <a:pt x="966" y="2359"/>
                    <a:pt x="12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5276175" y="4238475"/>
              <a:ext cx="97900" cy="190475"/>
            </a:xfrm>
            <a:custGeom>
              <a:avLst/>
              <a:gdLst/>
              <a:ahLst/>
              <a:cxnLst/>
              <a:rect l="l" t="t" r="r" b="b"/>
              <a:pathLst>
                <a:path w="3916" h="7619" extrusionOk="0">
                  <a:moveTo>
                    <a:pt x="75" y="1"/>
                  </a:moveTo>
                  <a:cubicBezTo>
                    <a:pt x="50" y="202"/>
                    <a:pt x="25" y="402"/>
                    <a:pt x="0" y="616"/>
                  </a:cubicBezTo>
                  <a:cubicBezTo>
                    <a:pt x="891" y="3013"/>
                    <a:pt x="2133" y="5372"/>
                    <a:pt x="3677" y="7618"/>
                  </a:cubicBezTo>
                  <a:lnTo>
                    <a:pt x="3715" y="7606"/>
                  </a:lnTo>
                  <a:lnTo>
                    <a:pt x="3915" y="7455"/>
                  </a:lnTo>
                  <a:cubicBezTo>
                    <a:pt x="3890" y="7417"/>
                    <a:pt x="3853" y="7380"/>
                    <a:pt x="3827" y="7329"/>
                  </a:cubicBezTo>
                  <a:cubicBezTo>
                    <a:pt x="2221" y="4983"/>
                    <a:pt x="966" y="2523"/>
                    <a:pt x="75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5273650" y="4307500"/>
              <a:ext cx="94450" cy="156250"/>
            </a:xfrm>
            <a:custGeom>
              <a:avLst/>
              <a:gdLst/>
              <a:ahLst/>
              <a:cxnLst/>
              <a:rect l="l" t="t" r="r" b="b"/>
              <a:pathLst>
                <a:path w="3778" h="6250" extrusionOk="0">
                  <a:moveTo>
                    <a:pt x="1" y="1"/>
                  </a:moveTo>
                  <a:cubicBezTo>
                    <a:pt x="1" y="252"/>
                    <a:pt x="13" y="503"/>
                    <a:pt x="38" y="754"/>
                  </a:cubicBezTo>
                  <a:cubicBezTo>
                    <a:pt x="967" y="2661"/>
                    <a:pt x="2147" y="4493"/>
                    <a:pt x="3565" y="6250"/>
                  </a:cubicBezTo>
                  <a:lnTo>
                    <a:pt x="3690" y="6137"/>
                  </a:lnTo>
                  <a:lnTo>
                    <a:pt x="3778" y="6062"/>
                  </a:lnTo>
                  <a:cubicBezTo>
                    <a:pt x="3765" y="6037"/>
                    <a:pt x="3740" y="6012"/>
                    <a:pt x="3715" y="5986"/>
                  </a:cubicBezTo>
                  <a:cubicBezTo>
                    <a:pt x="2184" y="4079"/>
                    <a:pt x="942" y="2084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5279300" y="4363975"/>
              <a:ext cx="86300" cy="138700"/>
            </a:xfrm>
            <a:custGeom>
              <a:avLst/>
              <a:gdLst/>
              <a:ahLst/>
              <a:cxnLst/>
              <a:rect l="l" t="t" r="r" b="b"/>
              <a:pathLst>
                <a:path w="3452" h="5548" extrusionOk="0">
                  <a:moveTo>
                    <a:pt x="1" y="0"/>
                  </a:moveTo>
                  <a:cubicBezTo>
                    <a:pt x="76" y="440"/>
                    <a:pt x="176" y="891"/>
                    <a:pt x="289" y="1331"/>
                  </a:cubicBezTo>
                  <a:cubicBezTo>
                    <a:pt x="1004" y="2811"/>
                    <a:pt x="1908" y="4292"/>
                    <a:pt x="3263" y="5547"/>
                  </a:cubicBezTo>
                  <a:lnTo>
                    <a:pt x="3276" y="5534"/>
                  </a:lnTo>
                  <a:lnTo>
                    <a:pt x="3452" y="5334"/>
                  </a:lnTo>
                  <a:cubicBezTo>
                    <a:pt x="3401" y="5283"/>
                    <a:pt x="3351" y="5233"/>
                    <a:pt x="3301" y="5183"/>
                  </a:cubicBezTo>
                  <a:cubicBezTo>
                    <a:pt x="1707" y="3640"/>
                    <a:pt x="766" y="1770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5091700" y="373152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1" y="0"/>
                  </a:moveTo>
                  <a:cubicBezTo>
                    <a:pt x="113" y="0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5408875" y="4112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0" y="114"/>
                    <a:pt x="0" y="252"/>
                  </a:cubicBezTo>
                  <a:cubicBezTo>
                    <a:pt x="0" y="390"/>
                    <a:pt x="113" y="503"/>
                    <a:pt x="251" y="503"/>
                  </a:cubicBezTo>
                  <a:cubicBezTo>
                    <a:pt x="389" y="503"/>
                    <a:pt x="502" y="390"/>
                    <a:pt x="502" y="252"/>
                  </a:cubicBezTo>
                  <a:cubicBezTo>
                    <a:pt x="502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5284325" y="409920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3" y="0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5210600" y="4009475"/>
              <a:ext cx="12250" cy="12575"/>
            </a:xfrm>
            <a:custGeom>
              <a:avLst/>
              <a:gdLst/>
              <a:ahLst/>
              <a:cxnLst/>
              <a:rect l="l" t="t" r="r" b="b"/>
              <a:pathLst>
                <a:path w="490" h="503" extrusionOk="0">
                  <a:moveTo>
                    <a:pt x="251" y="0"/>
                  </a:moveTo>
                  <a:cubicBezTo>
                    <a:pt x="101" y="0"/>
                    <a:pt x="0" y="113"/>
                    <a:pt x="0" y="251"/>
                  </a:cubicBezTo>
                  <a:cubicBezTo>
                    <a:pt x="0" y="389"/>
                    <a:pt x="101" y="502"/>
                    <a:pt x="251" y="502"/>
                  </a:cubicBezTo>
                  <a:cubicBezTo>
                    <a:pt x="389" y="502"/>
                    <a:pt x="490" y="389"/>
                    <a:pt x="490" y="251"/>
                  </a:cubicBezTo>
                  <a:cubicBezTo>
                    <a:pt x="490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5286825" y="39282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3" y="389"/>
                    <a:pt x="503" y="251"/>
                  </a:cubicBezTo>
                  <a:cubicBezTo>
                    <a:pt x="503" y="113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4953975" y="3698250"/>
              <a:ext cx="7875" cy="7575"/>
            </a:xfrm>
            <a:custGeom>
              <a:avLst/>
              <a:gdLst/>
              <a:ahLst/>
              <a:cxnLst/>
              <a:rect l="l" t="t" r="r" b="b"/>
              <a:pathLst>
                <a:path w="315" h="303" extrusionOk="0">
                  <a:moveTo>
                    <a:pt x="151" y="1"/>
                  </a:moveTo>
                  <a:cubicBezTo>
                    <a:pt x="76" y="1"/>
                    <a:pt x="0" y="64"/>
                    <a:pt x="0" y="151"/>
                  </a:cubicBezTo>
                  <a:cubicBezTo>
                    <a:pt x="0" y="239"/>
                    <a:pt x="76" y="302"/>
                    <a:pt x="151" y="302"/>
                  </a:cubicBezTo>
                  <a:cubicBezTo>
                    <a:pt x="239" y="302"/>
                    <a:pt x="314" y="239"/>
                    <a:pt x="314" y="151"/>
                  </a:cubicBezTo>
                  <a:cubicBezTo>
                    <a:pt x="314" y="64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5241350" y="3867975"/>
              <a:ext cx="7550" cy="7875"/>
            </a:xfrm>
            <a:custGeom>
              <a:avLst/>
              <a:gdLst/>
              <a:ahLst/>
              <a:cxnLst/>
              <a:rect l="l" t="t" r="r" b="b"/>
              <a:pathLst>
                <a:path w="302" h="315" extrusionOk="0">
                  <a:moveTo>
                    <a:pt x="151" y="1"/>
                  </a:moveTo>
                  <a:cubicBezTo>
                    <a:pt x="63" y="1"/>
                    <a:pt x="0" y="76"/>
                    <a:pt x="0" y="151"/>
                  </a:cubicBezTo>
                  <a:cubicBezTo>
                    <a:pt x="0" y="239"/>
                    <a:pt x="63" y="314"/>
                    <a:pt x="151" y="314"/>
                  </a:cubicBezTo>
                  <a:cubicBezTo>
                    <a:pt x="239" y="314"/>
                    <a:pt x="301" y="239"/>
                    <a:pt x="301" y="151"/>
                  </a:cubicBezTo>
                  <a:cubicBezTo>
                    <a:pt x="301" y="76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5049975" y="3571200"/>
              <a:ext cx="7550" cy="7875"/>
            </a:xfrm>
            <a:custGeom>
              <a:avLst/>
              <a:gdLst/>
              <a:ahLst/>
              <a:cxnLst/>
              <a:rect l="l" t="t" r="r" b="b"/>
              <a:pathLst>
                <a:path w="302" h="315" extrusionOk="0">
                  <a:moveTo>
                    <a:pt x="151" y="1"/>
                  </a:moveTo>
                  <a:cubicBezTo>
                    <a:pt x="63" y="1"/>
                    <a:pt x="0" y="76"/>
                    <a:pt x="0" y="151"/>
                  </a:cubicBezTo>
                  <a:cubicBezTo>
                    <a:pt x="0" y="239"/>
                    <a:pt x="63" y="314"/>
                    <a:pt x="151" y="314"/>
                  </a:cubicBezTo>
                  <a:cubicBezTo>
                    <a:pt x="226" y="314"/>
                    <a:pt x="302" y="239"/>
                    <a:pt x="302" y="151"/>
                  </a:cubicBezTo>
                  <a:cubicBezTo>
                    <a:pt x="302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5066900" y="4287750"/>
              <a:ext cx="6300" cy="5975"/>
            </a:xfrm>
            <a:custGeom>
              <a:avLst/>
              <a:gdLst/>
              <a:ahLst/>
              <a:cxnLst/>
              <a:rect l="l" t="t" r="r" b="b"/>
              <a:pathLst>
                <a:path w="252" h="239" extrusionOk="0">
                  <a:moveTo>
                    <a:pt x="126" y="0"/>
                  </a:moveTo>
                  <a:cubicBezTo>
                    <a:pt x="64" y="0"/>
                    <a:pt x="1" y="63"/>
                    <a:pt x="1" y="126"/>
                  </a:cubicBezTo>
                  <a:cubicBezTo>
                    <a:pt x="1" y="188"/>
                    <a:pt x="64" y="239"/>
                    <a:pt x="126" y="239"/>
                  </a:cubicBezTo>
                  <a:cubicBezTo>
                    <a:pt x="189" y="239"/>
                    <a:pt x="252" y="188"/>
                    <a:pt x="252" y="126"/>
                  </a:cubicBezTo>
                  <a:cubicBezTo>
                    <a:pt x="252" y="63"/>
                    <a:pt x="189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5213425" y="4274250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3" y="0"/>
                  </a:moveTo>
                  <a:cubicBezTo>
                    <a:pt x="51" y="0"/>
                    <a:pt x="0" y="51"/>
                    <a:pt x="0" y="113"/>
                  </a:cubicBezTo>
                  <a:cubicBezTo>
                    <a:pt x="0" y="176"/>
                    <a:pt x="51" y="239"/>
                    <a:pt x="113" y="239"/>
                  </a:cubicBezTo>
                  <a:cubicBezTo>
                    <a:pt x="176" y="239"/>
                    <a:pt x="239" y="176"/>
                    <a:pt x="239" y="113"/>
                  </a:cubicBezTo>
                  <a:cubicBezTo>
                    <a:pt x="239" y="51"/>
                    <a:pt x="176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5365575" y="4387825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6" y="0"/>
                  </a:moveTo>
                  <a:cubicBezTo>
                    <a:pt x="51" y="0"/>
                    <a:pt x="1" y="50"/>
                    <a:pt x="1" y="126"/>
                  </a:cubicBezTo>
                  <a:cubicBezTo>
                    <a:pt x="1" y="188"/>
                    <a:pt x="51" y="239"/>
                    <a:pt x="126" y="239"/>
                  </a:cubicBezTo>
                  <a:cubicBezTo>
                    <a:pt x="189" y="239"/>
                    <a:pt x="239" y="188"/>
                    <a:pt x="239" y="126"/>
                  </a:cubicBezTo>
                  <a:cubicBezTo>
                    <a:pt x="239" y="50"/>
                    <a:pt x="189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5299075" y="4448375"/>
              <a:ext cx="6300" cy="5975"/>
            </a:xfrm>
            <a:custGeom>
              <a:avLst/>
              <a:gdLst/>
              <a:ahLst/>
              <a:cxnLst/>
              <a:rect l="l" t="t" r="r" b="b"/>
              <a:pathLst>
                <a:path w="252" h="239" extrusionOk="0">
                  <a:moveTo>
                    <a:pt x="126" y="0"/>
                  </a:moveTo>
                  <a:cubicBezTo>
                    <a:pt x="63" y="0"/>
                    <a:pt x="0" y="63"/>
                    <a:pt x="0" y="126"/>
                  </a:cubicBezTo>
                  <a:cubicBezTo>
                    <a:pt x="0" y="188"/>
                    <a:pt x="63" y="239"/>
                    <a:pt x="126" y="239"/>
                  </a:cubicBezTo>
                  <a:cubicBezTo>
                    <a:pt x="188" y="239"/>
                    <a:pt x="251" y="188"/>
                    <a:pt x="251" y="126"/>
                  </a:cubicBezTo>
                  <a:cubicBezTo>
                    <a:pt x="251" y="63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5414525" y="4455900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6" y="0"/>
                  </a:moveTo>
                  <a:cubicBezTo>
                    <a:pt x="63" y="0"/>
                    <a:pt x="0" y="63"/>
                    <a:pt x="0" y="126"/>
                  </a:cubicBezTo>
                  <a:cubicBezTo>
                    <a:pt x="0" y="188"/>
                    <a:pt x="63" y="239"/>
                    <a:pt x="126" y="239"/>
                  </a:cubicBezTo>
                  <a:cubicBezTo>
                    <a:pt x="188" y="239"/>
                    <a:pt x="239" y="188"/>
                    <a:pt x="239" y="126"/>
                  </a:cubicBezTo>
                  <a:cubicBezTo>
                    <a:pt x="239" y="63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5420175" y="376257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8" y="302"/>
                    <a:pt x="301" y="239"/>
                    <a:pt x="301" y="151"/>
                  </a:cubicBezTo>
                  <a:cubicBezTo>
                    <a:pt x="301" y="63"/>
                    <a:pt x="238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5346125" y="40082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5335450" y="4222800"/>
              <a:ext cx="7875" cy="7550"/>
            </a:xfrm>
            <a:custGeom>
              <a:avLst/>
              <a:gdLst/>
              <a:ahLst/>
              <a:cxnLst/>
              <a:rect l="l" t="t" r="r" b="b"/>
              <a:pathLst>
                <a:path w="315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2"/>
                    <a:pt x="151" y="302"/>
                  </a:cubicBezTo>
                  <a:cubicBezTo>
                    <a:pt x="239" y="302"/>
                    <a:pt x="315" y="239"/>
                    <a:pt x="315" y="151"/>
                  </a:cubicBezTo>
                  <a:cubicBezTo>
                    <a:pt x="315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5417650" y="386547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6"/>
                    <a:pt x="1" y="151"/>
                  </a:cubicBezTo>
                  <a:cubicBezTo>
                    <a:pt x="1" y="239"/>
                    <a:pt x="63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4960875" y="4348300"/>
              <a:ext cx="7550" cy="7850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51" y="0"/>
                  </a:moveTo>
                  <a:cubicBezTo>
                    <a:pt x="76" y="0"/>
                    <a:pt x="0" y="75"/>
                    <a:pt x="0" y="151"/>
                  </a:cubicBezTo>
                  <a:cubicBezTo>
                    <a:pt x="0" y="238"/>
                    <a:pt x="76" y="314"/>
                    <a:pt x="151" y="314"/>
                  </a:cubicBezTo>
                  <a:cubicBezTo>
                    <a:pt x="239" y="314"/>
                    <a:pt x="302" y="238"/>
                    <a:pt x="302" y="151"/>
                  </a:cubicBezTo>
                  <a:cubicBezTo>
                    <a:pt x="302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5116475" y="4135275"/>
              <a:ext cx="7550" cy="7875"/>
            </a:xfrm>
            <a:custGeom>
              <a:avLst/>
              <a:gdLst/>
              <a:ahLst/>
              <a:cxnLst/>
              <a:rect l="l" t="t" r="r" b="b"/>
              <a:pathLst>
                <a:path w="302" h="315" extrusionOk="0">
                  <a:moveTo>
                    <a:pt x="151" y="0"/>
                  </a:moveTo>
                  <a:cubicBezTo>
                    <a:pt x="63" y="0"/>
                    <a:pt x="1" y="76"/>
                    <a:pt x="1" y="151"/>
                  </a:cubicBezTo>
                  <a:cubicBezTo>
                    <a:pt x="1" y="239"/>
                    <a:pt x="63" y="314"/>
                    <a:pt x="151" y="314"/>
                  </a:cubicBezTo>
                  <a:cubicBezTo>
                    <a:pt x="239" y="314"/>
                    <a:pt x="302" y="239"/>
                    <a:pt x="302" y="151"/>
                  </a:cubicBezTo>
                  <a:cubicBezTo>
                    <a:pt x="302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4696100" y="43878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26"/>
                    <a:pt x="63" y="301"/>
                    <a:pt x="151" y="301"/>
                  </a:cubicBezTo>
                  <a:cubicBezTo>
                    <a:pt x="239" y="301"/>
                    <a:pt x="301" y="226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5242900" y="3710175"/>
              <a:ext cx="7875" cy="7550"/>
            </a:xfrm>
            <a:custGeom>
              <a:avLst/>
              <a:gdLst/>
              <a:ahLst/>
              <a:cxnLst/>
              <a:rect l="l" t="t" r="r" b="b"/>
              <a:pathLst>
                <a:path w="315" h="302" extrusionOk="0">
                  <a:moveTo>
                    <a:pt x="151" y="1"/>
                  </a:moveTo>
                  <a:cubicBezTo>
                    <a:pt x="76" y="1"/>
                    <a:pt x="1" y="63"/>
                    <a:pt x="1" y="151"/>
                  </a:cubicBezTo>
                  <a:cubicBezTo>
                    <a:pt x="1" y="239"/>
                    <a:pt x="76" y="302"/>
                    <a:pt x="151" y="302"/>
                  </a:cubicBezTo>
                  <a:cubicBezTo>
                    <a:pt x="239" y="302"/>
                    <a:pt x="315" y="239"/>
                    <a:pt x="315" y="151"/>
                  </a:cubicBezTo>
                  <a:cubicBezTo>
                    <a:pt x="315" y="63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5163225" y="4396925"/>
              <a:ext cx="7875" cy="7550"/>
            </a:xfrm>
            <a:custGeom>
              <a:avLst/>
              <a:gdLst/>
              <a:ahLst/>
              <a:cxnLst/>
              <a:rect l="l" t="t" r="r" b="b"/>
              <a:pathLst>
                <a:path w="315" h="302" extrusionOk="0">
                  <a:moveTo>
                    <a:pt x="151" y="0"/>
                  </a:moveTo>
                  <a:cubicBezTo>
                    <a:pt x="76" y="0"/>
                    <a:pt x="0" y="63"/>
                    <a:pt x="0" y="151"/>
                  </a:cubicBezTo>
                  <a:cubicBezTo>
                    <a:pt x="0" y="238"/>
                    <a:pt x="76" y="301"/>
                    <a:pt x="151" y="301"/>
                  </a:cubicBezTo>
                  <a:cubicBezTo>
                    <a:pt x="239" y="301"/>
                    <a:pt x="314" y="238"/>
                    <a:pt x="314" y="151"/>
                  </a:cubicBezTo>
                  <a:cubicBezTo>
                    <a:pt x="314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4774850" y="42673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8" y="302"/>
                    <a:pt x="301" y="239"/>
                    <a:pt x="301" y="151"/>
                  </a:cubicBezTo>
                  <a:cubicBezTo>
                    <a:pt x="301" y="63"/>
                    <a:pt x="238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4989100" y="4165075"/>
              <a:ext cx="7575" cy="7550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151" y="0"/>
                  </a:moveTo>
                  <a:cubicBezTo>
                    <a:pt x="64" y="0"/>
                    <a:pt x="1" y="63"/>
                    <a:pt x="1" y="151"/>
                  </a:cubicBezTo>
                  <a:cubicBezTo>
                    <a:pt x="1" y="239"/>
                    <a:pt x="64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4894675" y="42256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5256075" y="3818425"/>
              <a:ext cx="139325" cy="672625"/>
            </a:xfrm>
            <a:custGeom>
              <a:avLst/>
              <a:gdLst/>
              <a:ahLst/>
              <a:cxnLst/>
              <a:rect l="l" t="t" r="r" b="b"/>
              <a:pathLst>
                <a:path w="5573" h="26905" extrusionOk="0">
                  <a:moveTo>
                    <a:pt x="1" y="0"/>
                  </a:moveTo>
                  <a:cubicBezTo>
                    <a:pt x="277" y="2209"/>
                    <a:pt x="754" y="4405"/>
                    <a:pt x="1293" y="6513"/>
                  </a:cubicBezTo>
                  <a:cubicBezTo>
                    <a:pt x="2962" y="13001"/>
                    <a:pt x="3515" y="19902"/>
                    <a:pt x="1181" y="26905"/>
                  </a:cubicBezTo>
                  <a:lnTo>
                    <a:pt x="4167" y="26905"/>
                  </a:lnTo>
                  <a:cubicBezTo>
                    <a:pt x="5573" y="18033"/>
                    <a:pt x="4305" y="11181"/>
                    <a:pt x="2912" y="6864"/>
                  </a:cubicBezTo>
                  <a:cubicBezTo>
                    <a:pt x="2197" y="4681"/>
                    <a:pt x="1557" y="2347"/>
                    <a:pt x="1168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5418275" y="3516350"/>
              <a:ext cx="117350" cy="151200"/>
            </a:xfrm>
            <a:custGeom>
              <a:avLst/>
              <a:gdLst/>
              <a:ahLst/>
              <a:cxnLst/>
              <a:rect l="l" t="t" r="r" b="b"/>
              <a:pathLst>
                <a:path w="4694" h="6048" extrusionOk="0">
                  <a:moveTo>
                    <a:pt x="3186" y="0"/>
                  </a:moveTo>
                  <a:cubicBezTo>
                    <a:pt x="2538" y="0"/>
                    <a:pt x="1891" y="286"/>
                    <a:pt x="1394" y="714"/>
                  </a:cubicBezTo>
                  <a:cubicBezTo>
                    <a:pt x="766" y="1266"/>
                    <a:pt x="352" y="2006"/>
                    <a:pt x="1" y="2759"/>
                  </a:cubicBezTo>
                  <a:lnTo>
                    <a:pt x="478" y="6047"/>
                  </a:lnTo>
                  <a:cubicBezTo>
                    <a:pt x="2272" y="5056"/>
                    <a:pt x="4029" y="3663"/>
                    <a:pt x="4556" y="1680"/>
                  </a:cubicBezTo>
                  <a:cubicBezTo>
                    <a:pt x="4644" y="1379"/>
                    <a:pt x="4694" y="1053"/>
                    <a:pt x="4581" y="764"/>
                  </a:cubicBezTo>
                  <a:cubicBezTo>
                    <a:pt x="4443" y="400"/>
                    <a:pt x="4067" y="162"/>
                    <a:pt x="3690" y="61"/>
                  </a:cubicBezTo>
                  <a:cubicBezTo>
                    <a:pt x="3524" y="20"/>
                    <a:pt x="3355" y="0"/>
                    <a:pt x="318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5339850" y="3391550"/>
              <a:ext cx="135250" cy="176550"/>
            </a:xfrm>
            <a:custGeom>
              <a:avLst/>
              <a:gdLst/>
              <a:ahLst/>
              <a:cxnLst/>
              <a:rect l="l" t="t" r="r" b="b"/>
              <a:pathLst>
                <a:path w="5410" h="7062" extrusionOk="0">
                  <a:moveTo>
                    <a:pt x="3634" y="1"/>
                  </a:moveTo>
                  <a:cubicBezTo>
                    <a:pt x="3193" y="1"/>
                    <a:pt x="2758" y="175"/>
                    <a:pt x="2397" y="448"/>
                  </a:cubicBezTo>
                  <a:cubicBezTo>
                    <a:pt x="1946" y="799"/>
                    <a:pt x="1607" y="1276"/>
                    <a:pt x="1306" y="1765"/>
                  </a:cubicBezTo>
                  <a:cubicBezTo>
                    <a:pt x="615" y="2845"/>
                    <a:pt x="1" y="4062"/>
                    <a:pt x="88" y="5342"/>
                  </a:cubicBezTo>
                  <a:lnTo>
                    <a:pt x="3238" y="7061"/>
                  </a:lnTo>
                  <a:cubicBezTo>
                    <a:pt x="3891" y="6107"/>
                    <a:pt x="4443" y="5078"/>
                    <a:pt x="4882" y="4012"/>
                  </a:cubicBezTo>
                  <a:cubicBezTo>
                    <a:pt x="5171" y="3296"/>
                    <a:pt x="5409" y="2531"/>
                    <a:pt x="5334" y="1765"/>
                  </a:cubicBezTo>
                  <a:cubicBezTo>
                    <a:pt x="5246" y="1000"/>
                    <a:pt x="4757" y="235"/>
                    <a:pt x="4016" y="46"/>
                  </a:cubicBezTo>
                  <a:cubicBezTo>
                    <a:pt x="3890" y="15"/>
                    <a:pt x="3762" y="1"/>
                    <a:pt x="3634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5234750" y="3315575"/>
              <a:ext cx="140575" cy="181625"/>
            </a:xfrm>
            <a:custGeom>
              <a:avLst/>
              <a:gdLst/>
              <a:ahLst/>
              <a:cxnLst/>
              <a:rect l="l" t="t" r="r" b="b"/>
              <a:pathLst>
                <a:path w="5623" h="7265" extrusionOk="0">
                  <a:moveTo>
                    <a:pt x="2724" y="0"/>
                  </a:moveTo>
                  <a:cubicBezTo>
                    <a:pt x="2561" y="0"/>
                    <a:pt x="2400" y="31"/>
                    <a:pt x="2247" y="99"/>
                  </a:cubicBezTo>
                  <a:cubicBezTo>
                    <a:pt x="1946" y="224"/>
                    <a:pt x="1720" y="475"/>
                    <a:pt x="1519" y="739"/>
                  </a:cubicBezTo>
                  <a:cubicBezTo>
                    <a:pt x="264" y="2408"/>
                    <a:pt x="1" y="4779"/>
                    <a:pt x="854" y="6687"/>
                  </a:cubicBezTo>
                  <a:lnTo>
                    <a:pt x="4932" y="7264"/>
                  </a:lnTo>
                  <a:cubicBezTo>
                    <a:pt x="5623" y="5382"/>
                    <a:pt x="5484" y="3198"/>
                    <a:pt x="4543" y="1416"/>
                  </a:cubicBezTo>
                  <a:cubicBezTo>
                    <a:pt x="4305" y="990"/>
                    <a:pt x="4029" y="576"/>
                    <a:pt x="3627" y="299"/>
                  </a:cubicBezTo>
                  <a:cubicBezTo>
                    <a:pt x="3362" y="117"/>
                    <a:pt x="3041" y="0"/>
                    <a:pt x="2724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5113025" y="3330975"/>
              <a:ext cx="136175" cy="200100"/>
            </a:xfrm>
            <a:custGeom>
              <a:avLst/>
              <a:gdLst/>
              <a:ahLst/>
              <a:cxnLst/>
              <a:rect l="l" t="t" r="r" b="b"/>
              <a:pathLst>
                <a:path w="5447" h="8004" extrusionOk="0">
                  <a:moveTo>
                    <a:pt x="2000" y="1"/>
                  </a:moveTo>
                  <a:cubicBezTo>
                    <a:pt x="1907" y="1"/>
                    <a:pt x="1813" y="12"/>
                    <a:pt x="1720" y="35"/>
                  </a:cubicBezTo>
                  <a:cubicBezTo>
                    <a:pt x="1256" y="160"/>
                    <a:pt x="917" y="574"/>
                    <a:pt x="691" y="989"/>
                  </a:cubicBezTo>
                  <a:cubicBezTo>
                    <a:pt x="101" y="2080"/>
                    <a:pt x="1" y="3398"/>
                    <a:pt x="239" y="4615"/>
                  </a:cubicBezTo>
                  <a:cubicBezTo>
                    <a:pt x="490" y="5820"/>
                    <a:pt x="1055" y="6949"/>
                    <a:pt x="1720" y="8003"/>
                  </a:cubicBezTo>
                  <a:lnTo>
                    <a:pt x="5447" y="5895"/>
                  </a:lnTo>
                  <a:cubicBezTo>
                    <a:pt x="5146" y="3963"/>
                    <a:pt x="4732" y="1867"/>
                    <a:pt x="3263" y="574"/>
                  </a:cubicBezTo>
                  <a:cubicBezTo>
                    <a:pt x="2909" y="262"/>
                    <a:pt x="2459" y="1"/>
                    <a:pt x="2000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5023625" y="3440700"/>
              <a:ext cx="126125" cy="157825"/>
            </a:xfrm>
            <a:custGeom>
              <a:avLst/>
              <a:gdLst/>
              <a:ahLst/>
              <a:cxnLst/>
              <a:rect l="l" t="t" r="r" b="b"/>
              <a:pathLst>
                <a:path w="5045" h="6313" extrusionOk="0">
                  <a:moveTo>
                    <a:pt x="1260" y="1"/>
                  </a:moveTo>
                  <a:cubicBezTo>
                    <a:pt x="1183" y="1"/>
                    <a:pt x="1106" y="9"/>
                    <a:pt x="1029" y="25"/>
                  </a:cubicBezTo>
                  <a:cubicBezTo>
                    <a:pt x="339" y="176"/>
                    <a:pt x="0" y="1004"/>
                    <a:pt x="101" y="1707"/>
                  </a:cubicBezTo>
                  <a:cubicBezTo>
                    <a:pt x="226" y="2723"/>
                    <a:pt x="954" y="3539"/>
                    <a:pt x="1644" y="4292"/>
                  </a:cubicBezTo>
                  <a:cubicBezTo>
                    <a:pt x="2259" y="4970"/>
                    <a:pt x="2874" y="5635"/>
                    <a:pt x="3501" y="6312"/>
                  </a:cubicBezTo>
                  <a:lnTo>
                    <a:pt x="5045" y="3363"/>
                  </a:lnTo>
                  <a:cubicBezTo>
                    <a:pt x="4468" y="2046"/>
                    <a:pt x="3451" y="954"/>
                    <a:pt x="2184" y="289"/>
                  </a:cubicBezTo>
                  <a:cubicBezTo>
                    <a:pt x="1900" y="137"/>
                    <a:pt x="1583" y="1"/>
                    <a:pt x="1260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4935475" y="3529300"/>
              <a:ext cx="169100" cy="167425"/>
            </a:xfrm>
            <a:custGeom>
              <a:avLst/>
              <a:gdLst/>
              <a:ahLst/>
              <a:cxnLst/>
              <a:rect l="l" t="t" r="r" b="b"/>
              <a:pathLst>
                <a:path w="6764" h="6697" extrusionOk="0">
                  <a:moveTo>
                    <a:pt x="2805" y="0"/>
                  </a:moveTo>
                  <a:cubicBezTo>
                    <a:pt x="2658" y="0"/>
                    <a:pt x="2513" y="18"/>
                    <a:pt x="2372" y="58"/>
                  </a:cubicBezTo>
                  <a:cubicBezTo>
                    <a:pt x="0" y="723"/>
                    <a:pt x="2472" y="4262"/>
                    <a:pt x="3689" y="5140"/>
                  </a:cubicBezTo>
                  <a:cubicBezTo>
                    <a:pt x="4493" y="5730"/>
                    <a:pt x="5358" y="6244"/>
                    <a:pt x="6249" y="6696"/>
                  </a:cubicBezTo>
                  <a:lnTo>
                    <a:pt x="6764" y="2467"/>
                  </a:lnTo>
                  <a:cubicBezTo>
                    <a:pt x="5856" y="1650"/>
                    <a:pt x="4208" y="0"/>
                    <a:pt x="280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5061275" y="3452300"/>
              <a:ext cx="376475" cy="307875"/>
            </a:xfrm>
            <a:custGeom>
              <a:avLst/>
              <a:gdLst/>
              <a:ahLst/>
              <a:cxnLst/>
              <a:rect l="l" t="t" r="r" b="b"/>
              <a:pathLst>
                <a:path w="15059" h="12315" extrusionOk="0">
                  <a:moveTo>
                    <a:pt x="8940" y="1"/>
                  </a:moveTo>
                  <a:cubicBezTo>
                    <a:pt x="6373" y="1"/>
                    <a:pt x="3490" y="1089"/>
                    <a:pt x="2096" y="2812"/>
                  </a:cubicBezTo>
                  <a:cubicBezTo>
                    <a:pt x="565" y="4719"/>
                    <a:pt x="0" y="7643"/>
                    <a:pt x="1468" y="9600"/>
                  </a:cubicBezTo>
                  <a:cubicBezTo>
                    <a:pt x="2209" y="10592"/>
                    <a:pt x="3363" y="11194"/>
                    <a:pt x="4518" y="11621"/>
                  </a:cubicBezTo>
                  <a:cubicBezTo>
                    <a:pt x="5700" y="12057"/>
                    <a:pt x="7001" y="12314"/>
                    <a:pt x="8273" y="12314"/>
                  </a:cubicBezTo>
                  <a:cubicBezTo>
                    <a:pt x="10077" y="12314"/>
                    <a:pt x="11822" y="11795"/>
                    <a:pt x="13089" y="10529"/>
                  </a:cubicBezTo>
                  <a:cubicBezTo>
                    <a:pt x="14532" y="9098"/>
                    <a:pt x="15059" y="6902"/>
                    <a:pt x="14745" y="4907"/>
                  </a:cubicBezTo>
                  <a:cubicBezTo>
                    <a:pt x="14456" y="3125"/>
                    <a:pt x="13452" y="1381"/>
                    <a:pt x="11834" y="590"/>
                  </a:cubicBezTo>
                  <a:cubicBezTo>
                    <a:pt x="11008" y="187"/>
                    <a:pt x="10001" y="1"/>
                    <a:pt x="894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5316325" y="3495725"/>
              <a:ext cx="59775" cy="39675"/>
            </a:xfrm>
            <a:custGeom>
              <a:avLst/>
              <a:gdLst/>
              <a:ahLst/>
              <a:cxnLst/>
              <a:rect l="l" t="t" r="r" b="b"/>
              <a:pathLst>
                <a:path w="2391" h="1587" extrusionOk="0">
                  <a:moveTo>
                    <a:pt x="177" y="1"/>
                  </a:moveTo>
                  <a:cubicBezTo>
                    <a:pt x="71" y="1"/>
                    <a:pt x="0" y="189"/>
                    <a:pt x="113" y="234"/>
                  </a:cubicBezTo>
                  <a:cubicBezTo>
                    <a:pt x="502" y="409"/>
                    <a:pt x="866" y="610"/>
                    <a:pt x="1218" y="849"/>
                  </a:cubicBezTo>
                  <a:cubicBezTo>
                    <a:pt x="1556" y="1075"/>
                    <a:pt x="1858" y="1401"/>
                    <a:pt x="2234" y="1576"/>
                  </a:cubicBezTo>
                  <a:cubicBezTo>
                    <a:pt x="2248" y="1583"/>
                    <a:pt x="2262" y="1586"/>
                    <a:pt x="2275" y="1586"/>
                  </a:cubicBezTo>
                  <a:cubicBezTo>
                    <a:pt x="2337" y="1586"/>
                    <a:pt x="2390" y="1523"/>
                    <a:pt x="2360" y="1451"/>
                  </a:cubicBezTo>
                  <a:cubicBezTo>
                    <a:pt x="2171" y="1075"/>
                    <a:pt x="1757" y="824"/>
                    <a:pt x="1418" y="598"/>
                  </a:cubicBezTo>
                  <a:cubicBezTo>
                    <a:pt x="1042" y="347"/>
                    <a:pt x="640" y="158"/>
                    <a:pt x="214" y="8"/>
                  </a:cubicBezTo>
                  <a:cubicBezTo>
                    <a:pt x="201" y="3"/>
                    <a:pt x="189" y="1"/>
                    <a:pt x="17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5306250" y="3530950"/>
              <a:ext cx="43600" cy="32950"/>
            </a:xfrm>
            <a:custGeom>
              <a:avLst/>
              <a:gdLst/>
              <a:ahLst/>
              <a:cxnLst/>
              <a:rect l="l" t="t" r="r" b="b"/>
              <a:pathLst>
                <a:path w="1744" h="1318" extrusionOk="0">
                  <a:moveTo>
                    <a:pt x="170" y="0"/>
                  </a:moveTo>
                  <a:cubicBezTo>
                    <a:pt x="44" y="0"/>
                    <a:pt x="1" y="195"/>
                    <a:pt x="140" y="230"/>
                  </a:cubicBezTo>
                  <a:cubicBezTo>
                    <a:pt x="466" y="331"/>
                    <a:pt x="767" y="481"/>
                    <a:pt x="1031" y="695"/>
                  </a:cubicBezTo>
                  <a:cubicBezTo>
                    <a:pt x="1257" y="883"/>
                    <a:pt x="1395" y="1146"/>
                    <a:pt x="1633" y="1309"/>
                  </a:cubicBezTo>
                  <a:cubicBezTo>
                    <a:pt x="1641" y="1315"/>
                    <a:pt x="1651" y="1317"/>
                    <a:pt x="1662" y="1317"/>
                  </a:cubicBezTo>
                  <a:cubicBezTo>
                    <a:pt x="1700" y="1317"/>
                    <a:pt x="1743" y="1286"/>
                    <a:pt x="1734" y="1247"/>
                  </a:cubicBezTo>
                  <a:cubicBezTo>
                    <a:pt x="1721" y="920"/>
                    <a:pt x="1420" y="657"/>
                    <a:pt x="1181" y="469"/>
                  </a:cubicBezTo>
                  <a:cubicBezTo>
                    <a:pt x="880" y="243"/>
                    <a:pt x="554" y="92"/>
                    <a:pt x="203" y="4"/>
                  </a:cubicBezTo>
                  <a:cubicBezTo>
                    <a:pt x="191" y="1"/>
                    <a:pt x="180" y="0"/>
                    <a:pt x="17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5233750" y="3483700"/>
              <a:ext cx="40800" cy="12725"/>
            </a:xfrm>
            <a:custGeom>
              <a:avLst/>
              <a:gdLst/>
              <a:ahLst/>
              <a:cxnLst/>
              <a:rect l="l" t="t" r="r" b="b"/>
              <a:pathLst>
                <a:path w="1632" h="509" extrusionOk="0">
                  <a:moveTo>
                    <a:pt x="882" y="0"/>
                  </a:moveTo>
                  <a:cubicBezTo>
                    <a:pt x="571" y="0"/>
                    <a:pt x="266" y="99"/>
                    <a:pt x="66" y="351"/>
                  </a:cubicBezTo>
                  <a:cubicBezTo>
                    <a:pt x="1" y="416"/>
                    <a:pt x="57" y="509"/>
                    <a:pt x="139" y="509"/>
                  </a:cubicBezTo>
                  <a:cubicBezTo>
                    <a:pt x="151" y="509"/>
                    <a:pt x="165" y="507"/>
                    <a:pt x="179" y="501"/>
                  </a:cubicBezTo>
                  <a:cubicBezTo>
                    <a:pt x="445" y="372"/>
                    <a:pt x="695" y="280"/>
                    <a:pt x="956" y="280"/>
                  </a:cubicBezTo>
                  <a:cubicBezTo>
                    <a:pt x="1102" y="280"/>
                    <a:pt x="1251" y="309"/>
                    <a:pt x="1408" y="376"/>
                  </a:cubicBezTo>
                  <a:cubicBezTo>
                    <a:pt x="1424" y="383"/>
                    <a:pt x="1438" y="386"/>
                    <a:pt x="1452" y="386"/>
                  </a:cubicBezTo>
                  <a:cubicBezTo>
                    <a:pt x="1566" y="386"/>
                    <a:pt x="1632" y="181"/>
                    <a:pt x="1509" y="125"/>
                  </a:cubicBezTo>
                  <a:cubicBezTo>
                    <a:pt x="1319" y="48"/>
                    <a:pt x="1099" y="0"/>
                    <a:pt x="88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5249350" y="3512200"/>
              <a:ext cx="46925" cy="17475"/>
            </a:xfrm>
            <a:custGeom>
              <a:avLst/>
              <a:gdLst/>
              <a:ahLst/>
              <a:cxnLst/>
              <a:rect l="l" t="t" r="r" b="b"/>
              <a:pathLst>
                <a:path w="1877" h="699" extrusionOk="0">
                  <a:moveTo>
                    <a:pt x="1639" y="1"/>
                  </a:moveTo>
                  <a:cubicBezTo>
                    <a:pt x="1097" y="1"/>
                    <a:pt x="416" y="134"/>
                    <a:pt x="44" y="554"/>
                  </a:cubicBezTo>
                  <a:cubicBezTo>
                    <a:pt x="0" y="597"/>
                    <a:pt x="33" y="699"/>
                    <a:pt x="92" y="699"/>
                  </a:cubicBezTo>
                  <a:cubicBezTo>
                    <a:pt x="101" y="699"/>
                    <a:pt x="110" y="696"/>
                    <a:pt x="119" y="692"/>
                  </a:cubicBezTo>
                  <a:cubicBezTo>
                    <a:pt x="370" y="604"/>
                    <a:pt x="609" y="453"/>
                    <a:pt x="860" y="378"/>
                  </a:cubicBezTo>
                  <a:cubicBezTo>
                    <a:pt x="1136" y="277"/>
                    <a:pt x="1424" y="240"/>
                    <a:pt x="1713" y="240"/>
                  </a:cubicBezTo>
                  <a:cubicBezTo>
                    <a:pt x="1876" y="240"/>
                    <a:pt x="1876" y="1"/>
                    <a:pt x="1713" y="1"/>
                  </a:cubicBezTo>
                  <a:cubicBezTo>
                    <a:pt x="1689" y="1"/>
                    <a:pt x="1664" y="1"/>
                    <a:pt x="163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5262550" y="3545350"/>
              <a:ext cx="49550" cy="15900"/>
            </a:xfrm>
            <a:custGeom>
              <a:avLst/>
              <a:gdLst/>
              <a:ahLst/>
              <a:cxnLst/>
              <a:rect l="l" t="t" r="r" b="b"/>
              <a:pathLst>
                <a:path w="1982" h="636" extrusionOk="0">
                  <a:moveTo>
                    <a:pt x="880" y="0"/>
                  </a:moveTo>
                  <a:cubicBezTo>
                    <a:pt x="587" y="0"/>
                    <a:pt x="241" y="78"/>
                    <a:pt x="56" y="307"/>
                  </a:cubicBezTo>
                  <a:cubicBezTo>
                    <a:pt x="0" y="373"/>
                    <a:pt x="33" y="489"/>
                    <a:pt x="119" y="489"/>
                  </a:cubicBezTo>
                  <a:cubicBezTo>
                    <a:pt x="131" y="489"/>
                    <a:pt x="143" y="487"/>
                    <a:pt x="156" y="482"/>
                  </a:cubicBezTo>
                  <a:cubicBezTo>
                    <a:pt x="432" y="395"/>
                    <a:pt x="645" y="269"/>
                    <a:pt x="947" y="269"/>
                  </a:cubicBezTo>
                  <a:cubicBezTo>
                    <a:pt x="1248" y="282"/>
                    <a:pt x="1549" y="407"/>
                    <a:pt x="1775" y="608"/>
                  </a:cubicBezTo>
                  <a:cubicBezTo>
                    <a:pt x="1795" y="628"/>
                    <a:pt x="1817" y="636"/>
                    <a:pt x="1838" y="636"/>
                  </a:cubicBezTo>
                  <a:cubicBezTo>
                    <a:pt x="1913" y="636"/>
                    <a:pt x="1981" y="535"/>
                    <a:pt x="1913" y="457"/>
                  </a:cubicBezTo>
                  <a:cubicBezTo>
                    <a:pt x="1674" y="194"/>
                    <a:pt x="1361" y="43"/>
                    <a:pt x="1009" y="6"/>
                  </a:cubicBezTo>
                  <a:cubicBezTo>
                    <a:pt x="968" y="2"/>
                    <a:pt x="925" y="0"/>
                    <a:pt x="88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5188750" y="3522375"/>
              <a:ext cx="42250" cy="30825"/>
            </a:xfrm>
            <a:custGeom>
              <a:avLst/>
              <a:gdLst/>
              <a:ahLst/>
              <a:cxnLst/>
              <a:rect l="l" t="t" r="r" b="b"/>
              <a:pathLst>
                <a:path w="1690" h="1233" extrusionOk="0">
                  <a:moveTo>
                    <a:pt x="1554" y="1"/>
                  </a:moveTo>
                  <a:cubicBezTo>
                    <a:pt x="1542" y="1"/>
                    <a:pt x="1529" y="3"/>
                    <a:pt x="1514" y="9"/>
                  </a:cubicBezTo>
                  <a:cubicBezTo>
                    <a:pt x="962" y="184"/>
                    <a:pt x="234" y="561"/>
                    <a:pt x="21" y="1150"/>
                  </a:cubicBezTo>
                  <a:cubicBezTo>
                    <a:pt x="1" y="1191"/>
                    <a:pt x="47" y="1232"/>
                    <a:pt x="92" y="1232"/>
                  </a:cubicBezTo>
                  <a:cubicBezTo>
                    <a:pt x="102" y="1232"/>
                    <a:pt x="112" y="1230"/>
                    <a:pt x="121" y="1226"/>
                  </a:cubicBezTo>
                  <a:cubicBezTo>
                    <a:pt x="347" y="1075"/>
                    <a:pt x="523" y="862"/>
                    <a:pt x="724" y="699"/>
                  </a:cubicBezTo>
                  <a:cubicBezTo>
                    <a:pt x="975" y="498"/>
                    <a:pt x="1263" y="335"/>
                    <a:pt x="1577" y="222"/>
                  </a:cubicBezTo>
                  <a:cubicBezTo>
                    <a:pt x="1690" y="177"/>
                    <a:pt x="1661" y="1"/>
                    <a:pt x="155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5206725" y="3558600"/>
              <a:ext cx="25675" cy="17125"/>
            </a:xfrm>
            <a:custGeom>
              <a:avLst/>
              <a:gdLst/>
              <a:ahLst/>
              <a:cxnLst/>
              <a:rect l="l" t="t" r="r" b="b"/>
              <a:pathLst>
                <a:path w="1027" h="685" extrusionOk="0">
                  <a:moveTo>
                    <a:pt x="892" y="0"/>
                  </a:moveTo>
                  <a:cubicBezTo>
                    <a:pt x="885" y="0"/>
                    <a:pt x="878" y="1"/>
                    <a:pt x="871" y="3"/>
                  </a:cubicBezTo>
                  <a:cubicBezTo>
                    <a:pt x="544" y="65"/>
                    <a:pt x="130" y="266"/>
                    <a:pt x="17" y="605"/>
                  </a:cubicBezTo>
                  <a:cubicBezTo>
                    <a:pt x="0" y="657"/>
                    <a:pt x="37" y="685"/>
                    <a:pt x="77" y="685"/>
                  </a:cubicBezTo>
                  <a:cubicBezTo>
                    <a:pt x="96" y="685"/>
                    <a:pt x="115" y="679"/>
                    <a:pt x="130" y="668"/>
                  </a:cubicBezTo>
                  <a:cubicBezTo>
                    <a:pt x="256" y="567"/>
                    <a:pt x="344" y="442"/>
                    <a:pt x="482" y="354"/>
                  </a:cubicBezTo>
                  <a:cubicBezTo>
                    <a:pt x="607" y="266"/>
                    <a:pt x="758" y="203"/>
                    <a:pt x="921" y="178"/>
                  </a:cubicBezTo>
                  <a:cubicBezTo>
                    <a:pt x="1026" y="155"/>
                    <a:pt x="990" y="0"/>
                    <a:pt x="89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5259850" y="3589575"/>
              <a:ext cx="37900" cy="14725"/>
            </a:xfrm>
            <a:custGeom>
              <a:avLst/>
              <a:gdLst/>
              <a:ahLst/>
              <a:cxnLst/>
              <a:rect l="l" t="t" r="r" b="b"/>
              <a:pathLst>
                <a:path w="1516" h="589" extrusionOk="0">
                  <a:moveTo>
                    <a:pt x="403" y="0"/>
                  </a:moveTo>
                  <a:cubicBezTo>
                    <a:pt x="310" y="0"/>
                    <a:pt x="220" y="7"/>
                    <a:pt x="139" y="19"/>
                  </a:cubicBezTo>
                  <a:cubicBezTo>
                    <a:pt x="4" y="31"/>
                    <a:pt x="1" y="245"/>
                    <a:pt x="128" y="245"/>
                  </a:cubicBezTo>
                  <a:cubicBezTo>
                    <a:pt x="131" y="245"/>
                    <a:pt x="135" y="245"/>
                    <a:pt x="139" y="244"/>
                  </a:cubicBezTo>
                  <a:cubicBezTo>
                    <a:pt x="211" y="237"/>
                    <a:pt x="283" y="233"/>
                    <a:pt x="354" y="233"/>
                  </a:cubicBezTo>
                  <a:cubicBezTo>
                    <a:pt x="519" y="233"/>
                    <a:pt x="680" y="255"/>
                    <a:pt x="829" y="307"/>
                  </a:cubicBezTo>
                  <a:cubicBezTo>
                    <a:pt x="1042" y="382"/>
                    <a:pt x="1205" y="520"/>
                    <a:pt x="1406" y="583"/>
                  </a:cubicBezTo>
                  <a:cubicBezTo>
                    <a:pt x="1415" y="587"/>
                    <a:pt x="1423" y="588"/>
                    <a:pt x="1431" y="588"/>
                  </a:cubicBezTo>
                  <a:cubicBezTo>
                    <a:pt x="1481" y="588"/>
                    <a:pt x="1516" y="526"/>
                    <a:pt x="1494" y="483"/>
                  </a:cubicBezTo>
                  <a:cubicBezTo>
                    <a:pt x="1300" y="125"/>
                    <a:pt x="814" y="0"/>
                    <a:pt x="40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5299475" y="3569675"/>
              <a:ext cx="35450" cy="26825"/>
            </a:xfrm>
            <a:custGeom>
              <a:avLst/>
              <a:gdLst/>
              <a:ahLst/>
              <a:cxnLst/>
              <a:rect l="l" t="t" r="r" b="b"/>
              <a:pathLst>
                <a:path w="1418" h="1073" extrusionOk="0">
                  <a:moveTo>
                    <a:pt x="141" y="1"/>
                  </a:moveTo>
                  <a:cubicBezTo>
                    <a:pt x="35" y="1"/>
                    <a:pt x="0" y="193"/>
                    <a:pt x="122" y="237"/>
                  </a:cubicBezTo>
                  <a:cubicBezTo>
                    <a:pt x="348" y="325"/>
                    <a:pt x="574" y="451"/>
                    <a:pt x="762" y="601"/>
                  </a:cubicBezTo>
                  <a:cubicBezTo>
                    <a:pt x="925" y="739"/>
                    <a:pt x="1063" y="915"/>
                    <a:pt x="1226" y="1053"/>
                  </a:cubicBezTo>
                  <a:cubicBezTo>
                    <a:pt x="1243" y="1066"/>
                    <a:pt x="1266" y="1073"/>
                    <a:pt x="1288" y="1073"/>
                  </a:cubicBezTo>
                  <a:cubicBezTo>
                    <a:pt x="1351" y="1073"/>
                    <a:pt x="1417" y="1026"/>
                    <a:pt x="1390" y="953"/>
                  </a:cubicBezTo>
                  <a:cubicBezTo>
                    <a:pt x="1189" y="488"/>
                    <a:pt x="637" y="175"/>
                    <a:pt x="185" y="11"/>
                  </a:cubicBezTo>
                  <a:cubicBezTo>
                    <a:pt x="169" y="4"/>
                    <a:pt x="154" y="1"/>
                    <a:pt x="14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5360800" y="3601575"/>
              <a:ext cx="17025" cy="29350"/>
            </a:xfrm>
            <a:custGeom>
              <a:avLst/>
              <a:gdLst/>
              <a:ahLst/>
              <a:cxnLst/>
              <a:rect l="l" t="t" r="r" b="b"/>
              <a:pathLst>
                <a:path w="681" h="1174" extrusionOk="0">
                  <a:moveTo>
                    <a:pt x="205" y="0"/>
                  </a:moveTo>
                  <a:cubicBezTo>
                    <a:pt x="84" y="0"/>
                    <a:pt x="1" y="178"/>
                    <a:pt x="141" y="254"/>
                  </a:cubicBezTo>
                  <a:cubicBezTo>
                    <a:pt x="292" y="342"/>
                    <a:pt x="380" y="492"/>
                    <a:pt x="392" y="680"/>
                  </a:cubicBezTo>
                  <a:cubicBezTo>
                    <a:pt x="392" y="831"/>
                    <a:pt x="317" y="969"/>
                    <a:pt x="304" y="1107"/>
                  </a:cubicBezTo>
                  <a:cubicBezTo>
                    <a:pt x="304" y="1149"/>
                    <a:pt x="339" y="1173"/>
                    <a:pt x="372" y="1173"/>
                  </a:cubicBezTo>
                  <a:cubicBezTo>
                    <a:pt x="379" y="1173"/>
                    <a:pt x="386" y="1172"/>
                    <a:pt x="392" y="1170"/>
                  </a:cubicBezTo>
                  <a:cubicBezTo>
                    <a:pt x="631" y="1120"/>
                    <a:pt x="681" y="806"/>
                    <a:pt x="656" y="605"/>
                  </a:cubicBezTo>
                  <a:cubicBezTo>
                    <a:pt x="631" y="354"/>
                    <a:pt x="493" y="141"/>
                    <a:pt x="267" y="15"/>
                  </a:cubicBezTo>
                  <a:cubicBezTo>
                    <a:pt x="246" y="5"/>
                    <a:pt x="225" y="0"/>
                    <a:pt x="20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5379650" y="3557725"/>
              <a:ext cx="23275" cy="53775"/>
            </a:xfrm>
            <a:custGeom>
              <a:avLst/>
              <a:gdLst/>
              <a:ahLst/>
              <a:cxnLst/>
              <a:rect l="l" t="t" r="r" b="b"/>
              <a:pathLst>
                <a:path w="931" h="2151" extrusionOk="0">
                  <a:moveTo>
                    <a:pt x="140" y="1"/>
                  </a:moveTo>
                  <a:cubicBezTo>
                    <a:pt x="68" y="1"/>
                    <a:pt x="0" y="73"/>
                    <a:pt x="52" y="151"/>
                  </a:cubicBezTo>
                  <a:cubicBezTo>
                    <a:pt x="228" y="439"/>
                    <a:pt x="354" y="740"/>
                    <a:pt x="429" y="1067"/>
                  </a:cubicBezTo>
                  <a:cubicBezTo>
                    <a:pt x="492" y="1405"/>
                    <a:pt x="429" y="1719"/>
                    <a:pt x="467" y="2058"/>
                  </a:cubicBezTo>
                  <a:cubicBezTo>
                    <a:pt x="475" y="2107"/>
                    <a:pt x="526" y="2151"/>
                    <a:pt x="574" y="2151"/>
                  </a:cubicBezTo>
                  <a:cubicBezTo>
                    <a:pt x="600" y="2151"/>
                    <a:pt x="625" y="2139"/>
                    <a:pt x="642" y="2108"/>
                  </a:cubicBezTo>
                  <a:cubicBezTo>
                    <a:pt x="931" y="1481"/>
                    <a:pt x="617" y="565"/>
                    <a:pt x="228" y="50"/>
                  </a:cubicBezTo>
                  <a:cubicBezTo>
                    <a:pt x="205" y="15"/>
                    <a:pt x="172" y="1"/>
                    <a:pt x="14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5315275" y="3624200"/>
              <a:ext cx="18650" cy="38300"/>
            </a:xfrm>
            <a:custGeom>
              <a:avLst/>
              <a:gdLst/>
              <a:ahLst/>
              <a:cxnLst/>
              <a:rect l="l" t="t" r="r" b="b"/>
              <a:pathLst>
                <a:path w="746" h="1532" extrusionOk="0">
                  <a:moveTo>
                    <a:pt x="154" y="1"/>
                  </a:moveTo>
                  <a:cubicBezTo>
                    <a:pt x="72" y="1"/>
                    <a:pt x="1" y="116"/>
                    <a:pt x="67" y="202"/>
                  </a:cubicBezTo>
                  <a:cubicBezTo>
                    <a:pt x="218" y="390"/>
                    <a:pt x="293" y="616"/>
                    <a:pt x="293" y="855"/>
                  </a:cubicBezTo>
                  <a:cubicBezTo>
                    <a:pt x="293" y="1068"/>
                    <a:pt x="205" y="1231"/>
                    <a:pt x="168" y="1432"/>
                  </a:cubicBezTo>
                  <a:cubicBezTo>
                    <a:pt x="158" y="1481"/>
                    <a:pt x="195" y="1531"/>
                    <a:pt x="236" y="1531"/>
                  </a:cubicBezTo>
                  <a:cubicBezTo>
                    <a:pt x="247" y="1531"/>
                    <a:pt x="258" y="1528"/>
                    <a:pt x="268" y="1520"/>
                  </a:cubicBezTo>
                  <a:cubicBezTo>
                    <a:pt x="745" y="1193"/>
                    <a:pt x="557" y="403"/>
                    <a:pt x="231" y="39"/>
                  </a:cubicBezTo>
                  <a:cubicBezTo>
                    <a:pt x="207" y="12"/>
                    <a:pt x="180" y="1"/>
                    <a:pt x="15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5255425" y="3632250"/>
              <a:ext cx="43275" cy="30775"/>
            </a:xfrm>
            <a:custGeom>
              <a:avLst/>
              <a:gdLst/>
              <a:ahLst/>
              <a:cxnLst/>
              <a:rect l="l" t="t" r="r" b="b"/>
              <a:pathLst>
                <a:path w="1731" h="1231" extrusionOk="0">
                  <a:moveTo>
                    <a:pt x="119" y="0"/>
                  </a:moveTo>
                  <a:cubicBezTo>
                    <a:pt x="21" y="0"/>
                    <a:pt x="0" y="147"/>
                    <a:pt x="102" y="181"/>
                  </a:cubicBezTo>
                  <a:cubicBezTo>
                    <a:pt x="403" y="307"/>
                    <a:pt x="692" y="457"/>
                    <a:pt x="956" y="658"/>
                  </a:cubicBezTo>
                  <a:cubicBezTo>
                    <a:pt x="1169" y="834"/>
                    <a:pt x="1357" y="1110"/>
                    <a:pt x="1608" y="1223"/>
                  </a:cubicBezTo>
                  <a:cubicBezTo>
                    <a:pt x="1621" y="1228"/>
                    <a:pt x="1634" y="1231"/>
                    <a:pt x="1647" y="1231"/>
                  </a:cubicBezTo>
                  <a:cubicBezTo>
                    <a:pt x="1694" y="1231"/>
                    <a:pt x="1731" y="1195"/>
                    <a:pt x="1721" y="1135"/>
                  </a:cubicBezTo>
                  <a:cubicBezTo>
                    <a:pt x="1646" y="846"/>
                    <a:pt x="1319" y="620"/>
                    <a:pt x="1094" y="470"/>
                  </a:cubicBezTo>
                  <a:cubicBezTo>
                    <a:pt x="805" y="269"/>
                    <a:pt x="479" y="119"/>
                    <a:pt x="152" y="6"/>
                  </a:cubicBezTo>
                  <a:cubicBezTo>
                    <a:pt x="140" y="2"/>
                    <a:pt x="129" y="0"/>
                    <a:pt x="11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5198650" y="3602375"/>
              <a:ext cx="39700" cy="13950"/>
            </a:xfrm>
            <a:custGeom>
              <a:avLst/>
              <a:gdLst/>
              <a:ahLst/>
              <a:cxnLst/>
              <a:rect l="l" t="t" r="r" b="b"/>
              <a:pathLst>
                <a:path w="1588" h="558" extrusionOk="0">
                  <a:moveTo>
                    <a:pt x="1085" y="1"/>
                  </a:moveTo>
                  <a:cubicBezTo>
                    <a:pt x="695" y="1"/>
                    <a:pt x="290" y="118"/>
                    <a:pt x="52" y="423"/>
                  </a:cubicBezTo>
                  <a:cubicBezTo>
                    <a:pt x="0" y="494"/>
                    <a:pt x="75" y="558"/>
                    <a:pt x="138" y="558"/>
                  </a:cubicBezTo>
                  <a:cubicBezTo>
                    <a:pt x="152" y="558"/>
                    <a:pt x="166" y="555"/>
                    <a:pt x="177" y="548"/>
                  </a:cubicBezTo>
                  <a:cubicBezTo>
                    <a:pt x="524" y="401"/>
                    <a:pt x="800" y="254"/>
                    <a:pt x="1153" y="254"/>
                  </a:cubicBezTo>
                  <a:cubicBezTo>
                    <a:pt x="1222" y="254"/>
                    <a:pt x="1294" y="260"/>
                    <a:pt x="1369" y="272"/>
                  </a:cubicBezTo>
                  <a:cubicBezTo>
                    <a:pt x="1377" y="273"/>
                    <a:pt x="1385" y="274"/>
                    <a:pt x="1393" y="274"/>
                  </a:cubicBezTo>
                  <a:cubicBezTo>
                    <a:pt x="1538" y="274"/>
                    <a:pt x="1588" y="57"/>
                    <a:pt x="1445" y="34"/>
                  </a:cubicBezTo>
                  <a:cubicBezTo>
                    <a:pt x="1330" y="12"/>
                    <a:pt x="1208" y="1"/>
                    <a:pt x="10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5146725" y="3581675"/>
              <a:ext cx="29425" cy="28100"/>
            </a:xfrm>
            <a:custGeom>
              <a:avLst/>
              <a:gdLst/>
              <a:ahLst/>
              <a:cxnLst/>
              <a:rect l="l" t="t" r="r" b="b"/>
              <a:pathLst>
                <a:path w="1177" h="1124" extrusionOk="0">
                  <a:moveTo>
                    <a:pt x="1013" y="0"/>
                  </a:moveTo>
                  <a:cubicBezTo>
                    <a:pt x="987" y="0"/>
                    <a:pt x="960" y="10"/>
                    <a:pt x="937" y="33"/>
                  </a:cubicBezTo>
                  <a:cubicBezTo>
                    <a:pt x="773" y="196"/>
                    <a:pt x="598" y="360"/>
                    <a:pt x="435" y="523"/>
                  </a:cubicBezTo>
                  <a:cubicBezTo>
                    <a:pt x="284" y="673"/>
                    <a:pt x="108" y="836"/>
                    <a:pt x="21" y="1025"/>
                  </a:cubicBezTo>
                  <a:cubicBezTo>
                    <a:pt x="1" y="1074"/>
                    <a:pt x="28" y="1124"/>
                    <a:pt x="71" y="1124"/>
                  </a:cubicBezTo>
                  <a:cubicBezTo>
                    <a:pt x="83" y="1124"/>
                    <a:pt x="95" y="1120"/>
                    <a:pt x="108" y="1113"/>
                  </a:cubicBezTo>
                  <a:cubicBezTo>
                    <a:pt x="297" y="1025"/>
                    <a:pt x="460" y="849"/>
                    <a:pt x="610" y="698"/>
                  </a:cubicBezTo>
                  <a:cubicBezTo>
                    <a:pt x="773" y="523"/>
                    <a:pt x="937" y="360"/>
                    <a:pt x="1100" y="184"/>
                  </a:cubicBezTo>
                  <a:cubicBezTo>
                    <a:pt x="1177" y="107"/>
                    <a:pt x="1099" y="0"/>
                    <a:pt x="101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5168750" y="3488950"/>
              <a:ext cx="37600" cy="19100"/>
            </a:xfrm>
            <a:custGeom>
              <a:avLst/>
              <a:gdLst/>
              <a:ahLst/>
              <a:cxnLst/>
              <a:rect l="l" t="t" r="r" b="b"/>
              <a:pathLst>
                <a:path w="1504" h="764" extrusionOk="0">
                  <a:moveTo>
                    <a:pt x="1344" y="1"/>
                  </a:moveTo>
                  <a:cubicBezTo>
                    <a:pt x="1337" y="1"/>
                    <a:pt x="1330" y="1"/>
                    <a:pt x="1323" y="3"/>
                  </a:cubicBezTo>
                  <a:cubicBezTo>
                    <a:pt x="884" y="128"/>
                    <a:pt x="357" y="291"/>
                    <a:pt x="43" y="643"/>
                  </a:cubicBezTo>
                  <a:cubicBezTo>
                    <a:pt x="0" y="685"/>
                    <a:pt x="30" y="764"/>
                    <a:pt x="86" y="764"/>
                  </a:cubicBezTo>
                  <a:cubicBezTo>
                    <a:pt x="96" y="764"/>
                    <a:pt x="107" y="761"/>
                    <a:pt x="118" y="756"/>
                  </a:cubicBezTo>
                  <a:cubicBezTo>
                    <a:pt x="545" y="580"/>
                    <a:pt x="921" y="342"/>
                    <a:pt x="1373" y="216"/>
                  </a:cubicBezTo>
                  <a:cubicBezTo>
                    <a:pt x="1503" y="181"/>
                    <a:pt x="1455" y="1"/>
                    <a:pt x="134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5156475" y="3528525"/>
              <a:ext cx="25075" cy="26100"/>
            </a:xfrm>
            <a:custGeom>
              <a:avLst/>
              <a:gdLst/>
              <a:ahLst/>
              <a:cxnLst/>
              <a:rect l="l" t="t" r="r" b="b"/>
              <a:pathLst>
                <a:path w="1003" h="1044" extrusionOk="0">
                  <a:moveTo>
                    <a:pt x="849" y="0"/>
                  </a:moveTo>
                  <a:cubicBezTo>
                    <a:pt x="823" y="0"/>
                    <a:pt x="796" y="12"/>
                    <a:pt x="772" y="39"/>
                  </a:cubicBezTo>
                  <a:cubicBezTo>
                    <a:pt x="521" y="327"/>
                    <a:pt x="270" y="603"/>
                    <a:pt x="57" y="904"/>
                  </a:cubicBezTo>
                  <a:cubicBezTo>
                    <a:pt x="0" y="971"/>
                    <a:pt x="65" y="1044"/>
                    <a:pt x="132" y="1044"/>
                  </a:cubicBezTo>
                  <a:cubicBezTo>
                    <a:pt x="154" y="1044"/>
                    <a:pt x="177" y="1036"/>
                    <a:pt x="195" y="1017"/>
                  </a:cubicBezTo>
                  <a:cubicBezTo>
                    <a:pt x="471" y="766"/>
                    <a:pt x="697" y="478"/>
                    <a:pt x="936" y="202"/>
                  </a:cubicBezTo>
                  <a:cubicBezTo>
                    <a:pt x="1003" y="116"/>
                    <a:pt x="931" y="0"/>
                    <a:pt x="84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5109675" y="3539500"/>
              <a:ext cx="26950" cy="37350"/>
            </a:xfrm>
            <a:custGeom>
              <a:avLst/>
              <a:gdLst/>
              <a:ahLst/>
              <a:cxnLst/>
              <a:rect l="l" t="t" r="r" b="b"/>
              <a:pathLst>
                <a:path w="1078" h="1494" extrusionOk="0">
                  <a:moveTo>
                    <a:pt x="909" y="1"/>
                  </a:moveTo>
                  <a:cubicBezTo>
                    <a:pt x="881" y="1"/>
                    <a:pt x="852" y="12"/>
                    <a:pt x="825" y="39"/>
                  </a:cubicBezTo>
                  <a:cubicBezTo>
                    <a:pt x="499" y="415"/>
                    <a:pt x="110" y="880"/>
                    <a:pt x="9" y="1382"/>
                  </a:cubicBezTo>
                  <a:cubicBezTo>
                    <a:pt x="1" y="1448"/>
                    <a:pt x="54" y="1493"/>
                    <a:pt x="105" y="1493"/>
                  </a:cubicBezTo>
                  <a:cubicBezTo>
                    <a:pt x="130" y="1493"/>
                    <a:pt x="156" y="1482"/>
                    <a:pt x="172" y="1457"/>
                  </a:cubicBezTo>
                  <a:cubicBezTo>
                    <a:pt x="474" y="1055"/>
                    <a:pt x="674" y="603"/>
                    <a:pt x="1001" y="214"/>
                  </a:cubicBezTo>
                  <a:cubicBezTo>
                    <a:pt x="1077" y="119"/>
                    <a:pt x="1000" y="1"/>
                    <a:pt x="90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5357425" y="3631600"/>
              <a:ext cx="8175" cy="35775"/>
            </a:xfrm>
            <a:custGeom>
              <a:avLst/>
              <a:gdLst/>
              <a:ahLst/>
              <a:cxnLst/>
              <a:rect l="l" t="t" r="r" b="b"/>
              <a:pathLst>
                <a:path w="327" h="1431" extrusionOk="0">
                  <a:moveTo>
                    <a:pt x="162" y="0"/>
                  </a:moveTo>
                  <a:cubicBezTo>
                    <a:pt x="116" y="0"/>
                    <a:pt x="69" y="32"/>
                    <a:pt x="63" y="94"/>
                  </a:cubicBezTo>
                  <a:cubicBezTo>
                    <a:pt x="50" y="521"/>
                    <a:pt x="0" y="960"/>
                    <a:pt x="88" y="1374"/>
                  </a:cubicBezTo>
                  <a:cubicBezTo>
                    <a:pt x="94" y="1412"/>
                    <a:pt x="126" y="1431"/>
                    <a:pt x="159" y="1431"/>
                  </a:cubicBezTo>
                  <a:cubicBezTo>
                    <a:pt x="192" y="1431"/>
                    <a:pt x="226" y="1412"/>
                    <a:pt x="239" y="1374"/>
                  </a:cubicBezTo>
                  <a:cubicBezTo>
                    <a:pt x="327" y="960"/>
                    <a:pt x="276" y="521"/>
                    <a:pt x="251" y="94"/>
                  </a:cubicBezTo>
                  <a:cubicBezTo>
                    <a:pt x="251" y="32"/>
                    <a:pt x="207" y="0"/>
                    <a:pt x="16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5381100" y="3646550"/>
              <a:ext cx="22275" cy="38700"/>
            </a:xfrm>
            <a:custGeom>
              <a:avLst/>
              <a:gdLst/>
              <a:ahLst/>
              <a:cxnLst/>
              <a:rect l="l" t="t" r="r" b="b"/>
              <a:pathLst>
                <a:path w="891" h="1548" extrusionOk="0">
                  <a:moveTo>
                    <a:pt x="740" y="1"/>
                  </a:moveTo>
                  <a:cubicBezTo>
                    <a:pt x="691" y="1"/>
                    <a:pt x="642" y="27"/>
                    <a:pt x="622" y="86"/>
                  </a:cubicBezTo>
                  <a:cubicBezTo>
                    <a:pt x="471" y="563"/>
                    <a:pt x="233" y="1002"/>
                    <a:pt x="20" y="1454"/>
                  </a:cubicBezTo>
                  <a:cubicBezTo>
                    <a:pt x="1" y="1501"/>
                    <a:pt x="38" y="1547"/>
                    <a:pt x="79" y="1547"/>
                  </a:cubicBezTo>
                  <a:cubicBezTo>
                    <a:pt x="93" y="1547"/>
                    <a:pt x="107" y="1542"/>
                    <a:pt x="120" y="1529"/>
                  </a:cubicBezTo>
                  <a:cubicBezTo>
                    <a:pt x="484" y="1140"/>
                    <a:pt x="697" y="663"/>
                    <a:pt x="860" y="161"/>
                  </a:cubicBezTo>
                  <a:cubicBezTo>
                    <a:pt x="891" y="63"/>
                    <a:pt x="815" y="1"/>
                    <a:pt x="74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5359525" y="3488875"/>
              <a:ext cx="24275" cy="26925"/>
            </a:xfrm>
            <a:custGeom>
              <a:avLst/>
              <a:gdLst/>
              <a:ahLst/>
              <a:cxnLst/>
              <a:rect l="l" t="t" r="r" b="b"/>
              <a:pathLst>
                <a:path w="971" h="1077" extrusionOk="0">
                  <a:moveTo>
                    <a:pt x="125" y="0"/>
                  </a:moveTo>
                  <a:cubicBezTo>
                    <a:pt x="43" y="0"/>
                    <a:pt x="1" y="135"/>
                    <a:pt x="79" y="169"/>
                  </a:cubicBezTo>
                  <a:cubicBezTo>
                    <a:pt x="268" y="257"/>
                    <a:pt x="418" y="370"/>
                    <a:pt x="544" y="533"/>
                  </a:cubicBezTo>
                  <a:cubicBezTo>
                    <a:pt x="657" y="696"/>
                    <a:pt x="707" y="872"/>
                    <a:pt x="795" y="1035"/>
                  </a:cubicBezTo>
                  <a:cubicBezTo>
                    <a:pt x="805" y="1064"/>
                    <a:pt x="824" y="1077"/>
                    <a:pt x="845" y="1077"/>
                  </a:cubicBezTo>
                  <a:cubicBezTo>
                    <a:pt x="877" y="1077"/>
                    <a:pt x="913" y="1048"/>
                    <a:pt x="920" y="1010"/>
                  </a:cubicBezTo>
                  <a:cubicBezTo>
                    <a:pt x="970" y="558"/>
                    <a:pt x="519" y="156"/>
                    <a:pt x="155" y="6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5203250" y="3645550"/>
              <a:ext cx="20850" cy="9350"/>
            </a:xfrm>
            <a:custGeom>
              <a:avLst/>
              <a:gdLst/>
              <a:ahLst/>
              <a:cxnLst/>
              <a:rect l="l" t="t" r="r" b="b"/>
              <a:pathLst>
                <a:path w="834" h="374" extrusionOk="0">
                  <a:moveTo>
                    <a:pt x="458" y="1"/>
                  </a:moveTo>
                  <a:cubicBezTo>
                    <a:pt x="319" y="1"/>
                    <a:pt x="194" y="63"/>
                    <a:pt x="94" y="151"/>
                  </a:cubicBezTo>
                  <a:cubicBezTo>
                    <a:pt x="0" y="224"/>
                    <a:pt x="87" y="374"/>
                    <a:pt x="184" y="374"/>
                  </a:cubicBezTo>
                  <a:cubicBezTo>
                    <a:pt x="204" y="374"/>
                    <a:pt x="225" y="367"/>
                    <a:pt x="244" y="352"/>
                  </a:cubicBezTo>
                  <a:cubicBezTo>
                    <a:pt x="319" y="289"/>
                    <a:pt x="395" y="264"/>
                    <a:pt x="495" y="252"/>
                  </a:cubicBezTo>
                  <a:cubicBezTo>
                    <a:pt x="565" y="252"/>
                    <a:pt x="628" y="284"/>
                    <a:pt x="695" y="284"/>
                  </a:cubicBezTo>
                  <a:cubicBezTo>
                    <a:pt x="711" y="284"/>
                    <a:pt x="729" y="282"/>
                    <a:pt x="746" y="277"/>
                  </a:cubicBezTo>
                  <a:cubicBezTo>
                    <a:pt x="821" y="264"/>
                    <a:pt x="834" y="189"/>
                    <a:pt x="809" y="139"/>
                  </a:cubicBezTo>
                  <a:cubicBezTo>
                    <a:pt x="759" y="26"/>
                    <a:pt x="570" y="1"/>
                    <a:pt x="45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5227700" y="3672100"/>
              <a:ext cx="37825" cy="11500"/>
            </a:xfrm>
            <a:custGeom>
              <a:avLst/>
              <a:gdLst/>
              <a:ahLst/>
              <a:cxnLst/>
              <a:rect l="l" t="t" r="r" b="b"/>
              <a:pathLst>
                <a:path w="1513" h="460" extrusionOk="0">
                  <a:moveTo>
                    <a:pt x="206" y="0"/>
                  </a:moveTo>
                  <a:cubicBezTo>
                    <a:pt x="179" y="0"/>
                    <a:pt x="152" y="1"/>
                    <a:pt x="125" y="4"/>
                  </a:cubicBezTo>
                  <a:lnTo>
                    <a:pt x="125" y="4"/>
                  </a:lnTo>
                  <a:cubicBezTo>
                    <a:pt x="120" y="3"/>
                    <a:pt x="114" y="2"/>
                    <a:pt x="109" y="2"/>
                  </a:cubicBezTo>
                  <a:cubicBezTo>
                    <a:pt x="36" y="2"/>
                    <a:pt x="1" y="110"/>
                    <a:pt x="69" y="156"/>
                  </a:cubicBezTo>
                  <a:cubicBezTo>
                    <a:pt x="283" y="269"/>
                    <a:pt x="534" y="306"/>
                    <a:pt x="759" y="357"/>
                  </a:cubicBezTo>
                  <a:cubicBezTo>
                    <a:pt x="918" y="394"/>
                    <a:pt x="1084" y="459"/>
                    <a:pt x="1246" y="459"/>
                  </a:cubicBezTo>
                  <a:cubicBezTo>
                    <a:pt x="1302" y="459"/>
                    <a:pt x="1357" y="451"/>
                    <a:pt x="1412" y="432"/>
                  </a:cubicBezTo>
                  <a:cubicBezTo>
                    <a:pt x="1475" y="419"/>
                    <a:pt x="1512" y="319"/>
                    <a:pt x="1450" y="269"/>
                  </a:cubicBezTo>
                  <a:cubicBezTo>
                    <a:pt x="1287" y="131"/>
                    <a:pt x="1048" y="131"/>
                    <a:pt x="835" y="93"/>
                  </a:cubicBezTo>
                  <a:cubicBezTo>
                    <a:pt x="629" y="61"/>
                    <a:pt x="414" y="0"/>
                    <a:pt x="20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5152475" y="3629950"/>
              <a:ext cx="27900" cy="34925"/>
            </a:xfrm>
            <a:custGeom>
              <a:avLst/>
              <a:gdLst/>
              <a:ahLst/>
              <a:cxnLst/>
              <a:rect l="l" t="t" r="r" b="b"/>
              <a:pathLst>
                <a:path w="1116" h="1397" extrusionOk="0">
                  <a:moveTo>
                    <a:pt x="923" y="0"/>
                  </a:moveTo>
                  <a:cubicBezTo>
                    <a:pt x="881" y="0"/>
                    <a:pt x="837" y="18"/>
                    <a:pt x="807" y="60"/>
                  </a:cubicBezTo>
                  <a:cubicBezTo>
                    <a:pt x="543" y="436"/>
                    <a:pt x="217" y="813"/>
                    <a:pt x="29" y="1240"/>
                  </a:cubicBezTo>
                  <a:cubicBezTo>
                    <a:pt x="1" y="1315"/>
                    <a:pt x="57" y="1397"/>
                    <a:pt x="129" y="1397"/>
                  </a:cubicBezTo>
                  <a:cubicBezTo>
                    <a:pt x="153" y="1397"/>
                    <a:pt x="179" y="1387"/>
                    <a:pt x="205" y="1365"/>
                  </a:cubicBezTo>
                  <a:cubicBezTo>
                    <a:pt x="543" y="1039"/>
                    <a:pt x="782" y="587"/>
                    <a:pt x="1045" y="198"/>
                  </a:cubicBezTo>
                  <a:cubicBezTo>
                    <a:pt x="1115" y="93"/>
                    <a:pt x="1021" y="0"/>
                    <a:pt x="92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5103300" y="3603025"/>
              <a:ext cx="20275" cy="36425"/>
            </a:xfrm>
            <a:custGeom>
              <a:avLst/>
              <a:gdLst/>
              <a:ahLst/>
              <a:cxnLst/>
              <a:rect l="l" t="t" r="r" b="b"/>
              <a:pathLst>
                <a:path w="811" h="1457" extrusionOk="0">
                  <a:moveTo>
                    <a:pt x="605" y="0"/>
                  </a:moveTo>
                  <a:cubicBezTo>
                    <a:pt x="559" y="0"/>
                    <a:pt x="512" y="21"/>
                    <a:pt x="478" y="70"/>
                  </a:cubicBezTo>
                  <a:cubicBezTo>
                    <a:pt x="239" y="434"/>
                    <a:pt x="1" y="911"/>
                    <a:pt x="63" y="1375"/>
                  </a:cubicBezTo>
                  <a:cubicBezTo>
                    <a:pt x="72" y="1416"/>
                    <a:pt x="116" y="1456"/>
                    <a:pt x="157" y="1456"/>
                  </a:cubicBezTo>
                  <a:cubicBezTo>
                    <a:pt x="179" y="1456"/>
                    <a:pt x="201" y="1444"/>
                    <a:pt x="214" y="1413"/>
                  </a:cubicBezTo>
                  <a:cubicBezTo>
                    <a:pt x="390" y="1011"/>
                    <a:pt x="490" y="597"/>
                    <a:pt x="741" y="221"/>
                  </a:cubicBezTo>
                  <a:cubicBezTo>
                    <a:pt x="811" y="107"/>
                    <a:pt x="711" y="0"/>
                    <a:pt x="60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5182325" y="3695650"/>
              <a:ext cx="34875" cy="11750"/>
            </a:xfrm>
            <a:custGeom>
              <a:avLst/>
              <a:gdLst/>
              <a:ahLst/>
              <a:cxnLst/>
              <a:rect l="l" t="t" r="r" b="b"/>
              <a:pathLst>
                <a:path w="1395" h="470" extrusionOk="0">
                  <a:moveTo>
                    <a:pt x="195" y="1"/>
                  </a:moveTo>
                  <a:cubicBezTo>
                    <a:pt x="55" y="1"/>
                    <a:pt x="1" y="220"/>
                    <a:pt x="153" y="255"/>
                  </a:cubicBezTo>
                  <a:cubicBezTo>
                    <a:pt x="366" y="306"/>
                    <a:pt x="579" y="356"/>
                    <a:pt x="793" y="406"/>
                  </a:cubicBezTo>
                  <a:cubicBezTo>
                    <a:pt x="915" y="434"/>
                    <a:pt x="1051" y="470"/>
                    <a:pt x="1186" y="470"/>
                  </a:cubicBezTo>
                  <a:cubicBezTo>
                    <a:pt x="1231" y="470"/>
                    <a:pt x="1276" y="466"/>
                    <a:pt x="1320" y="456"/>
                  </a:cubicBezTo>
                  <a:cubicBezTo>
                    <a:pt x="1370" y="444"/>
                    <a:pt x="1395" y="356"/>
                    <a:pt x="1357" y="318"/>
                  </a:cubicBezTo>
                  <a:cubicBezTo>
                    <a:pt x="1207" y="205"/>
                    <a:pt x="1044" y="180"/>
                    <a:pt x="868" y="142"/>
                  </a:cubicBezTo>
                  <a:cubicBezTo>
                    <a:pt x="655" y="92"/>
                    <a:pt x="441" y="55"/>
                    <a:pt x="228" y="4"/>
                  </a:cubicBezTo>
                  <a:cubicBezTo>
                    <a:pt x="217" y="2"/>
                    <a:pt x="206" y="1"/>
                    <a:pt x="19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5284950" y="3707325"/>
              <a:ext cx="32625" cy="14525"/>
            </a:xfrm>
            <a:custGeom>
              <a:avLst/>
              <a:gdLst/>
              <a:ahLst/>
              <a:cxnLst/>
              <a:rect l="l" t="t" r="r" b="b"/>
              <a:pathLst>
                <a:path w="1305" h="581" extrusionOk="0">
                  <a:moveTo>
                    <a:pt x="235" y="1"/>
                  </a:moveTo>
                  <a:cubicBezTo>
                    <a:pt x="214" y="1"/>
                    <a:pt x="195" y="1"/>
                    <a:pt x="176" y="2"/>
                  </a:cubicBezTo>
                  <a:cubicBezTo>
                    <a:pt x="0" y="2"/>
                    <a:pt x="0" y="278"/>
                    <a:pt x="176" y="278"/>
                  </a:cubicBezTo>
                  <a:cubicBezTo>
                    <a:pt x="377" y="278"/>
                    <a:pt x="578" y="303"/>
                    <a:pt x="766" y="391"/>
                  </a:cubicBezTo>
                  <a:cubicBezTo>
                    <a:pt x="917" y="454"/>
                    <a:pt x="1055" y="566"/>
                    <a:pt x="1218" y="579"/>
                  </a:cubicBezTo>
                  <a:cubicBezTo>
                    <a:pt x="1222" y="580"/>
                    <a:pt x="1226" y="581"/>
                    <a:pt x="1231" y="581"/>
                  </a:cubicBezTo>
                  <a:cubicBezTo>
                    <a:pt x="1274" y="581"/>
                    <a:pt x="1304" y="524"/>
                    <a:pt x="1293" y="479"/>
                  </a:cubicBezTo>
                  <a:cubicBezTo>
                    <a:pt x="1174" y="110"/>
                    <a:pt x="594" y="1"/>
                    <a:pt x="23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5305325" y="3688125"/>
              <a:ext cx="34150" cy="18050"/>
            </a:xfrm>
            <a:custGeom>
              <a:avLst/>
              <a:gdLst/>
              <a:ahLst/>
              <a:cxnLst/>
              <a:rect l="l" t="t" r="r" b="b"/>
              <a:pathLst>
                <a:path w="1366" h="722" extrusionOk="0">
                  <a:moveTo>
                    <a:pt x="183" y="0"/>
                  </a:moveTo>
                  <a:cubicBezTo>
                    <a:pt x="54" y="0"/>
                    <a:pt x="0" y="209"/>
                    <a:pt x="152" y="255"/>
                  </a:cubicBezTo>
                  <a:cubicBezTo>
                    <a:pt x="352" y="305"/>
                    <a:pt x="553" y="393"/>
                    <a:pt x="742" y="494"/>
                  </a:cubicBezTo>
                  <a:cubicBezTo>
                    <a:pt x="905" y="569"/>
                    <a:pt x="1055" y="694"/>
                    <a:pt x="1243" y="720"/>
                  </a:cubicBezTo>
                  <a:cubicBezTo>
                    <a:pt x="1250" y="721"/>
                    <a:pt x="1256" y="721"/>
                    <a:pt x="1262" y="721"/>
                  </a:cubicBezTo>
                  <a:cubicBezTo>
                    <a:pt x="1327" y="721"/>
                    <a:pt x="1366" y="663"/>
                    <a:pt x="1331" y="594"/>
                  </a:cubicBezTo>
                  <a:cubicBezTo>
                    <a:pt x="1168" y="243"/>
                    <a:pt x="578" y="80"/>
                    <a:pt x="214" y="4"/>
                  </a:cubicBezTo>
                  <a:cubicBezTo>
                    <a:pt x="204" y="2"/>
                    <a:pt x="193" y="0"/>
                    <a:pt x="18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5347925" y="3693875"/>
              <a:ext cx="16425" cy="22850"/>
            </a:xfrm>
            <a:custGeom>
              <a:avLst/>
              <a:gdLst/>
              <a:ahLst/>
              <a:cxnLst/>
              <a:rect l="l" t="t" r="r" b="b"/>
              <a:pathLst>
                <a:path w="657" h="914" extrusionOk="0">
                  <a:moveTo>
                    <a:pt x="211" y="0"/>
                  </a:moveTo>
                  <a:cubicBezTo>
                    <a:pt x="102" y="0"/>
                    <a:pt x="1" y="168"/>
                    <a:pt x="104" y="251"/>
                  </a:cubicBezTo>
                  <a:cubicBezTo>
                    <a:pt x="192" y="326"/>
                    <a:pt x="255" y="414"/>
                    <a:pt x="292" y="527"/>
                  </a:cubicBezTo>
                  <a:cubicBezTo>
                    <a:pt x="330" y="640"/>
                    <a:pt x="305" y="753"/>
                    <a:pt x="355" y="853"/>
                  </a:cubicBezTo>
                  <a:cubicBezTo>
                    <a:pt x="376" y="895"/>
                    <a:pt x="416" y="914"/>
                    <a:pt x="456" y="914"/>
                  </a:cubicBezTo>
                  <a:cubicBezTo>
                    <a:pt x="488" y="914"/>
                    <a:pt x="521" y="901"/>
                    <a:pt x="543" y="879"/>
                  </a:cubicBezTo>
                  <a:cubicBezTo>
                    <a:pt x="656" y="778"/>
                    <a:pt x="631" y="552"/>
                    <a:pt x="581" y="414"/>
                  </a:cubicBezTo>
                  <a:cubicBezTo>
                    <a:pt x="531" y="251"/>
                    <a:pt x="418" y="126"/>
                    <a:pt x="280" y="25"/>
                  </a:cubicBezTo>
                  <a:cubicBezTo>
                    <a:pt x="258" y="8"/>
                    <a:pt x="234" y="0"/>
                    <a:pt x="211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5239450" y="3591350"/>
              <a:ext cx="131175" cy="169050"/>
            </a:xfrm>
            <a:custGeom>
              <a:avLst/>
              <a:gdLst/>
              <a:ahLst/>
              <a:cxnLst/>
              <a:rect l="l" t="t" r="r" b="b"/>
              <a:pathLst>
                <a:path w="5247" h="6762" extrusionOk="0">
                  <a:moveTo>
                    <a:pt x="3242" y="1"/>
                  </a:moveTo>
                  <a:cubicBezTo>
                    <a:pt x="2898" y="1"/>
                    <a:pt x="2552" y="156"/>
                    <a:pt x="2285" y="374"/>
                  </a:cubicBezTo>
                  <a:cubicBezTo>
                    <a:pt x="1946" y="650"/>
                    <a:pt x="1708" y="1027"/>
                    <a:pt x="1469" y="1391"/>
                  </a:cubicBezTo>
                  <a:cubicBezTo>
                    <a:pt x="1068" y="2031"/>
                    <a:pt x="741" y="2708"/>
                    <a:pt x="591" y="3436"/>
                  </a:cubicBezTo>
                  <a:cubicBezTo>
                    <a:pt x="428" y="4189"/>
                    <a:pt x="264" y="5958"/>
                    <a:pt x="1" y="6686"/>
                  </a:cubicBezTo>
                  <a:lnTo>
                    <a:pt x="4017" y="6762"/>
                  </a:lnTo>
                  <a:cubicBezTo>
                    <a:pt x="4820" y="5469"/>
                    <a:pt x="5246" y="2332"/>
                    <a:pt x="4531" y="989"/>
                  </a:cubicBezTo>
                  <a:cubicBezTo>
                    <a:pt x="4305" y="562"/>
                    <a:pt x="3979" y="161"/>
                    <a:pt x="3515" y="35"/>
                  </a:cubicBezTo>
                  <a:cubicBezTo>
                    <a:pt x="3425" y="12"/>
                    <a:pt x="3334" y="1"/>
                    <a:pt x="3242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5140625" y="3585725"/>
              <a:ext cx="115800" cy="170275"/>
            </a:xfrm>
            <a:custGeom>
              <a:avLst/>
              <a:gdLst/>
              <a:ahLst/>
              <a:cxnLst/>
              <a:rect l="l" t="t" r="r" b="b"/>
              <a:pathLst>
                <a:path w="4632" h="6811" extrusionOk="0">
                  <a:moveTo>
                    <a:pt x="1986" y="1"/>
                  </a:moveTo>
                  <a:cubicBezTo>
                    <a:pt x="1849" y="1"/>
                    <a:pt x="1712" y="23"/>
                    <a:pt x="1582" y="72"/>
                  </a:cubicBezTo>
                  <a:cubicBezTo>
                    <a:pt x="1181" y="223"/>
                    <a:pt x="917" y="599"/>
                    <a:pt x="729" y="988"/>
                  </a:cubicBezTo>
                  <a:cubicBezTo>
                    <a:pt x="1" y="2507"/>
                    <a:pt x="541" y="5318"/>
                    <a:pt x="1306" y="6811"/>
                  </a:cubicBezTo>
                  <a:lnTo>
                    <a:pt x="4632" y="6748"/>
                  </a:lnTo>
                  <a:cubicBezTo>
                    <a:pt x="4531" y="5757"/>
                    <a:pt x="4431" y="4765"/>
                    <a:pt x="4330" y="3787"/>
                  </a:cubicBezTo>
                  <a:cubicBezTo>
                    <a:pt x="4268" y="3096"/>
                    <a:pt x="4192" y="2394"/>
                    <a:pt x="3954" y="1754"/>
                  </a:cubicBezTo>
                  <a:cubicBezTo>
                    <a:pt x="3728" y="1101"/>
                    <a:pt x="3314" y="499"/>
                    <a:pt x="2699" y="185"/>
                  </a:cubicBezTo>
                  <a:cubicBezTo>
                    <a:pt x="2481" y="72"/>
                    <a:pt x="2232" y="1"/>
                    <a:pt x="1986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5011375" y="3577725"/>
              <a:ext cx="161925" cy="178275"/>
            </a:xfrm>
            <a:custGeom>
              <a:avLst/>
              <a:gdLst/>
              <a:ahLst/>
              <a:cxnLst/>
              <a:rect l="l" t="t" r="r" b="b"/>
              <a:pathLst>
                <a:path w="6477" h="7131" extrusionOk="0">
                  <a:moveTo>
                    <a:pt x="1456" y="0"/>
                  </a:moveTo>
                  <a:cubicBezTo>
                    <a:pt x="1058" y="0"/>
                    <a:pt x="732" y="336"/>
                    <a:pt x="553" y="706"/>
                  </a:cubicBezTo>
                  <a:cubicBezTo>
                    <a:pt x="1" y="1873"/>
                    <a:pt x="540" y="3303"/>
                    <a:pt x="1431" y="4245"/>
                  </a:cubicBezTo>
                  <a:cubicBezTo>
                    <a:pt x="2335" y="5186"/>
                    <a:pt x="3527" y="5776"/>
                    <a:pt x="4594" y="6503"/>
                  </a:cubicBezTo>
                  <a:lnTo>
                    <a:pt x="6476" y="7131"/>
                  </a:lnTo>
                  <a:cubicBezTo>
                    <a:pt x="6125" y="4621"/>
                    <a:pt x="4192" y="1283"/>
                    <a:pt x="1933" y="154"/>
                  </a:cubicBezTo>
                  <a:cubicBezTo>
                    <a:pt x="1795" y="91"/>
                    <a:pt x="1657" y="28"/>
                    <a:pt x="1519" y="3"/>
                  </a:cubicBezTo>
                  <a:cubicBezTo>
                    <a:pt x="1498" y="1"/>
                    <a:pt x="1477" y="0"/>
                    <a:pt x="1456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5294350" y="3426825"/>
              <a:ext cx="17975" cy="67000"/>
            </a:xfrm>
            <a:custGeom>
              <a:avLst/>
              <a:gdLst/>
              <a:ahLst/>
              <a:cxnLst/>
              <a:rect l="l" t="t" r="r" b="b"/>
              <a:pathLst>
                <a:path w="719" h="2680" extrusionOk="0">
                  <a:moveTo>
                    <a:pt x="588" y="0"/>
                  </a:moveTo>
                  <a:cubicBezTo>
                    <a:pt x="546" y="0"/>
                    <a:pt x="505" y="23"/>
                    <a:pt x="490" y="78"/>
                  </a:cubicBezTo>
                  <a:cubicBezTo>
                    <a:pt x="390" y="518"/>
                    <a:pt x="290" y="944"/>
                    <a:pt x="214" y="1396"/>
                  </a:cubicBezTo>
                  <a:cubicBezTo>
                    <a:pt x="139" y="1760"/>
                    <a:pt x="1" y="2212"/>
                    <a:pt x="89" y="2588"/>
                  </a:cubicBezTo>
                  <a:cubicBezTo>
                    <a:pt x="103" y="2647"/>
                    <a:pt x="160" y="2680"/>
                    <a:pt x="213" y="2680"/>
                  </a:cubicBezTo>
                  <a:cubicBezTo>
                    <a:pt x="251" y="2680"/>
                    <a:pt x="286" y="2663"/>
                    <a:pt x="302" y="2626"/>
                  </a:cubicBezTo>
                  <a:cubicBezTo>
                    <a:pt x="490" y="2287"/>
                    <a:pt x="490" y="1823"/>
                    <a:pt x="541" y="1459"/>
                  </a:cubicBezTo>
                  <a:cubicBezTo>
                    <a:pt x="591" y="1020"/>
                    <a:pt x="653" y="580"/>
                    <a:pt x="704" y="129"/>
                  </a:cubicBezTo>
                  <a:cubicBezTo>
                    <a:pt x="719" y="53"/>
                    <a:pt x="652" y="0"/>
                    <a:pt x="58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5264250" y="3417075"/>
              <a:ext cx="9575" cy="69125"/>
            </a:xfrm>
            <a:custGeom>
              <a:avLst/>
              <a:gdLst/>
              <a:ahLst/>
              <a:cxnLst/>
              <a:rect l="l" t="t" r="r" b="b"/>
              <a:pathLst>
                <a:path w="383" h="2765" extrusionOk="0">
                  <a:moveTo>
                    <a:pt x="279" y="1"/>
                  </a:moveTo>
                  <a:cubicBezTo>
                    <a:pt x="226" y="1"/>
                    <a:pt x="170" y="35"/>
                    <a:pt x="163" y="104"/>
                  </a:cubicBezTo>
                  <a:cubicBezTo>
                    <a:pt x="113" y="544"/>
                    <a:pt x="63" y="995"/>
                    <a:pt x="50" y="1435"/>
                  </a:cubicBezTo>
                  <a:cubicBezTo>
                    <a:pt x="25" y="1849"/>
                    <a:pt x="0" y="2288"/>
                    <a:pt x="88" y="2690"/>
                  </a:cubicBezTo>
                  <a:cubicBezTo>
                    <a:pt x="94" y="2740"/>
                    <a:pt x="138" y="2765"/>
                    <a:pt x="182" y="2765"/>
                  </a:cubicBezTo>
                  <a:cubicBezTo>
                    <a:pt x="226" y="2765"/>
                    <a:pt x="270" y="2740"/>
                    <a:pt x="276" y="2690"/>
                  </a:cubicBezTo>
                  <a:cubicBezTo>
                    <a:pt x="339" y="2275"/>
                    <a:pt x="314" y="1849"/>
                    <a:pt x="314" y="1435"/>
                  </a:cubicBezTo>
                  <a:cubicBezTo>
                    <a:pt x="327" y="995"/>
                    <a:pt x="339" y="544"/>
                    <a:pt x="377" y="104"/>
                  </a:cubicBezTo>
                  <a:cubicBezTo>
                    <a:pt x="383" y="35"/>
                    <a:pt x="333" y="1"/>
                    <a:pt x="279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5198500" y="3428850"/>
              <a:ext cx="19825" cy="70500"/>
            </a:xfrm>
            <a:custGeom>
              <a:avLst/>
              <a:gdLst/>
              <a:ahLst/>
              <a:cxnLst/>
              <a:rect l="l" t="t" r="r" b="b"/>
              <a:pathLst>
                <a:path w="793" h="2820" extrusionOk="0">
                  <a:moveTo>
                    <a:pt x="114" y="0"/>
                  </a:moveTo>
                  <a:cubicBezTo>
                    <a:pt x="59" y="0"/>
                    <a:pt x="0" y="48"/>
                    <a:pt x="8" y="123"/>
                  </a:cubicBezTo>
                  <a:cubicBezTo>
                    <a:pt x="83" y="562"/>
                    <a:pt x="158" y="1001"/>
                    <a:pt x="258" y="1441"/>
                  </a:cubicBezTo>
                  <a:cubicBezTo>
                    <a:pt x="346" y="1880"/>
                    <a:pt x="409" y="2344"/>
                    <a:pt x="585" y="2758"/>
                  </a:cubicBezTo>
                  <a:cubicBezTo>
                    <a:pt x="602" y="2798"/>
                    <a:pt x="648" y="2820"/>
                    <a:pt x="691" y="2820"/>
                  </a:cubicBezTo>
                  <a:cubicBezTo>
                    <a:pt x="743" y="2820"/>
                    <a:pt x="792" y="2789"/>
                    <a:pt x="786" y="2721"/>
                  </a:cubicBezTo>
                  <a:cubicBezTo>
                    <a:pt x="735" y="2294"/>
                    <a:pt x="597" y="1855"/>
                    <a:pt x="497" y="1428"/>
                  </a:cubicBezTo>
                  <a:cubicBezTo>
                    <a:pt x="397" y="976"/>
                    <a:pt x="284" y="524"/>
                    <a:pt x="196" y="73"/>
                  </a:cubicBezTo>
                  <a:cubicBezTo>
                    <a:pt x="186" y="22"/>
                    <a:pt x="151" y="0"/>
                    <a:pt x="114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5150300" y="3426500"/>
              <a:ext cx="38100" cy="99200"/>
            </a:xfrm>
            <a:custGeom>
              <a:avLst/>
              <a:gdLst/>
              <a:ahLst/>
              <a:cxnLst/>
              <a:rect l="l" t="t" r="r" b="b"/>
              <a:pathLst>
                <a:path w="1524" h="3968" extrusionOk="0">
                  <a:moveTo>
                    <a:pt x="123" y="1"/>
                  </a:moveTo>
                  <a:cubicBezTo>
                    <a:pt x="63" y="1"/>
                    <a:pt x="0" y="54"/>
                    <a:pt x="16" y="129"/>
                  </a:cubicBezTo>
                  <a:cubicBezTo>
                    <a:pt x="154" y="807"/>
                    <a:pt x="279" y="1497"/>
                    <a:pt x="492" y="2162"/>
                  </a:cubicBezTo>
                  <a:cubicBezTo>
                    <a:pt x="580" y="2476"/>
                    <a:pt x="693" y="2789"/>
                    <a:pt x="819" y="3091"/>
                  </a:cubicBezTo>
                  <a:cubicBezTo>
                    <a:pt x="944" y="3367"/>
                    <a:pt x="1082" y="3705"/>
                    <a:pt x="1296" y="3931"/>
                  </a:cubicBezTo>
                  <a:cubicBezTo>
                    <a:pt x="1321" y="3956"/>
                    <a:pt x="1351" y="3967"/>
                    <a:pt x="1380" y="3967"/>
                  </a:cubicBezTo>
                  <a:cubicBezTo>
                    <a:pt x="1454" y="3967"/>
                    <a:pt x="1523" y="3899"/>
                    <a:pt x="1496" y="3818"/>
                  </a:cubicBezTo>
                  <a:cubicBezTo>
                    <a:pt x="1408" y="3517"/>
                    <a:pt x="1220" y="3241"/>
                    <a:pt x="1095" y="2953"/>
                  </a:cubicBezTo>
                  <a:cubicBezTo>
                    <a:pt x="957" y="2639"/>
                    <a:pt x="844" y="2325"/>
                    <a:pt x="731" y="1999"/>
                  </a:cubicBezTo>
                  <a:cubicBezTo>
                    <a:pt x="530" y="1359"/>
                    <a:pt x="367" y="719"/>
                    <a:pt x="216" y="79"/>
                  </a:cubicBezTo>
                  <a:cubicBezTo>
                    <a:pt x="201" y="24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5326575" y="3424250"/>
              <a:ext cx="30175" cy="62075"/>
            </a:xfrm>
            <a:custGeom>
              <a:avLst/>
              <a:gdLst/>
              <a:ahLst/>
              <a:cxnLst/>
              <a:rect l="l" t="t" r="r" b="b"/>
              <a:pathLst>
                <a:path w="1207" h="2483" extrusionOk="0">
                  <a:moveTo>
                    <a:pt x="1065" y="1"/>
                  </a:moveTo>
                  <a:cubicBezTo>
                    <a:pt x="1033" y="1"/>
                    <a:pt x="1003" y="17"/>
                    <a:pt x="983" y="56"/>
                  </a:cubicBezTo>
                  <a:cubicBezTo>
                    <a:pt x="632" y="796"/>
                    <a:pt x="218" y="1562"/>
                    <a:pt x="17" y="2365"/>
                  </a:cubicBezTo>
                  <a:cubicBezTo>
                    <a:pt x="0" y="2432"/>
                    <a:pt x="56" y="2482"/>
                    <a:pt x="110" y="2482"/>
                  </a:cubicBezTo>
                  <a:cubicBezTo>
                    <a:pt x="137" y="2482"/>
                    <a:pt x="163" y="2469"/>
                    <a:pt x="180" y="2440"/>
                  </a:cubicBezTo>
                  <a:cubicBezTo>
                    <a:pt x="594" y="1725"/>
                    <a:pt x="845" y="909"/>
                    <a:pt x="1171" y="156"/>
                  </a:cubicBezTo>
                  <a:cubicBezTo>
                    <a:pt x="1206" y="79"/>
                    <a:pt x="1134" y="1"/>
                    <a:pt x="106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5361675" y="3441100"/>
              <a:ext cx="53875" cy="91500"/>
            </a:xfrm>
            <a:custGeom>
              <a:avLst/>
              <a:gdLst/>
              <a:ahLst/>
              <a:cxnLst/>
              <a:rect l="l" t="t" r="r" b="b"/>
              <a:pathLst>
                <a:path w="2155" h="3660" extrusionOk="0">
                  <a:moveTo>
                    <a:pt x="1973" y="0"/>
                  </a:moveTo>
                  <a:cubicBezTo>
                    <a:pt x="1935" y="0"/>
                    <a:pt x="1899" y="18"/>
                    <a:pt x="1876" y="60"/>
                  </a:cubicBezTo>
                  <a:lnTo>
                    <a:pt x="897" y="1816"/>
                  </a:lnTo>
                  <a:cubicBezTo>
                    <a:pt x="596" y="2356"/>
                    <a:pt x="207" y="2933"/>
                    <a:pt x="18" y="3523"/>
                  </a:cubicBezTo>
                  <a:cubicBezTo>
                    <a:pt x="1" y="3594"/>
                    <a:pt x="65" y="3659"/>
                    <a:pt x="127" y="3659"/>
                  </a:cubicBezTo>
                  <a:cubicBezTo>
                    <a:pt x="152" y="3659"/>
                    <a:pt x="176" y="3649"/>
                    <a:pt x="194" y="3623"/>
                  </a:cubicBezTo>
                  <a:cubicBezTo>
                    <a:pt x="596" y="3147"/>
                    <a:pt x="859" y="2519"/>
                    <a:pt x="1160" y="1967"/>
                  </a:cubicBezTo>
                  <a:cubicBezTo>
                    <a:pt x="1474" y="1377"/>
                    <a:pt x="1788" y="787"/>
                    <a:pt x="2102" y="198"/>
                  </a:cubicBezTo>
                  <a:cubicBezTo>
                    <a:pt x="2154" y="93"/>
                    <a:pt x="2060" y="0"/>
                    <a:pt x="197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5385350" y="3491875"/>
              <a:ext cx="48850" cy="80575"/>
            </a:xfrm>
            <a:custGeom>
              <a:avLst/>
              <a:gdLst/>
              <a:ahLst/>
              <a:cxnLst/>
              <a:rect l="l" t="t" r="r" b="b"/>
              <a:pathLst>
                <a:path w="1954" h="3223" extrusionOk="0">
                  <a:moveTo>
                    <a:pt x="1799" y="1"/>
                  </a:moveTo>
                  <a:cubicBezTo>
                    <a:pt x="1760" y="1"/>
                    <a:pt x="1724" y="19"/>
                    <a:pt x="1707" y="61"/>
                  </a:cubicBezTo>
                  <a:cubicBezTo>
                    <a:pt x="1468" y="576"/>
                    <a:pt x="1217" y="1090"/>
                    <a:pt x="929" y="1580"/>
                  </a:cubicBezTo>
                  <a:cubicBezTo>
                    <a:pt x="653" y="2069"/>
                    <a:pt x="276" y="2534"/>
                    <a:pt x="38" y="3036"/>
                  </a:cubicBezTo>
                  <a:cubicBezTo>
                    <a:pt x="0" y="3129"/>
                    <a:pt x="67" y="3223"/>
                    <a:pt x="151" y="3223"/>
                  </a:cubicBezTo>
                  <a:cubicBezTo>
                    <a:pt x="179" y="3223"/>
                    <a:pt x="210" y="3212"/>
                    <a:pt x="239" y="3186"/>
                  </a:cubicBezTo>
                  <a:cubicBezTo>
                    <a:pt x="628" y="2785"/>
                    <a:pt x="916" y="2220"/>
                    <a:pt x="1180" y="1730"/>
                  </a:cubicBezTo>
                  <a:cubicBezTo>
                    <a:pt x="1456" y="1216"/>
                    <a:pt x="1707" y="689"/>
                    <a:pt x="1920" y="149"/>
                  </a:cubicBezTo>
                  <a:cubicBezTo>
                    <a:pt x="1953" y="67"/>
                    <a:pt x="1872" y="1"/>
                    <a:pt x="1799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5424675" y="3550400"/>
              <a:ext cx="53325" cy="63400"/>
            </a:xfrm>
            <a:custGeom>
              <a:avLst/>
              <a:gdLst/>
              <a:ahLst/>
              <a:cxnLst/>
              <a:rect l="l" t="t" r="r" b="b"/>
              <a:pathLst>
                <a:path w="2133" h="2536" extrusionOk="0">
                  <a:moveTo>
                    <a:pt x="1996" y="0"/>
                  </a:moveTo>
                  <a:cubicBezTo>
                    <a:pt x="1967" y="0"/>
                    <a:pt x="1938" y="13"/>
                    <a:pt x="1916" y="42"/>
                  </a:cubicBezTo>
                  <a:cubicBezTo>
                    <a:pt x="1614" y="469"/>
                    <a:pt x="1301" y="883"/>
                    <a:pt x="962" y="1297"/>
                  </a:cubicBezTo>
                  <a:cubicBezTo>
                    <a:pt x="673" y="1661"/>
                    <a:pt x="335" y="2000"/>
                    <a:pt x="58" y="2389"/>
                  </a:cubicBezTo>
                  <a:cubicBezTo>
                    <a:pt x="1" y="2466"/>
                    <a:pt x="76" y="2535"/>
                    <a:pt x="154" y="2535"/>
                  </a:cubicBezTo>
                  <a:cubicBezTo>
                    <a:pt x="177" y="2535"/>
                    <a:pt x="201" y="2529"/>
                    <a:pt x="222" y="2514"/>
                  </a:cubicBezTo>
                  <a:cubicBezTo>
                    <a:pt x="598" y="2175"/>
                    <a:pt x="924" y="1749"/>
                    <a:pt x="1238" y="1347"/>
                  </a:cubicBezTo>
                  <a:cubicBezTo>
                    <a:pt x="1539" y="958"/>
                    <a:pt x="1815" y="557"/>
                    <a:pt x="2079" y="142"/>
                  </a:cubicBezTo>
                  <a:cubicBezTo>
                    <a:pt x="2132" y="71"/>
                    <a:pt x="2066" y="0"/>
                    <a:pt x="1996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5086225" y="3484125"/>
              <a:ext cx="41675" cy="57075"/>
            </a:xfrm>
            <a:custGeom>
              <a:avLst/>
              <a:gdLst/>
              <a:ahLst/>
              <a:cxnLst/>
              <a:rect l="l" t="t" r="r" b="b"/>
              <a:pathLst>
                <a:path w="1667" h="2283" extrusionOk="0">
                  <a:moveTo>
                    <a:pt x="119" y="1"/>
                  </a:moveTo>
                  <a:cubicBezTo>
                    <a:pt x="58" y="1"/>
                    <a:pt x="1" y="64"/>
                    <a:pt x="44" y="133"/>
                  </a:cubicBezTo>
                  <a:cubicBezTo>
                    <a:pt x="270" y="522"/>
                    <a:pt x="495" y="899"/>
                    <a:pt x="746" y="1262"/>
                  </a:cubicBezTo>
                  <a:cubicBezTo>
                    <a:pt x="972" y="1614"/>
                    <a:pt x="1198" y="1978"/>
                    <a:pt x="1512" y="2266"/>
                  </a:cubicBezTo>
                  <a:cubicBezTo>
                    <a:pt x="1526" y="2278"/>
                    <a:pt x="1542" y="2283"/>
                    <a:pt x="1558" y="2283"/>
                  </a:cubicBezTo>
                  <a:cubicBezTo>
                    <a:pt x="1613" y="2283"/>
                    <a:pt x="1667" y="2224"/>
                    <a:pt x="1637" y="2166"/>
                  </a:cubicBezTo>
                  <a:cubicBezTo>
                    <a:pt x="1449" y="1789"/>
                    <a:pt x="1161" y="1451"/>
                    <a:pt x="910" y="1112"/>
                  </a:cubicBezTo>
                  <a:cubicBezTo>
                    <a:pt x="671" y="760"/>
                    <a:pt x="433" y="409"/>
                    <a:pt x="194" y="45"/>
                  </a:cubicBezTo>
                  <a:cubicBezTo>
                    <a:pt x="175" y="14"/>
                    <a:pt x="147" y="1"/>
                    <a:pt x="119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5058400" y="3500275"/>
              <a:ext cx="57800" cy="65300"/>
            </a:xfrm>
            <a:custGeom>
              <a:avLst/>
              <a:gdLst/>
              <a:ahLst/>
              <a:cxnLst/>
              <a:rect l="l" t="t" r="r" b="b"/>
              <a:pathLst>
                <a:path w="2312" h="2612" extrusionOk="0">
                  <a:moveTo>
                    <a:pt x="120" y="0"/>
                  </a:moveTo>
                  <a:cubicBezTo>
                    <a:pt x="56" y="0"/>
                    <a:pt x="0" y="58"/>
                    <a:pt x="52" y="127"/>
                  </a:cubicBezTo>
                  <a:cubicBezTo>
                    <a:pt x="354" y="566"/>
                    <a:pt x="667" y="1005"/>
                    <a:pt x="1006" y="1420"/>
                  </a:cubicBezTo>
                  <a:cubicBezTo>
                    <a:pt x="1345" y="1821"/>
                    <a:pt x="1696" y="2273"/>
                    <a:pt x="2123" y="2587"/>
                  </a:cubicBezTo>
                  <a:cubicBezTo>
                    <a:pt x="2146" y="2604"/>
                    <a:pt x="2167" y="2612"/>
                    <a:pt x="2187" y="2612"/>
                  </a:cubicBezTo>
                  <a:cubicBezTo>
                    <a:pt x="2265" y="2612"/>
                    <a:pt x="2311" y="2491"/>
                    <a:pt x="2261" y="2411"/>
                  </a:cubicBezTo>
                  <a:cubicBezTo>
                    <a:pt x="1947" y="2009"/>
                    <a:pt x="1546" y="1671"/>
                    <a:pt x="1219" y="1282"/>
                  </a:cubicBezTo>
                  <a:cubicBezTo>
                    <a:pt x="868" y="880"/>
                    <a:pt x="517" y="466"/>
                    <a:pt x="203" y="39"/>
                  </a:cubicBezTo>
                  <a:cubicBezTo>
                    <a:pt x="180" y="12"/>
                    <a:pt x="149" y="0"/>
                    <a:pt x="120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5391300" y="3422900"/>
              <a:ext cx="51475" cy="45175"/>
            </a:xfrm>
            <a:custGeom>
              <a:avLst/>
              <a:gdLst/>
              <a:ahLst/>
              <a:cxnLst/>
              <a:rect l="l" t="t" r="r" b="b"/>
              <a:pathLst>
                <a:path w="2059" h="1807" extrusionOk="0">
                  <a:moveTo>
                    <a:pt x="1028" y="1"/>
                  </a:moveTo>
                  <a:cubicBezTo>
                    <a:pt x="718" y="1"/>
                    <a:pt x="420" y="163"/>
                    <a:pt x="251" y="449"/>
                  </a:cubicBezTo>
                  <a:cubicBezTo>
                    <a:pt x="1" y="888"/>
                    <a:pt x="151" y="1440"/>
                    <a:pt x="578" y="1691"/>
                  </a:cubicBezTo>
                  <a:cubicBezTo>
                    <a:pt x="722" y="1769"/>
                    <a:pt x="877" y="1807"/>
                    <a:pt x="1030" y="1807"/>
                  </a:cubicBezTo>
                  <a:cubicBezTo>
                    <a:pt x="1345" y="1807"/>
                    <a:pt x="1647" y="1648"/>
                    <a:pt x="1808" y="1352"/>
                  </a:cubicBezTo>
                  <a:cubicBezTo>
                    <a:pt x="2059" y="926"/>
                    <a:pt x="1908" y="373"/>
                    <a:pt x="1481" y="122"/>
                  </a:cubicBezTo>
                  <a:cubicBezTo>
                    <a:pt x="1337" y="40"/>
                    <a:pt x="1181" y="1"/>
                    <a:pt x="102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5414200" y="3476250"/>
              <a:ext cx="35475" cy="31050"/>
            </a:xfrm>
            <a:custGeom>
              <a:avLst/>
              <a:gdLst/>
              <a:ahLst/>
              <a:cxnLst/>
              <a:rect l="l" t="t" r="r" b="b"/>
              <a:pathLst>
                <a:path w="1419" h="1242" extrusionOk="0">
                  <a:moveTo>
                    <a:pt x="709" y="0"/>
                  </a:moveTo>
                  <a:cubicBezTo>
                    <a:pt x="494" y="0"/>
                    <a:pt x="286" y="115"/>
                    <a:pt x="176" y="310"/>
                  </a:cubicBezTo>
                  <a:cubicBezTo>
                    <a:pt x="1" y="611"/>
                    <a:pt x="101" y="988"/>
                    <a:pt x="402" y="1163"/>
                  </a:cubicBezTo>
                  <a:cubicBezTo>
                    <a:pt x="495" y="1216"/>
                    <a:pt x="598" y="1241"/>
                    <a:pt x="701" y="1241"/>
                  </a:cubicBezTo>
                  <a:cubicBezTo>
                    <a:pt x="918" y="1241"/>
                    <a:pt x="1132" y="1129"/>
                    <a:pt x="1243" y="925"/>
                  </a:cubicBezTo>
                  <a:cubicBezTo>
                    <a:pt x="1419" y="636"/>
                    <a:pt x="1318" y="260"/>
                    <a:pt x="1017" y="84"/>
                  </a:cubicBezTo>
                  <a:cubicBezTo>
                    <a:pt x="919" y="27"/>
                    <a:pt x="813" y="0"/>
                    <a:pt x="709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5333575" y="3409050"/>
              <a:ext cx="35475" cy="31100"/>
            </a:xfrm>
            <a:custGeom>
              <a:avLst/>
              <a:gdLst/>
              <a:ahLst/>
              <a:cxnLst/>
              <a:rect l="l" t="t" r="r" b="b"/>
              <a:pathLst>
                <a:path w="1419" h="1244" extrusionOk="0">
                  <a:moveTo>
                    <a:pt x="701" y="0"/>
                  </a:moveTo>
                  <a:cubicBezTo>
                    <a:pt x="487" y="0"/>
                    <a:pt x="281" y="112"/>
                    <a:pt x="164" y="313"/>
                  </a:cubicBezTo>
                  <a:cubicBezTo>
                    <a:pt x="1" y="614"/>
                    <a:pt x="101" y="990"/>
                    <a:pt x="402" y="1166"/>
                  </a:cubicBezTo>
                  <a:cubicBezTo>
                    <a:pt x="495" y="1218"/>
                    <a:pt x="597" y="1244"/>
                    <a:pt x="698" y="1244"/>
                  </a:cubicBezTo>
                  <a:cubicBezTo>
                    <a:pt x="912" y="1244"/>
                    <a:pt x="1124" y="1132"/>
                    <a:pt x="1243" y="927"/>
                  </a:cubicBezTo>
                  <a:cubicBezTo>
                    <a:pt x="1419" y="639"/>
                    <a:pt x="1318" y="262"/>
                    <a:pt x="1017" y="87"/>
                  </a:cubicBezTo>
                  <a:cubicBezTo>
                    <a:pt x="917" y="28"/>
                    <a:pt x="808" y="0"/>
                    <a:pt x="701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5184550" y="3413425"/>
              <a:ext cx="35475" cy="31125"/>
            </a:xfrm>
            <a:custGeom>
              <a:avLst/>
              <a:gdLst/>
              <a:ahLst/>
              <a:cxnLst/>
              <a:rect l="l" t="t" r="r" b="b"/>
              <a:pathLst>
                <a:path w="1419" h="1245" extrusionOk="0">
                  <a:moveTo>
                    <a:pt x="702" y="1"/>
                  </a:moveTo>
                  <a:cubicBezTo>
                    <a:pt x="489" y="1"/>
                    <a:pt x="285" y="112"/>
                    <a:pt x="177" y="313"/>
                  </a:cubicBezTo>
                  <a:cubicBezTo>
                    <a:pt x="1" y="614"/>
                    <a:pt x="101" y="991"/>
                    <a:pt x="402" y="1167"/>
                  </a:cubicBezTo>
                  <a:cubicBezTo>
                    <a:pt x="495" y="1219"/>
                    <a:pt x="599" y="1244"/>
                    <a:pt x="701" y="1244"/>
                  </a:cubicBezTo>
                  <a:cubicBezTo>
                    <a:pt x="918" y="1244"/>
                    <a:pt x="1133" y="1132"/>
                    <a:pt x="1243" y="928"/>
                  </a:cubicBezTo>
                  <a:cubicBezTo>
                    <a:pt x="1419" y="640"/>
                    <a:pt x="1318" y="263"/>
                    <a:pt x="1017" y="87"/>
                  </a:cubicBezTo>
                  <a:cubicBezTo>
                    <a:pt x="917" y="29"/>
                    <a:pt x="808" y="1"/>
                    <a:pt x="7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5043375" y="3487775"/>
              <a:ext cx="29200" cy="25475"/>
            </a:xfrm>
            <a:custGeom>
              <a:avLst/>
              <a:gdLst/>
              <a:ahLst/>
              <a:cxnLst/>
              <a:rect l="l" t="t" r="r" b="b"/>
              <a:pathLst>
                <a:path w="1168" h="1019" extrusionOk="0">
                  <a:moveTo>
                    <a:pt x="581" y="1"/>
                  </a:moveTo>
                  <a:cubicBezTo>
                    <a:pt x="407" y="1"/>
                    <a:pt x="239" y="96"/>
                    <a:pt x="139" y="263"/>
                  </a:cubicBezTo>
                  <a:cubicBezTo>
                    <a:pt x="1" y="502"/>
                    <a:pt x="89" y="815"/>
                    <a:pt x="327" y="953"/>
                  </a:cubicBezTo>
                  <a:cubicBezTo>
                    <a:pt x="408" y="998"/>
                    <a:pt x="496" y="1019"/>
                    <a:pt x="582" y="1019"/>
                  </a:cubicBezTo>
                  <a:cubicBezTo>
                    <a:pt x="762" y="1019"/>
                    <a:pt x="936" y="926"/>
                    <a:pt x="1030" y="765"/>
                  </a:cubicBezTo>
                  <a:cubicBezTo>
                    <a:pt x="1168" y="527"/>
                    <a:pt x="1080" y="213"/>
                    <a:pt x="842" y="75"/>
                  </a:cubicBezTo>
                  <a:cubicBezTo>
                    <a:pt x="758" y="25"/>
                    <a:pt x="669" y="1"/>
                    <a:pt x="58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5284325" y="3367450"/>
              <a:ext cx="22600" cy="19875"/>
            </a:xfrm>
            <a:custGeom>
              <a:avLst/>
              <a:gdLst/>
              <a:ahLst/>
              <a:cxnLst/>
              <a:rect l="l" t="t" r="r" b="b"/>
              <a:pathLst>
                <a:path w="904" h="795" extrusionOk="0">
                  <a:moveTo>
                    <a:pt x="452" y="0"/>
                  </a:moveTo>
                  <a:cubicBezTo>
                    <a:pt x="318" y="0"/>
                    <a:pt x="188" y="70"/>
                    <a:pt x="113" y="195"/>
                  </a:cubicBezTo>
                  <a:cubicBezTo>
                    <a:pt x="0" y="395"/>
                    <a:pt x="63" y="634"/>
                    <a:pt x="251" y="747"/>
                  </a:cubicBezTo>
                  <a:cubicBezTo>
                    <a:pt x="315" y="779"/>
                    <a:pt x="383" y="794"/>
                    <a:pt x="450" y="794"/>
                  </a:cubicBezTo>
                  <a:cubicBezTo>
                    <a:pt x="592" y="794"/>
                    <a:pt x="727" y="724"/>
                    <a:pt x="803" y="596"/>
                  </a:cubicBezTo>
                  <a:cubicBezTo>
                    <a:pt x="904" y="408"/>
                    <a:pt x="841" y="157"/>
                    <a:pt x="653" y="57"/>
                  </a:cubicBezTo>
                  <a:cubicBezTo>
                    <a:pt x="589" y="18"/>
                    <a:pt x="520" y="0"/>
                    <a:pt x="45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5467225" y="3545025"/>
              <a:ext cx="22600" cy="19850"/>
            </a:xfrm>
            <a:custGeom>
              <a:avLst/>
              <a:gdLst/>
              <a:ahLst/>
              <a:cxnLst/>
              <a:rect l="l" t="t" r="r" b="b"/>
              <a:pathLst>
                <a:path w="904" h="794" extrusionOk="0">
                  <a:moveTo>
                    <a:pt x="446" y="0"/>
                  </a:moveTo>
                  <a:cubicBezTo>
                    <a:pt x="307" y="0"/>
                    <a:pt x="176" y="73"/>
                    <a:pt x="101" y="207"/>
                  </a:cubicBezTo>
                  <a:cubicBezTo>
                    <a:pt x="0" y="395"/>
                    <a:pt x="63" y="633"/>
                    <a:pt x="251" y="746"/>
                  </a:cubicBezTo>
                  <a:cubicBezTo>
                    <a:pt x="311" y="778"/>
                    <a:pt x="377" y="794"/>
                    <a:pt x="441" y="794"/>
                  </a:cubicBezTo>
                  <a:cubicBezTo>
                    <a:pt x="579" y="794"/>
                    <a:pt x="714" y="724"/>
                    <a:pt x="791" y="596"/>
                  </a:cubicBezTo>
                  <a:cubicBezTo>
                    <a:pt x="904" y="408"/>
                    <a:pt x="841" y="169"/>
                    <a:pt x="653" y="56"/>
                  </a:cubicBezTo>
                  <a:cubicBezTo>
                    <a:pt x="586" y="19"/>
                    <a:pt x="515" y="0"/>
                    <a:pt x="446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5076950" y="3475750"/>
              <a:ext cx="22625" cy="19800"/>
            </a:xfrm>
            <a:custGeom>
              <a:avLst/>
              <a:gdLst/>
              <a:ahLst/>
              <a:cxnLst/>
              <a:rect l="l" t="t" r="r" b="b"/>
              <a:pathLst>
                <a:path w="905" h="792" extrusionOk="0">
                  <a:moveTo>
                    <a:pt x="450" y="1"/>
                  </a:moveTo>
                  <a:cubicBezTo>
                    <a:pt x="312" y="1"/>
                    <a:pt x="178" y="77"/>
                    <a:pt x="101" y="205"/>
                  </a:cubicBezTo>
                  <a:cubicBezTo>
                    <a:pt x="1" y="393"/>
                    <a:pt x="63" y="631"/>
                    <a:pt x="252" y="744"/>
                  </a:cubicBezTo>
                  <a:cubicBezTo>
                    <a:pt x="312" y="776"/>
                    <a:pt x="377" y="792"/>
                    <a:pt x="442" y="792"/>
                  </a:cubicBezTo>
                  <a:cubicBezTo>
                    <a:pt x="579" y="792"/>
                    <a:pt x="714" y="722"/>
                    <a:pt x="791" y="594"/>
                  </a:cubicBezTo>
                  <a:cubicBezTo>
                    <a:pt x="904" y="405"/>
                    <a:pt x="841" y="167"/>
                    <a:pt x="641" y="54"/>
                  </a:cubicBezTo>
                  <a:cubicBezTo>
                    <a:pt x="580" y="18"/>
                    <a:pt x="515" y="1"/>
                    <a:pt x="45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5153500" y="3381475"/>
              <a:ext cx="22600" cy="19850"/>
            </a:xfrm>
            <a:custGeom>
              <a:avLst/>
              <a:gdLst/>
              <a:ahLst/>
              <a:cxnLst/>
              <a:rect l="l" t="t" r="r" b="b"/>
              <a:pathLst>
                <a:path w="904" h="794" extrusionOk="0">
                  <a:moveTo>
                    <a:pt x="460" y="0"/>
                  </a:moveTo>
                  <a:cubicBezTo>
                    <a:pt x="320" y="0"/>
                    <a:pt x="182" y="70"/>
                    <a:pt x="113" y="198"/>
                  </a:cubicBezTo>
                  <a:cubicBezTo>
                    <a:pt x="0" y="387"/>
                    <a:pt x="63" y="625"/>
                    <a:pt x="251" y="738"/>
                  </a:cubicBezTo>
                  <a:cubicBezTo>
                    <a:pt x="318" y="776"/>
                    <a:pt x="389" y="794"/>
                    <a:pt x="459" y="794"/>
                  </a:cubicBezTo>
                  <a:cubicBezTo>
                    <a:pt x="597" y="794"/>
                    <a:pt x="728" y="721"/>
                    <a:pt x="804" y="587"/>
                  </a:cubicBezTo>
                  <a:cubicBezTo>
                    <a:pt x="904" y="399"/>
                    <a:pt x="841" y="161"/>
                    <a:pt x="653" y="48"/>
                  </a:cubicBezTo>
                  <a:cubicBezTo>
                    <a:pt x="593" y="16"/>
                    <a:pt x="526" y="0"/>
                    <a:pt x="460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5261725" y="3406250"/>
              <a:ext cx="22625" cy="19875"/>
            </a:xfrm>
            <a:custGeom>
              <a:avLst/>
              <a:gdLst/>
              <a:ahLst/>
              <a:cxnLst/>
              <a:rect l="l" t="t" r="r" b="b"/>
              <a:pathLst>
                <a:path w="905" h="795" extrusionOk="0">
                  <a:moveTo>
                    <a:pt x="455" y="1"/>
                  </a:moveTo>
                  <a:cubicBezTo>
                    <a:pt x="313" y="1"/>
                    <a:pt x="178" y="71"/>
                    <a:pt x="101" y="199"/>
                  </a:cubicBezTo>
                  <a:cubicBezTo>
                    <a:pt x="1" y="387"/>
                    <a:pt x="64" y="625"/>
                    <a:pt x="252" y="738"/>
                  </a:cubicBezTo>
                  <a:cubicBezTo>
                    <a:pt x="315" y="776"/>
                    <a:pt x="385" y="795"/>
                    <a:pt x="453" y="795"/>
                  </a:cubicBezTo>
                  <a:cubicBezTo>
                    <a:pt x="587" y="795"/>
                    <a:pt x="717" y="725"/>
                    <a:pt x="791" y="600"/>
                  </a:cubicBezTo>
                  <a:cubicBezTo>
                    <a:pt x="904" y="399"/>
                    <a:pt x="842" y="161"/>
                    <a:pt x="653" y="48"/>
                  </a:cubicBezTo>
                  <a:cubicBezTo>
                    <a:pt x="589" y="16"/>
                    <a:pt x="521" y="1"/>
                    <a:pt x="45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336075" y="3600775"/>
              <a:ext cx="144975" cy="165900"/>
            </a:xfrm>
            <a:custGeom>
              <a:avLst/>
              <a:gdLst/>
              <a:ahLst/>
              <a:cxnLst/>
              <a:rect l="l" t="t" r="r" b="b"/>
              <a:pathLst>
                <a:path w="5799" h="6636" extrusionOk="0">
                  <a:moveTo>
                    <a:pt x="4782" y="1"/>
                  </a:moveTo>
                  <a:cubicBezTo>
                    <a:pt x="4496" y="1"/>
                    <a:pt x="4192" y="108"/>
                    <a:pt x="3929" y="236"/>
                  </a:cubicBezTo>
                  <a:cubicBezTo>
                    <a:pt x="2699" y="838"/>
                    <a:pt x="1720" y="1917"/>
                    <a:pt x="1243" y="3197"/>
                  </a:cubicBezTo>
                  <a:cubicBezTo>
                    <a:pt x="892" y="4138"/>
                    <a:pt x="13" y="5632"/>
                    <a:pt x="1" y="6635"/>
                  </a:cubicBezTo>
                  <a:lnTo>
                    <a:pt x="591" y="6272"/>
                  </a:lnTo>
                  <a:cubicBezTo>
                    <a:pt x="1105" y="6108"/>
                    <a:pt x="1595" y="5895"/>
                    <a:pt x="2059" y="5644"/>
                  </a:cubicBezTo>
                  <a:cubicBezTo>
                    <a:pt x="2912" y="5217"/>
                    <a:pt x="3740" y="4703"/>
                    <a:pt x="4406" y="4025"/>
                  </a:cubicBezTo>
                  <a:cubicBezTo>
                    <a:pt x="5071" y="3335"/>
                    <a:pt x="5585" y="2482"/>
                    <a:pt x="5723" y="1528"/>
                  </a:cubicBezTo>
                  <a:cubicBezTo>
                    <a:pt x="5798" y="1014"/>
                    <a:pt x="5711" y="386"/>
                    <a:pt x="5246" y="123"/>
                  </a:cubicBezTo>
                  <a:cubicBezTo>
                    <a:pt x="5105" y="36"/>
                    <a:pt x="4946" y="1"/>
                    <a:pt x="4782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5066900" y="3699825"/>
              <a:ext cx="380575" cy="146775"/>
            </a:xfrm>
            <a:custGeom>
              <a:avLst/>
              <a:gdLst/>
              <a:ahLst/>
              <a:cxnLst/>
              <a:rect l="l" t="t" r="r" b="b"/>
              <a:pathLst>
                <a:path w="15223" h="5871" extrusionOk="0">
                  <a:moveTo>
                    <a:pt x="15223" y="1"/>
                  </a:moveTo>
                  <a:cubicBezTo>
                    <a:pt x="15222" y="1"/>
                    <a:pt x="15222" y="1"/>
                    <a:pt x="15221" y="1"/>
                  </a:cubicBezTo>
                  <a:lnTo>
                    <a:pt x="15221" y="1"/>
                  </a:lnTo>
                  <a:cubicBezTo>
                    <a:pt x="15222" y="1"/>
                    <a:pt x="15222" y="1"/>
                    <a:pt x="15223" y="1"/>
                  </a:cubicBezTo>
                  <a:close/>
                  <a:moveTo>
                    <a:pt x="15221" y="1"/>
                  </a:moveTo>
                  <a:cubicBezTo>
                    <a:pt x="12978" y="1116"/>
                    <a:pt x="10338" y="1681"/>
                    <a:pt x="7637" y="1681"/>
                  </a:cubicBezTo>
                  <a:cubicBezTo>
                    <a:pt x="5050" y="1681"/>
                    <a:pt x="2407" y="1163"/>
                    <a:pt x="1" y="114"/>
                  </a:cubicBezTo>
                  <a:lnTo>
                    <a:pt x="1" y="114"/>
                  </a:lnTo>
                  <a:cubicBezTo>
                    <a:pt x="377" y="1092"/>
                    <a:pt x="1155" y="1883"/>
                    <a:pt x="1934" y="2623"/>
                  </a:cubicBezTo>
                  <a:cubicBezTo>
                    <a:pt x="3687" y="4291"/>
                    <a:pt x="5784" y="5870"/>
                    <a:pt x="8047" y="5870"/>
                  </a:cubicBezTo>
                  <a:cubicBezTo>
                    <a:pt x="8747" y="5870"/>
                    <a:pt x="9464" y="5719"/>
                    <a:pt x="10191" y="5371"/>
                  </a:cubicBezTo>
                  <a:cubicBezTo>
                    <a:pt x="13907" y="3601"/>
                    <a:pt x="15120" y="70"/>
                    <a:pt x="15221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5064650" y="3696875"/>
              <a:ext cx="385850" cy="51075"/>
            </a:xfrm>
            <a:custGeom>
              <a:avLst/>
              <a:gdLst/>
              <a:ahLst/>
              <a:cxnLst/>
              <a:rect l="l" t="t" r="r" b="b"/>
              <a:pathLst>
                <a:path w="15434" h="2043" extrusionOk="0">
                  <a:moveTo>
                    <a:pt x="138" y="0"/>
                  </a:moveTo>
                  <a:cubicBezTo>
                    <a:pt x="53" y="0"/>
                    <a:pt x="0" y="148"/>
                    <a:pt x="91" y="194"/>
                  </a:cubicBezTo>
                  <a:cubicBezTo>
                    <a:pt x="2449" y="1399"/>
                    <a:pt x="5219" y="2042"/>
                    <a:pt x="7974" y="2042"/>
                  </a:cubicBezTo>
                  <a:cubicBezTo>
                    <a:pt x="10554" y="2042"/>
                    <a:pt x="13122" y="1478"/>
                    <a:pt x="15325" y="282"/>
                  </a:cubicBezTo>
                  <a:cubicBezTo>
                    <a:pt x="15433" y="217"/>
                    <a:pt x="15365" y="68"/>
                    <a:pt x="15255" y="68"/>
                  </a:cubicBezTo>
                  <a:cubicBezTo>
                    <a:pt x="15238" y="68"/>
                    <a:pt x="15219" y="72"/>
                    <a:pt x="15200" y="81"/>
                  </a:cubicBezTo>
                  <a:cubicBezTo>
                    <a:pt x="12823" y="1094"/>
                    <a:pt x="10336" y="1588"/>
                    <a:pt x="7846" y="1588"/>
                  </a:cubicBezTo>
                  <a:cubicBezTo>
                    <a:pt x="5247" y="1588"/>
                    <a:pt x="2646" y="1050"/>
                    <a:pt x="166" y="6"/>
                  </a:cubicBezTo>
                  <a:cubicBezTo>
                    <a:pt x="157" y="2"/>
                    <a:pt x="147" y="0"/>
                    <a:pt x="138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5428400" y="3688250"/>
              <a:ext cx="15700" cy="20275"/>
            </a:xfrm>
            <a:custGeom>
              <a:avLst/>
              <a:gdLst/>
              <a:ahLst/>
              <a:cxnLst/>
              <a:rect l="l" t="t" r="r" b="b"/>
              <a:pathLst>
                <a:path w="628" h="811" extrusionOk="0">
                  <a:moveTo>
                    <a:pt x="550" y="1"/>
                  </a:moveTo>
                  <a:cubicBezTo>
                    <a:pt x="536" y="1"/>
                    <a:pt x="522" y="7"/>
                    <a:pt x="512" y="24"/>
                  </a:cubicBezTo>
                  <a:cubicBezTo>
                    <a:pt x="336" y="238"/>
                    <a:pt x="98" y="489"/>
                    <a:pt x="10" y="752"/>
                  </a:cubicBezTo>
                  <a:cubicBezTo>
                    <a:pt x="0" y="781"/>
                    <a:pt x="21" y="811"/>
                    <a:pt x="48" y="811"/>
                  </a:cubicBezTo>
                  <a:cubicBezTo>
                    <a:pt x="56" y="811"/>
                    <a:pt x="64" y="808"/>
                    <a:pt x="73" y="802"/>
                  </a:cubicBezTo>
                  <a:cubicBezTo>
                    <a:pt x="298" y="627"/>
                    <a:pt x="449" y="326"/>
                    <a:pt x="600" y="87"/>
                  </a:cubicBezTo>
                  <a:cubicBezTo>
                    <a:pt x="627" y="51"/>
                    <a:pt x="588" y="1"/>
                    <a:pt x="55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399150" y="3693650"/>
              <a:ext cx="14200" cy="24750"/>
            </a:xfrm>
            <a:custGeom>
              <a:avLst/>
              <a:gdLst/>
              <a:ahLst/>
              <a:cxnLst/>
              <a:rect l="l" t="t" r="r" b="b"/>
              <a:pathLst>
                <a:path w="568" h="990" extrusionOk="0">
                  <a:moveTo>
                    <a:pt x="445" y="0"/>
                  </a:moveTo>
                  <a:cubicBezTo>
                    <a:pt x="405" y="0"/>
                    <a:pt x="367" y="22"/>
                    <a:pt x="352" y="72"/>
                  </a:cubicBezTo>
                  <a:cubicBezTo>
                    <a:pt x="301" y="235"/>
                    <a:pt x="239" y="386"/>
                    <a:pt x="163" y="536"/>
                  </a:cubicBezTo>
                  <a:cubicBezTo>
                    <a:pt x="113" y="649"/>
                    <a:pt x="0" y="775"/>
                    <a:pt x="13" y="900"/>
                  </a:cubicBezTo>
                  <a:cubicBezTo>
                    <a:pt x="24" y="945"/>
                    <a:pt x="55" y="990"/>
                    <a:pt x="107" y="990"/>
                  </a:cubicBezTo>
                  <a:cubicBezTo>
                    <a:pt x="113" y="990"/>
                    <a:pt x="119" y="989"/>
                    <a:pt x="126" y="988"/>
                  </a:cubicBezTo>
                  <a:cubicBezTo>
                    <a:pt x="276" y="938"/>
                    <a:pt x="339" y="775"/>
                    <a:pt x="389" y="637"/>
                  </a:cubicBezTo>
                  <a:cubicBezTo>
                    <a:pt x="465" y="473"/>
                    <a:pt x="515" y="310"/>
                    <a:pt x="552" y="135"/>
                  </a:cubicBezTo>
                  <a:cubicBezTo>
                    <a:pt x="568" y="51"/>
                    <a:pt x="505" y="0"/>
                    <a:pt x="445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5376875" y="3705575"/>
              <a:ext cx="13525" cy="19150"/>
            </a:xfrm>
            <a:custGeom>
              <a:avLst/>
              <a:gdLst/>
              <a:ahLst/>
              <a:cxnLst/>
              <a:rect l="l" t="t" r="r" b="b"/>
              <a:pathLst>
                <a:path w="541" h="766" extrusionOk="0">
                  <a:moveTo>
                    <a:pt x="448" y="1"/>
                  </a:moveTo>
                  <a:cubicBezTo>
                    <a:pt x="427" y="1"/>
                    <a:pt x="405" y="11"/>
                    <a:pt x="389" y="34"/>
                  </a:cubicBezTo>
                  <a:cubicBezTo>
                    <a:pt x="301" y="160"/>
                    <a:pt x="226" y="273"/>
                    <a:pt x="151" y="398"/>
                  </a:cubicBezTo>
                  <a:cubicBezTo>
                    <a:pt x="88" y="498"/>
                    <a:pt x="0" y="599"/>
                    <a:pt x="25" y="712"/>
                  </a:cubicBezTo>
                  <a:cubicBezTo>
                    <a:pt x="36" y="743"/>
                    <a:pt x="63" y="765"/>
                    <a:pt x="86" y="765"/>
                  </a:cubicBezTo>
                  <a:cubicBezTo>
                    <a:pt x="91" y="765"/>
                    <a:pt x="96" y="764"/>
                    <a:pt x="101" y="762"/>
                  </a:cubicBezTo>
                  <a:cubicBezTo>
                    <a:pt x="226" y="724"/>
                    <a:pt x="264" y="599"/>
                    <a:pt x="314" y="498"/>
                  </a:cubicBezTo>
                  <a:cubicBezTo>
                    <a:pt x="389" y="373"/>
                    <a:pt x="452" y="247"/>
                    <a:pt x="515" y="109"/>
                  </a:cubicBezTo>
                  <a:cubicBezTo>
                    <a:pt x="541" y="49"/>
                    <a:pt x="495" y="1"/>
                    <a:pt x="44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5348625" y="3707825"/>
              <a:ext cx="16900" cy="27100"/>
            </a:xfrm>
            <a:custGeom>
              <a:avLst/>
              <a:gdLst/>
              <a:ahLst/>
              <a:cxnLst/>
              <a:rect l="l" t="t" r="r" b="b"/>
              <a:pathLst>
                <a:path w="676" h="1084" extrusionOk="0">
                  <a:moveTo>
                    <a:pt x="542" y="1"/>
                  </a:moveTo>
                  <a:cubicBezTo>
                    <a:pt x="513" y="1"/>
                    <a:pt x="484" y="14"/>
                    <a:pt x="465" y="45"/>
                  </a:cubicBezTo>
                  <a:cubicBezTo>
                    <a:pt x="365" y="220"/>
                    <a:pt x="264" y="396"/>
                    <a:pt x="177" y="584"/>
                  </a:cubicBezTo>
                  <a:cubicBezTo>
                    <a:pt x="114" y="722"/>
                    <a:pt x="1" y="885"/>
                    <a:pt x="64" y="1036"/>
                  </a:cubicBezTo>
                  <a:cubicBezTo>
                    <a:pt x="73" y="1063"/>
                    <a:pt x="95" y="1084"/>
                    <a:pt x="120" y="1084"/>
                  </a:cubicBezTo>
                  <a:cubicBezTo>
                    <a:pt x="130" y="1084"/>
                    <a:pt x="141" y="1081"/>
                    <a:pt x="151" y="1074"/>
                  </a:cubicBezTo>
                  <a:cubicBezTo>
                    <a:pt x="289" y="998"/>
                    <a:pt x="327" y="835"/>
                    <a:pt x="377" y="710"/>
                  </a:cubicBezTo>
                  <a:cubicBezTo>
                    <a:pt x="465" y="521"/>
                    <a:pt x="540" y="333"/>
                    <a:pt x="641" y="145"/>
                  </a:cubicBezTo>
                  <a:cubicBezTo>
                    <a:pt x="676" y="67"/>
                    <a:pt x="608" y="1"/>
                    <a:pt x="54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323225" y="3704450"/>
              <a:ext cx="14500" cy="33575"/>
            </a:xfrm>
            <a:custGeom>
              <a:avLst/>
              <a:gdLst/>
              <a:ahLst/>
              <a:cxnLst/>
              <a:rect l="l" t="t" r="r" b="b"/>
              <a:pathLst>
                <a:path w="580" h="1343" extrusionOk="0">
                  <a:moveTo>
                    <a:pt x="495" y="0"/>
                  </a:moveTo>
                  <a:cubicBezTo>
                    <a:pt x="464" y="0"/>
                    <a:pt x="430" y="17"/>
                    <a:pt x="415" y="54"/>
                  </a:cubicBezTo>
                  <a:cubicBezTo>
                    <a:pt x="327" y="280"/>
                    <a:pt x="239" y="506"/>
                    <a:pt x="164" y="732"/>
                  </a:cubicBezTo>
                  <a:cubicBezTo>
                    <a:pt x="101" y="907"/>
                    <a:pt x="0" y="1096"/>
                    <a:pt x="51" y="1284"/>
                  </a:cubicBezTo>
                  <a:cubicBezTo>
                    <a:pt x="58" y="1323"/>
                    <a:pt x="86" y="1343"/>
                    <a:pt x="115" y="1343"/>
                  </a:cubicBezTo>
                  <a:cubicBezTo>
                    <a:pt x="132" y="1343"/>
                    <a:pt x="149" y="1336"/>
                    <a:pt x="164" y="1321"/>
                  </a:cubicBezTo>
                  <a:cubicBezTo>
                    <a:pt x="314" y="1183"/>
                    <a:pt x="339" y="970"/>
                    <a:pt x="389" y="794"/>
                  </a:cubicBezTo>
                  <a:cubicBezTo>
                    <a:pt x="452" y="556"/>
                    <a:pt x="515" y="330"/>
                    <a:pt x="565" y="92"/>
                  </a:cubicBezTo>
                  <a:cubicBezTo>
                    <a:pt x="580" y="33"/>
                    <a:pt x="539" y="0"/>
                    <a:pt x="495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5296875" y="3705900"/>
              <a:ext cx="11950" cy="34900"/>
            </a:xfrm>
            <a:custGeom>
              <a:avLst/>
              <a:gdLst/>
              <a:ahLst/>
              <a:cxnLst/>
              <a:rect l="l" t="t" r="r" b="b"/>
              <a:pathLst>
                <a:path w="478" h="1396" extrusionOk="0">
                  <a:moveTo>
                    <a:pt x="402" y="1"/>
                  </a:moveTo>
                  <a:cubicBezTo>
                    <a:pt x="376" y="1"/>
                    <a:pt x="350" y="15"/>
                    <a:pt x="339" y="46"/>
                  </a:cubicBezTo>
                  <a:cubicBezTo>
                    <a:pt x="289" y="272"/>
                    <a:pt x="226" y="485"/>
                    <a:pt x="151" y="711"/>
                  </a:cubicBezTo>
                  <a:cubicBezTo>
                    <a:pt x="101" y="900"/>
                    <a:pt x="0" y="1100"/>
                    <a:pt x="13" y="1301"/>
                  </a:cubicBezTo>
                  <a:cubicBezTo>
                    <a:pt x="13" y="1362"/>
                    <a:pt x="54" y="1395"/>
                    <a:pt x="98" y="1395"/>
                  </a:cubicBezTo>
                  <a:cubicBezTo>
                    <a:pt x="127" y="1395"/>
                    <a:pt x="156" y="1381"/>
                    <a:pt x="176" y="1351"/>
                  </a:cubicBezTo>
                  <a:cubicBezTo>
                    <a:pt x="301" y="1176"/>
                    <a:pt x="327" y="925"/>
                    <a:pt x="377" y="724"/>
                  </a:cubicBezTo>
                  <a:cubicBezTo>
                    <a:pt x="427" y="511"/>
                    <a:pt x="452" y="285"/>
                    <a:pt x="477" y="71"/>
                  </a:cubicBezTo>
                  <a:cubicBezTo>
                    <a:pt x="477" y="28"/>
                    <a:pt x="439" y="1"/>
                    <a:pt x="40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71775" y="3716250"/>
              <a:ext cx="8175" cy="29800"/>
            </a:xfrm>
            <a:custGeom>
              <a:avLst/>
              <a:gdLst/>
              <a:ahLst/>
              <a:cxnLst/>
              <a:rect l="l" t="t" r="r" b="b"/>
              <a:pathLst>
                <a:path w="327" h="1192" extrusionOk="0">
                  <a:moveTo>
                    <a:pt x="246" y="1"/>
                  </a:moveTo>
                  <a:cubicBezTo>
                    <a:pt x="219" y="1"/>
                    <a:pt x="194" y="15"/>
                    <a:pt x="189" y="46"/>
                  </a:cubicBezTo>
                  <a:cubicBezTo>
                    <a:pt x="138" y="247"/>
                    <a:pt x="101" y="448"/>
                    <a:pt x="76" y="649"/>
                  </a:cubicBezTo>
                  <a:cubicBezTo>
                    <a:pt x="38" y="812"/>
                    <a:pt x="0" y="962"/>
                    <a:pt x="26" y="1138"/>
                  </a:cubicBezTo>
                  <a:cubicBezTo>
                    <a:pt x="32" y="1173"/>
                    <a:pt x="70" y="1192"/>
                    <a:pt x="106" y="1192"/>
                  </a:cubicBezTo>
                  <a:cubicBezTo>
                    <a:pt x="136" y="1192"/>
                    <a:pt x="165" y="1179"/>
                    <a:pt x="176" y="1151"/>
                  </a:cubicBezTo>
                  <a:cubicBezTo>
                    <a:pt x="251" y="1000"/>
                    <a:pt x="251" y="837"/>
                    <a:pt x="276" y="674"/>
                  </a:cubicBezTo>
                  <a:cubicBezTo>
                    <a:pt x="289" y="473"/>
                    <a:pt x="314" y="272"/>
                    <a:pt x="327" y="71"/>
                  </a:cubicBezTo>
                  <a:cubicBezTo>
                    <a:pt x="327" y="28"/>
                    <a:pt x="284" y="1"/>
                    <a:pt x="24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5241650" y="3712450"/>
              <a:ext cx="7250" cy="36425"/>
            </a:xfrm>
            <a:custGeom>
              <a:avLst/>
              <a:gdLst/>
              <a:ahLst/>
              <a:cxnLst/>
              <a:rect l="l" t="t" r="r" b="b"/>
              <a:pathLst>
                <a:path w="290" h="1457" extrusionOk="0">
                  <a:moveTo>
                    <a:pt x="125" y="1"/>
                  </a:moveTo>
                  <a:cubicBezTo>
                    <a:pt x="85" y="1"/>
                    <a:pt x="45" y="29"/>
                    <a:pt x="38" y="85"/>
                  </a:cubicBezTo>
                  <a:cubicBezTo>
                    <a:pt x="38" y="336"/>
                    <a:pt x="26" y="587"/>
                    <a:pt x="26" y="838"/>
                  </a:cubicBezTo>
                  <a:cubicBezTo>
                    <a:pt x="26" y="1039"/>
                    <a:pt x="1" y="1240"/>
                    <a:pt x="89" y="1428"/>
                  </a:cubicBezTo>
                  <a:cubicBezTo>
                    <a:pt x="101" y="1447"/>
                    <a:pt x="126" y="1456"/>
                    <a:pt x="150" y="1456"/>
                  </a:cubicBezTo>
                  <a:cubicBezTo>
                    <a:pt x="173" y="1456"/>
                    <a:pt x="195" y="1447"/>
                    <a:pt x="201" y="1428"/>
                  </a:cubicBezTo>
                  <a:cubicBezTo>
                    <a:pt x="289" y="1240"/>
                    <a:pt x="252" y="1039"/>
                    <a:pt x="252" y="838"/>
                  </a:cubicBezTo>
                  <a:cubicBezTo>
                    <a:pt x="239" y="587"/>
                    <a:pt x="227" y="336"/>
                    <a:pt x="201" y="85"/>
                  </a:cubicBezTo>
                  <a:cubicBezTo>
                    <a:pt x="201" y="29"/>
                    <a:pt x="164" y="1"/>
                    <a:pt x="12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203375" y="3696250"/>
              <a:ext cx="10075" cy="44825"/>
            </a:xfrm>
            <a:custGeom>
              <a:avLst/>
              <a:gdLst/>
              <a:ahLst/>
              <a:cxnLst/>
              <a:rect l="l" t="t" r="r" b="b"/>
              <a:pathLst>
                <a:path w="403" h="1793" extrusionOk="0">
                  <a:moveTo>
                    <a:pt x="101" y="0"/>
                  </a:moveTo>
                  <a:cubicBezTo>
                    <a:pt x="65" y="0"/>
                    <a:pt x="26" y="26"/>
                    <a:pt x="26" y="68"/>
                  </a:cubicBezTo>
                  <a:cubicBezTo>
                    <a:pt x="26" y="583"/>
                    <a:pt x="1" y="1248"/>
                    <a:pt x="202" y="1725"/>
                  </a:cubicBezTo>
                  <a:cubicBezTo>
                    <a:pt x="219" y="1771"/>
                    <a:pt x="257" y="1793"/>
                    <a:pt x="293" y="1793"/>
                  </a:cubicBezTo>
                  <a:cubicBezTo>
                    <a:pt x="336" y="1793"/>
                    <a:pt x="377" y="1761"/>
                    <a:pt x="377" y="1700"/>
                  </a:cubicBezTo>
                  <a:cubicBezTo>
                    <a:pt x="402" y="1436"/>
                    <a:pt x="327" y="1173"/>
                    <a:pt x="289" y="922"/>
                  </a:cubicBezTo>
                  <a:cubicBezTo>
                    <a:pt x="252" y="633"/>
                    <a:pt x="214" y="344"/>
                    <a:pt x="164" y="56"/>
                  </a:cubicBezTo>
                  <a:cubicBezTo>
                    <a:pt x="158" y="17"/>
                    <a:pt x="131" y="0"/>
                    <a:pt x="10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5173075" y="3704750"/>
              <a:ext cx="9950" cy="34050"/>
            </a:xfrm>
            <a:custGeom>
              <a:avLst/>
              <a:gdLst/>
              <a:ahLst/>
              <a:cxnLst/>
              <a:rect l="l" t="t" r="r" b="b"/>
              <a:pathLst>
                <a:path w="398" h="1362" extrusionOk="0">
                  <a:moveTo>
                    <a:pt x="70" y="1"/>
                  </a:moveTo>
                  <a:cubicBezTo>
                    <a:pt x="36" y="1"/>
                    <a:pt x="0" y="33"/>
                    <a:pt x="8" y="80"/>
                  </a:cubicBezTo>
                  <a:cubicBezTo>
                    <a:pt x="46" y="306"/>
                    <a:pt x="58" y="531"/>
                    <a:pt x="83" y="757"/>
                  </a:cubicBezTo>
                  <a:cubicBezTo>
                    <a:pt x="108" y="946"/>
                    <a:pt x="96" y="1134"/>
                    <a:pt x="159" y="1309"/>
                  </a:cubicBezTo>
                  <a:cubicBezTo>
                    <a:pt x="172" y="1342"/>
                    <a:pt x="209" y="1361"/>
                    <a:pt x="243" y="1361"/>
                  </a:cubicBezTo>
                  <a:cubicBezTo>
                    <a:pt x="274" y="1361"/>
                    <a:pt x="303" y="1345"/>
                    <a:pt x="309" y="1309"/>
                  </a:cubicBezTo>
                  <a:cubicBezTo>
                    <a:pt x="397" y="920"/>
                    <a:pt x="221" y="418"/>
                    <a:pt x="121" y="42"/>
                  </a:cubicBezTo>
                  <a:cubicBezTo>
                    <a:pt x="111" y="13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5149425" y="3704750"/>
              <a:ext cx="6925" cy="27800"/>
            </a:xfrm>
            <a:custGeom>
              <a:avLst/>
              <a:gdLst/>
              <a:ahLst/>
              <a:cxnLst/>
              <a:rect l="l" t="t" r="r" b="b"/>
              <a:pathLst>
                <a:path w="277" h="1112" extrusionOk="0">
                  <a:moveTo>
                    <a:pt x="55" y="1"/>
                  </a:moveTo>
                  <a:cubicBezTo>
                    <a:pt x="27" y="1"/>
                    <a:pt x="0" y="20"/>
                    <a:pt x="0" y="55"/>
                  </a:cubicBezTo>
                  <a:cubicBezTo>
                    <a:pt x="13" y="243"/>
                    <a:pt x="25" y="444"/>
                    <a:pt x="25" y="632"/>
                  </a:cubicBezTo>
                  <a:cubicBezTo>
                    <a:pt x="38" y="782"/>
                    <a:pt x="0" y="958"/>
                    <a:pt x="88" y="1084"/>
                  </a:cubicBezTo>
                  <a:cubicBezTo>
                    <a:pt x="101" y="1102"/>
                    <a:pt x="116" y="1112"/>
                    <a:pt x="132" y="1112"/>
                  </a:cubicBezTo>
                  <a:cubicBezTo>
                    <a:pt x="148" y="1112"/>
                    <a:pt x="163" y="1102"/>
                    <a:pt x="176" y="1084"/>
                  </a:cubicBezTo>
                  <a:cubicBezTo>
                    <a:pt x="276" y="958"/>
                    <a:pt x="239" y="757"/>
                    <a:pt x="214" y="594"/>
                  </a:cubicBezTo>
                  <a:cubicBezTo>
                    <a:pt x="201" y="406"/>
                    <a:pt x="163" y="218"/>
                    <a:pt x="113" y="42"/>
                  </a:cubicBezTo>
                  <a:cubicBezTo>
                    <a:pt x="102" y="14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5112350" y="3686000"/>
              <a:ext cx="21100" cy="43075"/>
            </a:xfrm>
            <a:custGeom>
              <a:avLst/>
              <a:gdLst/>
              <a:ahLst/>
              <a:cxnLst/>
              <a:rect l="l" t="t" r="r" b="b"/>
              <a:pathLst>
                <a:path w="844" h="1723" extrusionOk="0">
                  <a:moveTo>
                    <a:pt x="89" y="1"/>
                  </a:moveTo>
                  <a:cubicBezTo>
                    <a:pt x="44" y="1"/>
                    <a:pt x="1" y="48"/>
                    <a:pt x="28" y="102"/>
                  </a:cubicBezTo>
                  <a:cubicBezTo>
                    <a:pt x="166" y="378"/>
                    <a:pt x="291" y="679"/>
                    <a:pt x="392" y="980"/>
                  </a:cubicBezTo>
                  <a:cubicBezTo>
                    <a:pt x="479" y="1219"/>
                    <a:pt x="517" y="1482"/>
                    <a:pt x="668" y="1696"/>
                  </a:cubicBezTo>
                  <a:cubicBezTo>
                    <a:pt x="681" y="1714"/>
                    <a:pt x="700" y="1722"/>
                    <a:pt x="719" y="1722"/>
                  </a:cubicBezTo>
                  <a:cubicBezTo>
                    <a:pt x="752" y="1722"/>
                    <a:pt x="785" y="1698"/>
                    <a:pt x="793" y="1658"/>
                  </a:cubicBezTo>
                  <a:cubicBezTo>
                    <a:pt x="843" y="1118"/>
                    <a:pt x="417" y="466"/>
                    <a:pt x="141" y="27"/>
                  </a:cubicBezTo>
                  <a:cubicBezTo>
                    <a:pt x="126" y="9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5083750" y="3686075"/>
              <a:ext cx="14450" cy="28400"/>
            </a:xfrm>
            <a:custGeom>
              <a:avLst/>
              <a:gdLst/>
              <a:ahLst/>
              <a:cxnLst/>
              <a:rect l="l" t="t" r="r" b="b"/>
              <a:pathLst>
                <a:path w="578" h="1136" extrusionOk="0">
                  <a:moveTo>
                    <a:pt x="71" y="0"/>
                  </a:moveTo>
                  <a:cubicBezTo>
                    <a:pt x="35" y="0"/>
                    <a:pt x="0" y="31"/>
                    <a:pt x="17" y="74"/>
                  </a:cubicBezTo>
                  <a:cubicBezTo>
                    <a:pt x="67" y="249"/>
                    <a:pt x="143" y="438"/>
                    <a:pt x="205" y="613"/>
                  </a:cubicBezTo>
                  <a:cubicBezTo>
                    <a:pt x="256" y="776"/>
                    <a:pt x="306" y="952"/>
                    <a:pt x="419" y="1090"/>
                  </a:cubicBezTo>
                  <a:cubicBezTo>
                    <a:pt x="437" y="1122"/>
                    <a:pt x="463" y="1135"/>
                    <a:pt x="488" y="1135"/>
                  </a:cubicBezTo>
                  <a:cubicBezTo>
                    <a:pt x="534" y="1135"/>
                    <a:pt x="577" y="1092"/>
                    <a:pt x="569" y="1027"/>
                  </a:cubicBezTo>
                  <a:cubicBezTo>
                    <a:pt x="544" y="864"/>
                    <a:pt x="444" y="701"/>
                    <a:pt x="369" y="538"/>
                  </a:cubicBezTo>
                  <a:cubicBezTo>
                    <a:pt x="281" y="375"/>
                    <a:pt x="205" y="199"/>
                    <a:pt x="118" y="24"/>
                  </a:cubicBezTo>
                  <a:cubicBezTo>
                    <a:pt x="105" y="7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5051775" y="3669975"/>
              <a:ext cx="20500" cy="36050"/>
            </a:xfrm>
            <a:custGeom>
              <a:avLst/>
              <a:gdLst/>
              <a:ahLst/>
              <a:cxnLst/>
              <a:rect l="l" t="t" r="r" b="b"/>
              <a:pathLst>
                <a:path w="820" h="1442" extrusionOk="0">
                  <a:moveTo>
                    <a:pt x="49" y="0"/>
                  </a:moveTo>
                  <a:cubicBezTo>
                    <a:pt x="24" y="0"/>
                    <a:pt x="1" y="22"/>
                    <a:pt x="16" y="53"/>
                  </a:cubicBezTo>
                  <a:cubicBezTo>
                    <a:pt x="117" y="291"/>
                    <a:pt x="217" y="530"/>
                    <a:pt x="330" y="755"/>
                  </a:cubicBezTo>
                  <a:cubicBezTo>
                    <a:pt x="430" y="981"/>
                    <a:pt x="518" y="1270"/>
                    <a:pt x="719" y="1420"/>
                  </a:cubicBezTo>
                  <a:cubicBezTo>
                    <a:pt x="728" y="1435"/>
                    <a:pt x="745" y="1442"/>
                    <a:pt x="762" y="1442"/>
                  </a:cubicBezTo>
                  <a:cubicBezTo>
                    <a:pt x="790" y="1442"/>
                    <a:pt x="819" y="1422"/>
                    <a:pt x="819" y="1383"/>
                  </a:cubicBezTo>
                  <a:cubicBezTo>
                    <a:pt x="807" y="1157"/>
                    <a:pt x="644" y="956"/>
                    <a:pt x="531" y="755"/>
                  </a:cubicBezTo>
                  <a:cubicBezTo>
                    <a:pt x="393" y="504"/>
                    <a:pt x="255" y="266"/>
                    <a:pt x="91" y="28"/>
                  </a:cubicBezTo>
                  <a:cubicBezTo>
                    <a:pt x="82" y="8"/>
                    <a:pt x="65" y="0"/>
                    <a:pt x="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5400475" y="3740025"/>
              <a:ext cx="13025" cy="21925"/>
            </a:xfrm>
            <a:custGeom>
              <a:avLst/>
              <a:gdLst/>
              <a:ahLst/>
              <a:cxnLst/>
              <a:rect l="l" t="t" r="r" b="b"/>
              <a:pathLst>
                <a:path w="521" h="877" extrusionOk="0">
                  <a:moveTo>
                    <a:pt x="470" y="0"/>
                  </a:moveTo>
                  <a:cubicBezTo>
                    <a:pt x="458" y="0"/>
                    <a:pt x="445" y="7"/>
                    <a:pt x="437" y="24"/>
                  </a:cubicBezTo>
                  <a:cubicBezTo>
                    <a:pt x="361" y="149"/>
                    <a:pt x="286" y="287"/>
                    <a:pt x="198" y="413"/>
                  </a:cubicBezTo>
                  <a:cubicBezTo>
                    <a:pt x="123" y="538"/>
                    <a:pt x="35" y="651"/>
                    <a:pt x="10" y="789"/>
                  </a:cubicBezTo>
                  <a:cubicBezTo>
                    <a:pt x="0" y="829"/>
                    <a:pt x="37" y="876"/>
                    <a:pt x="71" y="876"/>
                  </a:cubicBezTo>
                  <a:cubicBezTo>
                    <a:pt x="81" y="876"/>
                    <a:pt x="90" y="873"/>
                    <a:pt x="98" y="865"/>
                  </a:cubicBezTo>
                  <a:cubicBezTo>
                    <a:pt x="349" y="702"/>
                    <a:pt x="462" y="325"/>
                    <a:pt x="512" y="62"/>
                  </a:cubicBezTo>
                  <a:cubicBezTo>
                    <a:pt x="520" y="28"/>
                    <a:pt x="495" y="0"/>
                    <a:pt x="47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5363775" y="3751950"/>
              <a:ext cx="15100" cy="25325"/>
            </a:xfrm>
            <a:custGeom>
              <a:avLst/>
              <a:gdLst/>
              <a:ahLst/>
              <a:cxnLst/>
              <a:rect l="l" t="t" r="r" b="b"/>
              <a:pathLst>
                <a:path w="604" h="1013" extrusionOk="0">
                  <a:moveTo>
                    <a:pt x="539" y="0"/>
                  </a:moveTo>
                  <a:cubicBezTo>
                    <a:pt x="523" y="0"/>
                    <a:pt x="508" y="7"/>
                    <a:pt x="499" y="24"/>
                  </a:cubicBezTo>
                  <a:cubicBezTo>
                    <a:pt x="349" y="350"/>
                    <a:pt x="148" y="639"/>
                    <a:pt x="10" y="965"/>
                  </a:cubicBezTo>
                  <a:cubicBezTo>
                    <a:pt x="1" y="992"/>
                    <a:pt x="24" y="1013"/>
                    <a:pt x="48" y="1013"/>
                  </a:cubicBezTo>
                  <a:cubicBezTo>
                    <a:pt x="57" y="1013"/>
                    <a:pt x="66" y="1010"/>
                    <a:pt x="73" y="1003"/>
                  </a:cubicBezTo>
                  <a:cubicBezTo>
                    <a:pt x="311" y="752"/>
                    <a:pt x="462" y="388"/>
                    <a:pt x="587" y="61"/>
                  </a:cubicBezTo>
                  <a:cubicBezTo>
                    <a:pt x="604" y="28"/>
                    <a:pt x="570" y="0"/>
                    <a:pt x="53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5323525" y="3754075"/>
              <a:ext cx="11400" cy="30325"/>
            </a:xfrm>
            <a:custGeom>
              <a:avLst/>
              <a:gdLst/>
              <a:ahLst/>
              <a:cxnLst/>
              <a:rect l="l" t="t" r="r" b="b"/>
              <a:pathLst>
                <a:path w="456" h="1213" extrusionOk="0">
                  <a:moveTo>
                    <a:pt x="343" y="1"/>
                  </a:moveTo>
                  <a:cubicBezTo>
                    <a:pt x="308" y="1"/>
                    <a:pt x="274" y="20"/>
                    <a:pt x="264" y="64"/>
                  </a:cubicBezTo>
                  <a:lnTo>
                    <a:pt x="101" y="679"/>
                  </a:lnTo>
                  <a:cubicBezTo>
                    <a:pt x="64" y="842"/>
                    <a:pt x="1" y="1005"/>
                    <a:pt x="39" y="1169"/>
                  </a:cubicBezTo>
                  <a:cubicBezTo>
                    <a:pt x="39" y="1200"/>
                    <a:pt x="57" y="1212"/>
                    <a:pt x="79" y="1212"/>
                  </a:cubicBezTo>
                  <a:cubicBezTo>
                    <a:pt x="101" y="1212"/>
                    <a:pt x="126" y="1200"/>
                    <a:pt x="139" y="1181"/>
                  </a:cubicBezTo>
                  <a:cubicBezTo>
                    <a:pt x="252" y="1043"/>
                    <a:pt x="277" y="855"/>
                    <a:pt x="315" y="692"/>
                  </a:cubicBezTo>
                  <a:cubicBezTo>
                    <a:pt x="352" y="503"/>
                    <a:pt x="390" y="303"/>
                    <a:pt x="440" y="114"/>
                  </a:cubicBezTo>
                  <a:cubicBezTo>
                    <a:pt x="455" y="46"/>
                    <a:pt x="397" y="1"/>
                    <a:pt x="34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5330125" y="3779225"/>
              <a:ext cx="15000" cy="26500"/>
            </a:xfrm>
            <a:custGeom>
              <a:avLst/>
              <a:gdLst/>
              <a:ahLst/>
              <a:cxnLst/>
              <a:rect l="l" t="t" r="r" b="b"/>
              <a:pathLst>
                <a:path w="600" h="1060" extrusionOk="0">
                  <a:moveTo>
                    <a:pt x="467" y="0"/>
                  </a:moveTo>
                  <a:cubicBezTo>
                    <a:pt x="438" y="0"/>
                    <a:pt x="409" y="15"/>
                    <a:pt x="390" y="50"/>
                  </a:cubicBezTo>
                  <a:cubicBezTo>
                    <a:pt x="251" y="338"/>
                    <a:pt x="63" y="652"/>
                    <a:pt x="0" y="978"/>
                  </a:cubicBezTo>
                  <a:cubicBezTo>
                    <a:pt x="0" y="1015"/>
                    <a:pt x="35" y="1059"/>
                    <a:pt x="73" y="1059"/>
                  </a:cubicBezTo>
                  <a:cubicBezTo>
                    <a:pt x="87" y="1059"/>
                    <a:pt x="100" y="1054"/>
                    <a:pt x="113" y="1041"/>
                  </a:cubicBezTo>
                  <a:cubicBezTo>
                    <a:pt x="327" y="790"/>
                    <a:pt x="427" y="451"/>
                    <a:pt x="565" y="150"/>
                  </a:cubicBezTo>
                  <a:cubicBezTo>
                    <a:pt x="600" y="72"/>
                    <a:pt x="533" y="0"/>
                    <a:pt x="46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5345725" y="3793050"/>
              <a:ext cx="21275" cy="18200"/>
            </a:xfrm>
            <a:custGeom>
              <a:avLst/>
              <a:gdLst/>
              <a:ahLst/>
              <a:cxnLst/>
              <a:rect l="l" t="t" r="r" b="b"/>
              <a:pathLst>
                <a:path w="851" h="728" extrusionOk="0">
                  <a:moveTo>
                    <a:pt x="716" y="1"/>
                  </a:moveTo>
                  <a:cubicBezTo>
                    <a:pt x="696" y="1"/>
                    <a:pt x="675" y="8"/>
                    <a:pt x="656" y="24"/>
                  </a:cubicBezTo>
                  <a:cubicBezTo>
                    <a:pt x="443" y="212"/>
                    <a:pt x="217" y="388"/>
                    <a:pt x="42" y="601"/>
                  </a:cubicBezTo>
                  <a:cubicBezTo>
                    <a:pt x="1" y="652"/>
                    <a:pt x="43" y="727"/>
                    <a:pt x="100" y="727"/>
                  </a:cubicBezTo>
                  <a:cubicBezTo>
                    <a:pt x="114" y="727"/>
                    <a:pt x="128" y="723"/>
                    <a:pt x="142" y="714"/>
                  </a:cubicBezTo>
                  <a:cubicBezTo>
                    <a:pt x="368" y="563"/>
                    <a:pt x="569" y="350"/>
                    <a:pt x="782" y="162"/>
                  </a:cubicBezTo>
                  <a:cubicBezTo>
                    <a:pt x="851" y="93"/>
                    <a:pt x="788" y="1"/>
                    <a:pt x="7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5296250" y="3799425"/>
              <a:ext cx="14750" cy="22675"/>
            </a:xfrm>
            <a:custGeom>
              <a:avLst/>
              <a:gdLst/>
              <a:ahLst/>
              <a:cxnLst/>
              <a:rect l="l" t="t" r="r" b="b"/>
              <a:pathLst>
                <a:path w="590" h="907" extrusionOk="0">
                  <a:moveTo>
                    <a:pt x="471" y="0"/>
                  </a:moveTo>
                  <a:cubicBezTo>
                    <a:pt x="439" y="0"/>
                    <a:pt x="407" y="14"/>
                    <a:pt x="389" y="45"/>
                  </a:cubicBezTo>
                  <a:cubicBezTo>
                    <a:pt x="301" y="170"/>
                    <a:pt x="226" y="308"/>
                    <a:pt x="151" y="446"/>
                  </a:cubicBezTo>
                  <a:cubicBezTo>
                    <a:pt x="88" y="559"/>
                    <a:pt x="0" y="697"/>
                    <a:pt x="13" y="835"/>
                  </a:cubicBezTo>
                  <a:cubicBezTo>
                    <a:pt x="23" y="875"/>
                    <a:pt x="55" y="906"/>
                    <a:pt x="93" y="906"/>
                  </a:cubicBezTo>
                  <a:cubicBezTo>
                    <a:pt x="104" y="906"/>
                    <a:pt x="115" y="904"/>
                    <a:pt x="126" y="898"/>
                  </a:cubicBezTo>
                  <a:cubicBezTo>
                    <a:pt x="251" y="823"/>
                    <a:pt x="314" y="672"/>
                    <a:pt x="364" y="547"/>
                  </a:cubicBezTo>
                  <a:cubicBezTo>
                    <a:pt x="439" y="409"/>
                    <a:pt x="515" y="271"/>
                    <a:pt x="565" y="120"/>
                  </a:cubicBezTo>
                  <a:cubicBezTo>
                    <a:pt x="589" y="47"/>
                    <a:pt x="529" y="0"/>
                    <a:pt x="47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5308925" y="3815525"/>
              <a:ext cx="16025" cy="14100"/>
            </a:xfrm>
            <a:custGeom>
              <a:avLst/>
              <a:gdLst/>
              <a:ahLst/>
              <a:cxnLst/>
              <a:rect l="l" t="t" r="r" b="b"/>
              <a:pathLst>
                <a:path w="641" h="564" extrusionOk="0">
                  <a:moveTo>
                    <a:pt x="498" y="0"/>
                  </a:moveTo>
                  <a:cubicBezTo>
                    <a:pt x="477" y="0"/>
                    <a:pt x="454" y="8"/>
                    <a:pt x="434" y="28"/>
                  </a:cubicBezTo>
                  <a:cubicBezTo>
                    <a:pt x="284" y="166"/>
                    <a:pt x="121" y="292"/>
                    <a:pt x="20" y="480"/>
                  </a:cubicBezTo>
                  <a:cubicBezTo>
                    <a:pt x="1" y="529"/>
                    <a:pt x="27" y="563"/>
                    <a:pt x="64" y="563"/>
                  </a:cubicBezTo>
                  <a:cubicBezTo>
                    <a:pt x="74" y="563"/>
                    <a:pt x="85" y="561"/>
                    <a:pt x="96" y="555"/>
                  </a:cubicBezTo>
                  <a:cubicBezTo>
                    <a:pt x="284" y="467"/>
                    <a:pt x="422" y="304"/>
                    <a:pt x="572" y="166"/>
                  </a:cubicBezTo>
                  <a:cubicBezTo>
                    <a:pt x="640" y="98"/>
                    <a:pt x="573" y="0"/>
                    <a:pt x="498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5281950" y="3762025"/>
              <a:ext cx="9850" cy="19850"/>
            </a:xfrm>
            <a:custGeom>
              <a:avLst/>
              <a:gdLst/>
              <a:ahLst/>
              <a:cxnLst/>
              <a:rect l="l" t="t" r="r" b="b"/>
              <a:pathLst>
                <a:path w="394" h="794" extrusionOk="0">
                  <a:moveTo>
                    <a:pt x="303" y="1"/>
                  </a:moveTo>
                  <a:cubicBezTo>
                    <a:pt x="271" y="1"/>
                    <a:pt x="236" y="19"/>
                    <a:pt x="221" y="60"/>
                  </a:cubicBezTo>
                  <a:cubicBezTo>
                    <a:pt x="146" y="273"/>
                    <a:pt x="33" y="499"/>
                    <a:pt x="8" y="738"/>
                  </a:cubicBezTo>
                  <a:cubicBezTo>
                    <a:pt x="0" y="774"/>
                    <a:pt x="31" y="794"/>
                    <a:pt x="63" y="794"/>
                  </a:cubicBezTo>
                  <a:cubicBezTo>
                    <a:pt x="86" y="794"/>
                    <a:pt x="110" y="784"/>
                    <a:pt x="120" y="763"/>
                  </a:cubicBezTo>
                  <a:cubicBezTo>
                    <a:pt x="246" y="575"/>
                    <a:pt x="296" y="324"/>
                    <a:pt x="371" y="98"/>
                  </a:cubicBezTo>
                  <a:cubicBezTo>
                    <a:pt x="394" y="38"/>
                    <a:pt x="350" y="1"/>
                    <a:pt x="30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5280550" y="3795650"/>
              <a:ext cx="8875" cy="20500"/>
            </a:xfrm>
            <a:custGeom>
              <a:avLst/>
              <a:gdLst/>
              <a:ahLst/>
              <a:cxnLst/>
              <a:rect l="l" t="t" r="r" b="b"/>
              <a:pathLst>
                <a:path w="355" h="820" extrusionOk="0">
                  <a:moveTo>
                    <a:pt x="277" y="1"/>
                  </a:moveTo>
                  <a:cubicBezTo>
                    <a:pt x="251" y="1"/>
                    <a:pt x="224" y="15"/>
                    <a:pt x="214" y="45"/>
                  </a:cubicBezTo>
                  <a:cubicBezTo>
                    <a:pt x="126" y="271"/>
                    <a:pt x="1" y="522"/>
                    <a:pt x="1" y="760"/>
                  </a:cubicBezTo>
                  <a:cubicBezTo>
                    <a:pt x="1" y="800"/>
                    <a:pt x="30" y="819"/>
                    <a:pt x="58" y="819"/>
                  </a:cubicBezTo>
                  <a:cubicBezTo>
                    <a:pt x="75" y="819"/>
                    <a:pt x="92" y="812"/>
                    <a:pt x="101" y="798"/>
                  </a:cubicBezTo>
                  <a:cubicBezTo>
                    <a:pt x="239" y="585"/>
                    <a:pt x="277" y="321"/>
                    <a:pt x="340" y="83"/>
                  </a:cubicBezTo>
                  <a:cubicBezTo>
                    <a:pt x="355" y="31"/>
                    <a:pt x="316" y="1"/>
                    <a:pt x="27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5238025" y="3781375"/>
              <a:ext cx="6475" cy="24425"/>
            </a:xfrm>
            <a:custGeom>
              <a:avLst/>
              <a:gdLst/>
              <a:ahLst/>
              <a:cxnLst/>
              <a:rect l="l" t="t" r="r" b="b"/>
              <a:pathLst>
                <a:path w="259" h="977" extrusionOk="0">
                  <a:moveTo>
                    <a:pt x="76" y="1"/>
                  </a:moveTo>
                  <a:cubicBezTo>
                    <a:pt x="38" y="1"/>
                    <a:pt x="1" y="23"/>
                    <a:pt x="8" y="64"/>
                  </a:cubicBezTo>
                  <a:cubicBezTo>
                    <a:pt x="33" y="353"/>
                    <a:pt x="20" y="654"/>
                    <a:pt x="96" y="930"/>
                  </a:cubicBezTo>
                  <a:cubicBezTo>
                    <a:pt x="102" y="961"/>
                    <a:pt x="130" y="977"/>
                    <a:pt x="158" y="977"/>
                  </a:cubicBezTo>
                  <a:cubicBezTo>
                    <a:pt x="186" y="977"/>
                    <a:pt x="215" y="961"/>
                    <a:pt x="221" y="930"/>
                  </a:cubicBezTo>
                  <a:cubicBezTo>
                    <a:pt x="259" y="654"/>
                    <a:pt x="183" y="328"/>
                    <a:pt x="146" y="51"/>
                  </a:cubicBezTo>
                  <a:cubicBezTo>
                    <a:pt x="140" y="17"/>
                    <a:pt x="108" y="1"/>
                    <a:pt x="7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5259025" y="3801450"/>
              <a:ext cx="8075" cy="26750"/>
            </a:xfrm>
            <a:custGeom>
              <a:avLst/>
              <a:gdLst/>
              <a:ahLst/>
              <a:cxnLst/>
              <a:rect l="l" t="t" r="r" b="b"/>
              <a:pathLst>
                <a:path w="323" h="1070" extrusionOk="0">
                  <a:moveTo>
                    <a:pt x="101" y="0"/>
                  </a:moveTo>
                  <a:cubicBezTo>
                    <a:pt x="53" y="0"/>
                    <a:pt x="1" y="46"/>
                    <a:pt x="8" y="114"/>
                  </a:cubicBezTo>
                  <a:cubicBezTo>
                    <a:pt x="59" y="416"/>
                    <a:pt x="21" y="729"/>
                    <a:pt x="71" y="1018"/>
                  </a:cubicBezTo>
                  <a:cubicBezTo>
                    <a:pt x="77" y="1054"/>
                    <a:pt x="103" y="1070"/>
                    <a:pt x="131" y="1070"/>
                  </a:cubicBezTo>
                  <a:cubicBezTo>
                    <a:pt x="162" y="1070"/>
                    <a:pt x="196" y="1051"/>
                    <a:pt x="209" y="1018"/>
                  </a:cubicBezTo>
                  <a:cubicBezTo>
                    <a:pt x="322" y="729"/>
                    <a:pt x="247" y="365"/>
                    <a:pt x="172" y="64"/>
                  </a:cubicBezTo>
                  <a:cubicBezTo>
                    <a:pt x="162" y="20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5256550" y="3759825"/>
              <a:ext cx="6475" cy="24625"/>
            </a:xfrm>
            <a:custGeom>
              <a:avLst/>
              <a:gdLst/>
              <a:ahLst/>
              <a:cxnLst/>
              <a:rect l="l" t="t" r="r" b="b"/>
              <a:pathLst>
                <a:path w="259" h="985" extrusionOk="0">
                  <a:moveTo>
                    <a:pt x="92" y="1"/>
                  </a:moveTo>
                  <a:cubicBezTo>
                    <a:pt x="45" y="1"/>
                    <a:pt x="1" y="29"/>
                    <a:pt x="7" y="85"/>
                  </a:cubicBezTo>
                  <a:cubicBezTo>
                    <a:pt x="32" y="374"/>
                    <a:pt x="7" y="663"/>
                    <a:pt x="57" y="951"/>
                  </a:cubicBezTo>
                  <a:cubicBezTo>
                    <a:pt x="63" y="974"/>
                    <a:pt x="82" y="984"/>
                    <a:pt x="104" y="984"/>
                  </a:cubicBezTo>
                  <a:cubicBezTo>
                    <a:pt x="129" y="984"/>
                    <a:pt x="157" y="971"/>
                    <a:pt x="170" y="951"/>
                  </a:cubicBezTo>
                  <a:cubicBezTo>
                    <a:pt x="258" y="675"/>
                    <a:pt x="233" y="374"/>
                    <a:pt x="195" y="85"/>
                  </a:cubicBezTo>
                  <a:cubicBezTo>
                    <a:pt x="189" y="29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5273125" y="3827975"/>
              <a:ext cx="9900" cy="13125"/>
            </a:xfrm>
            <a:custGeom>
              <a:avLst/>
              <a:gdLst/>
              <a:ahLst/>
              <a:cxnLst/>
              <a:rect l="l" t="t" r="r" b="b"/>
              <a:pathLst>
                <a:path w="396" h="525" extrusionOk="0">
                  <a:moveTo>
                    <a:pt x="266" y="1"/>
                  </a:moveTo>
                  <a:cubicBezTo>
                    <a:pt x="239" y="1"/>
                    <a:pt x="213" y="14"/>
                    <a:pt x="197" y="45"/>
                  </a:cubicBezTo>
                  <a:cubicBezTo>
                    <a:pt x="147" y="120"/>
                    <a:pt x="110" y="183"/>
                    <a:pt x="72" y="258"/>
                  </a:cubicBezTo>
                  <a:cubicBezTo>
                    <a:pt x="34" y="321"/>
                    <a:pt x="22" y="384"/>
                    <a:pt x="9" y="459"/>
                  </a:cubicBezTo>
                  <a:cubicBezTo>
                    <a:pt x="0" y="495"/>
                    <a:pt x="30" y="524"/>
                    <a:pt x="61" y="524"/>
                  </a:cubicBezTo>
                  <a:cubicBezTo>
                    <a:pt x="74" y="524"/>
                    <a:pt x="86" y="520"/>
                    <a:pt x="97" y="509"/>
                  </a:cubicBezTo>
                  <a:cubicBezTo>
                    <a:pt x="147" y="459"/>
                    <a:pt x="197" y="409"/>
                    <a:pt x="235" y="346"/>
                  </a:cubicBezTo>
                  <a:cubicBezTo>
                    <a:pt x="273" y="283"/>
                    <a:pt x="310" y="208"/>
                    <a:pt x="361" y="145"/>
                  </a:cubicBezTo>
                  <a:cubicBezTo>
                    <a:pt x="395" y="67"/>
                    <a:pt x="328" y="1"/>
                    <a:pt x="26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5242050" y="3817300"/>
              <a:ext cx="9050" cy="16850"/>
            </a:xfrm>
            <a:custGeom>
              <a:avLst/>
              <a:gdLst/>
              <a:ahLst/>
              <a:cxnLst/>
              <a:rect l="l" t="t" r="r" b="b"/>
              <a:pathLst>
                <a:path w="362" h="674" extrusionOk="0">
                  <a:moveTo>
                    <a:pt x="109" y="1"/>
                  </a:moveTo>
                  <a:cubicBezTo>
                    <a:pt x="55" y="1"/>
                    <a:pt x="0" y="64"/>
                    <a:pt x="35" y="133"/>
                  </a:cubicBezTo>
                  <a:cubicBezTo>
                    <a:pt x="73" y="221"/>
                    <a:pt x="98" y="321"/>
                    <a:pt x="98" y="422"/>
                  </a:cubicBezTo>
                  <a:cubicBezTo>
                    <a:pt x="98" y="497"/>
                    <a:pt x="85" y="585"/>
                    <a:pt x="123" y="647"/>
                  </a:cubicBezTo>
                  <a:cubicBezTo>
                    <a:pt x="138" y="663"/>
                    <a:pt x="159" y="674"/>
                    <a:pt x="178" y="674"/>
                  </a:cubicBezTo>
                  <a:cubicBezTo>
                    <a:pt x="190" y="674"/>
                    <a:pt x="201" y="670"/>
                    <a:pt x="211" y="660"/>
                  </a:cubicBezTo>
                  <a:cubicBezTo>
                    <a:pt x="361" y="522"/>
                    <a:pt x="236" y="196"/>
                    <a:pt x="173" y="45"/>
                  </a:cubicBezTo>
                  <a:cubicBezTo>
                    <a:pt x="157" y="14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5203500" y="3757725"/>
              <a:ext cx="8575" cy="25950"/>
            </a:xfrm>
            <a:custGeom>
              <a:avLst/>
              <a:gdLst/>
              <a:ahLst/>
              <a:cxnLst/>
              <a:rect l="l" t="t" r="r" b="b"/>
              <a:pathLst>
                <a:path w="343" h="1038" extrusionOk="0">
                  <a:moveTo>
                    <a:pt x="54" y="0"/>
                  </a:moveTo>
                  <a:cubicBezTo>
                    <a:pt x="28" y="0"/>
                    <a:pt x="1" y="20"/>
                    <a:pt x="8" y="56"/>
                  </a:cubicBezTo>
                  <a:cubicBezTo>
                    <a:pt x="71" y="370"/>
                    <a:pt x="109" y="721"/>
                    <a:pt x="234" y="1010"/>
                  </a:cubicBezTo>
                  <a:cubicBezTo>
                    <a:pt x="244" y="1029"/>
                    <a:pt x="263" y="1037"/>
                    <a:pt x="281" y="1037"/>
                  </a:cubicBezTo>
                  <a:cubicBezTo>
                    <a:pt x="312" y="1037"/>
                    <a:pt x="342" y="1016"/>
                    <a:pt x="335" y="985"/>
                  </a:cubicBezTo>
                  <a:cubicBezTo>
                    <a:pt x="309" y="671"/>
                    <a:pt x="184" y="345"/>
                    <a:pt x="96" y="31"/>
                  </a:cubicBezTo>
                  <a:cubicBezTo>
                    <a:pt x="91" y="10"/>
                    <a:pt x="73" y="0"/>
                    <a:pt x="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5224250" y="3757125"/>
              <a:ext cx="5200" cy="17625"/>
            </a:xfrm>
            <a:custGeom>
              <a:avLst/>
              <a:gdLst/>
              <a:ahLst/>
              <a:cxnLst/>
              <a:rect l="l" t="t" r="r" b="b"/>
              <a:pathLst>
                <a:path w="208" h="705" extrusionOk="0">
                  <a:moveTo>
                    <a:pt x="69" y="0"/>
                  </a:moveTo>
                  <a:cubicBezTo>
                    <a:pt x="33" y="0"/>
                    <a:pt x="0" y="26"/>
                    <a:pt x="7" y="80"/>
                  </a:cubicBezTo>
                  <a:cubicBezTo>
                    <a:pt x="7" y="269"/>
                    <a:pt x="7" y="469"/>
                    <a:pt x="57" y="658"/>
                  </a:cubicBezTo>
                  <a:cubicBezTo>
                    <a:pt x="69" y="689"/>
                    <a:pt x="98" y="705"/>
                    <a:pt x="124" y="705"/>
                  </a:cubicBezTo>
                  <a:cubicBezTo>
                    <a:pt x="151" y="705"/>
                    <a:pt x="176" y="689"/>
                    <a:pt x="182" y="658"/>
                  </a:cubicBezTo>
                  <a:cubicBezTo>
                    <a:pt x="207" y="469"/>
                    <a:pt x="182" y="269"/>
                    <a:pt x="157" y="80"/>
                  </a:cubicBezTo>
                  <a:cubicBezTo>
                    <a:pt x="151" y="29"/>
                    <a:pt x="108" y="0"/>
                    <a:pt x="6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5195925" y="3798500"/>
              <a:ext cx="14600" cy="22150"/>
            </a:xfrm>
            <a:custGeom>
              <a:avLst/>
              <a:gdLst/>
              <a:ahLst/>
              <a:cxnLst/>
              <a:rect l="l" t="t" r="r" b="b"/>
              <a:pathLst>
                <a:path w="584" h="886" extrusionOk="0">
                  <a:moveTo>
                    <a:pt x="124" y="0"/>
                  </a:moveTo>
                  <a:cubicBezTo>
                    <a:pt x="62" y="0"/>
                    <a:pt x="0" y="66"/>
                    <a:pt x="35" y="145"/>
                  </a:cubicBezTo>
                  <a:cubicBezTo>
                    <a:pt x="148" y="370"/>
                    <a:pt x="249" y="684"/>
                    <a:pt x="449" y="860"/>
                  </a:cubicBezTo>
                  <a:cubicBezTo>
                    <a:pt x="467" y="878"/>
                    <a:pt x="486" y="885"/>
                    <a:pt x="504" y="885"/>
                  </a:cubicBezTo>
                  <a:cubicBezTo>
                    <a:pt x="548" y="885"/>
                    <a:pt x="584" y="838"/>
                    <a:pt x="575" y="784"/>
                  </a:cubicBezTo>
                  <a:cubicBezTo>
                    <a:pt x="537" y="521"/>
                    <a:pt x="336" y="270"/>
                    <a:pt x="198" y="44"/>
                  </a:cubicBezTo>
                  <a:cubicBezTo>
                    <a:pt x="179" y="13"/>
                    <a:pt x="151" y="0"/>
                    <a:pt x="12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217575" y="3800375"/>
              <a:ext cx="13750" cy="24375"/>
            </a:xfrm>
            <a:custGeom>
              <a:avLst/>
              <a:gdLst/>
              <a:ahLst/>
              <a:cxnLst/>
              <a:rect l="l" t="t" r="r" b="b"/>
              <a:pathLst>
                <a:path w="550" h="975" extrusionOk="0">
                  <a:moveTo>
                    <a:pt x="118" y="0"/>
                  </a:moveTo>
                  <a:cubicBezTo>
                    <a:pt x="61" y="0"/>
                    <a:pt x="1" y="63"/>
                    <a:pt x="35" y="132"/>
                  </a:cubicBezTo>
                  <a:cubicBezTo>
                    <a:pt x="110" y="283"/>
                    <a:pt x="161" y="421"/>
                    <a:pt x="211" y="571"/>
                  </a:cubicBezTo>
                  <a:cubicBezTo>
                    <a:pt x="248" y="709"/>
                    <a:pt x="274" y="835"/>
                    <a:pt x="349" y="948"/>
                  </a:cubicBezTo>
                  <a:cubicBezTo>
                    <a:pt x="366" y="965"/>
                    <a:pt x="389" y="975"/>
                    <a:pt x="410" y="975"/>
                  </a:cubicBezTo>
                  <a:cubicBezTo>
                    <a:pt x="434" y="975"/>
                    <a:pt x="455" y="962"/>
                    <a:pt x="462" y="935"/>
                  </a:cubicBezTo>
                  <a:cubicBezTo>
                    <a:pt x="550" y="647"/>
                    <a:pt x="336" y="283"/>
                    <a:pt x="186" y="44"/>
                  </a:cubicBezTo>
                  <a:cubicBezTo>
                    <a:pt x="170" y="13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5164750" y="3754025"/>
              <a:ext cx="14725" cy="28675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85" y="0"/>
                  </a:moveTo>
                  <a:cubicBezTo>
                    <a:pt x="41" y="0"/>
                    <a:pt x="0" y="33"/>
                    <a:pt x="15" y="91"/>
                  </a:cubicBezTo>
                  <a:cubicBezTo>
                    <a:pt x="90" y="430"/>
                    <a:pt x="203" y="869"/>
                    <a:pt x="454" y="1120"/>
                  </a:cubicBezTo>
                  <a:cubicBezTo>
                    <a:pt x="469" y="1139"/>
                    <a:pt x="487" y="1146"/>
                    <a:pt x="504" y="1146"/>
                  </a:cubicBezTo>
                  <a:cubicBezTo>
                    <a:pt x="547" y="1146"/>
                    <a:pt x="588" y="1102"/>
                    <a:pt x="579" y="1058"/>
                  </a:cubicBezTo>
                  <a:cubicBezTo>
                    <a:pt x="542" y="895"/>
                    <a:pt x="467" y="744"/>
                    <a:pt x="391" y="593"/>
                  </a:cubicBezTo>
                  <a:cubicBezTo>
                    <a:pt x="316" y="418"/>
                    <a:pt x="241" y="229"/>
                    <a:pt x="165" y="54"/>
                  </a:cubicBezTo>
                  <a:cubicBezTo>
                    <a:pt x="150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5125200" y="3752000"/>
              <a:ext cx="18400" cy="27750"/>
            </a:xfrm>
            <a:custGeom>
              <a:avLst/>
              <a:gdLst/>
              <a:ahLst/>
              <a:cxnLst/>
              <a:rect l="l" t="t" r="r" b="b"/>
              <a:pathLst>
                <a:path w="736" h="1110" extrusionOk="0">
                  <a:moveTo>
                    <a:pt x="93" y="0"/>
                  </a:moveTo>
                  <a:cubicBezTo>
                    <a:pt x="47" y="0"/>
                    <a:pt x="1" y="38"/>
                    <a:pt x="16" y="97"/>
                  </a:cubicBezTo>
                  <a:cubicBezTo>
                    <a:pt x="91" y="448"/>
                    <a:pt x="267" y="900"/>
                    <a:pt x="580" y="1101"/>
                  </a:cubicBezTo>
                  <a:cubicBezTo>
                    <a:pt x="593" y="1107"/>
                    <a:pt x="606" y="1110"/>
                    <a:pt x="618" y="1110"/>
                  </a:cubicBezTo>
                  <a:cubicBezTo>
                    <a:pt x="681" y="1110"/>
                    <a:pt x="735" y="1038"/>
                    <a:pt x="693" y="976"/>
                  </a:cubicBezTo>
                  <a:cubicBezTo>
                    <a:pt x="605" y="837"/>
                    <a:pt x="480" y="712"/>
                    <a:pt x="392" y="561"/>
                  </a:cubicBezTo>
                  <a:cubicBezTo>
                    <a:pt x="292" y="398"/>
                    <a:pt x="216" y="235"/>
                    <a:pt x="166" y="59"/>
                  </a:cubicBezTo>
                  <a:cubicBezTo>
                    <a:pt x="156" y="18"/>
                    <a:pt x="125" y="0"/>
                    <a:pt x="9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5165175" y="3786700"/>
              <a:ext cx="21150" cy="23950"/>
            </a:xfrm>
            <a:custGeom>
              <a:avLst/>
              <a:gdLst/>
              <a:ahLst/>
              <a:cxnLst/>
              <a:rect l="l" t="t" r="r" b="b"/>
              <a:pathLst>
                <a:path w="846" h="958" extrusionOk="0">
                  <a:moveTo>
                    <a:pt x="103" y="0"/>
                  </a:moveTo>
                  <a:cubicBezTo>
                    <a:pt x="46" y="0"/>
                    <a:pt x="1" y="74"/>
                    <a:pt x="48" y="140"/>
                  </a:cubicBezTo>
                  <a:lnTo>
                    <a:pt x="387" y="566"/>
                  </a:lnTo>
                  <a:cubicBezTo>
                    <a:pt x="487" y="704"/>
                    <a:pt x="588" y="842"/>
                    <a:pt x="726" y="943"/>
                  </a:cubicBezTo>
                  <a:cubicBezTo>
                    <a:pt x="741" y="953"/>
                    <a:pt x="756" y="958"/>
                    <a:pt x="769" y="958"/>
                  </a:cubicBezTo>
                  <a:cubicBezTo>
                    <a:pt x="818" y="958"/>
                    <a:pt x="846" y="892"/>
                    <a:pt x="826" y="842"/>
                  </a:cubicBezTo>
                  <a:cubicBezTo>
                    <a:pt x="763" y="692"/>
                    <a:pt x="638" y="554"/>
                    <a:pt x="525" y="428"/>
                  </a:cubicBezTo>
                  <a:lnTo>
                    <a:pt x="161" y="27"/>
                  </a:lnTo>
                  <a:cubicBezTo>
                    <a:pt x="142" y="8"/>
                    <a:pt x="122" y="0"/>
                    <a:pt x="10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5215775" y="3823025"/>
              <a:ext cx="11150" cy="10525"/>
            </a:xfrm>
            <a:custGeom>
              <a:avLst/>
              <a:gdLst/>
              <a:ahLst/>
              <a:cxnLst/>
              <a:rect l="l" t="t" r="r" b="b"/>
              <a:pathLst>
                <a:path w="446" h="421" extrusionOk="0">
                  <a:moveTo>
                    <a:pt x="110" y="1"/>
                  </a:moveTo>
                  <a:cubicBezTo>
                    <a:pt x="36" y="1"/>
                    <a:pt x="1" y="109"/>
                    <a:pt x="69" y="155"/>
                  </a:cubicBezTo>
                  <a:cubicBezTo>
                    <a:pt x="157" y="205"/>
                    <a:pt x="207" y="280"/>
                    <a:pt x="270" y="368"/>
                  </a:cubicBezTo>
                  <a:cubicBezTo>
                    <a:pt x="293" y="399"/>
                    <a:pt x="326" y="421"/>
                    <a:pt x="360" y="421"/>
                  </a:cubicBezTo>
                  <a:cubicBezTo>
                    <a:pt x="381" y="421"/>
                    <a:pt x="402" y="412"/>
                    <a:pt x="421" y="393"/>
                  </a:cubicBezTo>
                  <a:cubicBezTo>
                    <a:pt x="433" y="368"/>
                    <a:pt x="446" y="343"/>
                    <a:pt x="446" y="305"/>
                  </a:cubicBezTo>
                  <a:cubicBezTo>
                    <a:pt x="396" y="155"/>
                    <a:pt x="270" y="67"/>
                    <a:pt x="132" y="4"/>
                  </a:cubicBezTo>
                  <a:cubicBezTo>
                    <a:pt x="124" y="2"/>
                    <a:pt x="117" y="1"/>
                    <a:pt x="11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0CD33A-BC4F-4171-918F-1871AA6719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7518" y="2912290"/>
            <a:ext cx="1746294" cy="2507456"/>
          </a:xfrm>
          <a:prstGeom prst="rect">
            <a:avLst/>
          </a:prstGeom>
        </p:spPr>
      </p:pic>
      <p:sp>
        <p:nvSpPr>
          <p:cNvPr id="225" name="Google Shape;984;p37">
            <a:extLst>
              <a:ext uri="{FF2B5EF4-FFF2-40B4-BE49-F238E27FC236}">
                <a16:creationId xmlns:a16="http://schemas.microsoft.com/office/drawing/2014/main" id="{CBCD6F97-5FC0-47F2-BBF8-B4781D6FDA86}"/>
              </a:ext>
            </a:extLst>
          </p:cNvPr>
          <p:cNvSpPr txBox="1">
            <a:spLocks/>
          </p:cNvSpPr>
          <p:nvPr/>
        </p:nvSpPr>
        <p:spPr>
          <a:xfrm>
            <a:off x="3421239" y="574074"/>
            <a:ext cx="2693039" cy="54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Mục</a:t>
            </a:r>
            <a:r>
              <a:rPr lang="en-US" sz="4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tiêu</a:t>
            </a:r>
            <a:endParaRPr lang="en-US" sz="4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7" name="Google Shape;7455;p60"/>
          <p:cNvSpPr txBox="1">
            <a:spLocks noGrp="1"/>
          </p:cNvSpPr>
          <p:nvPr>
            <p:ph type="title"/>
          </p:nvPr>
        </p:nvSpPr>
        <p:spPr>
          <a:xfrm>
            <a:off x="695629" y="1365028"/>
            <a:ext cx="8509599" cy="20260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C00000"/>
                </a:solidFill>
                <a:latin typeface="SVN-Bali Script" panose="02000000000000000000" pitchFamily="2" charset="0"/>
              </a:rPr>
              <a:t>1. Nêu được một số từ ngữ nói về chủ điểm Thành thị - Nông thôn</a:t>
            </a:r>
            <a:br>
              <a:rPr lang="en" sz="3200" dirty="0" smtClean="0">
                <a:solidFill>
                  <a:srgbClr val="C00000"/>
                </a:solidFill>
                <a:latin typeface="SVN-Bali Script" panose="02000000000000000000" pitchFamily="2" charset="0"/>
              </a:rPr>
            </a:br>
            <a:r>
              <a:rPr lang="en" sz="3200" dirty="0" smtClean="0">
                <a:solidFill>
                  <a:srgbClr val="C00000"/>
                </a:solidFill>
                <a:latin typeface="SVN-Bali Script" panose="02000000000000000000" pitchFamily="2" charset="0"/>
              </a:rPr>
              <a:t>2. Đặt được dấu phẩy vào chỗ thích hợp trong đoạn văn.</a:t>
            </a:r>
            <a:endParaRPr sz="3200" dirty="0">
              <a:solidFill>
                <a:srgbClr val="C00000"/>
              </a:solidFill>
              <a:latin typeface="SVN-Bali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9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-291931" y="3035300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5" y="296541"/>
            <a:ext cx="1687428" cy="2208969"/>
          </a:xfrm>
          <a:prstGeom prst="rect">
            <a:avLst/>
          </a:prstGeom>
        </p:spPr>
      </p:pic>
      <p:sp>
        <p:nvSpPr>
          <p:cNvPr id="324" name="Google Shape;984;p37">
            <a:extLst>
              <a:ext uri="{FF2B5EF4-FFF2-40B4-BE49-F238E27FC236}">
                <a16:creationId xmlns:a16="http://schemas.microsoft.com/office/drawing/2014/main" id="{307B79C2-71A6-4EE9-A993-C42383F0147D}"/>
              </a:ext>
            </a:extLst>
          </p:cNvPr>
          <p:cNvSpPr txBox="1">
            <a:spLocks/>
          </p:cNvSpPr>
          <p:nvPr/>
        </p:nvSpPr>
        <p:spPr>
          <a:xfrm>
            <a:off x="2482693" y="2938118"/>
            <a:ext cx="6061074" cy="102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Hà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Nội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Hải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Phòng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Nam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TP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Hồ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Chí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Minh,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Đà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Nẵng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Huế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…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080113" y="613701"/>
            <a:ext cx="7771787" cy="1842031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1: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tên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</a:p>
          <a:p>
            <a:pPr marL="457200" lvl="0" indent="-457200">
              <a:buAutoNum type="alphaLcParenR"/>
            </a:pP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số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thành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phố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ở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ta.</a:t>
            </a:r>
          </a:p>
          <a:p>
            <a:pPr marL="457200" lvl="0" indent="-457200">
              <a:buAutoNum type="alphaLcParenR"/>
            </a:pP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vùng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quê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biết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  <a:endParaRPr sz="3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2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5"/>
          <p:cNvSpPr txBox="1">
            <a:spLocks noGrp="1"/>
          </p:cNvSpPr>
          <p:nvPr>
            <p:ph type="title"/>
          </p:nvPr>
        </p:nvSpPr>
        <p:spPr>
          <a:xfrm>
            <a:off x="1508321" y="339857"/>
            <a:ext cx="1730179" cy="5505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HÌNH 1</a:t>
            </a:r>
            <a:endParaRPr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758" name="Google Shape;758;p35"/>
          <p:cNvGrpSpPr/>
          <p:nvPr/>
        </p:nvGrpSpPr>
        <p:grpSpPr>
          <a:xfrm flipH="1">
            <a:off x="7220850" y="-181912"/>
            <a:ext cx="2015094" cy="2098333"/>
            <a:chOff x="782425" y="1366650"/>
            <a:chExt cx="1051300" cy="1058875"/>
          </a:xfrm>
        </p:grpSpPr>
        <p:sp>
          <p:nvSpPr>
            <p:cNvPr id="759" name="Google Shape;759;p35"/>
            <p:cNvSpPr/>
            <p:nvPr/>
          </p:nvSpPr>
          <p:spPr>
            <a:xfrm>
              <a:off x="1018550" y="1536275"/>
              <a:ext cx="744150" cy="108125"/>
            </a:xfrm>
            <a:custGeom>
              <a:avLst/>
              <a:gdLst/>
              <a:ahLst/>
              <a:cxnLst/>
              <a:rect l="l" t="t" r="r" b="b"/>
              <a:pathLst>
                <a:path w="29766" h="4325" extrusionOk="0">
                  <a:moveTo>
                    <a:pt x="126" y="0"/>
                  </a:moveTo>
                  <a:cubicBezTo>
                    <a:pt x="44" y="0"/>
                    <a:pt x="1" y="137"/>
                    <a:pt x="80" y="182"/>
                  </a:cubicBezTo>
                  <a:cubicBezTo>
                    <a:pt x="3368" y="1825"/>
                    <a:pt x="6906" y="3168"/>
                    <a:pt x="10596" y="3482"/>
                  </a:cubicBezTo>
                  <a:cubicBezTo>
                    <a:pt x="11462" y="3558"/>
                    <a:pt x="12332" y="3591"/>
                    <a:pt x="13204" y="3591"/>
                  </a:cubicBezTo>
                  <a:cubicBezTo>
                    <a:pt x="14490" y="3591"/>
                    <a:pt x="15779" y="3519"/>
                    <a:pt x="17058" y="3407"/>
                  </a:cubicBezTo>
                  <a:cubicBezTo>
                    <a:pt x="19018" y="3247"/>
                    <a:pt x="20965" y="3005"/>
                    <a:pt x="22924" y="3005"/>
                  </a:cubicBezTo>
                  <a:cubicBezTo>
                    <a:pt x="22972" y="3005"/>
                    <a:pt x="23021" y="3005"/>
                    <a:pt x="23069" y="3005"/>
                  </a:cubicBezTo>
                  <a:cubicBezTo>
                    <a:pt x="25353" y="3018"/>
                    <a:pt x="27587" y="3394"/>
                    <a:pt x="29683" y="4323"/>
                  </a:cubicBezTo>
                  <a:cubicBezTo>
                    <a:pt x="29688" y="4324"/>
                    <a:pt x="29693" y="4325"/>
                    <a:pt x="29698" y="4325"/>
                  </a:cubicBezTo>
                  <a:cubicBezTo>
                    <a:pt x="29740" y="4325"/>
                    <a:pt x="29765" y="4282"/>
                    <a:pt x="29720" y="4260"/>
                  </a:cubicBezTo>
                  <a:cubicBezTo>
                    <a:pt x="27603" y="3102"/>
                    <a:pt x="25197" y="2762"/>
                    <a:pt x="22785" y="2762"/>
                  </a:cubicBezTo>
                  <a:cubicBezTo>
                    <a:pt x="21408" y="2762"/>
                    <a:pt x="20030" y="2873"/>
                    <a:pt x="18702" y="3005"/>
                  </a:cubicBezTo>
                  <a:cubicBezTo>
                    <a:pt x="16914" y="3177"/>
                    <a:pt x="15106" y="3312"/>
                    <a:pt x="13303" y="3312"/>
                  </a:cubicBezTo>
                  <a:cubicBezTo>
                    <a:pt x="10892" y="3312"/>
                    <a:pt x="8492" y="3070"/>
                    <a:pt x="6166" y="2353"/>
                  </a:cubicBezTo>
                  <a:cubicBezTo>
                    <a:pt x="4108" y="1713"/>
                    <a:pt x="2188" y="721"/>
                    <a:pt x="155" y="6"/>
                  </a:cubicBezTo>
                  <a:cubicBezTo>
                    <a:pt x="145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624125" y="1607825"/>
              <a:ext cx="97425" cy="56875"/>
            </a:xfrm>
            <a:custGeom>
              <a:avLst/>
              <a:gdLst/>
              <a:ahLst/>
              <a:cxnLst/>
              <a:rect l="l" t="t" r="r" b="b"/>
              <a:pathLst>
                <a:path w="3897" h="2275" extrusionOk="0">
                  <a:moveTo>
                    <a:pt x="200" y="1"/>
                  </a:moveTo>
                  <a:cubicBezTo>
                    <a:pt x="163" y="1"/>
                    <a:pt x="126" y="2"/>
                    <a:pt x="89" y="5"/>
                  </a:cubicBezTo>
                  <a:cubicBezTo>
                    <a:pt x="26" y="5"/>
                    <a:pt x="1" y="118"/>
                    <a:pt x="76" y="131"/>
                  </a:cubicBezTo>
                  <a:cubicBezTo>
                    <a:pt x="1482" y="432"/>
                    <a:pt x="2636" y="1461"/>
                    <a:pt x="3803" y="2264"/>
                  </a:cubicBezTo>
                  <a:cubicBezTo>
                    <a:pt x="3810" y="2271"/>
                    <a:pt x="3818" y="2274"/>
                    <a:pt x="3827" y="2274"/>
                  </a:cubicBezTo>
                  <a:cubicBezTo>
                    <a:pt x="3861" y="2274"/>
                    <a:pt x="3896" y="2219"/>
                    <a:pt x="3866" y="2189"/>
                  </a:cubicBezTo>
                  <a:cubicBezTo>
                    <a:pt x="3226" y="1687"/>
                    <a:pt x="2586" y="1185"/>
                    <a:pt x="1921" y="733"/>
                  </a:cubicBezTo>
                  <a:cubicBezTo>
                    <a:pt x="1423" y="389"/>
                    <a:pt x="825" y="1"/>
                    <a:pt x="20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539750" y="1557800"/>
              <a:ext cx="166825" cy="54075"/>
            </a:xfrm>
            <a:custGeom>
              <a:avLst/>
              <a:gdLst/>
              <a:ahLst/>
              <a:cxnLst/>
              <a:rect l="l" t="t" r="r" b="b"/>
              <a:pathLst>
                <a:path w="6673" h="2163" extrusionOk="0">
                  <a:moveTo>
                    <a:pt x="5967" y="1"/>
                  </a:moveTo>
                  <a:cubicBezTo>
                    <a:pt x="5139" y="1"/>
                    <a:pt x="4365" y="361"/>
                    <a:pt x="3614" y="776"/>
                  </a:cubicBezTo>
                  <a:cubicBezTo>
                    <a:pt x="3075" y="1065"/>
                    <a:pt x="2535" y="1366"/>
                    <a:pt x="1958" y="1592"/>
                  </a:cubicBezTo>
                  <a:cubicBezTo>
                    <a:pt x="1343" y="1830"/>
                    <a:pt x="715" y="1918"/>
                    <a:pt x="75" y="2031"/>
                  </a:cubicBezTo>
                  <a:cubicBezTo>
                    <a:pt x="0" y="2044"/>
                    <a:pt x="25" y="2132"/>
                    <a:pt x="88" y="2144"/>
                  </a:cubicBezTo>
                  <a:cubicBezTo>
                    <a:pt x="201" y="2156"/>
                    <a:pt x="312" y="2162"/>
                    <a:pt x="422" y="2162"/>
                  </a:cubicBezTo>
                  <a:cubicBezTo>
                    <a:pt x="2500" y="2162"/>
                    <a:pt x="4115" y="70"/>
                    <a:pt x="6150" y="70"/>
                  </a:cubicBezTo>
                  <a:cubicBezTo>
                    <a:pt x="6310" y="70"/>
                    <a:pt x="6473" y="83"/>
                    <a:pt x="6639" y="111"/>
                  </a:cubicBezTo>
                  <a:cubicBezTo>
                    <a:pt x="6642" y="113"/>
                    <a:pt x="6645" y="114"/>
                    <a:pt x="6648" y="114"/>
                  </a:cubicBezTo>
                  <a:cubicBezTo>
                    <a:pt x="6666" y="114"/>
                    <a:pt x="6673" y="86"/>
                    <a:pt x="6651" y="86"/>
                  </a:cubicBezTo>
                  <a:cubicBezTo>
                    <a:pt x="6419" y="27"/>
                    <a:pt x="6191" y="1"/>
                    <a:pt x="596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451150" y="1615100"/>
              <a:ext cx="174475" cy="115250"/>
            </a:xfrm>
            <a:custGeom>
              <a:avLst/>
              <a:gdLst/>
              <a:ahLst/>
              <a:cxnLst/>
              <a:rect l="l" t="t" r="r" b="b"/>
              <a:pathLst>
                <a:path w="6979" h="4610" extrusionOk="0">
                  <a:moveTo>
                    <a:pt x="131" y="0"/>
                  </a:moveTo>
                  <a:cubicBezTo>
                    <a:pt x="26" y="0"/>
                    <a:pt x="1" y="144"/>
                    <a:pt x="106" y="191"/>
                  </a:cubicBezTo>
                  <a:cubicBezTo>
                    <a:pt x="771" y="454"/>
                    <a:pt x="1411" y="680"/>
                    <a:pt x="1988" y="1107"/>
                  </a:cubicBezTo>
                  <a:cubicBezTo>
                    <a:pt x="2578" y="1534"/>
                    <a:pt x="3030" y="2073"/>
                    <a:pt x="3507" y="2613"/>
                  </a:cubicBezTo>
                  <a:cubicBezTo>
                    <a:pt x="4398" y="3629"/>
                    <a:pt x="5539" y="4407"/>
                    <a:pt x="6895" y="4608"/>
                  </a:cubicBezTo>
                  <a:cubicBezTo>
                    <a:pt x="6899" y="4609"/>
                    <a:pt x="6903" y="4609"/>
                    <a:pt x="6907" y="4609"/>
                  </a:cubicBezTo>
                  <a:cubicBezTo>
                    <a:pt x="6960" y="4609"/>
                    <a:pt x="6978" y="4532"/>
                    <a:pt x="6920" y="4520"/>
                  </a:cubicBezTo>
                  <a:cubicBezTo>
                    <a:pt x="5326" y="4232"/>
                    <a:pt x="4259" y="3140"/>
                    <a:pt x="3256" y="1973"/>
                  </a:cubicBezTo>
                  <a:cubicBezTo>
                    <a:pt x="2452" y="1069"/>
                    <a:pt x="1373" y="229"/>
                    <a:pt x="156" y="3"/>
                  </a:cubicBezTo>
                  <a:cubicBezTo>
                    <a:pt x="147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529600" y="1666000"/>
              <a:ext cx="64025" cy="91350"/>
            </a:xfrm>
            <a:custGeom>
              <a:avLst/>
              <a:gdLst/>
              <a:ahLst/>
              <a:cxnLst/>
              <a:rect l="l" t="t" r="r" b="b"/>
              <a:pathLst>
                <a:path w="2561" h="3654" extrusionOk="0">
                  <a:moveTo>
                    <a:pt x="66" y="1"/>
                  </a:moveTo>
                  <a:cubicBezTo>
                    <a:pt x="33" y="1"/>
                    <a:pt x="0" y="48"/>
                    <a:pt x="30" y="87"/>
                  </a:cubicBezTo>
                  <a:cubicBezTo>
                    <a:pt x="268" y="476"/>
                    <a:pt x="569" y="803"/>
                    <a:pt x="770" y="1229"/>
                  </a:cubicBezTo>
                  <a:cubicBezTo>
                    <a:pt x="933" y="1568"/>
                    <a:pt x="1034" y="1920"/>
                    <a:pt x="1159" y="2271"/>
                  </a:cubicBezTo>
                  <a:cubicBezTo>
                    <a:pt x="1385" y="2923"/>
                    <a:pt x="1874" y="3350"/>
                    <a:pt x="2489" y="3651"/>
                  </a:cubicBezTo>
                  <a:cubicBezTo>
                    <a:pt x="2493" y="3653"/>
                    <a:pt x="2497" y="3653"/>
                    <a:pt x="2501" y="3653"/>
                  </a:cubicBezTo>
                  <a:cubicBezTo>
                    <a:pt x="2534" y="3653"/>
                    <a:pt x="2561" y="3611"/>
                    <a:pt x="2527" y="3589"/>
                  </a:cubicBezTo>
                  <a:cubicBezTo>
                    <a:pt x="2100" y="3325"/>
                    <a:pt x="1699" y="3011"/>
                    <a:pt x="1473" y="2560"/>
                  </a:cubicBezTo>
                  <a:cubicBezTo>
                    <a:pt x="1335" y="2296"/>
                    <a:pt x="1260" y="1995"/>
                    <a:pt x="1159" y="1706"/>
                  </a:cubicBezTo>
                  <a:cubicBezTo>
                    <a:pt x="958" y="1104"/>
                    <a:pt x="645" y="389"/>
                    <a:pt x="92" y="12"/>
                  </a:cubicBezTo>
                  <a:cubicBezTo>
                    <a:pt x="84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1310400" y="1457000"/>
              <a:ext cx="251000" cy="165250"/>
            </a:xfrm>
            <a:custGeom>
              <a:avLst/>
              <a:gdLst/>
              <a:ahLst/>
              <a:cxnLst/>
              <a:rect l="l" t="t" r="r" b="b"/>
              <a:pathLst>
                <a:path w="10040" h="6610" extrusionOk="0">
                  <a:moveTo>
                    <a:pt x="10002" y="0"/>
                  </a:moveTo>
                  <a:cubicBezTo>
                    <a:pt x="9999" y="0"/>
                    <a:pt x="9994" y="1"/>
                    <a:pt x="9990" y="2"/>
                  </a:cubicBezTo>
                  <a:cubicBezTo>
                    <a:pt x="8057" y="215"/>
                    <a:pt x="6501" y="1659"/>
                    <a:pt x="5209" y="2989"/>
                  </a:cubicBezTo>
                  <a:cubicBezTo>
                    <a:pt x="4481" y="3742"/>
                    <a:pt x="3778" y="4532"/>
                    <a:pt x="2975" y="5197"/>
                  </a:cubicBezTo>
                  <a:cubicBezTo>
                    <a:pt x="2084" y="5913"/>
                    <a:pt x="1206" y="6289"/>
                    <a:pt x="89" y="6452"/>
                  </a:cubicBezTo>
                  <a:cubicBezTo>
                    <a:pt x="1" y="6465"/>
                    <a:pt x="26" y="6603"/>
                    <a:pt x="114" y="6603"/>
                  </a:cubicBezTo>
                  <a:cubicBezTo>
                    <a:pt x="177" y="6607"/>
                    <a:pt x="240" y="6609"/>
                    <a:pt x="303" y="6609"/>
                  </a:cubicBezTo>
                  <a:cubicBezTo>
                    <a:pt x="2043" y="6609"/>
                    <a:pt x="3554" y="4968"/>
                    <a:pt x="4657" y="3817"/>
                  </a:cubicBezTo>
                  <a:cubicBezTo>
                    <a:pt x="6213" y="2186"/>
                    <a:pt x="7744" y="617"/>
                    <a:pt x="10002" y="65"/>
                  </a:cubicBezTo>
                  <a:cubicBezTo>
                    <a:pt x="10037" y="53"/>
                    <a:pt x="10040" y="0"/>
                    <a:pt x="1000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489800" y="1414325"/>
              <a:ext cx="79400" cy="76575"/>
            </a:xfrm>
            <a:custGeom>
              <a:avLst/>
              <a:gdLst/>
              <a:ahLst/>
              <a:cxnLst/>
              <a:rect l="l" t="t" r="r" b="b"/>
              <a:pathLst>
                <a:path w="3176" h="3063" extrusionOk="0">
                  <a:moveTo>
                    <a:pt x="3127" y="0"/>
                  </a:moveTo>
                  <a:cubicBezTo>
                    <a:pt x="3123" y="0"/>
                    <a:pt x="3119" y="1"/>
                    <a:pt x="3115" y="2"/>
                  </a:cubicBezTo>
                  <a:cubicBezTo>
                    <a:pt x="2488" y="279"/>
                    <a:pt x="1860" y="605"/>
                    <a:pt x="1371" y="1094"/>
                  </a:cubicBezTo>
                  <a:cubicBezTo>
                    <a:pt x="844" y="1621"/>
                    <a:pt x="392" y="2324"/>
                    <a:pt x="28" y="2964"/>
                  </a:cubicBezTo>
                  <a:cubicBezTo>
                    <a:pt x="0" y="3010"/>
                    <a:pt x="40" y="3063"/>
                    <a:pt x="83" y="3063"/>
                  </a:cubicBezTo>
                  <a:cubicBezTo>
                    <a:pt x="99" y="3063"/>
                    <a:pt x="115" y="3056"/>
                    <a:pt x="128" y="3039"/>
                  </a:cubicBezTo>
                  <a:cubicBezTo>
                    <a:pt x="580" y="2475"/>
                    <a:pt x="919" y="1797"/>
                    <a:pt x="1408" y="1270"/>
                  </a:cubicBezTo>
                  <a:cubicBezTo>
                    <a:pt x="1898" y="743"/>
                    <a:pt x="2538" y="417"/>
                    <a:pt x="3153" y="65"/>
                  </a:cubicBezTo>
                  <a:cubicBezTo>
                    <a:pt x="3175" y="43"/>
                    <a:pt x="3158" y="0"/>
                    <a:pt x="312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053900" y="1443225"/>
              <a:ext cx="355350" cy="123950"/>
            </a:xfrm>
            <a:custGeom>
              <a:avLst/>
              <a:gdLst/>
              <a:ahLst/>
              <a:cxnLst/>
              <a:rect l="l" t="t" r="r" b="b"/>
              <a:pathLst>
                <a:path w="14214" h="4958" extrusionOk="0">
                  <a:moveTo>
                    <a:pt x="14176" y="1"/>
                  </a:moveTo>
                  <a:cubicBezTo>
                    <a:pt x="11666" y="252"/>
                    <a:pt x="9734" y="1971"/>
                    <a:pt x="7663" y="3251"/>
                  </a:cubicBezTo>
                  <a:cubicBezTo>
                    <a:pt x="6534" y="3941"/>
                    <a:pt x="5342" y="4481"/>
                    <a:pt x="4012" y="4657"/>
                  </a:cubicBezTo>
                  <a:cubicBezTo>
                    <a:pt x="3626" y="4711"/>
                    <a:pt x="3235" y="4736"/>
                    <a:pt x="2846" y="4736"/>
                  </a:cubicBezTo>
                  <a:cubicBezTo>
                    <a:pt x="2602" y="4736"/>
                    <a:pt x="2358" y="4726"/>
                    <a:pt x="2117" y="4707"/>
                  </a:cubicBezTo>
                  <a:cubicBezTo>
                    <a:pt x="1439" y="4657"/>
                    <a:pt x="812" y="4468"/>
                    <a:pt x="147" y="4343"/>
                  </a:cubicBezTo>
                  <a:cubicBezTo>
                    <a:pt x="142" y="4342"/>
                    <a:pt x="138" y="4342"/>
                    <a:pt x="134" y="4342"/>
                  </a:cubicBezTo>
                  <a:cubicBezTo>
                    <a:pt x="53" y="4342"/>
                    <a:pt x="0" y="4458"/>
                    <a:pt x="84" y="4493"/>
                  </a:cubicBezTo>
                  <a:cubicBezTo>
                    <a:pt x="823" y="4845"/>
                    <a:pt x="1740" y="4958"/>
                    <a:pt x="2608" y="4958"/>
                  </a:cubicBezTo>
                  <a:cubicBezTo>
                    <a:pt x="2918" y="4958"/>
                    <a:pt x="3222" y="4943"/>
                    <a:pt x="3510" y="4920"/>
                  </a:cubicBezTo>
                  <a:cubicBezTo>
                    <a:pt x="4739" y="4832"/>
                    <a:pt x="5881" y="4468"/>
                    <a:pt x="6961" y="3891"/>
                  </a:cubicBezTo>
                  <a:cubicBezTo>
                    <a:pt x="9370" y="2599"/>
                    <a:pt x="11378" y="465"/>
                    <a:pt x="14176" y="64"/>
                  </a:cubicBezTo>
                  <a:cubicBezTo>
                    <a:pt x="14214" y="51"/>
                    <a:pt x="14214" y="1"/>
                    <a:pt x="1417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209925" y="1366650"/>
              <a:ext cx="187300" cy="180925"/>
            </a:xfrm>
            <a:custGeom>
              <a:avLst/>
              <a:gdLst/>
              <a:ahLst/>
              <a:cxnLst/>
              <a:rect l="l" t="t" r="r" b="b"/>
              <a:pathLst>
                <a:path w="7492" h="7237" extrusionOk="0">
                  <a:moveTo>
                    <a:pt x="7420" y="1"/>
                  </a:moveTo>
                  <a:cubicBezTo>
                    <a:pt x="7416" y="1"/>
                    <a:pt x="7412" y="1"/>
                    <a:pt x="7408" y="2"/>
                  </a:cubicBezTo>
                  <a:cubicBezTo>
                    <a:pt x="5827" y="617"/>
                    <a:pt x="4823" y="1997"/>
                    <a:pt x="3869" y="3327"/>
                  </a:cubicBezTo>
                  <a:cubicBezTo>
                    <a:pt x="2815" y="4808"/>
                    <a:pt x="1623" y="6126"/>
                    <a:pt x="67" y="7080"/>
                  </a:cubicBezTo>
                  <a:cubicBezTo>
                    <a:pt x="0" y="7113"/>
                    <a:pt x="33" y="7236"/>
                    <a:pt x="102" y="7236"/>
                  </a:cubicBezTo>
                  <a:cubicBezTo>
                    <a:pt x="111" y="7236"/>
                    <a:pt x="120" y="7234"/>
                    <a:pt x="130" y="7230"/>
                  </a:cubicBezTo>
                  <a:cubicBezTo>
                    <a:pt x="1535" y="6691"/>
                    <a:pt x="2665" y="5222"/>
                    <a:pt x="3543" y="4068"/>
                  </a:cubicBezTo>
                  <a:cubicBezTo>
                    <a:pt x="4673" y="2575"/>
                    <a:pt x="5614" y="830"/>
                    <a:pt x="7433" y="90"/>
                  </a:cubicBezTo>
                  <a:cubicBezTo>
                    <a:pt x="7492" y="78"/>
                    <a:pt x="7474" y="1"/>
                    <a:pt x="742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284050" y="1490375"/>
              <a:ext cx="137450" cy="19025"/>
            </a:xfrm>
            <a:custGeom>
              <a:avLst/>
              <a:gdLst/>
              <a:ahLst/>
              <a:cxnLst/>
              <a:rect l="l" t="t" r="r" b="b"/>
              <a:pathLst>
                <a:path w="5498" h="761" extrusionOk="0">
                  <a:moveTo>
                    <a:pt x="1637" y="0"/>
                  </a:moveTo>
                  <a:cubicBezTo>
                    <a:pt x="1075" y="0"/>
                    <a:pt x="499" y="85"/>
                    <a:pt x="51" y="336"/>
                  </a:cubicBezTo>
                  <a:cubicBezTo>
                    <a:pt x="1" y="374"/>
                    <a:pt x="13" y="462"/>
                    <a:pt x="89" y="462"/>
                  </a:cubicBezTo>
                  <a:cubicBezTo>
                    <a:pt x="603" y="424"/>
                    <a:pt x="1093" y="248"/>
                    <a:pt x="1620" y="223"/>
                  </a:cubicBezTo>
                  <a:cubicBezTo>
                    <a:pt x="1708" y="219"/>
                    <a:pt x="1796" y="217"/>
                    <a:pt x="1883" y="217"/>
                  </a:cubicBezTo>
                  <a:cubicBezTo>
                    <a:pt x="2306" y="217"/>
                    <a:pt x="2722" y="265"/>
                    <a:pt x="3138" y="349"/>
                  </a:cubicBezTo>
                  <a:cubicBezTo>
                    <a:pt x="3809" y="489"/>
                    <a:pt x="4460" y="760"/>
                    <a:pt x="5150" y="760"/>
                  </a:cubicBezTo>
                  <a:cubicBezTo>
                    <a:pt x="5260" y="760"/>
                    <a:pt x="5372" y="753"/>
                    <a:pt x="5485" y="738"/>
                  </a:cubicBezTo>
                  <a:cubicBezTo>
                    <a:pt x="5497" y="738"/>
                    <a:pt x="5497" y="700"/>
                    <a:pt x="5472" y="700"/>
                  </a:cubicBezTo>
                  <a:cubicBezTo>
                    <a:pt x="5430" y="702"/>
                    <a:pt x="5388" y="703"/>
                    <a:pt x="5345" y="703"/>
                  </a:cubicBezTo>
                  <a:cubicBezTo>
                    <a:pt x="4413" y="703"/>
                    <a:pt x="3523" y="193"/>
                    <a:pt x="2599" y="73"/>
                  </a:cubicBezTo>
                  <a:cubicBezTo>
                    <a:pt x="2303" y="30"/>
                    <a:pt x="1973" y="0"/>
                    <a:pt x="163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342400" y="1493375"/>
              <a:ext cx="72200" cy="44000"/>
            </a:xfrm>
            <a:custGeom>
              <a:avLst/>
              <a:gdLst/>
              <a:ahLst/>
              <a:cxnLst/>
              <a:rect l="l" t="t" r="r" b="b"/>
              <a:pathLst>
                <a:path w="2888" h="1760" extrusionOk="0">
                  <a:moveTo>
                    <a:pt x="220" y="0"/>
                  </a:moveTo>
                  <a:cubicBezTo>
                    <a:pt x="161" y="0"/>
                    <a:pt x="100" y="5"/>
                    <a:pt x="39" y="15"/>
                  </a:cubicBezTo>
                  <a:cubicBezTo>
                    <a:pt x="1" y="28"/>
                    <a:pt x="14" y="78"/>
                    <a:pt x="39" y="91"/>
                  </a:cubicBezTo>
                  <a:cubicBezTo>
                    <a:pt x="453" y="216"/>
                    <a:pt x="779" y="342"/>
                    <a:pt x="1105" y="618"/>
                  </a:cubicBezTo>
                  <a:cubicBezTo>
                    <a:pt x="1331" y="818"/>
                    <a:pt x="1532" y="1032"/>
                    <a:pt x="1758" y="1233"/>
                  </a:cubicBezTo>
                  <a:cubicBezTo>
                    <a:pt x="2084" y="1521"/>
                    <a:pt x="2423" y="1722"/>
                    <a:pt x="2862" y="1760"/>
                  </a:cubicBezTo>
                  <a:cubicBezTo>
                    <a:pt x="2875" y="1760"/>
                    <a:pt x="2887" y="1734"/>
                    <a:pt x="2862" y="1722"/>
                  </a:cubicBezTo>
                  <a:cubicBezTo>
                    <a:pt x="1888" y="1496"/>
                    <a:pt x="1263" y="0"/>
                    <a:pt x="22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196450" y="1604025"/>
              <a:ext cx="222225" cy="131700"/>
            </a:xfrm>
            <a:custGeom>
              <a:avLst/>
              <a:gdLst/>
              <a:ahLst/>
              <a:cxnLst/>
              <a:rect l="l" t="t" r="r" b="b"/>
              <a:pathLst>
                <a:path w="8889" h="5268" extrusionOk="0">
                  <a:moveTo>
                    <a:pt x="123" y="0"/>
                  </a:moveTo>
                  <a:cubicBezTo>
                    <a:pt x="42" y="0"/>
                    <a:pt x="1" y="125"/>
                    <a:pt x="79" y="170"/>
                  </a:cubicBezTo>
                  <a:cubicBezTo>
                    <a:pt x="493" y="383"/>
                    <a:pt x="882" y="546"/>
                    <a:pt x="1234" y="860"/>
                  </a:cubicBezTo>
                  <a:cubicBezTo>
                    <a:pt x="1535" y="1123"/>
                    <a:pt x="1811" y="1437"/>
                    <a:pt x="2099" y="1726"/>
                  </a:cubicBezTo>
                  <a:cubicBezTo>
                    <a:pt x="2702" y="2353"/>
                    <a:pt x="3304" y="2943"/>
                    <a:pt x="4007" y="3457"/>
                  </a:cubicBezTo>
                  <a:cubicBezTo>
                    <a:pt x="5262" y="4347"/>
                    <a:pt x="6786" y="5268"/>
                    <a:pt x="8363" y="5268"/>
                  </a:cubicBezTo>
                  <a:cubicBezTo>
                    <a:pt x="8521" y="5268"/>
                    <a:pt x="8679" y="5259"/>
                    <a:pt x="8838" y="5239"/>
                  </a:cubicBezTo>
                  <a:cubicBezTo>
                    <a:pt x="8888" y="5227"/>
                    <a:pt x="8888" y="5164"/>
                    <a:pt x="8838" y="5164"/>
                  </a:cubicBezTo>
                  <a:cubicBezTo>
                    <a:pt x="8749" y="5170"/>
                    <a:pt x="8660" y="5173"/>
                    <a:pt x="8571" y="5173"/>
                  </a:cubicBezTo>
                  <a:cubicBezTo>
                    <a:pt x="6784" y="5173"/>
                    <a:pt x="4945" y="4005"/>
                    <a:pt x="3618" y="2905"/>
                  </a:cubicBezTo>
                  <a:cubicBezTo>
                    <a:pt x="2501" y="1977"/>
                    <a:pt x="1623" y="408"/>
                    <a:pt x="154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303875" y="1691650"/>
              <a:ext cx="93775" cy="90750"/>
            </a:xfrm>
            <a:custGeom>
              <a:avLst/>
              <a:gdLst/>
              <a:ahLst/>
              <a:cxnLst/>
              <a:rect l="l" t="t" r="r" b="b"/>
              <a:pathLst>
                <a:path w="3751" h="3630" extrusionOk="0">
                  <a:moveTo>
                    <a:pt x="61" y="1"/>
                  </a:moveTo>
                  <a:cubicBezTo>
                    <a:pt x="20" y="1"/>
                    <a:pt x="1" y="56"/>
                    <a:pt x="24" y="90"/>
                  </a:cubicBezTo>
                  <a:cubicBezTo>
                    <a:pt x="325" y="467"/>
                    <a:pt x="626" y="781"/>
                    <a:pt x="852" y="1220"/>
                  </a:cubicBezTo>
                  <a:cubicBezTo>
                    <a:pt x="1040" y="1596"/>
                    <a:pt x="1216" y="2010"/>
                    <a:pt x="1467" y="2362"/>
                  </a:cubicBezTo>
                  <a:cubicBezTo>
                    <a:pt x="1969" y="3090"/>
                    <a:pt x="2809" y="3479"/>
                    <a:pt x="3650" y="3629"/>
                  </a:cubicBezTo>
                  <a:cubicBezTo>
                    <a:pt x="3713" y="3629"/>
                    <a:pt x="3751" y="3529"/>
                    <a:pt x="3675" y="3516"/>
                  </a:cubicBezTo>
                  <a:cubicBezTo>
                    <a:pt x="2596" y="3253"/>
                    <a:pt x="1793" y="2663"/>
                    <a:pt x="1291" y="1672"/>
                  </a:cubicBezTo>
                  <a:cubicBezTo>
                    <a:pt x="1002" y="1107"/>
                    <a:pt x="726" y="254"/>
                    <a:pt x="74" y="3"/>
                  </a:cubicBezTo>
                  <a:cubicBezTo>
                    <a:pt x="69" y="1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342525" y="1749575"/>
              <a:ext cx="26975" cy="74550"/>
            </a:xfrm>
            <a:custGeom>
              <a:avLst/>
              <a:gdLst/>
              <a:ahLst/>
              <a:cxnLst/>
              <a:rect l="l" t="t" r="r" b="b"/>
              <a:pathLst>
                <a:path w="1079" h="2982" extrusionOk="0">
                  <a:moveTo>
                    <a:pt x="62" y="0"/>
                  </a:moveTo>
                  <a:cubicBezTo>
                    <a:pt x="30" y="0"/>
                    <a:pt x="1" y="39"/>
                    <a:pt x="21" y="70"/>
                  </a:cubicBezTo>
                  <a:cubicBezTo>
                    <a:pt x="184" y="384"/>
                    <a:pt x="335" y="622"/>
                    <a:pt x="372" y="998"/>
                  </a:cubicBezTo>
                  <a:cubicBezTo>
                    <a:pt x="398" y="1249"/>
                    <a:pt x="410" y="1513"/>
                    <a:pt x="448" y="1777"/>
                  </a:cubicBezTo>
                  <a:cubicBezTo>
                    <a:pt x="510" y="2228"/>
                    <a:pt x="674" y="2642"/>
                    <a:pt x="1000" y="2969"/>
                  </a:cubicBezTo>
                  <a:cubicBezTo>
                    <a:pt x="1009" y="2978"/>
                    <a:pt x="1019" y="2982"/>
                    <a:pt x="1029" y="2982"/>
                  </a:cubicBezTo>
                  <a:cubicBezTo>
                    <a:pt x="1057" y="2982"/>
                    <a:pt x="1078" y="2947"/>
                    <a:pt x="1050" y="2918"/>
                  </a:cubicBezTo>
                  <a:cubicBezTo>
                    <a:pt x="510" y="2304"/>
                    <a:pt x="636" y="1551"/>
                    <a:pt x="536" y="810"/>
                  </a:cubicBezTo>
                  <a:cubicBezTo>
                    <a:pt x="485" y="484"/>
                    <a:pt x="372" y="183"/>
                    <a:pt x="84" y="7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336125" y="1692225"/>
              <a:ext cx="149675" cy="28325"/>
            </a:xfrm>
            <a:custGeom>
              <a:avLst/>
              <a:gdLst/>
              <a:ahLst/>
              <a:cxnLst/>
              <a:rect l="l" t="t" r="r" b="b"/>
              <a:pathLst>
                <a:path w="5987" h="1133" extrusionOk="0">
                  <a:moveTo>
                    <a:pt x="4890" y="0"/>
                  </a:moveTo>
                  <a:cubicBezTo>
                    <a:pt x="4329" y="0"/>
                    <a:pt x="3775" y="82"/>
                    <a:pt x="3226" y="306"/>
                  </a:cubicBezTo>
                  <a:cubicBezTo>
                    <a:pt x="2737" y="507"/>
                    <a:pt x="2272" y="795"/>
                    <a:pt x="1745" y="883"/>
                  </a:cubicBezTo>
                  <a:cubicBezTo>
                    <a:pt x="1599" y="906"/>
                    <a:pt x="1456" y="915"/>
                    <a:pt x="1314" y="915"/>
                  </a:cubicBezTo>
                  <a:cubicBezTo>
                    <a:pt x="906" y="915"/>
                    <a:pt x="508" y="839"/>
                    <a:pt x="89" y="783"/>
                  </a:cubicBezTo>
                  <a:cubicBezTo>
                    <a:pt x="26" y="783"/>
                    <a:pt x="1" y="883"/>
                    <a:pt x="64" y="908"/>
                  </a:cubicBezTo>
                  <a:cubicBezTo>
                    <a:pt x="396" y="1063"/>
                    <a:pt x="763" y="1133"/>
                    <a:pt x="1134" y="1133"/>
                  </a:cubicBezTo>
                  <a:cubicBezTo>
                    <a:pt x="1603" y="1133"/>
                    <a:pt x="2078" y="1022"/>
                    <a:pt x="2498" y="833"/>
                  </a:cubicBezTo>
                  <a:cubicBezTo>
                    <a:pt x="2988" y="620"/>
                    <a:pt x="3477" y="344"/>
                    <a:pt x="4004" y="231"/>
                  </a:cubicBezTo>
                  <a:cubicBezTo>
                    <a:pt x="4451" y="143"/>
                    <a:pt x="4910" y="123"/>
                    <a:pt x="5365" y="123"/>
                  </a:cubicBezTo>
                  <a:cubicBezTo>
                    <a:pt x="5561" y="123"/>
                    <a:pt x="5756" y="126"/>
                    <a:pt x="5949" y="130"/>
                  </a:cubicBezTo>
                  <a:cubicBezTo>
                    <a:pt x="5974" y="130"/>
                    <a:pt x="5987" y="93"/>
                    <a:pt x="5949" y="80"/>
                  </a:cubicBezTo>
                  <a:cubicBezTo>
                    <a:pt x="5593" y="32"/>
                    <a:pt x="5240" y="0"/>
                    <a:pt x="489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1437925" y="1519150"/>
              <a:ext cx="127775" cy="18050"/>
            </a:xfrm>
            <a:custGeom>
              <a:avLst/>
              <a:gdLst/>
              <a:ahLst/>
              <a:cxnLst/>
              <a:rect l="l" t="t" r="r" b="b"/>
              <a:pathLst>
                <a:path w="5111" h="722" extrusionOk="0">
                  <a:moveTo>
                    <a:pt x="2636" y="0"/>
                  </a:moveTo>
                  <a:cubicBezTo>
                    <a:pt x="2605" y="0"/>
                    <a:pt x="2573" y="0"/>
                    <a:pt x="2542" y="1"/>
                  </a:cubicBezTo>
                  <a:cubicBezTo>
                    <a:pt x="1701" y="13"/>
                    <a:pt x="723" y="139"/>
                    <a:pt x="32" y="641"/>
                  </a:cubicBezTo>
                  <a:cubicBezTo>
                    <a:pt x="1" y="672"/>
                    <a:pt x="22" y="722"/>
                    <a:pt x="60" y="722"/>
                  </a:cubicBezTo>
                  <a:cubicBezTo>
                    <a:pt x="67" y="722"/>
                    <a:pt x="75" y="720"/>
                    <a:pt x="83" y="716"/>
                  </a:cubicBezTo>
                  <a:cubicBezTo>
                    <a:pt x="936" y="351"/>
                    <a:pt x="1869" y="134"/>
                    <a:pt x="2798" y="134"/>
                  </a:cubicBezTo>
                  <a:cubicBezTo>
                    <a:pt x="3563" y="134"/>
                    <a:pt x="4325" y="281"/>
                    <a:pt x="5039" y="616"/>
                  </a:cubicBezTo>
                  <a:cubicBezTo>
                    <a:pt x="5044" y="617"/>
                    <a:pt x="5048" y="618"/>
                    <a:pt x="5052" y="618"/>
                  </a:cubicBezTo>
                  <a:cubicBezTo>
                    <a:pt x="5084" y="618"/>
                    <a:pt x="5111" y="575"/>
                    <a:pt x="5077" y="553"/>
                  </a:cubicBezTo>
                  <a:cubicBezTo>
                    <a:pt x="4327" y="166"/>
                    <a:pt x="3483" y="0"/>
                    <a:pt x="263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491750" y="1634600"/>
              <a:ext cx="65900" cy="28275"/>
            </a:xfrm>
            <a:custGeom>
              <a:avLst/>
              <a:gdLst/>
              <a:ahLst/>
              <a:cxnLst/>
              <a:rect l="l" t="t" r="r" b="b"/>
              <a:pathLst>
                <a:path w="2636" h="1131" extrusionOk="0">
                  <a:moveTo>
                    <a:pt x="0" y="1"/>
                  </a:moveTo>
                  <a:lnTo>
                    <a:pt x="465" y="176"/>
                  </a:lnTo>
                  <a:cubicBezTo>
                    <a:pt x="1155" y="553"/>
                    <a:pt x="1883" y="879"/>
                    <a:pt x="2635" y="1130"/>
                  </a:cubicBezTo>
                  <a:cubicBezTo>
                    <a:pt x="1945" y="452"/>
                    <a:pt x="954" y="214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484525" y="1628950"/>
              <a:ext cx="19775" cy="64350"/>
            </a:xfrm>
            <a:custGeom>
              <a:avLst/>
              <a:gdLst/>
              <a:ahLst/>
              <a:cxnLst/>
              <a:rect l="l" t="t" r="r" b="b"/>
              <a:pathLst>
                <a:path w="791" h="2574" extrusionOk="0">
                  <a:moveTo>
                    <a:pt x="1" y="1"/>
                  </a:moveTo>
                  <a:lnTo>
                    <a:pt x="38" y="101"/>
                  </a:lnTo>
                  <a:cubicBezTo>
                    <a:pt x="45" y="91"/>
                    <a:pt x="54" y="85"/>
                    <a:pt x="63" y="83"/>
                  </a:cubicBezTo>
                  <a:lnTo>
                    <a:pt x="63" y="83"/>
                  </a:lnTo>
                  <a:cubicBezTo>
                    <a:pt x="89" y="118"/>
                    <a:pt x="114" y="153"/>
                    <a:pt x="138" y="189"/>
                  </a:cubicBezTo>
                  <a:lnTo>
                    <a:pt x="138" y="189"/>
                  </a:lnTo>
                  <a:cubicBezTo>
                    <a:pt x="144" y="164"/>
                    <a:pt x="147" y="139"/>
                    <a:pt x="139" y="114"/>
                  </a:cubicBezTo>
                  <a:cubicBezTo>
                    <a:pt x="123" y="98"/>
                    <a:pt x="97" y="82"/>
                    <a:pt x="74" y="82"/>
                  </a:cubicBezTo>
                  <a:cubicBezTo>
                    <a:pt x="70" y="82"/>
                    <a:pt x="67" y="82"/>
                    <a:pt x="63" y="83"/>
                  </a:cubicBezTo>
                  <a:lnTo>
                    <a:pt x="63" y="83"/>
                  </a:lnTo>
                  <a:cubicBezTo>
                    <a:pt x="43" y="55"/>
                    <a:pt x="22" y="28"/>
                    <a:pt x="1" y="1"/>
                  </a:cubicBezTo>
                  <a:close/>
                  <a:moveTo>
                    <a:pt x="138" y="189"/>
                  </a:moveTo>
                  <a:cubicBezTo>
                    <a:pt x="135" y="201"/>
                    <a:pt x="130" y="214"/>
                    <a:pt x="126" y="227"/>
                  </a:cubicBezTo>
                  <a:cubicBezTo>
                    <a:pt x="26" y="704"/>
                    <a:pt x="189" y="1180"/>
                    <a:pt x="339" y="1645"/>
                  </a:cubicBezTo>
                  <a:cubicBezTo>
                    <a:pt x="452" y="1946"/>
                    <a:pt x="553" y="2260"/>
                    <a:pt x="653" y="2573"/>
                  </a:cubicBezTo>
                  <a:cubicBezTo>
                    <a:pt x="791" y="1747"/>
                    <a:pt x="603" y="878"/>
                    <a:pt x="138" y="189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562950" y="1694725"/>
              <a:ext cx="54925" cy="11300"/>
            </a:xfrm>
            <a:custGeom>
              <a:avLst/>
              <a:gdLst/>
              <a:ahLst/>
              <a:cxnLst/>
              <a:rect l="l" t="t" r="r" b="b"/>
              <a:pathLst>
                <a:path w="2197" h="452" extrusionOk="0">
                  <a:moveTo>
                    <a:pt x="973" y="1"/>
                  </a:moveTo>
                  <a:cubicBezTo>
                    <a:pt x="896" y="1"/>
                    <a:pt x="819" y="6"/>
                    <a:pt x="741" y="18"/>
                  </a:cubicBezTo>
                  <a:cubicBezTo>
                    <a:pt x="503" y="55"/>
                    <a:pt x="252" y="156"/>
                    <a:pt x="1" y="168"/>
                  </a:cubicBezTo>
                  <a:lnTo>
                    <a:pt x="164" y="218"/>
                  </a:lnTo>
                  <a:cubicBezTo>
                    <a:pt x="151" y="269"/>
                    <a:pt x="214" y="319"/>
                    <a:pt x="264" y="331"/>
                  </a:cubicBezTo>
                  <a:cubicBezTo>
                    <a:pt x="517" y="419"/>
                    <a:pt x="781" y="452"/>
                    <a:pt x="1049" y="452"/>
                  </a:cubicBezTo>
                  <a:cubicBezTo>
                    <a:pt x="1431" y="452"/>
                    <a:pt x="1820" y="385"/>
                    <a:pt x="2197" y="319"/>
                  </a:cubicBezTo>
                  <a:cubicBezTo>
                    <a:pt x="1804" y="160"/>
                    <a:pt x="1394" y="1"/>
                    <a:pt x="973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1362800" y="1621750"/>
              <a:ext cx="55875" cy="35775"/>
            </a:xfrm>
            <a:custGeom>
              <a:avLst/>
              <a:gdLst/>
              <a:ahLst/>
              <a:cxnLst/>
              <a:rect l="l" t="t" r="r" b="b"/>
              <a:pathLst>
                <a:path w="2235" h="1431" extrusionOk="0">
                  <a:moveTo>
                    <a:pt x="1" y="0"/>
                  </a:moveTo>
                  <a:lnTo>
                    <a:pt x="26" y="176"/>
                  </a:lnTo>
                  <a:cubicBezTo>
                    <a:pt x="164" y="264"/>
                    <a:pt x="277" y="377"/>
                    <a:pt x="402" y="490"/>
                  </a:cubicBezTo>
                  <a:cubicBezTo>
                    <a:pt x="929" y="929"/>
                    <a:pt x="1582" y="1180"/>
                    <a:pt x="2234" y="1431"/>
                  </a:cubicBezTo>
                  <a:cubicBezTo>
                    <a:pt x="1594" y="803"/>
                    <a:pt x="879" y="188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378800" y="1590575"/>
              <a:ext cx="67175" cy="30575"/>
            </a:xfrm>
            <a:custGeom>
              <a:avLst/>
              <a:gdLst/>
              <a:ahLst/>
              <a:cxnLst/>
              <a:rect l="l" t="t" r="r" b="b"/>
              <a:pathLst>
                <a:path w="2687" h="1223" extrusionOk="0">
                  <a:moveTo>
                    <a:pt x="2561" y="0"/>
                  </a:moveTo>
                  <a:cubicBezTo>
                    <a:pt x="1955" y="0"/>
                    <a:pt x="1386" y="333"/>
                    <a:pt x="904" y="720"/>
                  </a:cubicBezTo>
                  <a:cubicBezTo>
                    <a:pt x="635" y="941"/>
                    <a:pt x="353" y="1185"/>
                    <a:pt x="25" y="1185"/>
                  </a:cubicBezTo>
                  <a:cubicBezTo>
                    <a:pt x="17" y="1185"/>
                    <a:pt x="9" y="1185"/>
                    <a:pt x="1" y="1184"/>
                  </a:cubicBezTo>
                  <a:lnTo>
                    <a:pt x="1" y="1184"/>
                  </a:lnTo>
                  <a:lnTo>
                    <a:pt x="779" y="1222"/>
                  </a:lnTo>
                  <a:cubicBezTo>
                    <a:pt x="1017" y="1197"/>
                    <a:pt x="1256" y="1109"/>
                    <a:pt x="1469" y="996"/>
                  </a:cubicBezTo>
                  <a:cubicBezTo>
                    <a:pt x="1682" y="871"/>
                    <a:pt x="1870" y="708"/>
                    <a:pt x="2059" y="544"/>
                  </a:cubicBezTo>
                  <a:cubicBezTo>
                    <a:pt x="2272" y="369"/>
                    <a:pt x="2485" y="181"/>
                    <a:pt x="2686" y="5"/>
                  </a:cubicBezTo>
                  <a:cubicBezTo>
                    <a:pt x="2644" y="2"/>
                    <a:pt x="2602" y="0"/>
                    <a:pt x="256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467900" y="1566850"/>
              <a:ext cx="45525" cy="49575"/>
            </a:xfrm>
            <a:custGeom>
              <a:avLst/>
              <a:gdLst/>
              <a:ahLst/>
              <a:cxnLst/>
              <a:rect l="l" t="t" r="r" b="b"/>
              <a:pathLst>
                <a:path w="1821" h="1983" extrusionOk="0">
                  <a:moveTo>
                    <a:pt x="1820" y="0"/>
                  </a:moveTo>
                  <a:lnTo>
                    <a:pt x="1820" y="0"/>
                  </a:lnTo>
                  <a:cubicBezTo>
                    <a:pt x="1607" y="50"/>
                    <a:pt x="1393" y="101"/>
                    <a:pt x="1205" y="213"/>
                  </a:cubicBezTo>
                  <a:cubicBezTo>
                    <a:pt x="891" y="389"/>
                    <a:pt x="691" y="715"/>
                    <a:pt x="528" y="1042"/>
                  </a:cubicBezTo>
                  <a:cubicBezTo>
                    <a:pt x="364" y="1368"/>
                    <a:pt x="226" y="1719"/>
                    <a:pt x="1" y="1983"/>
                  </a:cubicBezTo>
                  <a:lnTo>
                    <a:pt x="126" y="1870"/>
                  </a:lnTo>
                  <a:cubicBezTo>
                    <a:pt x="402" y="1732"/>
                    <a:pt x="653" y="1506"/>
                    <a:pt x="816" y="1242"/>
                  </a:cubicBezTo>
                  <a:cubicBezTo>
                    <a:pt x="917" y="1079"/>
                    <a:pt x="979" y="891"/>
                    <a:pt x="1092" y="728"/>
                  </a:cubicBezTo>
                  <a:cubicBezTo>
                    <a:pt x="1268" y="439"/>
                    <a:pt x="1557" y="213"/>
                    <a:pt x="182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1531575" y="1610450"/>
              <a:ext cx="47400" cy="33600"/>
            </a:xfrm>
            <a:custGeom>
              <a:avLst/>
              <a:gdLst/>
              <a:ahLst/>
              <a:cxnLst/>
              <a:rect l="l" t="t" r="r" b="b"/>
              <a:pathLst>
                <a:path w="1896" h="1344" extrusionOk="0">
                  <a:moveTo>
                    <a:pt x="1" y="0"/>
                  </a:moveTo>
                  <a:lnTo>
                    <a:pt x="26" y="88"/>
                  </a:lnTo>
                  <a:cubicBezTo>
                    <a:pt x="528" y="666"/>
                    <a:pt x="1181" y="1105"/>
                    <a:pt x="1896" y="1343"/>
                  </a:cubicBezTo>
                  <a:cubicBezTo>
                    <a:pt x="1783" y="954"/>
                    <a:pt x="1494" y="628"/>
                    <a:pt x="1143" y="427"/>
                  </a:cubicBezTo>
                  <a:cubicBezTo>
                    <a:pt x="792" y="214"/>
                    <a:pt x="402" y="88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1637925" y="1612650"/>
              <a:ext cx="30475" cy="48650"/>
            </a:xfrm>
            <a:custGeom>
              <a:avLst/>
              <a:gdLst/>
              <a:ahLst/>
              <a:cxnLst/>
              <a:rect l="l" t="t" r="r" b="b"/>
              <a:pathLst>
                <a:path w="1219" h="1946" extrusionOk="0">
                  <a:moveTo>
                    <a:pt x="152" y="0"/>
                  </a:moveTo>
                  <a:lnTo>
                    <a:pt x="1" y="25"/>
                  </a:lnTo>
                  <a:cubicBezTo>
                    <a:pt x="177" y="176"/>
                    <a:pt x="227" y="427"/>
                    <a:pt x="290" y="653"/>
                  </a:cubicBezTo>
                  <a:cubicBezTo>
                    <a:pt x="440" y="1130"/>
                    <a:pt x="691" y="1581"/>
                    <a:pt x="1030" y="1945"/>
                  </a:cubicBezTo>
                  <a:cubicBezTo>
                    <a:pt x="1218" y="1607"/>
                    <a:pt x="1143" y="1180"/>
                    <a:pt x="955" y="841"/>
                  </a:cubicBezTo>
                  <a:cubicBezTo>
                    <a:pt x="754" y="515"/>
                    <a:pt x="453" y="251"/>
                    <a:pt x="15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670875" y="1600050"/>
              <a:ext cx="50525" cy="17350"/>
            </a:xfrm>
            <a:custGeom>
              <a:avLst/>
              <a:gdLst/>
              <a:ahLst/>
              <a:cxnLst/>
              <a:rect l="l" t="t" r="r" b="b"/>
              <a:pathLst>
                <a:path w="2021" h="694" extrusionOk="0">
                  <a:moveTo>
                    <a:pt x="1599" y="0"/>
                  </a:moveTo>
                  <a:cubicBezTo>
                    <a:pt x="1013" y="0"/>
                    <a:pt x="425" y="225"/>
                    <a:pt x="1" y="630"/>
                  </a:cubicBezTo>
                  <a:lnTo>
                    <a:pt x="176" y="592"/>
                  </a:lnTo>
                  <a:cubicBezTo>
                    <a:pt x="294" y="664"/>
                    <a:pt x="427" y="694"/>
                    <a:pt x="563" y="694"/>
                  </a:cubicBezTo>
                  <a:cubicBezTo>
                    <a:pt x="760" y="694"/>
                    <a:pt x="964" y="631"/>
                    <a:pt x="1143" y="542"/>
                  </a:cubicBezTo>
                  <a:cubicBezTo>
                    <a:pt x="1444" y="391"/>
                    <a:pt x="1720" y="165"/>
                    <a:pt x="2021" y="40"/>
                  </a:cubicBezTo>
                  <a:cubicBezTo>
                    <a:pt x="1882" y="13"/>
                    <a:pt x="1741" y="0"/>
                    <a:pt x="159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1590875" y="1559000"/>
              <a:ext cx="31725" cy="40175"/>
            </a:xfrm>
            <a:custGeom>
              <a:avLst/>
              <a:gdLst/>
              <a:ahLst/>
              <a:cxnLst/>
              <a:rect l="l" t="t" r="r" b="b"/>
              <a:pathLst>
                <a:path w="1269" h="1607" extrusionOk="0">
                  <a:moveTo>
                    <a:pt x="1268" y="0"/>
                  </a:moveTo>
                  <a:lnTo>
                    <a:pt x="1268" y="0"/>
                  </a:lnTo>
                  <a:cubicBezTo>
                    <a:pt x="1017" y="164"/>
                    <a:pt x="754" y="327"/>
                    <a:pt x="603" y="590"/>
                  </a:cubicBezTo>
                  <a:cubicBezTo>
                    <a:pt x="503" y="766"/>
                    <a:pt x="452" y="967"/>
                    <a:pt x="377" y="1155"/>
                  </a:cubicBezTo>
                  <a:cubicBezTo>
                    <a:pt x="312" y="1319"/>
                    <a:pt x="218" y="1482"/>
                    <a:pt x="70" y="1572"/>
                  </a:cubicBezTo>
                  <a:lnTo>
                    <a:pt x="70" y="1572"/>
                  </a:lnTo>
                  <a:lnTo>
                    <a:pt x="427" y="1393"/>
                  </a:lnTo>
                  <a:cubicBezTo>
                    <a:pt x="678" y="1268"/>
                    <a:pt x="829" y="1004"/>
                    <a:pt x="929" y="753"/>
                  </a:cubicBezTo>
                  <a:cubicBezTo>
                    <a:pt x="1030" y="490"/>
                    <a:pt x="1105" y="214"/>
                    <a:pt x="1268" y="0"/>
                  </a:cubicBezTo>
                  <a:close/>
                  <a:moveTo>
                    <a:pt x="70" y="1572"/>
                  </a:moveTo>
                  <a:lnTo>
                    <a:pt x="1" y="1607"/>
                  </a:lnTo>
                  <a:cubicBezTo>
                    <a:pt x="25" y="1597"/>
                    <a:pt x="48" y="1585"/>
                    <a:pt x="70" y="1572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1620050" y="1581450"/>
              <a:ext cx="43325" cy="9725"/>
            </a:xfrm>
            <a:custGeom>
              <a:avLst/>
              <a:gdLst/>
              <a:ahLst/>
              <a:cxnLst/>
              <a:rect l="l" t="t" r="r" b="b"/>
              <a:pathLst>
                <a:path w="1733" h="389" extrusionOk="0">
                  <a:moveTo>
                    <a:pt x="721" y="0"/>
                  </a:moveTo>
                  <a:cubicBezTo>
                    <a:pt x="532" y="0"/>
                    <a:pt x="342" y="36"/>
                    <a:pt x="176" y="131"/>
                  </a:cubicBezTo>
                  <a:lnTo>
                    <a:pt x="1" y="106"/>
                  </a:lnTo>
                  <a:lnTo>
                    <a:pt x="1" y="106"/>
                  </a:lnTo>
                  <a:cubicBezTo>
                    <a:pt x="328" y="293"/>
                    <a:pt x="699" y="389"/>
                    <a:pt x="1069" y="389"/>
                  </a:cubicBezTo>
                  <a:cubicBezTo>
                    <a:pt x="1294" y="389"/>
                    <a:pt x="1519" y="353"/>
                    <a:pt x="1732" y="282"/>
                  </a:cubicBezTo>
                  <a:cubicBezTo>
                    <a:pt x="1481" y="182"/>
                    <a:pt x="1231" y="69"/>
                    <a:pt x="967" y="18"/>
                  </a:cubicBezTo>
                  <a:cubicBezTo>
                    <a:pt x="887" y="7"/>
                    <a:pt x="804" y="0"/>
                    <a:pt x="72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1488300" y="1521975"/>
              <a:ext cx="30450" cy="19800"/>
            </a:xfrm>
            <a:custGeom>
              <a:avLst/>
              <a:gdLst/>
              <a:ahLst/>
              <a:cxnLst/>
              <a:rect l="l" t="t" r="r" b="b"/>
              <a:pathLst>
                <a:path w="1218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314" y="377"/>
                    <a:pt x="741" y="653"/>
                    <a:pt x="1217" y="791"/>
                  </a:cubicBezTo>
                  <a:cubicBezTo>
                    <a:pt x="1077" y="346"/>
                    <a:pt x="630" y="21"/>
                    <a:pt x="162" y="21"/>
                  </a:cubicBezTo>
                  <a:cubicBezTo>
                    <a:pt x="129" y="21"/>
                    <a:pt x="96" y="22"/>
                    <a:pt x="63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1501475" y="1498450"/>
              <a:ext cx="41750" cy="20175"/>
            </a:xfrm>
            <a:custGeom>
              <a:avLst/>
              <a:gdLst/>
              <a:ahLst/>
              <a:cxnLst/>
              <a:rect l="l" t="t" r="r" b="b"/>
              <a:pathLst>
                <a:path w="1670" h="807" extrusionOk="0">
                  <a:moveTo>
                    <a:pt x="1669" y="1"/>
                  </a:moveTo>
                  <a:cubicBezTo>
                    <a:pt x="1042" y="13"/>
                    <a:pt x="414" y="302"/>
                    <a:pt x="13" y="791"/>
                  </a:cubicBezTo>
                  <a:lnTo>
                    <a:pt x="0" y="804"/>
                  </a:lnTo>
                  <a:cubicBezTo>
                    <a:pt x="31" y="806"/>
                    <a:pt x="62" y="807"/>
                    <a:pt x="94" y="807"/>
                  </a:cubicBezTo>
                  <a:cubicBezTo>
                    <a:pt x="465" y="807"/>
                    <a:pt x="840" y="669"/>
                    <a:pt x="1130" y="415"/>
                  </a:cubicBezTo>
                  <a:cubicBezTo>
                    <a:pt x="1305" y="264"/>
                    <a:pt x="1456" y="76"/>
                    <a:pt x="1669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1455975" y="1462375"/>
              <a:ext cx="22625" cy="54925"/>
            </a:xfrm>
            <a:custGeom>
              <a:avLst/>
              <a:gdLst/>
              <a:ahLst/>
              <a:cxnLst/>
              <a:rect l="l" t="t" r="r" b="b"/>
              <a:pathLst>
                <a:path w="905" h="2197" extrusionOk="0">
                  <a:moveTo>
                    <a:pt x="904" y="0"/>
                  </a:moveTo>
                  <a:cubicBezTo>
                    <a:pt x="578" y="251"/>
                    <a:pt x="377" y="615"/>
                    <a:pt x="239" y="1004"/>
                  </a:cubicBezTo>
                  <a:cubicBezTo>
                    <a:pt x="114" y="1381"/>
                    <a:pt x="63" y="1795"/>
                    <a:pt x="1" y="2196"/>
                  </a:cubicBezTo>
                  <a:lnTo>
                    <a:pt x="339" y="1807"/>
                  </a:lnTo>
                  <a:cubicBezTo>
                    <a:pt x="678" y="1268"/>
                    <a:pt x="867" y="628"/>
                    <a:pt x="90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1404225" y="1548300"/>
              <a:ext cx="58050" cy="23575"/>
            </a:xfrm>
            <a:custGeom>
              <a:avLst/>
              <a:gdLst/>
              <a:ahLst/>
              <a:cxnLst/>
              <a:rect l="l" t="t" r="r" b="b"/>
              <a:pathLst>
                <a:path w="2322" h="943" extrusionOk="0">
                  <a:moveTo>
                    <a:pt x="2054" y="0"/>
                  </a:moveTo>
                  <a:cubicBezTo>
                    <a:pt x="1438" y="0"/>
                    <a:pt x="823" y="224"/>
                    <a:pt x="351" y="629"/>
                  </a:cubicBezTo>
                  <a:lnTo>
                    <a:pt x="0" y="943"/>
                  </a:lnTo>
                  <a:cubicBezTo>
                    <a:pt x="402" y="717"/>
                    <a:pt x="891" y="717"/>
                    <a:pt x="1330" y="579"/>
                  </a:cubicBezTo>
                  <a:cubicBezTo>
                    <a:pt x="1694" y="454"/>
                    <a:pt x="2008" y="228"/>
                    <a:pt x="2322" y="14"/>
                  </a:cubicBezTo>
                  <a:cubicBezTo>
                    <a:pt x="2233" y="5"/>
                    <a:pt x="2143" y="0"/>
                    <a:pt x="205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359675" y="1557425"/>
              <a:ext cx="21675" cy="49900"/>
            </a:xfrm>
            <a:custGeom>
              <a:avLst/>
              <a:gdLst/>
              <a:ahLst/>
              <a:cxnLst/>
              <a:rect l="l" t="t" r="r" b="b"/>
              <a:pathLst>
                <a:path w="867" h="1996" extrusionOk="0">
                  <a:moveTo>
                    <a:pt x="866" y="1"/>
                  </a:moveTo>
                  <a:lnTo>
                    <a:pt x="866" y="1"/>
                  </a:lnTo>
                  <a:cubicBezTo>
                    <a:pt x="552" y="352"/>
                    <a:pt x="226" y="729"/>
                    <a:pt x="163" y="1193"/>
                  </a:cubicBezTo>
                  <a:cubicBezTo>
                    <a:pt x="126" y="1469"/>
                    <a:pt x="163" y="1770"/>
                    <a:pt x="0" y="1996"/>
                  </a:cubicBezTo>
                  <a:lnTo>
                    <a:pt x="314" y="1858"/>
                  </a:lnTo>
                  <a:cubicBezTo>
                    <a:pt x="590" y="1268"/>
                    <a:pt x="778" y="641"/>
                    <a:pt x="86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382875" y="1681850"/>
              <a:ext cx="29525" cy="33725"/>
            </a:xfrm>
            <a:custGeom>
              <a:avLst/>
              <a:gdLst/>
              <a:ahLst/>
              <a:cxnLst/>
              <a:rect l="l" t="t" r="r" b="b"/>
              <a:pathLst>
                <a:path w="1181" h="1349" extrusionOk="0">
                  <a:moveTo>
                    <a:pt x="1150" y="1"/>
                  </a:moveTo>
                  <a:cubicBezTo>
                    <a:pt x="1123" y="1"/>
                    <a:pt x="1098" y="12"/>
                    <a:pt x="1080" y="31"/>
                  </a:cubicBezTo>
                  <a:cubicBezTo>
                    <a:pt x="829" y="144"/>
                    <a:pt x="565" y="282"/>
                    <a:pt x="415" y="508"/>
                  </a:cubicBezTo>
                  <a:cubicBezTo>
                    <a:pt x="239" y="771"/>
                    <a:pt x="239" y="1135"/>
                    <a:pt x="1" y="1348"/>
                  </a:cubicBezTo>
                  <a:lnTo>
                    <a:pt x="164" y="1298"/>
                  </a:lnTo>
                  <a:cubicBezTo>
                    <a:pt x="365" y="1173"/>
                    <a:pt x="578" y="1035"/>
                    <a:pt x="704" y="834"/>
                  </a:cubicBezTo>
                  <a:cubicBezTo>
                    <a:pt x="804" y="671"/>
                    <a:pt x="854" y="482"/>
                    <a:pt x="967" y="332"/>
                  </a:cubicBezTo>
                  <a:cubicBezTo>
                    <a:pt x="1030" y="219"/>
                    <a:pt x="1130" y="131"/>
                    <a:pt x="1180" y="6"/>
                  </a:cubicBezTo>
                  <a:cubicBezTo>
                    <a:pt x="1170" y="2"/>
                    <a:pt x="1160" y="1"/>
                    <a:pt x="115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422725" y="1700475"/>
              <a:ext cx="27325" cy="8825"/>
            </a:xfrm>
            <a:custGeom>
              <a:avLst/>
              <a:gdLst/>
              <a:ahLst/>
              <a:cxnLst/>
              <a:rect l="l" t="t" r="r" b="b"/>
              <a:pathLst>
                <a:path w="1093" h="353" extrusionOk="0">
                  <a:moveTo>
                    <a:pt x="0" y="1"/>
                  </a:moveTo>
                  <a:lnTo>
                    <a:pt x="13" y="26"/>
                  </a:lnTo>
                  <a:cubicBezTo>
                    <a:pt x="139" y="177"/>
                    <a:pt x="327" y="252"/>
                    <a:pt x="515" y="302"/>
                  </a:cubicBezTo>
                  <a:cubicBezTo>
                    <a:pt x="703" y="340"/>
                    <a:pt x="904" y="352"/>
                    <a:pt x="1092" y="352"/>
                  </a:cubicBezTo>
                  <a:cubicBezTo>
                    <a:pt x="917" y="290"/>
                    <a:pt x="741" y="214"/>
                    <a:pt x="565" y="114"/>
                  </a:cubicBezTo>
                  <a:cubicBezTo>
                    <a:pt x="528" y="89"/>
                    <a:pt x="477" y="64"/>
                    <a:pt x="427" y="51"/>
                  </a:cubicBezTo>
                  <a:cubicBezTo>
                    <a:pt x="358" y="26"/>
                    <a:pt x="286" y="26"/>
                    <a:pt x="214" y="26"/>
                  </a:cubicBezTo>
                  <a:cubicBezTo>
                    <a:pt x="142" y="26"/>
                    <a:pt x="70" y="26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371900" y="1721175"/>
              <a:ext cx="27625" cy="7775"/>
            </a:xfrm>
            <a:custGeom>
              <a:avLst/>
              <a:gdLst/>
              <a:ahLst/>
              <a:cxnLst/>
              <a:rect l="l" t="t" r="r" b="b"/>
              <a:pathLst>
                <a:path w="1105" h="311" extrusionOk="0">
                  <a:moveTo>
                    <a:pt x="720" y="0"/>
                  </a:moveTo>
                  <a:cubicBezTo>
                    <a:pt x="494" y="0"/>
                    <a:pt x="279" y="120"/>
                    <a:pt x="76" y="240"/>
                  </a:cubicBezTo>
                  <a:lnTo>
                    <a:pt x="1" y="265"/>
                  </a:lnTo>
                  <a:cubicBezTo>
                    <a:pt x="79" y="296"/>
                    <a:pt x="160" y="310"/>
                    <a:pt x="242" y="310"/>
                  </a:cubicBezTo>
                  <a:cubicBezTo>
                    <a:pt x="355" y="310"/>
                    <a:pt x="468" y="283"/>
                    <a:pt x="578" y="240"/>
                  </a:cubicBezTo>
                  <a:cubicBezTo>
                    <a:pt x="753" y="177"/>
                    <a:pt x="929" y="76"/>
                    <a:pt x="1105" y="1"/>
                  </a:cubicBezTo>
                  <a:lnTo>
                    <a:pt x="1105" y="1"/>
                  </a:lnTo>
                  <a:cubicBezTo>
                    <a:pt x="1067" y="14"/>
                    <a:pt x="1028" y="18"/>
                    <a:pt x="989" y="18"/>
                  </a:cubicBezTo>
                  <a:cubicBezTo>
                    <a:pt x="910" y="18"/>
                    <a:pt x="829" y="1"/>
                    <a:pt x="753" y="1"/>
                  </a:cubicBezTo>
                  <a:cubicBezTo>
                    <a:pt x="742" y="1"/>
                    <a:pt x="731" y="0"/>
                    <a:pt x="72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305400" y="1684275"/>
              <a:ext cx="59000" cy="13975"/>
            </a:xfrm>
            <a:custGeom>
              <a:avLst/>
              <a:gdLst/>
              <a:ahLst/>
              <a:cxnLst/>
              <a:rect l="l" t="t" r="r" b="b"/>
              <a:pathLst>
                <a:path w="2360" h="559" extrusionOk="0">
                  <a:moveTo>
                    <a:pt x="777" y="0"/>
                  </a:moveTo>
                  <a:cubicBezTo>
                    <a:pt x="503" y="0"/>
                    <a:pt x="234" y="84"/>
                    <a:pt x="0" y="222"/>
                  </a:cubicBezTo>
                  <a:lnTo>
                    <a:pt x="0" y="398"/>
                  </a:lnTo>
                  <a:cubicBezTo>
                    <a:pt x="234" y="502"/>
                    <a:pt x="486" y="558"/>
                    <a:pt x="739" y="558"/>
                  </a:cubicBezTo>
                  <a:cubicBezTo>
                    <a:pt x="853" y="558"/>
                    <a:pt x="967" y="547"/>
                    <a:pt x="1079" y="523"/>
                  </a:cubicBezTo>
                  <a:cubicBezTo>
                    <a:pt x="1230" y="498"/>
                    <a:pt x="1368" y="448"/>
                    <a:pt x="1506" y="411"/>
                  </a:cubicBezTo>
                  <a:cubicBezTo>
                    <a:pt x="1795" y="310"/>
                    <a:pt x="2071" y="222"/>
                    <a:pt x="2359" y="134"/>
                  </a:cubicBezTo>
                  <a:cubicBezTo>
                    <a:pt x="2215" y="116"/>
                    <a:pt x="2071" y="116"/>
                    <a:pt x="1928" y="116"/>
                  </a:cubicBezTo>
                  <a:cubicBezTo>
                    <a:pt x="1785" y="116"/>
                    <a:pt x="1644" y="116"/>
                    <a:pt x="1506" y="97"/>
                  </a:cubicBezTo>
                  <a:cubicBezTo>
                    <a:pt x="1305" y="72"/>
                    <a:pt x="1117" y="22"/>
                    <a:pt x="929" y="9"/>
                  </a:cubicBezTo>
                  <a:cubicBezTo>
                    <a:pt x="878" y="3"/>
                    <a:pt x="828" y="0"/>
                    <a:pt x="77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318250" y="1714925"/>
              <a:ext cx="11000" cy="43950"/>
            </a:xfrm>
            <a:custGeom>
              <a:avLst/>
              <a:gdLst/>
              <a:ahLst/>
              <a:cxnLst/>
              <a:rect l="l" t="t" r="r" b="b"/>
              <a:pathLst>
                <a:path w="440" h="1758" extrusionOk="0">
                  <a:moveTo>
                    <a:pt x="227" y="0"/>
                  </a:moveTo>
                  <a:lnTo>
                    <a:pt x="151" y="113"/>
                  </a:lnTo>
                  <a:cubicBezTo>
                    <a:pt x="176" y="314"/>
                    <a:pt x="89" y="515"/>
                    <a:pt x="63" y="715"/>
                  </a:cubicBezTo>
                  <a:cubicBezTo>
                    <a:pt x="1" y="1067"/>
                    <a:pt x="89" y="1418"/>
                    <a:pt x="176" y="1757"/>
                  </a:cubicBezTo>
                  <a:cubicBezTo>
                    <a:pt x="227" y="1569"/>
                    <a:pt x="277" y="1393"/>
                    <a:pt x="340" y="1205"/>
                  </a:cubicBezTo>
                  <a:cubicBezTo>
                    <a:pt x="365" y="1092"/>
                    <a:pt x="390" y="979"/>
                    <a:pt x="402" y="866"/>
                  </a:cubicBezTo>
                  <a:cubicBezTo>
                    <a:pt x="440" y="577"/>
                    <a:pt x="352" y="276"/>
                    <a:pt x="22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373775" y="1762300"/>
              <a:ext cx="30150" cy="13100"/>
            </a:xfrm>
            <a:custGeom>
              <a:avLst/>
              <a:gdLst/>
              <a:ahLst/>
              <a:cxnLst/>
              <a:rect l="l" t="t" r="r" b="b"/>
              <a:pathLst>
                <a:path w="1206" h="524" extrusionOk="0">
                  <a:moveTo>
                    <a:pt x="1206" y="0"/>
                  </a:moveTo>
                  <a:lnTo>
                    <a:pt x="1206" y="0"/>
                  </a:lnTo>
                  <a:cubicBezTo>
                    <a:pt x="1121" y="35"/>
                    <a:pt x="1033" y="42"/>
                    <a:pt x="944" y="42"/>
                  </a:cubicBezTo>
                  <a:cubicBezTo>
                    <a:pt x="878" y="42"/>
                    <a:pt x="812" y="38"/>
                    <a:pt x="746" y="38"/>
                  </a:cubicBezTo>
                  <a:cubicBezTo>
                    <a:pt x="673" y="38"/>
                    <a:pt x="600" y="43"/>
                    <a:pt x="528" y="63"/>
                  </a:cubicBezTo>
                  <a:cubicBezTo>
                    <a:pt x="428" y="100"/>
                    <a:pt x="340" y="176"/>
                    <a:pt x="239" y="238"/>
                  </a:cubicBezTo>
                  <a:cubicBezTo>
                    <a:pt x="164" y="301"/>
                    <a:pt x="76" y="364"/>
                    <a:pt x="1" y="439"/>
                  </a:cubicBezTo>
                  <a:lnTo>
                    <a:pt x="64" y="489"/>
                  </a:lnTo>
                  <a:cubicBezTo>
                    <a:pt x="95" y="515"/>
                    <a:pt x="139" y="524"/>
                    <a:pt x="184" y="524"/>
                  </a:cubicBezTo>
                  <a:cubicBezTo>
                    <a:pt x="230" y="524"/>
                    <a:pt x="277" y="515"/>
                    <a:pt x="315" y="502"/>
                  </a:cubicBezTo>
                  <a:cubicBezTo>
                    <a:pt x="653" y="402"/>
                    <a:pt x="967" y="251"/>
                    <a:pt x="120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511825" y="1417500"/>
              <a:ext cx="10375" cy="38925"/>
            </a:xfrm>
            <a:custGeom>
              <a:avLst/>
              <a:gdLst/>
              <a:ahLst/>
              <a:cxnLst/>
              <a:rect l="l" t="t" r="r" b="b"/>
              <a:pathLst>
                <a:path w="415" h="1557" extrusionOk="0">
                  <a:moveTo>
                    <a:pt x="414" y="1"/>
                  </a:moveTo>
                  <a:cubicBezTo>
                    <a:pt x="302" y="202"/>
                    <a:pt x="189" y="402"/>
                    <a:pt x="88" y="603"/>
                  </a:cubicBezTo>
                  <a:cubicBezTo>
                    <a:pt x="63" y="666"/>
                    <a:pt x="25" y="729"/>
                    <a:pt x="13" y="791"/>
                  </a:cubicBezTo>
                  <a:cubicBezTo>
                    <a:pt x="0" y="892"/>
                    <a:pt x="25" y="980"/>
                    <a:pt x="38" y="1080"/>
                  </a:cubicBezTo>
                  <a:cubicBezTo>
                    <a:pt x="51" y="1231"/>
                    <a:pt x="51" y="1406"/>
                    <a:pt x="0" y="1557"/>
                  </a:cubicBezTo>
                  <a:lnTo>
                    <a:pt x="138" y="1444"/>
                  </a:lnTo>
                  <a:cubicBezTo>
                    <a:pt x="264" y="1281"/>
                    <a:pt x="364" y="1105"/>
                    <a:pt x="402" y="904"/>
                  </a:cubicBezTo>
                  <a:cubicBezTo>
                    <a:pt x="414" y="791"/>
                    <a:pt x="414" y="666"/>
                    <a:pt x="414" y="553"/>
                  </a:cubicBezTo>
                  <a:cubicBezTo>
                    <a:pt x="414" y="365"/>
                    <a:pt x="414" y="189"/>
                    <a:pt x="41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270575" y="1621125"/>
              <a:ext cx="43625" cy="27925"/>
            </a:xfrm>
            <a:custGeom>
              <a:avLst/>
              <a:gdLst/>
              <a:ahLst/>
              <a:cxnLst/>
              <a:rect l="l" t="t" r="r" b="b"/>
              <a:pathLst>
                <a:path w="1745" h="1117" extrusionOk="0">
                  <a:moveTo>
                    <a:pt x="0" y="0"/>
                  </a:moveTo>
                  <a:lnTo>
                    <a:pt x="0" y="0"/>
                  </a:lnTo>
                  <a:cubicBezTo>
                    <a:pt x="389" y="602"/>
                    <a:pt x="1042" y="1017"/>
                    <a:pt x="1745" y="1117"/>
                  </a:cubicBezTo>
                  <a:cubicBezTo>
                    <a:pt x="1556" y="891"/>
                    <a:pt x="1356" y="690"/>
                    <a:pt x="1155" y="490"/>
                  </a:cubicBezTo>
                  <a:cubicBezTo>
                    <a:pt x="916" y="264"/>
                    <a:pt x="653" y="38"/>
                    <a:pt x="339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297875" y="1585675"/>
              <a:ext cx="32325" cy="35150"/>
            </a:xfrm>
            <a:custGeom>
              <a:avLst/>
              <a:gdLst/>
              <a:ahLst/>
              <a:cxnLst/>
              <a:rect l="l" t="t" r="r" b="b"/>
              <a:pathLst>
                <a:path w="1293" h="1406" extrusionOk="0">
                  <a:moveTo>
                    <a:pt x="1293" y="0"/>
                  </a:moveTo>
                  <a:cubicBezTo>
                    <a:pt x="966" y="113"/>
                    <a:pt x="678" y="301"/>
                    <a:pt x="427" y="540"/>
                  </a:cubicBezTo>
                  <a:cubicBezTo>
                    <a:pt x="326" y="640"/>
                    <a:pt x="238" y="740"/>
                    <a:pt x="176" y="866"/>
                  </a:cubicBezTo>
                  <a:cubicBezTo>
                    <a:pt x="113" y="1011"/>
                    <a:pt x="94" y="1174"/>
                    <a:pt x="40" y="1318"/>
                  </a:cubicBezTo>
                  <a:lnTo>
                    <a:pt x="40" y="1318"/>
                  </a:lnTo>
                  <a:cubicBezTo>
                    <a:pt x="403" y="1304"/>
                    <a:pt x="753" y="1079"/>
                    <a:pt x="916" y="753"/>
                  </a:cubicBezTo>
                  <a:cubicBezTo>
                    <a:pt x="1042" y="489"/>
                    <a:pt x="1067" y="176"/>
                    <a:pt x="1293" y="0"/>
                  </a:cubicBezTo>
                  <a:close/>
                  <a:moveTo>
                    <a:pt x="40" y="1318"/>
                  </a:moveTo>
                  <a:lnTo>
                    <a:pt x="40" y="1318"/>
                  </a:lnTo>
                  <a:cubicBezTo>
                    <a:pt x="39" y="1318"/>
                    <a:pt x="38" y="1318"/>
                    <a:pt x="38" y="1318"/>
                  </a:cubicBezTo>
                  <a:lnTo>
                    <a:pt x="0" y="1406"/>
                  </a:lnTo>
                  <a:cubicBezTo>
                    <a:pt x="15" y="1377"/>
                    <a:pt x="28" y="1348"/>
                    <a:pt x="40" y="1318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359975" y="1505350"/>
              <a:ext cx="21375" cy="30775"/>
            </a:xfrm>
            <a:custGeom>
              <a:avLst/>
              <a:gdLst/>
              <a:ahLst/>
              <a:cxnLst/>
              <a:rect l="l" t="t" r="r" b="b"/>
              <a:pathLst>
                <a:path w="855" h="1231" extrusionOk="0">
                  <a:moveTo>
                    <a:pt x="1" y="1"/>
                  </a:moveTo>
                  <a:cubicBezTo>
                    <a:pt x="76" y="114"/>
                    <a:pt x="101" y="226"/>
                    <a:pt x="164" y="339"/>
                  </a:cubicBezTo>
                  <a:cubicBezTo>
                    <a:pt x="289" y="603"/>
                    <a:pt x="540" y="791"/>
                    <a:pt x="729" y="1004"/>
                  </a:cubicBezTo>
                  <a:cubicBezTo>
                    <a:pt x="791" y="1067"/>
                    <a:pt x="841" y="1143"/>
                    <a:pt x="854" y="1230"/>
                  </a:cubicBezTo>
                  <a:cubicBezTo>
                    <a:pt x="841" y="979"/>
                    <a:pt x="779" y="741"/>
                    <a:pt x="666" y="515"/>
                  </a:cubicBezTo>
                  <a:cubicBezTo>
                    <a:pt x="553" y="302"/>
                    <a:pt x="377" y="114"/>
                    <a:pt x="15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351500" y="1430675"/>
              <a:ext cx="23575" cy="32350"/>
            </a:xfrm>
            <a:custGeom>
              <a:avLst/>
              <a:gdLst/>
              <a:ahLst/>
              <a:cxnLst/>
              <a:rect l="l" t="t" r="r" b="b"/>
              <a:pathLst>
                <a:path w="943" h="1294" extrusionOk="0">
                  <a:moveTo>
                    <a:pt x="942" y="1"/>
                  </a:moveTo>
                  <a:lnTo>
                    <a:pt x="942" y="1"/>
                  </a:lnTo>
                  <a:cubicBezTo>
                    <a:pt x="603" y="177"/>
                    <a:pt x="302" y="440"/>
                    <a:pt x="177" y="804"/>
                  </a:cubicBezTo>
                  <a:cubicBezTo>
                    <a:pt x="139" y="904"/>
                    <a:pt x="39" y="1193"/>
                    <a:pt x="1" y="1293"/>
                  </a:cubicBezTo>
                  <a:lnTo>
                    <a:pt x="252" y="1130"/>
                  </a:lnTo>
                  <a:cubicBezTo>
                    <a:pt x="478" y="1055"/>
                    <a:pt x="616" y="854"/>
                    <a:pt x="691" y="641"/>
                  </a:cubicBezTo>
                  <a:cubicBezTo>
                    <a:pt x="779" y="428"/>
                    <a:pt x="817" y="202"/>
                    <a:pt x="942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1317950" y="1399950"/>
              <a:ext cx="12575" cy="34850"/>
            </a:xfrm>
            <a:custGeom>
              <a:avLst/>
              <a:gdLst/>
              <a:ahLst/>
              <a:cxnLst/>
              <a:rect l="l" t="t" r="r" b="b"/>
              <a:pathLst>
                <a:path w="503" h="1394" extrusionOk="0">
                  <a:moveTo>
                    <a:pt x="502" y="0"/>
                  </a:moveTo>
                  <a:cubicBezTo>
                    <a:pt x="163" y="364"/>
                    <a:pt x="0" y="866"/>
                    <a:pt x="50" y="1355"/>
                  </a:cubicBezTo>
                  <a:lnTo>
                    <a:pt x="101" y="1393"/>
                  </a:lnTo>
                  <a:cubicBezTo>
                    <a:pt x="188" y="1205"/>
                    <a:pt x="276" y="1004"/>
                    <a:pt x="326" y="791"/>
                  </a:cubicBezTo>
                  <a:cubicBezTo>
                    <a:pt x="389" y="527"/>
                    <a:pt x="389" y="251"/>
                    <a:pt x="50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1343675" y="1392875"/>
              <a:ext cx="32650" cy="13900"/>
            </a:xfrm>
            <a:custGeom>
              <a:avLst/>
              <a:gdLst/>
              <a:ahLst/>
              <a:cxnLst/>
              <a:rect l="l" t="t" r="r" b="b"/>
              <a:pathLst>
                <a:path w="1306" h="556" extrusionOk="0">
                  <a:moveTo>
                    <a:pt x="1211" y="1"/>
                  </a:moveTo>
                  <a:cubicBezTo>
                    <a:pt x="843" y="1"/>
                    <a:pt x="254" y="241"/>
                    <a:pt x="13" y="471"/>
                  </a:cubicBezTo>
                  <a:lnTo>
                    <a:pt x="0" y="547"/>
                  </a:lnTo>
                  <a:cubicBezTo>
                    <a:pt x="38" y="553"/>
                    <a:pt x="76" y="556"/>
                    <a:pt x="114" y="556"/>
                  </a:cubicBezTo>
                  <a:cubicBezTo>
                    <a:pt x="314" y="556"/>
                    <a:pt x="511" y="477"/>
                    <a:pt x="690" y="371"/>
                  </a:cubicBezTo>
                  <a:cubicBezTo>
                    <a:pt x="891" y="258"/>
                    <a:pt x="1092" y="107"/>
                    <a:pt x="1305" y="7"/>
                  </a:cubicBezTo>
                  <a:cubicBezTo>
                    <a:pt x="1276" y="3"/>
                    <a:pt x="1244" y="1"/>
                    <a:pt x="121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1169250" y="1654050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2467" y="0"/>
                  </a:moveTo>
                  <a:cubicBezTo>
                    <a:pt x="2355" y="0"/>
                    <a:pt x="2242" y="24"/>
                    <a:pt x="2146" y="76"/>
                  </a:cubicBezTo>
                  <a:cubicBezTo>
                    <a:pt x="1807" y="277"/>
                    <a:pt x="1782" y="1281"/>
                    <a:pt x="1782" y="1281"/>
                  </a:cubicBezTo>
                  <a:cubicBezTo>
                    <a:pt x="1782" y="1281"/>
                    <a:pt x="1619" y="779"/>
                    <a:pt x="1267" y="553"/>
                  </a:cubicBezTo>
                  <a:cubicBezTo>
                    <a:pt x="1156" y="474"/>
                    <a:pt x="1034" y="419"/>
                    <a:pt x="905" y="419"/>
                  </a:cubicBezTo>
                  <a:cubicBezTo>
                    <a:pt x="788" y="419"/>
                    <a:pt x="665" y="464"/>
                    <a:pt x="540" y="578"/>
                  </a:cubicBezTo>
                  <a:cubicBezTo>
                    <a:pt x="276" y="816"/>
                    <a:pt x="314" y="1218"/>
                    <a:pt x="515" y="1444"/>
                  </a:cubicBezTo>
                  <a:cubicBezTo>
                    <a:pt x="791" y="1758"/>
                    <a:pt x="1242" y="1908"/>
                    <a:pt x="1242" y="1908"/>
                  </a:cubicBezTo>
                  <a:cubicBezTo>
                    <a:pt x="1242" y="1908"/>
                    <a:pt x="0" y="2109"/>
                    <a:pt x="389" y="2937"/>
                  </a:cubicBezTo>
                  <a:cubicBezTo>
                    <a:pt x="476" y="3132"/>
                    <a:pt x="660" y="3222"/>
                    <a:pt x="872" y="3222"/>
                  </a:cubicBezTo>
                  <a:cubicBezTo>
                    <a:pt x="1181" y="3222"/>
                    <a:pt x="1552" y="3033"/>
                    <a:pt x="1782" y="2699"/>
                  </a:cubicBezTo>
                  <a:lnTo>
                    <a:pt x="1782" y="2699"/>
                  </a:lnTo>
                  <a:cubicBezTo>
                    <a:pt x="1769" y="2987"/>
                    <a:pt x="1845" y="3489"/>
                    <a:pt x="1970" y="3740"/>
                  </a:cubicBezTo>
                  <a:cubicBezTo>
                    <a:pt x="2066" y="3933"/>
                    <a:pt x="2280" y="4088"/>
                    <a:pt x="2488" y="4088"/>
                  </a:cubicBezTo>
                  <a:cubicBezTo>
                    <a:pt x="2552" y="4088"/>
                    <a:pt x="2614" y="4074"/>
                    <a:pt x="2673" y="4041"/>
                  </a:cubicBezTo>
                  <a:cubicBezTo>
                    <a:pt x="2836" y="3966"/>
                    <a:pt x="2924" y="3765"/>
                    <a:pt x="2974" y="3590"/>
                  </a:cubicBezTo>
                  <a:cubicBezTo>
                    <a:pt x="3074" y="3176"/>
                    <a:pt x="2836" y="2787"/>
                    <a:pt x="2660" y="2398"/>
                  </a:cubicBezTo>
                  <a:lnTo>
                    <a:pt x="2660" y="2398"/>
                  </a:lnTo>
                  <a:cubicBezTo>
                    <a:pt x="2866" y="2519"/>
                    <a:pt x="3155" y="2618"/>
                    <a:pt x="3411" y="2618"/>
                  </a:cubicBezTo>
                  <a:cubicBezTo>
                    <a:pt x="3578" y="2618"/>
                    <a:pt x="3731" y="2577"/>
                    <a:pt x="3840" y="2473"/>
                  </a:cubicBezTo>
                  <a:cubicBezTo>
                    <a:pt x="4103" y="2209"/>
                    <a:pt x="4091" y="1707"/>
                    <a:pt x="3802" y="1469"/>
                  </a:cubicBezTo>
                  <a:cubicBezTo>
                    <a:pt x="3660" y="1351"/>
                    <a:pt x="3496" y="1289"/>
                    <a:pt x="3301" y="1289"/>
                  </a:cubicBezTo>
                  <a:cubicBezTo>
                    <a:pt x="3102" y="1289"/>
                    <a:pt x="2871" y="1354"/>
                    <a:pt x="2598" y="1494"/>
                  </a:cubicBezTo>
                  <a:cubicBezTo>
                    <a:pt x="2911" y="1218"/>
                    <a:pt x="3087" y="879"/>
                    <a:pt x="3074" y="452"/>
                  </a:cubicBezTo>
                  <a:cubicBezTo>
                    <a:pt x="3065" y="170"/>
                    <a:pt x="2765" y="0"/>
                    <a:pt x="2467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217400" y="1710275"/>
              <a:ext cx="9650" cy="12050"/>
            </a:xfrm>
            <a:custGeom>
              <a:avLst/>
              <a:gdLst/>
              <a:ahLst/>
              <a:cxnLst/>
              <a:rect l="l" t="t" r="r" b="b"/>
              <a:pathLst>
                <a:path w="386" h="482" extrusionOk="0">
                  <a:moveTo>
                    <a:pt x="126" y="1"/>
                  </a:moveTo>
                  <a:cubicBezTo>
                    <a:pt x="64" y="1"/>
                    <a:pt x="0" y="95"/>
                    <a:pt x="57" y="161"/>
                  </a:cubicBezTo>
                  <a:cubicBezTo>
                    <a:pt x="132" y="249"/>
                    <a:pt x="195" y="337"/>
                    <a:pt x="232" y="437"/>
                  </a:cubicBezTo>
                  <a:cubicBezTo>
                    <a:pt x="243" y="468"/>
                    <a:pt x="271" y="482"/>
                    <a:pt x="300" y="482"/>
                  </a:cubicBezTo>
                  <a:cubicBezTo>
                    <a:pt x="343" y="482"/>
                    <a:pt x="385" y="452"/>
                    <a:pt x="370" y="400"/>
                  </a:cubicBezTo>
                  <a:cubicBezTo>
                    <a:pt x="333" y="261"/>
                    <a:pt x="270" y="136"/>
                    <a:pt x="182" y="36"/>
                  </a:cubicBezTo>
                  <a:cubicBezTo>
                    <a:pt x="167" y="11"/>
                    <a:pt x="147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217875" y="1706575"/>
              <a:ext cx="13950" cy="7050"/>
            </a:xfrm>
            <a:custGeom>
              <a:avLst/>
              <a:gdLst/>
              <a:ahLst/>
              <a:cxnLst/>
              <a:rect l="l" t="t" r="r" b="b"/>
              <a:pathLst>
                <a:path w="558" h="282" extrusionOk="0">
                  <a:moveTo>
                    <a:pt x="159" y="0"/>
                  </a:moveTo>
                  <a:cubicBezTo>
                    <a:pt x="98" y="0"/>
                    <a:pt x="45" y="23"/>
                    <a:pt x="13" y="83"/>
                  </a:cubicBezTo>
                  <a:cubicBezTo>
                    <a:pt x="0" y="108"/>
                    <a:pt x="0" y="133"/>
                    <a:pt x="25" y="146"/>
                  </a:cubicBezTo>
                  <a:cubicBezTo>
                    <a:pt x="63" y="169"/>
                    <a:pt x="105" y="173"/>
                    <a:pt x="146" y="173"/>
                  </a:cubicBezTo>
                  <a:cubicBezTo>
                    <a:pt x="174" y="173"/>
                    <a:pt x="201" y="171"/>
                    <a:pt x="226" y="171"/>
                  </a:cubicBezTo>
                  <a:cubicBezTo>
                    <a:pt x="314" y="184"/>
                    <a:pt x="389" y="221"/>
                    <a:pt x="452" y="271"/>
                  </a:cubicBezTo>
                  <a:cubicBezTo>
                    <a:pt x="464" y="279"/>
                    <a:pt x="475" y="282"/>
                    <a:pt x="485" y="282"/>
                  </a:cubicBezTo>
                  <a:cubicBezTo>
                    <a:pt x="530" y="282"/>
                    <a:pt x="558" y="224"/>
                    <a:pt x="527" y="184"/>
                  </a:cubicBezTo>
                  <a:cubicBezTo>
                    <a:pt x="459" y="107"/>
                    <a:pt x="291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228525" y="1701750"/>
              <a:ext cx="16025" cy="4250"/>
            </a:xfrm>
            <a:custGeom>
              <a:avLst/>
              <a:gdLst/>
              <a:ahLst/>
              <a:cxnLst/>
              <a:rect l="l" t="t" r="r" b="b"/>
              <a:pathLst>
                <a:path w="641" h="170" extrusionOk="0">
                  <a:moveTo>
                    <a:pt x="264" y="0"/>
                  </a:moveTo>
                  <a:cubicBezTo>
                    <a:pt x="189" y="13"/>
                    <a:pt x="101" y="0"/>
                    <a:pt x="38" y="50"/>
                  </a:cubicBezTo>
                  <a:cubicBezTo>
                    <a:pt x="1" y="63"/>
                    <a:pt x="1" y="113"/>
                    <a:pt x="38" y="138"/>
                  </a:cubicBezTo>
                  <a:cubicBezTo>
                    <a:pt x="76" y="163"/>
                    <a:pt x="117" y="170"/>
                    <a:pt x="159" y="170"/>
                  </a:cubicBezTo>
                  <a:cubicBezTo>
                    <a:pt x="202" y="170"/>
                    <a:pt x="245" y="163"/>
                    <a:pt x="289" y="163"/>
                  </a:cubicBezTo>
                  <a:cubicBezTo>
                    <a:pt x="377" y="151"/>
                    <a:pt x="478" y="138"/>
                    <a:pt x="565" y="126"/>
                  </a:cubicBezTo>
                  <a:cubicBezTo>
                    <a:pt x="641" y="113"/>
                    <a:pt x="628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1215050" y="1696725"/>
              <a:ext cx="18575" cy="12025"/>
            </a:xfrm>
            <a:custGeom>
              <a:avLst/>
              <a:gdLst/>
              <a:ahLst/>
              <a:cxnLst/>
              <a:rect l="l" t="t" r="r" b="b"/>
              <a:pathLst>
                <a:path w="743" h="481" extrusionOk="0">
                  <a:moveTo>
                    <a:pt x="629" y="0"/>
                  </a:moveTo>
                  <a:cubicBezTo>
                    <a:pt x="616" y="0"/>
                    <a:pt x="603" y="4"/>
                    <a:pt x="590" y="13"/>
                  </a:cubicBezTo>
                  <a:cubicBezTo>
                    <a:pt x="477" y="101"/>
                    <a:pt x="352" y="176"/>
                    <a:pt x="213" y="239"/>
                  </a:cubicBezTo>
                  <a:cubicBezTo>
                    <a:pt x="163" y="276"/>
                    <a:pt x="0" y="339"/>
                    <a:pt x="63" y="440"/>
                  </a:cubicBezTo>
                  <a:cubicBezTo>
                    <a:pt x="81" y="469"/>
                    <a:pt x="108" y="480"/>
                    <a:pt x="139" y="480"/>
                  </a:cubicBezTo>
                  <a:cubicBezTo>
                    <a:pt x="213" y="480"/>
                    <a:pt x="307" y="416"/>
                    <a:pt x="352" y="389"/>
                  </a:cubicBezTo>
                  <a:cubicBezTo>
                    <a:pt x="464" y="314"/>
                    <a:pt x="577" y="226"/>
                    <a:pt x="690" y="138"/>
                  </a:cubicBezTo>
                  <a:cubicBezTo>
                    <a:pt x="742" y="87"/>
                    <a:pt x="691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1223250" y="1683925"/>
              <a:ext cx="8575" cy="7975"/>
            </a:xfrm>
            <a:custGeom>
              <a:avLst/>
              <a:gdLst/>
              <a:ahLst/>
              <a:cxnLst/>
              <a:rect l="l" t="t" r="r" b="b"/>
              <a:pathLst>
                <a:path w="343" h="319" extrusionOk="0">
                  <a:moveTo>
                    <a:pt x="247" y="0"/>
                  </a:moveTo>
                  <a:cubicBezTo>
                    <a:pt x="235" y="0"/>
                    <a:pt x="223" y="3"/>
                    <a:pt x="212" y="10"/>
                  </a:cubicBezTo>
                  <a:cubicBezTo>
                    <a:pt x="136" y="61"/>
                    <a:pt x="49" y="148"/>
                    <a:pt x="11" y="236"/>
                  </a:cubicBezTo>
                  <a:cubicBezTo>
                    <a:pt x="1" y="277"/>
                    <a:pt x="32" y="318"/>
                    <a:pt x="65" y="318"/>
                  </a:cubicBezTo>
                  <a:cubicBezTo>
                    <a:pt x="72" y="318"/>
                    <a:pt x="79" y="316"/>
                    <a:pt x="86" y="312"/>
                  </a:cubicBezTo>
                  <a:cubicBezTo>
                    <a:pt x="187" y="274"/>
                    <a:pt x="262" y="186"/>
                    <a:pt x="312" y="111"/>
                  </a:cubicBezTo>
                  <a:cubicBezTo>
                    <a:pt x="343" y="60"/>
                    <a:pt x="299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1209400" y="1691700"/>
              <a:ext cx="13500" cy="15100"/>
            </a:xfrm>
            <a:custGeom>
              <a:avLst/>
              <a:gdLst/>
              <a:ahLst/>
              <a:cxnLst/>
              <a:rect l="l" t="t" r="r" b="b"/>
              <a:pathLst>
                <a:path w="540" h="604" extrusionOk="0">
                  <a:moveTo>
                    <a:pt x="432" y="1"/>
                  </a:moveTo>
                  <a:cubicBezTo>
                    <a:pt x="395" y="1"/>
                    <a:pt x="357" y="35"/>
                    <a:pt x="364" y="88"/>
                  </a:cubicBezTo>
                  <a:cubicBezTo>
                    <a:pt x="377" y="176"/>
                    <a:pt x="264" y="289"/>
                    <a:pt x="201" y="339"/>
                  </a:cubicBezTo>
                  <a:cubicBezTo>
                    <a:pt x="151" y="390"/>
                    <a:pt x="63" y="427"/>
                    <a:pt x="25" y="503"/>
                  </a:cubicBezTo>
                  <a:cubicBezTo>
                    <a:pt x="0" y="553"/>
                    <a:pt x="38" y="590"/>
                    <a:pt x="88" y="603"/>
                  </a:cubicBezTo>
                  <a:cubicBezTo>
                    <a:pt x="93" y="603"/>
                    <a:pt x="98" y="604"/>
                    <a:pt x="103" y="604"/>
                  </a:cubicBezTo>
                  <a:cubicBezTo>
                    <a:pt x="212" y="604"/>
                    <a:pt x="329" y="474"/>
                    <a:pt x="389" y="402"/>
                  </a:cubicBezTo>
                  <a:cubicBezTo>
                    <a:pt x="465" y="302"/>
                    <a:pt x="540" y="176"/>
                    <a:pt x="490" y="51"/>
                  </a:cubicBezTo>
                  <a:cubicBezTo>
                    <a:pt x="480" y="16"/>
                    <a:pt x="456" y="1"/>
                    <a:pt x="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1208450" y="1704375"/>
              <a:ext cx="15075" cy="10300"/>
            </a:xfrm>
            <a:custGeom>
              <a:avLst/>
              <a:gdLst/>
              <a:ahLst/>
              <a:cxnLst/>
              <a:rect l="l" t="t" r="r" b="b"/>
              <a:pathLst>
                <a:path w="603" h="412" extrusionOk="0">
                  <a:moveTo>
                    <a:pt x="133" y="1"/>
                  </a:moveTo>
                  <a:cubicBezTo>
                    <a:pt x="104" y="1"/>
                    <a:pt x="76" y="7"/>
                    <a:pt x="51" y="21"/>
                  </a:cubicBezTo>
                  <a:cubicBezTo>
                    <a:pt x="1" y="46"/>
                    <a:pt x="13" y="96"/>
                    <a:pt x="26" y="121"/>
                  </a:cubicBezTo>
                  <a:cubicBezTo>
                    <a:pt x="88" y="184"/>
                    <a:pt x="176" y="196"/>
                    <a:pt x="252" y="221"/>
                  </a:cubicBezTo>
                  <a:cubicBezTo>
                    <a:pt x="327" y="272"/>
                    <a:pt x="402" y="322"/>
                    <a:pt x="465" y="385"/>
                  </a:cubicBezTo>
                  <a:cubicBezTo>
                    <a:pt x="481" y="403"/>
                    <a:pt x="498" y="411"/>
                    <a:pt x="514" y="411"/>
                  </a:cubicBezTo>
                  <a:cubicBezTo>
                    <a:pt x="563" y="411"/>
                    <a:pt x="603" y="341"/>
                    <a:pt x="565" y="284"/>
                  </a:cubicBezTo>
                  <a:cubicBezTo>
                    <a:pt x="481" y="178"/>
                    <a:pt x="289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1208150" y="1706750"/>
              <a:ext cx="11625" cy="16750"/>
            </a:xfrm>
            <a:custGeom>
              <a:avLst/>
              <a:gdLst/>
              <a:ahLst/>
              <a:cxnLst/>
              <a:rect l="l" t="t" r="r" b="b"/>
              <a:pathLst>
                <a:path w="465" h="670" extrusionOk="0">
                  <a:moveTo>
                    <a:pt x="100" y="1"/>
                  </a:moveTo>
                  <a:cubicBezTo>
                    <a:pt x="50" y="1"/>
                    <a:pt x="0" y="51"/>
                    <a:pt x="25" y="101"/>
                  </a:cubicBezTo>
                  <a:cubicBezTo>
                    <a:pt x="75" y="189"/>
                    <a:pt x="176" y="252"/>
                    <a:pt x="238" y="327"/>
                  </a:cubicBezTo>
                  <a:cubicBezTo>
                    <a:pt x="301" y="428"/>
                    <a:pt x="339" y="528"/>
                    <a:pt x="364" y="628"/>
                  </a:cubicBezTo>
                  <a:cubicBezTo>
                    <a:pt x="364" y="657"/>
                    <a:pt x="384" y="670"/>
                    <a:pt x="407" y="670"/>
                  </a:cubicBezTo>
                  <a:cubicBezTo>
                    <a:pt x="434" y="670"/>
                    <a:pt x="464" y="650"/>
                    <a:pt x="464" y="616"/>
                  </a:cubicBezTo>
                  <a:cubicBezTo>
                    <a:pt x="452" y="490"/>
                    <a:pt x="427" y="365"/>
                    <a:pt x="364" y="252"/>
                  </a:cubicBezTo>
                  <a:cubicBezTo>
                    <a:pt x="314" y="164"/>
                    <a:pt x="213" y="26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1511500" y="1556625"/>
              <a:ext cx="66550" cy="62600"/>
            </a:xfrm>
            <a:custGeom>
              <a:avLst/>
              <a:gdLst/>
              <a:ahLst/>
              <a:cxnLst/>
              <a:rect l="l" t="t" r="r" b="b"/>
              <a:pathLst>
                <a:path w="2662" h="2504" extrusionOk="0">
                  <a:moveTo>
                    <a:pt x="1289" y="0"/>
                  </a:moveTo>
                  <a:cubicBezTo>
                    <a:pt x="1150" y="0"/>
                    <a:pt x="998" y="68"/>
                    <a:pt x="917" y="183"/>
                  </a:cubicBezTo>
                  <a:cubicBezTo>
                    <a:pt x="766" y="397"/>
                    <a:pt x="1030" y="986"/>
                    <a:pt x="1030" y="986"/>
                  </a:cubicBezTo>
                  <a:cubicBezTo>
                    <a:pt x="1030" y="986"/>
                    <a:pt x="791" y="735"/>
                    <a:pt x="515" y="698"/>
                  </a:cubicBezTo>
                  <a:cubicBezTo>
                    <a:pt x="483" y="693"/>
                    <a:pt x="451" y="690"/>
                    <a:pt x="419" y="690"/>
                  </a:cubicBezTo>
                  <a:cubicBezTo>
                    <a:pt x="290" y="690"/>
                    <a:pt x="169" y="740"/>
                    <a:pt x="89" y="911"/>
                  </a:cubicBezTo>
                  <a:cubicBezTo>
                    <a:pt x="1" y="1124"/>
                    <a:pt x="139" y="1350"/>
                    <a:pt x="315" y="1426"/>
                  </a:cubicBezTo>
                  <a:cubicBezTo>
                    <a:pt x="471" y="1504"/>
                    <a:pt x="648" y="1519"/>
                    <a:pt x="758" y="1519"/>
                  </a:cubicBezTo>
                  <a:cubicBezTo>
                    <a:pt x="824" y="1519"/>
                    <a:pt x="867" y="1513"/>
                    <a:pt x="867" y="1513"/>
                  </a:cubicBezTo>
                  <a:lnTo>
                    <a:pt x="867" y="1513"/>
                  </a:lnTo>
                  <a:cubicBezTo>
                    <a:pt x="867" y="1513"/>
                    <a:pt x="177" y="1965"/>
                    <a:pt x="641" y="2354"/>
                  </a:cubicBezTo>
                  <a:cubicBezTo>
                    <a:pt x="700" y="2407"/>
                    <a:pt x="768" y="2431"/>
                    <a:pt x="840" y="2431"/>
                  </a:cubicBezTo>
                  <a:cubicBezTo>
                    <a:pt x="1073" y="2431"/>
                    <a:pt x="1339" y="2176"/>
                    <a:pt x="1406" y="1840"/>
                  </a:cubicBezTo>
                  <a:cubicBezTo>
                    <a:pt x="1469" y="2015"/>
                    <a:pt x="1657" y="2291"/>
                    <a:pt x="1795" y="2404"/>
                  </a:cubicBezTo>
                  <a:cubicBezTo>
                    <a:pt x="1866" y="2469"/>
                    <a:pt x="1966" y="2503"/>
                    <a:pt x="2062" y="2503"/>
                  </a:cubicBezTo>
                  <a:cubicBezTo>
                    <a:pt x="2154" y="2503"/>
                    <a:pt x="2242" y="2472"/>
                    <a:pt x="2297" y="2404"/>
                  </a:cubicBezTo>
                  <a:cubicBezTo>
                    <a:pt x="2373" y="2304"/>
                    <a:pt x="2373" y="2166"/>
                    <a:pt x="2347" y="2053"/>
                  </a:cubicBezTo>
                  <a:cubicBezTo>
                    <a:pt x="2297" y="1777"/>
                    <a:pt x="2046" y="1614"/>
                    <a:pt x="1845" y="1426"/>
                  </a:cubicBezTo>
                  <a:lnTo>
                    <a:pt x="1845" y="1426"/>
                  </a:lnTo>
                  <a:cubicBezTo>
                    <a:pt x="1876" y="1429"/>
                    <a:pt x="1908" y="1430"/>
                    <a:pt x="1942" y="1430"/>
                  </a:cubicBezTo>
                  <a:cubicBezTo>
                    <a:pt x="2184" y="1430"/>
                    <a:pt x="2484" y="1348"/>
                    <a:pt x="2561" y="1150"/>
                  </a:cubicBezTo>
                  <a:cubicBezTo>
                    <a:pt x="2661" y="924"/>
                    <a:pt x="2511" y="635"/>
                    <a:pt x="2272" y="560"/>
                  </a:cubicBezTo>
                  <a:cubicBezTo>
                    <a:pt x="2227" y="548"/>
                    <a:pt x="2183" y="542"/>
                    <a:pt x="2139" y="542"/>
                  </a:cubicBezTo>
                  <a:cubicBezTo>
                    <a:pt x="1948" y="542"/>
                    <a:pt x="1763" y="654"/>
                    <a:pt x="1569" y="899"/>
                  </a:cubicBezTo>
                  <a:cubicBezTo>
                    <a:pt x="1682" y="660"/>
                    <a:pt x="1682" y="409"/>
                    <a:pt x="1569" y="158"/>
                  </a:cubicBezTo>
                  <a:cubicBezTo>
                    <a:pt x="1518" y="49"/>
                    <a:pt x="1408" y="0"/>
                    <a:pt x="1289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544925" y="1593200"/>
              <a:ext cx="10550" cy="7650"/>
            </a:xfrm>
            <a:custGeom>
              <a:avLst/>
              <a:gdLst/>
              <a:ahLst/>
              <a:cxnLst/>
              <a:rect l="l" t="t" r="r" b="b"/>
              <a:pathLst>
                <a:path w="422" h="306" extrusionOk="0">
                  <a:moveTo>
                    <a:pt x="141" y="0"/>
                  </a:moveTo>
                  <a:cubicBezTo>
                    <a:pt x="58" y="0"/>
                    <a:pt x="1" y="145"/>
                    <a:pt x="119" y="188"/>
                  </a:cubicBezTo>
                  <a:cubicBezTo>
                    <a:pt x="170" y="214"/>
                    <a:pt x="220" y="251"/>
                    <a:pt x="270" y="289"/>
                  </a:cubicBezTo>
                  <a:cubicBezTo>
                    <a:pt x="282" y="300"/>
                    <a:pt x="296" y="305"/>
                    <a:pt x="312" y="305"/>
                  </a:cubicBezTo>
                  <a:cubicBezTo>
                    <a:pt x="363" y="305"/>
                    <a:pt x="422" y="249"/>
                    <a:pt x="383" y="201"/>
                  </a:cubicBezTo>
                  <a:cubicBezTo>
                    <a:pt x="320" y="126"/>
                    <a:pt x="258" y="63"/>
                    <a:pt x="182" y="13"/>
                  </a:cubicBezTo>
                  <a:cubicBezTo>
                    <a:pt x="168" y="4"/>
                    <a:pt x="154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544750" y="1590400"/>
              <a:ext cx="11225" cy="4900"/>
            </a:xfrm>
            <a:custGeom>
              <a:avLst/>
              <a:gdLst/>
              <a:ahLst/>
              <a:cxnLst/>
              <a:rect l="l" t="t" r="r" b="b"/>
              <a:pathLst>
                <a:path w="449" h="196" extrusionOk="0">
                  <a:moveTo>
                    <a:pt x="230" y="1"/>
                  </a:moveTo>
                  <a:cubicBezTo>
                    <a:pt x="170" y="1"/>
                    <a:pt x="111" y="16"/>
                    <a:pt x="51" y="50"/>
                  </a:cubicBezTo>
                  <a:cubicBezTo>
                    <a:pt x="14" y="75"/>
                    <a:pt x="1" y="125"/>
                    <a:pt x="26" y="162"/>
                  </a:cubicBezTo>
                  <a:cubicBezTo>
                    <a:pt x="26" y="162"/>
                    <a:pt x="26" y="175"/>
                    <a:pt x="39" y="175"/>
                  </a:cubicBezTo>
                  <a:cubicBezTo>
                    <a:pt x="53" y="190"/>
                    <a:pt x="72" y="196"/>
                    <a:pt x="91" y="196"/>
                  </a:cubicBezTo>
                  <a:cubicBezTo>
                    <a:pt x="104" y="196"/>
                    <a:pt x="116" y="193"/>
                    <a:pt x="126" y="188"/>
                  </a:cubicBezTo>
                  <a:cubicBezTo>
                    <a:pt x="183" y="159"/>
                    <a:pt x="232" y="145"/>
                    <a:pt x="285" y="145"/>
                  </a:cubicBezTo>
                  <a:cubicBezTo>
                    <a:pt x="303" y="145"/>
                    <a:pt x="321" y="147"/>
                    <a:pt x="340" y="150"/>
                  </a:cubicBezTo>
                  <a:cubicBezTo>
                    <a:pt x="344" y="151"/>
                    <a:pt x="348" y="151"/>
                    <a:pt x="352" y="151"/>
                  </a:cubicBezTo>
                  <a:cubicBezTo>
                    <a:pt x="409" y="151"/>
                    <a:pt x="449" y="72"/>
                    <a:pt x="390" y="37"/>
                  </a:cubicBezTo>
                  <a:cubicBezTo>
                    <a:pt x="337" y="13"/>
                    <a:pt x="28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549775" y="1582425"/>
              <a:ext cx="11125" cy="6900"/>
            </a:xfrm>
            <a:custGeom>
              <a:avLst/>
              <a:gdLst/>
              <a:ahLst/>
              <a:cxnLst/>
              <a:rect l="l" t="t" r="r" b="b"/>
              <a:pathLst>
                <a:path w="445" h="276" extrusionOk="0">
                  <a:moveTo>
                    <a:pt x="353" y="0"/>
                  </a:moveTo>
                  <a:cubicBezTo>
                    <a:pt x="345" y="0"/>
                    <a:pt x="336" y="2"/>
                    <a:pt x="327" y="5"/>
                  </a:cubicBezTo>
                  <a:cubicBezTo>
                    <a:pt x="227" y="55"/>
                    <a:pt x="64" y="92"/>
                    <a:pt x="13" y="205"/>
                  </a:cubicBezTo>
                  <a:cubicBezTo>
                    <a:pt x="1" y="230"/>
                    <a:pt x="26" y="256"/>
                    <a:pt x="51" y="268"/>
                  </a:cubicBezTo>
                  <a:cubicBezTo>
                    <a:pt x="65" y="273"/>
                    <a:pt x="80" y="275"/>
                    <a:pt x="95" y="275"/>
                  </a:cubicBezTo>
                  <a:cubicBezTo>
                    <a:pt x="198" y="275"/>
                    <a:pt x="313" y="172"/>
                    <a:pt x="390" y="118"/>
                  </a:cubicBezTo>
                  <a:cubicBezTo>
                    <a:pt x="445" y="73"/>
                    <a:pt x="413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542325" y="1582700"/>
              <a:ext cx="10600" cy="11800"/>
            </a:xfrm>
            <a:custGeom>
              <a:avLst/>
              <a:gdLst/>
              <a:ahLst/>
              <a:cxnLst/>
              <a:rect l="l" t="t" r="r" b="b"/>
              <a:pathLst>
                <a:path w="424" h="472" extrusionOk="0">
                  <a:moveTo>
                    <a:pt x="329" y="0"/>
                  </a:moveTo>
                  <a:cubicBezTo>
                    <a:pt x="304" y="0"/>
                    <a:pt x="278" y="10"/>
                    <a:pt x="261" y="31"/>
                  </a:cubicBezTo>
                  <a:cubicBezTo>
                    <a:pt x="198" y="132"/>
                    <a:pt x="111" y="232"/>
                    <a:pt x="48" y="332"/>
                  </a:cubicBezTo>
                  <a:cubicBezTo>
                    <a:pt x="1" y="399"/>
                    <a:pt x="67" y="472"/>
                    <a:pt x="135" y="472"/>
                  </a:cubicBezTo>
                  <a:cubicBezTo>
                    <a:pt x="157" y="472"/>
                    <a:pt x="180" y="464"/>
                    <a:pt x="198" y="445"/>
                  </a:cubicBezTo>
                  <a:cubicBezTo>
                    <a:pt x="299" y="345"/>
                    <a:pt x="349" y="219"/>
                    <a:pt x="399" y="94"/>
                  </a:cubicBezTo>
                  <a:cubicBezTo>
                    <a:pt x="424" y="36"/>
                    <a:pt x="378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543200" y="1575250"/>
              <a:ext cx="5050" cy="7375"/>
            </a:xfrm>
            <a:custGeom>
              <a:avLst/>
              <a:gdLst/>
              <a:ahLst/>
              <a:cxnLst/>
              <a:rect l="l" t="t" r="r" b="b"/>
              <a:pathLst>
                <a:path w="202" h="295" extrusionOk="0">
                  <a:moveTo>
                    <a:pt x="134" y="0"/>
                  </a:moveTo>
                  <a:cubicBezTo>
                    <a:pt x="107" y="0"/>
                    <a:pt x="79" y="13"/>
                    <a:pt x="63" y="41"/>
                  </a:cubicBezTo>
                  <a:cubicBezTo>
                    <a:pt x="25" y="91"/>
                    <a:pt x="0" y="154"/>
                    <a:pt x="0" y="229"/>
                  </a:cubicBezTo>
                  <a:cubicBezTo>
                    <a:pt x="9" y="265"/>
                    <a:pt x="44" y="294"/>
                    <a:pt x="77" y="294"/>
                  </a:cubicBezTo>
                  <a:cubicBezTo>
                    <a:pt x="90" y="294"/>
                    <a:pt x="103" y="290"/>
                    <a:pt x="113" y="279"/>
                  </a:cubicBezTo>
                  <a:cubicBezTo>
                    <a:pt x="176" y="216"/>
                    <a:pt x="188" y="154"/>
                    <a:pt x="201" y="66"/>
                  </a:cubicBezTo>
                  <a:cubicBezTo>
                    <a:pt x="201" y="23"/>
                    <a:pt x="169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538800" y="1582425"/>
              <a:ext cx="7875" cy="12750"/>
            </a:xfrm>
            <a:custGeom>
              <a:avLst/>
              <a:gdLst/>
              <a:ahLst/>
              <a:cxnLst/>
              <a:rect l="l" t="t" r="r" b="b"/>
              <a:pathLst>
                <a:path w="315" h="510" extrusionOk="0">
                  <a:moveTo>
                    <a:pt x="169" y="1"/>
                  </a:moveTo>
                  <a:cubicBezTo>
                    <a:pt x="118" y="1"/>
                    <a:pt x="72" y="57"/>
                    <a:pt x="101" y="105"/>
                  </a:cubicBezTo>
                  <a:cubicBezTo>
                    <a:pt x="164" y="218"/>
                    <a:pt x="1" y="331"/>
                    <a:pt x="13" y="444"/>
                  </a:cubicBezTo>
                  <a:cubicBezTo>
                    <a:pt x="13" y="476"/>
                    <a:pt x="41" y="509"/>
                    <a:pt x="82" y="509"/>
                  </a:cubicBezTo>
                  <a:cubicBezTo>
                    <a:pt x="88" y="509"/>
                    <a:pt x="94" y="508"/>
                    <a:pt x="101" y="507"/>
                  </a:cubicBezTo>
                  <a:cubicBezTo>
                    <a:pt x="264" y="469"/>
                    <a:pt x="314" y="130"/>
                    <a:pt x="214" y="17"/>
                  </a:cubicBezTo>
                  <a:cubicBezTo>
                    <a:pt x="200" y="6"/>
                    <a:pt x="184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538500" y="1591975"/>
              <a:ext cx="12700" cy="5400"/>
            </a:xfrm>
            <a:custGeom>
              <a:avLst/>
              <a:gdLst/>
              <a:ahLst/>
              <a:cxnLst/>
              <a:rect l="l" t="t" r="r" b="b"/>
              <a:pathLst>
                <a:path w="508" h="216" extrusionOk="0">
                  <a:moveTo>
                    <a:pt x="175" y="0"/>
                  </a:moveTo>
                  <a:cubicBezTo>
                    <a:pt x="115" y="0"/>
                    <a:pt x="60" y="19"/>
                    <a:pt x="25" y="74"/>
                  </a:cubicBezTo>
                  <a:cubicBezTo>
                    <a:pt x="0" y="99"/>
                    <a:pt x="25" y="137"/>
                    <a:pt x="50" y="150"/>
                  </a:cubicBezTo>
                  <a:cubicBezTo>
                    <a:pt x="80" y="172"/>
                    <a:pt x="106" y="177"/>
                    <a:pt x="135" y="177"/>
                  </a:cubicBezTo>
                  <a:cubicBezTo>
                    <a:pt x="155" y="177"/>
                    <a:pt x="176" y="175"/>
                    <a:pt x="201" y="175"/>
                  </a:cubicBezTo>
                  <a:cubicBezTo>
                    <a:pt x="264" y="175"/>
                    <a:pt x="326" y="187"/>
                    <a:pt x="389" y="212"/>
                  </a:cubicBezTo>
                  <a:cubicBezTo>
                    <a:pt x="396" y="215"/>
                    <a:pt x="402" y="216"/>
                    <a:pt x="409" y="216"/>
                  </a:cubicBezTo>
                  <a:cubicBezTo>
                    <a:pt x="472" y="216"/>
                    <a:pt x="508" y="109"/>
                    <a:pt x="439" y="74"/>
                  </a:cubicBezTo>
                  <a:cubicBezTo>
                    <a:pt x="371" y="44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538800" y="1593950"/>
              <a:ext cx="12100" cy="9150"/>
            </a:xfrm>
            <a:custGeom>
              <a:avLst/>
              <a:gdLst/>
              <a:ahLst/>
              <a:cxnLst/>
              <a:rect l="l" t="t" r="r" b="b"/>
              <a:pathLst>
                <a:path w="484" h="366" extrusionOk="0">
                  <a:moveTo>
                    <a:pt x="120" y="0"/>
                  </a:moveTo>
                  <a:cubicBezTo>
                    <a:pt x="101" y="0"/>
                    <a:pt x="82" y="3"/>
                    <a:pt x="63" y="8"/>
                  </a:cubicBezTo>
                  <a:cubicBezTo>
                    <a:pt x="26" y="20"/>
                    <a:pt x="1" y="83"/>
                    <a:pt x="38" y="121"/>
                  </a:cubicBezTo>
                  <a:cubicBezTo>
                    <a:pt x="88" y="171"/>
                    <a:pt x="151" y="171"/>
                    <a:pt x="214" y="209"/>
                  </a:cubicBezTo>
                  <a:cubicBezTo>
                    <a:pt x="289" y="246"/>
                    <a:pt x="339" y="284"/>
                    <a:pt x="390" y="347"/>
                  </a:cubicBezTo>
                  <a:cubicBezTo>
                    <a:pt x="399" y="360"/>
                    <a:pt x="411" y="365"/>
                    <a:pt x="422" y="365"/>
                  </a:cubicBezTo>
                  <a:cubicBezTo>
                    <a:pt x="454" y="365"/>
                    <a:pt x="483" y="321"/>
                    <a:pt x="465" y="284"/>
                  </a:cubicBezTo>
                  <a:cubicBezTo>
                    <a:pt x="420" y="172"/>
                    <a:pt x="275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273700" y="1606075"/>
              <a:ext cx="117375" cy="116625"/>
            </a:xfrm>
            <a:custGeom>
              <a:avLst/>
              <a:gdLst/>
              <a:ahLst/>
              <a:cxnLst/>
              <a:rect l="l" t="t" r="r" b="b"/>
              <a:pathLst>
                <a:path w="4695" h="4665" extrusionOk="0">
                  <a:moveTo>
                    <a:pt x="2578" y="0"/>
                  </a:moveTo>
                  <a:cubicBezTo>
                    <a:pt x="2402" y="0"/>
                    <a:pt x="2221" y="54"/>
                    <a:pt x="2084" y="163"/>
                  </a:cubicBezTo>
                  <a:cubicBezTo>
                    <a:pt x="1733" y="439"/>
                    <a:pt x="1883" y="1581"/>
                    <a:pt x="1883" y="1581"/>
                  </a:cubicBezTo>
                  <a:cubicBezTo>
                    <a:pt x="1883" y="1581"/>
                    <a:pt x="1607" y="1054"/>
                    <a:pt x="1168" y="853"/>
                  </a:cubicBezTo>
                  <a:cubicBezTo>
                    <a:pt x="1051" y="795"/>
                    <a:pt x="932" y="757"/>
                    <a:pt x="815" y="757"/>
                  </a:cubicBezTo>
                  <a:cubicBezTo>
                    <a:pt x="655" y="757"/>
                    <a:pt x="497" y="828"/>
                    <a:pt x="352" y="1016"/>
                  </a:cubicBezTo>
                  <a:cubicBezTo>
                    <a:pt x="89" y="1317"/>
                    <a:pt x="202" y="1769"/>
                    <a:pt x="465" y="1995"/>
                  </a:cubicBezTo>
                  <a:cubicBezTo>
                    <a:pt x="842" y="2309"/>
                    <a:pt x="1381" y="2397"/>
                    <a:pt x="1381" y="2397"/>
                  </a:cubicBezTo>
                  <a:cubicBezTo>
                    <a:pt x="1381" y="2397"/>
                    <a:pt x="1" y="2848"/>
                    <a:pt x="591" y="3727"/>
                  </a:cubicBezTo>
                  <a:cubicBezTo>
                    <a:pt x="705" y="3891"/>
                    <a:pt x="878" y="3967"/>
                    <a:pt x="1071" y="3967"/>
                  </a:cubicBezTo>
                  <a:cubicBezTo>
                    <a:pt x="1452" y="3967"/>
                    <a:pt x="1909" y="3674"/>
                    <a:pt x="2134" y="3200"/>
                  </a:cubicBezTo>
                  <a:cubicBezTo>
                    <a:pt x="2159" y="3526"/>
                    <a:pt x="2347" y="4091"/>
                    <a:pt x="2536" y="4354"/>
                  </a:cubicBezTo>
                  <a:cubicBezTo>
                    <a:pt x="2657" y="4536"/>
                    <a:pt x="2886" y="4664"/>
                    <a:pt x="3103" y="4664"/>
                  </a:cubicBezTo>
                  <a:cubicBezTo>
                    <a:pt x="3200" y="4664"/>
                    <a:pt x="3295" y="4638"/>
                    <a:pt x="3376" y="4580"/>
                  </a:cubicBezTo>
                  <a:cubicBezTo>
                    <a:pt x="3552" y="4455"/>
                    <a:pt x="3627" y="4216"/>
                    <a:pt x="3640" y="4003"/>
                  </a:cubicBezTo>
                  <a:cubicBezTo>
                    <a:pt x="3690" y="3513"/>
                    <a:pt x="3339" y="3112"/>
                    <a:pt x="3075" y="2710"/>
                  </a:cubicBezTo>
                  <a:lnTo>
                    <a:pt x="3075" y="2710"/>
                  </a:lnTo>
                  <a:cubicBezTo>
                    <a:pt x="3272" y="2780"/>
                    <a:pt x="3517" y="2831"/>
                    <a:pt x="3751" y="2831"/>
                  </a:cubicBezTo>
                  <a:cubicBezTo>
                    <a:pt x="4024" y="2831"/>
                    <a:pt x="4282" y="2761"/>
                    <a:pt x="4431" y="2572"/>
                  </a:cubicBezTo>
                  <a:cubicBezTo>
                    <a:pt x="4694" y="2233"/>
                    <a:pt x="4569" y="1669"/>
                    <a:pt x="4205" y="1443"/>
                  </a:cubicBezTo>
                  <a:cubicBezTo>
                    <a:pt x="4062" y="1357"/>
                    <a:pt x="3912" y="1313"/>
                    <a:pt x="3751" y="1313"/>
                  </a:cubicBezTo>
                  <a:cubicBezTo>
                    <a:pt x="3487" y="1313"/>
                    <a:pt x="3192" y="1432"/>
                    <a:pt x="2849" y="1681"/>
                  </a:cubicBezTo>
                  <a:cubicBezTo>
                    <a:pt x="3151" y="1317"/>
                    <a:pt x="3289" y="903"/>
                    <a:pt x="3201" y="426"/>
                  </a:cubicBezTo>
                  <a:cubicBezTo>
                    <a:pt x="3146" y="145"/>
                    <a:pt x="2868" y="0"/>
                    <a:pt x="2578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329700" y="1672600"/>
              <a:ext cx="11800" cy="12275"/>
            </a:xfrm>
            <a:custGeom>
              <a:avLst/>
              <a:gdLst/>
              <a:ahLst/>
              <a:cxnLst/>
              <a:rect l="l" t="t" r="r" b="b"/>
              <a:pathLst>
                <a:path w="472" h="491" extrusionOk="0">
                  <a:moveTo>
                    <a:pt x="135" y="1"/>
                  </a:moveTo>
                  <a:cubicBezTo>
                    <a:pt x="63" y="1"/>
                    <a:pt x="1" y="91"/>
                    <a:pt x="70" y="150"/>
                  </a:cubicBezTo>
                  <a:cubicBezTo>
                    <a:pt x="170" y="250"/>
                    <a:pt x="258" y="338"/>
                    <a:pt x="333" y="451"/>
                  </a:cubicBezTo>
                  <a:cubicBezTo>
                    <a:pt x="345" y="479"/>
                    <a:pt x="365" y="490"/>
                    <a:pt x="385" y="490"/>
                  </a:cubicBezTo>
                  <a:cubicBezTo>
                    <a:pt x="428" y="490"/>
                    <a:pt x="472" y="439"/>
                    <a:pt x="446" y="388"/>
                  </a:cubicBezTo>
                  <a:cubicBezTo>
                    <a:pt x="396" y="250"/>
                    <a:pt x="308" y="112"/>
                    <a:pt x="195" y="24"/>
                  </a:cubicBezTo>
                  <a:cubicBezTo>
                    <a:pt x="176" y="8"/>
                    <a:pt x="155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329550" y="1668025"/>
              <a:ext cx="16425" cy="5950"/>
            </a:xfrm>
            <a:custGeom>
              <a:avLst/>
              <a:gdLst/>
              <a:ahLst/>
              <a:cxnLst/>
              <a:rect l="l" t="t" r="r" b="b"/>
              <a:pathLst>
                <a:path w="657" h="238" extrusionOk="0">
                  <a:moveTo>
                    <a:pt x="218" y="1"/>
                  </a:moveTo>
                  <a:cubicBezTo>
                    <a:pt x="135" y="1"/>
                    <a:pt x="50" y="20"/>
                    <a:pt x="13" y="94"/>
                  </a:cubicBezTo>
                  <a:cubicBezTo>
                    <a:pt x="0" y="132"/>
                    <a:pt x="13" y="157"/>
                    <a:pt x="38" y="170"/>
                  </a:cubicBezTo>
                  <a:cubicBezTo>
                    <a:pt x="57" y="176"/>
                    <a:pt x="76" y="178"/>
                    <a:pt x="95" y="178"/>
                  </a:cubicBezTo>
                  <a:cubicBezTo>
                    <a:pt x="151" y="178"/>
                    <a:pt x="208" y="157"/>
                    <a:pt x="264" y="157"/>
                  </a:cubicBezTo>
                  <a:cubicBezTo>
                    <a:pt x="364" y="157"/>
                    <a:pt x="452" y="182"/>
                    <a:pt x="540" y="232"/>
                  </a:cubicBezTo>
                  <a:cubicBezTo>
                    <a:pt x="547" y="236"/>
                    <a:pt x="554" y="237"/>
                    <a:pt x="562" y="237"/>
                  </a:cubicBezTo>
                  <a:cubicBezTo>
                    <a:pt x="608" y="237"/>
                    <a:pt x="657" y="177"/>
                    <a:pt x="603" y="144"/>
                  </a:cubicBezTo>
                  <a:cubicBezTo>
                    <a:pt x="515" y="69"/>
                    <a:pt x="415" y="19"/>
                    <a:pt x="302" y="6"/>
                  </a:cubicBezTo>
                  <a:cubicBezTo>
                    <a:pt x="275" y="3"/>
                    <a:pt x="247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340525" y="1658725"/>
              <a:ext cx="18100" cy="6375"/>
            </a:xfrm>
            <a:custGeom>
              <a:avLst/>
              <a:gdLst/>
              <a:ahLst/>
              <a:cxnLst/>
              <a:rect l="l" t="t" r="r" b="b"/>
              <a:pathLst>
                <a:path w="724" h="255" extrusionOk="0">
                  <a:moveTo>
                    <a:pt x="627" y="1"/>
                  </a:moveTo>
                  <a:cubicBezTo>
                    <a:pt x="623" y="1"/>
                    <a:pt x="620" y="1"/>
                    <a:pt x="616" y="2"/>
                  </a:cubicBezTo>
                  <a:cubicBezTo>
                    <a:pt x="503" y="27"/>
                    <a:pt x="402" y="40"/>
                    <a:pt x="289" y="65"/>
                  </a:cubicBezTo>
                  <a:cubicBezTo>
                    <a:pt x="201" y="77"/>
                    <a:pt x="101" y="77"/>
                    <a:pt x="38" y="140"/>
                  </a:cubicBezTo>
                  <a:cubicBezTo>
                    <a:pt x="1" y="178"/>
                    <a:pt x="26" y="228"/>
                    <a:pt x="63" y="240"/>
                  </a:cubicBezTo>
                  <a:cubicBezTo>
                    <a:pt x="87" y="250"/>
                    <a:pt x="111" y="254"/>
                    <a:pt x="135" y="254"/>
                  </a:cubicBezTo>
                  <a:cubicBezTo>
                    <a:pt x="203" y="254"/>
                    <a:pt x="272" y="225"/>
                    <a:pt x="327" y="215"/>
                  </a:cubicBezTo>
                  <a:cubicBezTo>
                    <a:pt x="440" y="190"/>
                    <a:pt x="540" y="153"/>
                    <a:pt x="641" y="127"/>
                  </a:cubicBezTo>
                  <a:cubicBezTo>
                    <a:pt x="724" y="104"/>
                    <a:pt x="694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327350" y="1655275"/>
              <a:ext cx="17525" cy="15100"/>
            </a:xfrm>
            <a:custGeom>
              <a:avLst/>
              <a:gdLst/>
              <a:ahLst/>
              <a:cxnLst/>
              <a:rect l="l" t="t" r="r" b="b"/>
              <a:pathLst>
                <a:path w="701" h="604" extrusionOk="0">
                  <a:moveTo>
                    <a:pt x="604" y="0"/>
                  </a:moveTo>
                  <a:cubicBezTo>
                    <a:pt x="587" y="0"/>
                    <a:pt x="568" y="8"/>
                    <a:pt x="553" y="27"/>
                  </a:cubicBezTo>
                  <a:cubicBezTo>
                    <a:pt x="452" y="127"/>
                    <a:pt x="339" y="215"/>
                    <a:pt x="239" y="303"/>
                  </a:cubicBezTo>
                  <a:cubicBezTo>
                    <a:pt x="151" y="366"/>
                    <a:pt x="13" y="429"/>
                    <a:pt x="1" y="542"/>
                  </a:cubicBezTo>
                  <a:cubicBezTo>
                    <a:pt x="1" y="567"/>
                    <a:pt x="26" y="592"/>
                    <a:pt x="38" y="592"/>
                  </a:cubicBezTo>
                  <a:cubicBezTo>
                    <a:pt x="56" y="600"/>
                    <a:pt x="75" y="603"/>
                    <a:pt x="93" y="603"/>
                  </a:cubicBezTo>
                  <a:cubicBezTo>
                    <a:pt x="190" y="603"/>
                    <a:pt x="289" y="504"/>
                    <a:pt x="352" y="441"/>
                  </a:cubicBezTo>
                  <a:cubicBezTo>
                    <a:pt x="465" y="353"/>
                    <a:pt x="565" y="240"/>
                    <a:pt x="653" y="127"/>
                  </a:cubicBezTo>
                  <a:cubicBezTo>
                    <a:pt x="700" y="71"/>
                    <a:pt x="65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332425" y="1640775"/>
              <a:ext cx="8300" cy="9400"/>
            </a:xfrm>
            <a:custGeom>
              <a:avLst/>
              <a:gdLst/>
              <a:ahLst/>
              <a:cxnLst/>
              <a:rect l="l" t="t" r="r" b="b"/>
              <a:pathLst>
                <a:path w="332" h="376" extrusionOk="0">
                  <a:moveTo>
                    <a:pt x="243" y="1"/>
                  </a:moveTo>
                  <a:cubicBezTo>
                    <a:pt x="229" y="1"/>
                    <a:pt x="214" y="6"/>
                    <a:pt x="199" y="17"/>
                  </a:cubicBezTo>
                  <a:cubicBezTo>
                    <a:pt x="124" y="93"/>
                    <a:pt x="36" y="193"/>
                    <a:pt x="11" y="293"/>
                  </a:cubicBezTo>
                  <a:cubicBezTo>
                    <a:pt x="1" y="334"/>
                    <a:pt x="41" y="375"/>
                    <a:pt x="83" y="375"/>
                  </a:cubicBezTo>
                  <a:cubicBezTo>
                    <a:pt x="93" y="375"/>
                    <a:pt x="102" y="373"/>
                    <a:pt x="111" y="369"/>
                  </a:cubicBezTo>
                  <a:cubicBezTo>
                    <a:pt x="199" y="318"/>
                    <a:pt x="262" y="205"/>
                    <a:pt x="312" y="105"/>
                  </a:cubicBezTo>
                  <a:cubicBezTo>
                    <a:pt x="331" y="57"/>
                    <a:pt x="291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1319550" y="1651375"/>
              <a:ext cx="12850" cy="18125"/>
            </a:xfrm>
            <a:custGeom>
              <a:avLst/>
              <a:gdLst/>
              <a:ahLst/>
              <a:cxnLst/>
              <a:rect l="l" t="t" r="r" b="b"/>
              <a:pathLst>
                <a:path w="514" h="725" extrusionOk="0">
                  <a:moveTo>
                    <a:pt x="392" y="1"/>
                  </a:moveTo>
                  <a:cubicBezTo>
                    <a:pt x="351" y="1"/>
                    <a:pt x="309" y="34"/>
                    <a:pt x="325" y="83"/>
                  </a:cubicBezTo>
                  <a:cubicBezTo>
                    <a:pt x="388" y="321"/>
                    <a:pt x="87" y="459"/>
                    <a:pt x="11" y="635"/>
                  </a:cubicBezTo>
                  <a:cubicBezTo>
                    <a:pt x="0" y="669"/>
                    <a:pt x="30" y="724"/>
                    <a:pt x="64" y="724"/>
                  </a:cubicBezTo>
                  <a:cubicBezTo>
                    <a:pt x="68" y="724"/>
                    <a:pt x="71" y="724"/>
                    <a:pt x="74" y="723"/>
                  </a:cubicBezTo>
                  <a:cubicBezTo>
                    <a:pt x="225" y="710"/>
                    <a:pt x="325" y="559"/>
                    <a:pt x="388" y="447"/>
                  </a:cubicBezTo>
                  <a:cubicBezTo>
                    <a:pt x="463" y="321"/>
                    <a:pt x="513" y="170"/>
                    <a:pt x="451" y="32"/>
                  </a:cubicBezTo>
                  <a:cubicBezTo>
                    <a:pt x="437" y="10"/>
                    <a:pt x="415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318575" y="1667425"/>
              <a:ext cx="17900" cy="9300"/>
            </a:xfrm>
            <a:custGeom>
              <a:avLst/>
              <a:gdLst/>
              <a:ahLst/>
              <a:cxnLst/>
              <a:rect l="l" t="t" r="r" b="b"/>
              <a:pathLst>
                <a:path w="716" h="372" extrusionOk="0">
                  <a:moveTo>
                    <a:pt x="151" y="1"/>
                  </a:moveTo>
                  <a:cubicBezTo>
                    <a:pt x="111" y="1"/>
                    <a:pt x="72" y="9"/>
                    <a:pt x="38" y="30"/>
                  </a:cubicBezTo>
                  <a:cubicBezTo>
                    <a:pt x="13" y="43"/>
                    <a:pt x="0" y="106"/>
                    <a:pt x="25" y="131"/>
                  </a:cubicBezTo>
                  <a:cubicBezTo>
                    <a:pt x="101" y="181"/>
                    <a:pt x="188" y="181"/>
                    <a:pt x="276" y="206"/>
                  </a:cubicBezTo>
                  <a:cubicBezTo>
                    <a:pt x="377" y="231"/>
                    <a:pt x="477" y="281"/>
                    <a:pt x="565" y="357"/>
                  </a:cubicBezTo>
                  <a:cubicBezTo>
                    <a:pt x="578" y="367"/>
                    <a:pt x="593" y="372"/>
                    <a:pt x="607" y="372"/>
                  </a:cubicBezTo>
                  <a:cubicBezTo>
                    <a:pt x="662" y="372"/>
                    <a:pt x="715" y="306"/>
                    <a:pt x="665" y="256"/>
                  </a:cubicBezTo>
                  <a:cubicBezTo>
                    <a:pt x="578" y="168"/>
                    <a:pt x="477" y="106"/>
                    <a:pt x="364" y="56"/>
                  </a:cubicBezTo>
                  <a:cubicBezTo>
                    <a:pt x="306" y="31"/>
                    <a:pt x="227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318575" y="1670375"/>
              <a:ext cx="15275" cy="16925"/>
            </a:xfrm>
            <a:custGeom>
              <a:avLst/>
              <a:gdLst/>
              <a:ahLst/>
              <a:cxnLst/>
              <a:rect l="l" t="t" r="r" b="b"/>
              <a:pathLst>
                <a:path w="611" h="677" extrusionOk="0">
                  <a:moveTo>
                    <a:pt x="88" y="0"/>
                  </a:moveTo>
                  <a:cubicBezTo>
                    <a:pt x="25" y="0"/>
                    <a:pt x="0" y="63"/>
                    <a:pt x="38" y="113"/>
                  </a:cubicBezTo>
                  <a:cubicBezTo>
                    <a:pt x="113" y="201"/>
                    <a:pt x="226" y="239"/>
                    <a:pt x="301" y="327"/>
                  </a:cubicBezTo>
                  <a:cubicBezTo>
                    <a:pt x="389" y="414"/>
                    <a:pt x="452" y="515"/>
                    <a:pt x="502" y="640"/>
                  </a:cubicBezTo>
                  <a:cubicBezTo>
                    <a:pt x="512" y="666"/>
                    <a:pt x="533" y="677"/>
                    <a:pt x="553" y="677"/>
                  </a:cubicBezTo>
                  <a:cubicBezTo>
                    <a:pt x="582" y="677"/>
                    <a:pt x="610" y="653"/>
                    <a:pt x="603" y="615"/>
                  </a:cubicBezTo>
                  <a:cubicBezTo>
                    <a:pt x="565" y="477"/>
                    <a:pt x="515" y="339"/>
                    <a:pt x="427" y="226"/>
                  </a:cubicBezTo>
                  <a:cubicBezTo>
                    <a:pt x="339" y="126"/>
                    <a:pt x="214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148775" y="1519650"/>
              <a:ext cx="113975" cy="116000"/>
            </a:xfrm>
            <a:custGeom>
              <a:avLst/>
              <a:gdLst/>
              <a:ahLst/>
              <a:cxnLst/>
              <a:rect l="l" t="t" r="r" b="b"/>
              <a:pathLst>
                <a:path w="4559" h="4640" extrusionOk="0">
                  <a:moveTo>
                    <a:pt x="1403" y="1"/>
                  </a:moveTo>
                  <a:cubicBezTo>
                    <a:pt x="1314" y="1"/>
                    <a:pt x="1216" y="22"/>
                    <a:pt x="1108" y="69"/>
                  </a:cubicBezTo>
                  <a:cubicBezTo>
                    <a:pt x="744" y="219"/>
                    <a:pt x="631" y="683"/>
                    <a:pt x="769" y="997"/>
                  </a:cubicBezTo>
                  <a:cubicBezTo>
                    <a:pt x="944" y="1449"/>
                    <a:pt x="1384" y="1775"/>
                    <a:pt x="1384" y="1775"/>
                  </a:cubicBezTo>
                  <a:cubicBezTo>
                    <a:pt x="1384" y="1775"/>
                    <a:pt x="1246" y="1752"/>
                    <a:pt x="1060" y="1752"/>
                  </a:cubicBezTo>
                  <a:cubicBezTo>
                    <a:pt x="649" y="1752"/>
                    <a:pt x="1" y="1865"/>
                    <a:pt x="79" y="2591"/>
                  </a:cubicBezTo>
                  <a:cubicBezTo>
                    <a:pt x="116" y="2938"/>
                    <a:pt x="444" y="3124"/>
                    <a:pt x="838" y="3124"/>
                  </a:cubicBezTo>
                  <a:cubicBezTo>
                    <a:pt x="1113" y="3124"/>
                    <a:pt x="1421" y="3033"/>
                    <a:pt x="1685" y="2842"/>
                  </a:cubicBezTo>
                  <a:lnTo>
                    <a:pt x="1685" y="2842"/>
                  </a:lnTo>
                  <a:cubicBezTo>
                    <a:pt x="1559" y="3143"/>
                    <a:pt x="1459" y="3720"/>
                    <a:pt x="1509" y="4034"/>
                  </a:cubicBezTo>
                  <a:cubicBezTo>
                    <a:pt x="1545" y="4342"/>
                    <a:pt x="1804" y="4639"/>
                    <a:pt x="2098" y="4639"/>
                  </a:cubicBezTo>
                  <a:cubicBezTo>
                    <a:pt x="2115" y="4639"/>
                    <a:pt x="2132" y="4638"/>
                    <a:pt x="2149" y="4636"/>
                  </a:cubicBezTo>
                  <a:cubicBezTo>
                    <a:pt x="2363" y="4599"/>
                    <a:pt x="2538" y="4423"/>
                    <a:pt x="2651" y="4235"/>
                  </a:cubicBezTo>
                  <a:cubicBezTo>
                    <a:pt x="2915" y="3833"/>
                    <a:pt x="2789" y="3319"/>
                    <a:pt x="2739" y="2829"/>
                  </a:cubicBezTo>
                  <a:lnTo>
                    <a:pt x="2739" y="2829"/>
                  </a:lnTo>
                  <a:cubicBezTo>
                    <a:pt x="2995" y="3106"/>
                    <a:pt x="3410" y="3391"/>
                    <a:pt x="3772" y="3391"/>
                  </a:cubicBezTo>
                  <a:cubicBezTo>
                    <a:pt x="3854" y="3391"/>
                    <a:pt x="3933" y="3376"/>
                    <a:pt x="4006" y="3344"/>
                  </a:cubicBezTo>
                  <a:cubicBezTo>
                    <a:pt x="4395" y="3156"/>
                    <a:pt x="4559" y="2603"/>
                    <a:pt x="4333" y="2240"/>
                  </a:cubicBezTo>
                  <a:cubicBezTo>
                    <a:pt x="4154" y="1942"/>
                    <a:pt x="3867" y="1794"/>
                    <a:pt x="3420" y="1794"/>
                  </a:cubicBezTo>
                  <a:cubicBezTo>
                    <a:pt x="3301" y="1794"/>
                    <a:pt x="3170" y="1804"/>
                    <a:pt x="3028" y="1825"/>
                  </a:cubicBezTo>
                  <a:cubicBezTo>
                    <a:pt x="3454" y="1637"/>
                    <a:pt x="3768" y="1336"/>
                    <a:pt x="3906" y="872"/>
                  </a:cubicBezTo>
                  <a:cubicBezTo>
                    <a:pt x="4031" y="474"/>
                    <a:pt x="3600" y="107"/>
                    <a:pt x="3182" y="107"/>
                  </a:cubicBezTo>
                  <a:cubicBezTo>
                    <a:pt x="3138" y="107"/>
                    <a:pt x="3095" y="111"/>
                    <a:pt x="3053" y="119"/>
                  </a:cubicBezTo>
                  <a:cubicBezTo>
                    <a:pt x="2601" y="207"/>
                    <a:pt x="2212" y="1286"/>
                    <a:pt x="2212" y="1286"/>
                  </a:cubicBezTo>
                  <a:cubicBezTo>
                    <a:pt x="2212" y="1286"/>
                    <a:pt x="2212" y="683"/>
                    <a:pt x="1923" y="307"/>
                  </a:cubicBezTo>
                  <a:cubicBezTo>
                    <a:pt x="1789" y="128"/>
                    <a:pt x="1624" y="1"/>
                    <a:pt x="1403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8725" y="1580950"/>
              <a:ext cx="6625" cy="14475"/>
            </a:xfrm>
            <a:custGeom>
              <a:avLst/>
              <a:gdLst/>
              <a:ahLst/>
              <a:cxnLst/>
              <a:rect l="l" t="t" r="r" b="b"/>
              <a:pathLst>
                <a:path w="265" h="579" extrusionOk="0">
                  <a:moveTo>
                    <a:pt x="101" y="1"/>
                  </a:moveTo>
                  <a:cubicBezTo>
                    <a:pt x="76" y="1"/>
                    <a:pt x="63" y="13"/>
                    <a:pt x="38" y="26"/>
                  </a:cubicBezTo>
                  <a:cubicBezTo>
                    <a:pt x="13" y="51"/>
                    <a:pt x="1" y="89"/>
                    <a:pt x="13" y="126"/>
                  </a:cubicBezTo>
                  <a:cubicBezTo>
                    <a:pt x="63" y="252"/>
                    <a:pt x="101" y="365"/>
                    <a:pt x="114" y="503"/>
                  </a:cubicBezTo>
                  <a:cubicBezTo>
                    <a:pt x="114" y="553"/>
                    <a:pt x="145" y="578"/>
                    <a:pt x="178" y="578"/>
                  </a:cubicBezTo>
                  <a:cubicBezTo>
                    <a:pt x="211" y="578"/>
                    <a:pt x="245" y="553"/>
                    <a:pt x="252" y="503"/>
                  </a:cubicBezTo>
                  <a:cubicBezTo>
                    <a:pt x="264" y="365"/>
                    <a:pt x="252" y="214"/>
                    <a:pt x="201" y="76"/>
                  </a:cubicBezTo>
                  <a:cubicBezTo>
                    <a:pt x="189" y="38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199675" y="1577200"/>
              <a:ext cx="13925" cy="10450"/>
            </a:xfrm>
            <a:custGeom>
              <a:avLst/>
              <a:gdLst/>
              <a:ahLst/>
              <a:cxnLst/>
              <a:rect l="l" t="t" r="r" b="b"/>
              <a:pathLst>
                <a:path w="557" h="418" extrusionOk="0">
                  <a:moveTo>
                    <a:pt x="139" y="0"/>
                  </a:moveTo>
                  <a:cubicBezTo>
                    <a:pt x="100" y="0"/>
                    <a:pt x="61" y="12"/>
                    <a:pt x="25" y="38"/>
                  </a:cubicBezTo>
                  <a:cubicBezTo>
                    <a:pt x="0" y="50"/>
                    <a:pt x="13" y="88"/>
                    <a:pt x="25" y="113"/>
                  </a:cubicBezTo>
                  <a:cubicBezTo>
                    <a:pt x="76" y="163"/>
                    <a:pt x="163" y="176"/>
                    <a:pt x="239" y="201"/>
                  </a:cubicBezTo>
                  <a:cubicBezTo>
                    <a:pt x="314" y="251"/>
                    <a:pt x="389" y="314"/>
                    <a:pt x="439" y="389"/>
                  </a:cubicBezTo>
                  <a:cubicBezTo>
                    <a:pt x="451" y="409"/>
                    <a:pt x="468" y="418"/>
                    <a:pt x="485" y="418"/>
                  </a:cubicBezTo>
                  <a:cubicBezTo>
                    <a:pt x="521" y="418"/>
                    <a:pt x="557" y="378"/>
                    <a:pt x="540" y="327"/>
                  </a:cubicBezTo>
                  <a:cubicBezTo>
                    <a:pt x="489" y="205"/>
                    <a:pt x="307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213475" y="1576050"/>
              <a:ext cx="17475" cy="6525"/>
            </a:xfrm>
            <a:custGeom>
              <a:avLst/>
              <a:gdLst/>
              <a:ahLst/>
              <a:cxnLst/>
              <a:rect l="l" t="t" r="r" b="b"/>
              <a:pathLst>
                <a:path w="699" h="261" extrusionOk="0">
                  <a:moveTo>
                    <a:pt x="112" y="0"/>
                  </a:moveTo>
                  <a:cubicBezTo>
                    <a:pt x="91" y="0"/>
                    <a:pt x="71" y="3"/>
                    <a:pt x="51" y="9"/>
                  </a:cubicBezTo>
                  <a:cubicBezTo>
                    <a:pt x="0" y="9"/>
                    <a:pt x="0" y="59"/>
                    <a:pt x="25" y="96"/>
                  </a:cubicBezTo>
                  <a:cubicBezTo>
                    <a:pt x="88" y="172"/>
                    <a:pt x="189" y="172"/>
                    <a:pt x="276" y="197"/>
                  </a:cubicBezTo>
                  <a:cubicBezTo>
                    <a:pt x="377" y="222"/>
                    <a:pt x="490" y="247"/>
                    <a:pt x="590" y="260"/>
                  </a:cubicBezTo>
                  <a:cubicBezTo>
                    <a:pt x="595" y="260"/>
                    <a:pt x="600" y="261"/>
                    <a:pt x="605" y="261"/>
                  </a:cubicBezTo>
                  <a:cubicBezTo>
                    <a:pt x="681" y="261"/>
                    <a:pt x="699" y="170"/>
                    <a:pt x="628" y="147"/>
                  </a:cubicBezTo>
                  <a:cubicBezTo>
                    <a:pt x="527" y="109"/>
                    <a:pt x="415" y="84"/>
                    <a:pt x="314" y="46"/>
                  </a:cubicBezTo>
                  <a:cubicBezTo>
                    <a:pt x="247" y="27"/>
                    <a:pt x="179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1198725" y="1570200"/>
              <a:ext cx="21825" cy="8025"/>
            </a:xfrm>
            <a:custGeom>
              <a:avLst/>
              <a:gdLst/>
              <a:ahLst/>
              <a:cxnLst/>
              <a:rect l="l" t="t" r="r" b="b"/>
              <a:pathLst>
                <a:path w="873" h="321" extrusionOk="0">
                  <a:moveTo>
                    <a:pt x="764" y="1"/>
                  </a:moveTo>
                  <a:cubicBezTo>
                    <a:pt x="756" y="1"/>
                    <a:pt x="749" y="2"/>
                    <a:pt x="741" y="4"/>
                  </a:cubicBezTo>
                  <a:cubicBezTo>
                    <a:pt x="615" y="42"/>
                    <a:pt x="477" y="67"/>
                    <a:pt x="352" y="92"/>
                  </a:cubicBezTo>
                  <a:cubicBezTo>
                    <a:pt x="239" y="117"/>
                    <a:pt x="101" y="105"/>
                    <a:pt x="26" y="192"/>
                  </a:cubicBezTo>
                  <a:cubicBezTo>
                    <a:pt x="1" y="230"/>
                    <a:pt x="13" y="255"/>
                    <a:pt x="38" y="280"/>
                  </a:cubicBezTo>
                  <a:cubicBezTo>
                    <a:pt x="78" y="310"/>
                    <a:pt x="125" y="320"/>
                    <a:pt x="174" y="320"/>
                  </a:cubicBezTo>
                  <a:cubicBezTo>
                    <a:pt x="251" y="320"/>
                    <a:pt x="334" y="296"/>
                    <a:pt x="402" y="280"/>
                  </a:cubicBezTo>
                  <a:cubicBezTo>
                    <a:pt x="540" y="243"/>
                    <a:pt x="666" y="192"/>
                    <a:pt x="804" y="142"/>
                  </a:cubicBezTo>
                  <a:cubicBezTo>
                    <a:pt x="872" y="108"/>
                    <a:pt x="837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212900" y="1555525"/>
              <a:ext cx="10875" cy="6675"/>
            </a:xfrm>
            <a:custGeom>
              <a:avLst/>
              <a:gdLst/>
              <a:ahLst/>
              <a:cxnLst/>
              <a:rect l="l" t="t" r="r" b="b"/>
              <a:pathLst>
                <a:path w="435" h="267" extrusionOk="0">
                  <a:moveTo>
                    <a:pt x="324" y="0"/>
                  </a:moveTo>
                  <a:cubicBezTo>
                    <a:pt x="320" y="0"/>
                    <a:pt x="316" y="1"/>
                    <a:pt x="312" y="1"/>
                  </a:cubicBezTo>
                  <a:cubicBezTo>
                    <a:pt x="212" y="26"/>
                    <a:pt x="86" y="77"/>
                    <a:pt x="23" y="165"/>
                  </a:cubicBezTo>
                  <a:cubicBezTo>
                    <a:pt x="0" y="199"/>
                    <a:pt x="9" y="266"/>
                    <a:pt x="60" y="266"/>
                  </a:cubicBezTo>
                  <a:cubicBezTo>
                    <a:pt x="64" y="266"/>
                    <a:pt x="69" y="266"/>
                    <a:pt x="74" y="265"/>
                  </a:cubicBezTo>
                  <a:cubicBezTo>
                    <a:pt x="187" y="265"/>
                    <a:pt x="299" y="190"/>
                    <a:pt x="387" y="127"/>
                  </a:cubicBezTo>
                  <a:cubicBezTo>
                    <a:pt x="434" y="80"/>
                    <a:pt x="382" y="0"/>
                    <a:pt x="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1192150" y="1560550"/>
              <a:ext cx="17575" cy="13225"/>
            </a:xfrm>
            <a:custGeom>
              <a:avLst/>
              <a:gdLst/>
              <a:ahLst/>
              <a:cxnLst/>
              <a:rect l="l" t="t" r="r" b="b"/>
              <a:pathLst>
                <a:path w="703" h="529" extrusionOk="0">
                  <a:moveTo>
                    <a:pt x="630" y="1"/>
                  </a:moveTo>
                  <a:cubicBezTo>
                    <a:pt x="600" y="1"/>
                    <a:pt x="571" y="17"/>
                    <a:pt x="565" y="51"/>
                  </a:cubicBezTo>
                  <a:cubicBezTo>
                    <a:pt x="552" y="164"/>
                    <a:pt x="414" y="240"/>
                    <a:pt x="326" y="277"/>
                  </a:cubicBezTo>
                  <a:cubicBezTo>
                    <a:pt x="239" y="327"/>
                    <a:pt x="126" y="327"/>
                    <a:pt x="50" y="403"/>
                  </a:cubicBezTo>
                  <a:cubicBezTo>
                    <a:pt x="0" y="440"/>
                    <a:pt x="25" y="503"/>
                    <a:pt x="75" y="516"/>
                  </a:cubicBezTo>
                  <a:cubicBezTo>
                    <a:pt x="97" y="524"/>
                    <a:pt x="121" y="528"/>
                    <a:pt x="146" y="528"/>
                  </a:cubicBezTo>
                  <a:cubicBezTo>
                    <a:pt x="264" y="528"/>
                    <a:pt x="407" y="442"/>
                    <a:pt x="489" y="390"/>
                  </a:cubicBezTo>
                  <a:cubicBezTo>
                    <a:pt x="602" y="302"/>
                    <a:pt x="703" y="215"/>
                    <a:pt x="703" y="64"/>
                  </a:cubicBezTo>
                  <a:cubicBezTo>
                    <a:pt x="703" y="23"/>
                    <a:pt x="666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1190875" y="1571200"/>
              <a:ext cx="13300" cy="14475"/>
            </a:xfrm>
            <a:custGeom>
              <a:avLst/>
              <a:gdLst/>
              <a:ahLst/>
              <a:cxnLst/>
              <a:rect l="l" t="t" r="r" b="b"/>
              <a:pathLst>
                <a:path w="532" h="579" extrusionOk="0">
                  <a:moveTo>
                    <a:pt x="94" y="1"/>
                  </a:moveTo>
                  <a:cubicBezTo>
                    <a:pt x="88" y="1"/>
                    <a:pt x="82" y="1"/>
                    <a:pt x="76" y="2"/>
                  </a:cubicBezTo>
                  <a:cubicBezTo>
                    <a:pt x="39" y="2"/>
                    <a:pt x="1" y="39"/>
                    <a:pt x="13" y="77"/>
                  </a:cubicBezTo>
                  <a:cubicBezTo>
                    <a:pt x="51" y="165"/>
                    <a:pt x="139" y="203"/>
                    <a:pt x="214" y="278"/>
                  </a:cubicBezTo>
                  <a:cubicBezTo>
                    <a:pt x="290" y="353"/>
                    <a:pt x="352" y="441"/>
                    <a:pt x="390" y="541"/>
                  </a:cubicBezTo>
                  <a:cubicBezTo>
                    <a:pt x="403" y="568"/>
                    <a:pt x="425" y="579"/>
                    <a:pt x="448" y="579"/>
                  </a:cubicBezTo>
                  <a:cubicBezTo>
                    <a:pt x="490" y="579"/>
                    <a:pt x="532" y="540"/>
                    <a:pt x="515" y="491"/>
                  </a:cubicBezTo>
                  <a:cubicBezTo>
                    <a:pt x="478" y="378"/>
                    <a:pt x="428" y="278"/>
                    <a:pt x="352" y="178"/>
                  </a:cubicBezTo>
                  <a:cubicBezTo>
                    <a:pt x="293" y="106"/>
                    <a:pt x="199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1189750" y="1573275"/>
              <a:ext cx="8700" cy="20850"/>
            </a:xfrm>
            <a:custGeom>
              <a:avLst/>
              <a:gdLst/>
              <a:ahLst/>
              <a:cxnLst/>
              <a:rect l="l" t="t" r="r" b="b"/>
              <a:pathLst>
                <a:path w="348" h="834" extrusionOk="0">
                  <a:moveTo>
                    <a:pt x="85" y="0"/>
                  </a:moveTo>
                  <a:cubicBezTo>
                    <a:pt x="47" y="0"/>
                    <a:pt x="0" y="43"/>
                    <a:pt x="21" y="95"/>
                  </a:cubicBezTo>
                  <a:cubicBezTo>
                    <a:pt x="46" y="195"/>
                    <a:pt x="121" y="283"/>
                    <a:pt x="146" y="383"/>
                  </a:cubicBezTo>
                  <a:cubicBezTo>
                    <a:pt x="196" y="509"/>
                    <a:pt x="196" y="647"/>
                    <a:pt x="184" y="772"/>
                  </a:cubicBezTo>
                  <a:cubicBezTo>
                    <a:pt x="176" y="810"/>
                    <a:pt x="205" y="834"/>
                    <a:pt x="234" y="834"/>
                  </a:cubicBezTo>
                  <a:cubicBezTo>
                    <a:pt x="254" y="834"/>
                    <a:pt x="274" y="823"/>
                    <a:pt x="284" y="797"/>
                  </a:cubicBezTo>
                  <a:cubicBezTo>
                    <a:pt x="347" y="559"/>
                    <a:pt x="347" y="170"/>
                    <a:pt x="109" y="7"/>
                  </a:cubicBezTo>
                  <a:cubicBezTo>
                    <a:pt x="102" y="2"/>
                    <a:pt x="94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1301000" y="1494050"/>
              <a:ext cx="87250" cy="81300"/>
            </a:xfrm>
            <a:custGeom>
              <a:avLst/>
              <a:gdLst/>
              <a:ahLst/>
              <a:cxnLst/>
              <a:rect l="l" t="t" r="r" b="b"/>
              <a:pathLst>
                <a:path w="3490" h="3252" extrusionOk="0">
                  <a:moveTo>
                    <a:pt x="1656" y="0"/>
                  </a:moveTo>
                  <a:cubicBezTo>
                    <a:pt x="1467" y="0"/>
                    <a:pt x="1261" y="96"/>
                    <a:pt x="1155" y="252"/>
                  </a:cubicBezTo>
                  <a:cubicBezTo>
                    <a:pt x="967" y="540"/>
                    <a:pt x="1343" y="1318"/>
                    <a:pt x="1343" y="1318"/>
                  </a:cubicBezTo>
                  <a:cubicBezTo>
                    <a:pt x="1343" y="1318"/>
                    <a:pt x="1017" y="1005"/>
                    <a:pt x="666" y="955"/>
                  </a:cubicBezTo>
                  <a:cubicBezTo>
                    <a:pt x="631" y="951"/>
                    <a:pt x="598" y="949"/>
                    <a:pt x="565" y="949"/>
                  </a:cubicBezTo>
                  <a:cubicBezTo>
                    <a:pt x="371" y="949"/>
                    <a:pt x="210" y="1021"/>
                    <a:pt x="113" y="1268"/>
                  </a:cubicBezTo>
                  <a:cubicBezTo>
                    <a:pt x="1" y="1544"/>
                    <a:pt x="189" y="1833"/>
                    <a:pt x="427" y="1933"/>
                  </a:cubicBezTo>
                  <a:cubicBezTo>
                    <a:pt x="623" y="2013"/>
                    <a:pt x="841" y="2030"/>
                    <a:pt x="989" y="2030"/>
                  </a:cubicBezTo>
                  <a:cubicBezTo>
                    <a:pt x="1096" y="2030"/>
                    <a:pt x="1168" y="2021"/>
                    <a:pt x="1168" y="2021"/>
                  </a:cubicBezTo>
                  <a:lnTo>
                    <a:pt x="1168" y="2021"/>
                  </a:lnTo>
                  <a:cubicBezTo>
                    <a:pt x="1168" y="2021"/>
                    <a:pt x="289" y="2649"/>
                    <a:pt x="917" y="3138"/>
                  </a:cubicBezTo>
                  <a:cubicBezTo>
                    <a:pt x="993" y="3198"/>
                    <a:pt x="1078" y="3226"/>
                    <a:pt x="1166" y="3226"/>
                  </a:cubicBezTo>
                  <a:cubicBezTo>
                    <a:pt x="1481" y="3226"/>
                    <a:pt x="1827" y="2872"/>
                    <a:pt x="1895" y="2410"/>
                  </a:cubicBezTo>
                  <a:cubicBezTo>
                    <a:pt x="1983" y="2636"/>
                    <a:pt x="2247" y="2987"/>
                    <a:pt x="2435" y="3138"/>
                  </a:cubicBezTo>
                  <a:cubicBezTo>
                    <a:pt x="2532" y="3211"/>
                    <a:pt x="2655" y="3251"/>
                    <a:pt x="2773" y="3251"/>
                  </a:cubicBezTo>
                  <a:cubicBezTo>
                    <a:pt x="2900" y="3251"/>
                    <a:pt x="3022" y="3204"/>
                    <a:pt x="3100" y="3100"/>
                  </a:cubicBezTo>
                  <a:cubicBezTo>
                    <a:pt x="3188" y="2975"/>
                    <a:pt x="3188" y="2787"/>
                    <a:pt x="3150" y="2636"/>
                  </a:cubicBezTo>
                  <a:cubicBezTo>
                    <a:pt x="3062" y="2272"/>
                    <a:pt x="2724" y="2071"/>
                    <a:pt x="2448" y="1846"/>
                  </a:cubicBezTo>
                  <a:lnTo>
                    <a:pt x="2448" y="1846"/>
                  </a:lnTo>
                  <a:cubicBezTo>
                    <a:pt x="2464" y="1846"/>
                    <a:pt x="2481" y="1846"/>
                    <a:pt x="2499" y="1846"/>
                  </a:cubicBezTo>
                  <a:cubicBezTo>
                    <a:pt x="2832" y="1846"/>
                    <a:pt x="3269" y="1730"/>
                    <a:pt x="3376" y="1431"/>
                  </a:cubicBezTo>
                  <a:cubicBezTo>
                    <a:pt x="3489" y="1130"/>
                    <a:pt x="3276" y="754"/>
                    <a:pt x="2962" y="678"/>
                  </a:cubicBezTo>
                  <a:cubicBezTo>
                    <a:pt x="2910" y="666"/>
                    <a:pt x="2859" y="660"/>
                    <a:pt x="2808" y="660"/>
                  </a:cubicBezTo>
                  <a:cubicBezTo>
                    <a:pt x="2549" y="660"/>
                    <a:pt x="2298" y="822"/>
                    <a:pt x="2046" y="1168"/>
                  </a:cubicBezTo>
                  <a:cubicBezTo>
                    <a:pt x="2184" y="842"/>
                    <a:pt x="2184" y="503"/>
                    <a:pt x="2008" y="189"/>
                  </a:cubicBezTo>
                  <a:cubicBezTo>
                    <a:pt x="1937" y="58"/>
                    <a:pt x="1802" y="0"/>
                    <a:pt x="1656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346650" y="1542675"/>
              <a:ext cx="12050" cy="8425"/>
            </a:xfrm>
            <a:custGeom>
              <a:avLst/>
              <a:gdLst/>
              <a:ahLst/>
              <a:cxnLst/>
              <a:rect l="l" t="t" r="r" b="b"/>
              <a:pathLst>
                <a:path w="482" h="337" extrusionOk="0">
                  <a:moveTo>
                    <a:pt x="134" y="0"/>
                  </a:moveTo>
                  <a:cubicBezTo>
                    <a:pt x="48" y="0"/>
                    <a:pt x="0" y="134"/>
                    <a:pt x="107" y="177"/>
                  </a:cubicBezTo>
                  <a:cubicBezTo>
                    <a:pt x="195" y="214"/>
                    <a:pt x="270" y="252"/>
                    <a:pt x="333" y="315"/>
                  </a:cubicBezTo>
                  <a:cubicBezTo>
                    <a:pt x="351" y="330"/>
                    <a:pt x="370" y="336"/>
                    <a:pt x="387" y="336"/>
                  </a:cubicBezTo>
                  <a:cubicBezTo>
                    <a:pt x="442" y="336"/>
                    <a:pt x="481" y="271"/>
                    <a:pt x="433" y="214"/>
                  </a:cubicBezTo>
                  <a:cubicBezTo>
                    <a:pt x="371" y="126"/>
                    <a:pt x="283" y="64"/>
                    <a:pt x="182" y="13"/>
                  </a:cubicBezTo>
                  <a:cubicBezTo>
                    <a:pt x="166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345975" y="1538675"/>
              <a:ext cx="12975" cy="5375"/>
            </a:xfrm>
            <a:custGeom>
              <a:avLst/>
              <a:gdLst/>
              <a:ahLst/>
              <a:cxnLst/>
              <a:rect l="l" t="t" r="r" b="b"/>
              <a:pathLst>
                <a:path w="519" h="215" extrusionOk="0">
                  <a:moveTo>
                    <a:pt x="285" y="0"/>
                  </a:moveTo>
                  <a:cubicBezTo>
                    <a:pt x="150" y="0"/>
                    <a:pt x="0" y="37"/>
                    <a:pt x="9" y="161"/>
                  </a:cubicBezTo>
                  <a:cubicBezTo>
                    <a:pt x="21" y="186"/>
                    <a:pt x="34" y="199"/>
                    <a:pt x="46" y="211"/>
                  </a:cubicBezTo>
                  <a:cubicBezTo>
                    <a:pt x="58" y="213"/>
                    <a:pt x="68" y="214"/>
                    <a:pt x="78" y="214"/>
                  </a:cubicBezTo>
                  <a:cubicBezTo>
                    <a:pt x="123" y="214"/>
                    <a:pt x="156" y="194"/>
                    <a:pt x="197" y="173"/>
                  </a:cubicBezTo>
                  <a:cubicBezTo>
                    <a:pt x="253" y="145"/>
                    <a:pt x="310" y="131"/>
                    <a:pt x="366" y="131"/>
                  </a:cubicBezTo>
                  <a:cubicBezTo>
                    <a:pt x="385" y="131"/>
                    <a:pt x="404" y="133"/>
                    <a:pt x="423" y="136"/>
                  </a:cubicBezTo>
                  <a:cubicBezTo>
                    <a:pt x="428" y="137"/>
                    <a:pt x="432" y="137"/>
                    <a:pt x="437" y="137"/>
                  </a:cubicBezTo>
                  <a:cubicBezTo>
                    <a:pt x="501" y="137"/>
                    <a:pt x="519" y="58"/>
                    <a:pt x="460" y="23"/>
                  </a:cubicBezTo>
                  <a:cubicBezTo>
                    <a:pt x="422" y="10"/>
                    <a:pt x="355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352450" y="1527425"/>
              <a:ext cx="12650" cy="8450"/>
            </a:xfrm>
            <a:custGeom>
              <a:avLst/>
              <a:gdLst/>
              <a:ahLst/>
              <a:cxnLst/>
              <a:rect l="l" t="t" r="r" b="b"/>
              <a:pathLst>
                <a:path w="506" h="338" extrusionOk="0">
                  <a:moveTo>
                    <a:pt x="422" y="0"/>
                  </a:moveTo>
                  <a:cubicBezTo>
                    <a:pt x="412" y="0"/>
                    <a:pt x="401" y="3"/>
                    <a:pt x="390" y="9"/>
                  </a:cubicBezTo>
                  <a:cubicBezTo>
                    <a:pt x="314" y="59"/>
                    <a:pt x="252" y="96"/>
                    <a:pt x="176" y="134"/>
                  </a:cubicBezTo>
                  <a:cubicBezTo>
                    <a:pt x="101" y="172"/>
                    <a:pt x="38" y="184"/>
                    <a:pt x="13" y="260"/>
                  </a:cubicBezTo>
                  <a:cubicBezTo>
                    <a:pt x="1" y="285"/>
                    <a:pt x="1" y="335"/>
                    <a:pt x="38" y="335"/>
                  </a:cubicBezTo>
                  <a:cubicBezTo>
                    <a:pt x="50" y="337"/>
                    <a:pt x="61" y="338"/>
                    <a:pt x="72" y="338"/>
                  </a:cubicBezTo>
                  <a:cubicBezTo>
                    <a:pt x="213" y="338"/>
                    <a:pt x="359" y="203"/>
                    <a:pt x="452" y="121"/>
                  </a:cubicBezTo>
                  <a:cubicBezTo>
                    <a:pt x="505" y="79"/>
                    <a:pt x="478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1342725" y="1528275"/>
              <a:ext cx="12050" cy="14775"/>
            </a:xfrm>
            <a:custGeom>
              <a:avLst/>
              <a:gdLst/>
              <a:ahLst/>
              <a:cxnLst/>
              <a:rect l="l" t="t" r="r" b="b"/>
              <a:pathLst>
                <a:path w="482" h="591" extrusionOk="0">
                  <a:moveTo>
                    <a:pt x="386" y="1"/>
                  </a:moveTo>
                  <a:cubicBezTo>
                    <a:pt x="363" y="1"/>
                    <a:pt x="340" y="12"/>
                    <a:pt x="327" y="37"/>
                  </a:cubicBezTo>
                  <a:cubicBezTo>
                    <a:pt x="264" y="150"/>
                    <a:pt x="189" y="263"/>
                    <a:pt x="113" y="376"/>
                  </a:cubicBezTo>
                  <a:cubicBezTo>
                    <a:pt x="76" y="426"/>
                    <a:pt x="1" y="527"/>
                    <a:pt x="88" y="577"/>
                  </a:cubicBezTo>
                  <a:cubicBezTo>
                    <a:pt x="105" y="586"/>
                    <a:pt x="121" y="591"/>
                    <a:pt x="138" y="591"/>
                  </a:cubicBezTo>
                  <a:cubicBezTo>
                    <a:pt x="294" y="591"/>
                    <a:pt x="431" y="191"/>
                    <a:pt x="465" y="100"/>
                  </a:cubicBezTo>
                  <a:cubicBezTo>
                    <a:pt x="481" y="42"/>
                    <a:pt x="432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1342725" y="1518900"/>
              <a:ext cx="5550" cy="8675"/>
            </a:xfrm>
            <a:custGeom>
              <a:avLst/>
              <a:gdLst/>
              <a:ahLst/>
              <a:cxnLst/>
              <a:rect l="l" t="t" r="r" b="b"/>
              <a:pathLst>
                <a:path w="222" h="347" extrusionOk="0">
                  <a:moveTo>
                    <a:pt x="151" y="0"/>
                  </a:moveTo>
                  <a:cubicBezTo>
                    <a:pt x="127" y="0"/>
                    <a:pt x="103" y="11"/>
                    <a:pt x="88" y="36"/>
                  </a:cubicBezTo>
                  <a:cubicBezTo>
                    <a:pt x="38" y="111"/>
                    <a:pt x="1" y="212"/>
                    <a:pt x="26" y="299"/>
                  </a:cubicBezTo>
                  <a:cubicBezTo>
                    <a:pt x="26" y="330"/>
                    <a:pt x="53" y="346"/>
                    <a:pt x="81" y="346"/>
                  </a:cubicBezTo>
                  <a:cubicBezTo>
                    <a:pt x="98" y="346"/>
                    <a:pt x="116" y="339"/>
                    <a:pt x="126" y="324"/>
                  </a:cubicBezTo>
                  <a:cubicBezTo>
                    <a:pt x="189" y="262"/>
                    <a:pt x="214" y="161"/>
                    <a:pt x="214" y="73"/>
                  </a:cubicBezTo>
                  <a:cubicBezTo>
                    <a:pt x="222" y="28"/>
                    <a:pt x="187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1338325" y="1528600"/>
              <a:ext cx="7250" cy="15750"/>
            </a:xfrm>
            <a:custGeom>
              <a:avLst/>
              <a:gdLst/>
              <a:ahLst/>
              <a:cxnLst/>
              <a:rect l="l" t="t" r="r" b="b"/>
              <a:pathLst>
                <a:path w="290" h="630" extrusionOk="0">
                  <a:moveTo>
                    <a:pt x="154" y="1"/>
                  </a:moveTo>
                  <a:cubicBezTo>
                    <a:pt x="108" y="1"/>
                    <a:pt x="61" y="54"/>
                    <a:pt x="89" y="100"/>
                  </a:cubicBezTo>
                  <a:cubicBezTo>
                    <a:pt x="189" y="250"/>
                    <a:pt x="1" y="413"/>
                    <a:pt x="1" y="551"/>
                  </a:cubicBezTo>
                  <a:cubicBezTo>
                    <a:pt x="1" y="595"/>
                    <a:pt x="39" y="629"/>
                    <a:pt x="73" y="629"/>
                  </a:cubicBezTo>
                  <a:cubicBezTo>
                    <a:pt x="79" y="629"/>
                    <a:pt x="84" y="628"/>
                    <a:pt x="89" y="627"/>
                  </a:cubicBezTo>
                  <a:cubicBezTo>
                    <a:pt x="202" y="576"/>
                    <a:pt x="252" y="438"/>
                    <a:pt x="264" y="325"/>
                  </a:cubicBezTo>
                  <a:cubicBezTo>
                    <a:pt x="289" y="213"/>
                    <a:pt x="289" y="100"/>
                    <a:pt x="202" y="24"/>
                  </a:cubicBezTo>
                  <a:cubicBezTo>
                    <a:pt x="188" y="8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1337700" y="1541100"/>
              <a:ext cx="15550" cy="5450"/>
            </a:xfrm>
            <a:custGeom>
              <a:avLst/>
              <a:gdLst/>
              <a:ahLst/>
              <a:cxnLst/>
              <a:rect l="l" t="t" r="r" b="b"/>
              <a:pathLst>
                <a:path w="622" h="218" extrusionOk="0">
                  <a:moveTo>
                    <a:pt x="216" y="0"/>
                  </a:moveTo>
                  <a:cubicBezTo>
                    <a:pt x="137" y="0"/>
                    <a:pt x="66" y="23"/>
                    <a:pt x="26" y="89"/>
                  </a:cubicBezTo>
                  <a:cubicBezTo>
                    <a:pt x="1" y="114"/>
                    <a:pt x="13" y="152"/>
                    <a:pt x="51" y="164"/>
                  </a:cubicBezTo>
                  <a:cubicBezTo>
                    <a:pt x="78" y="180"/>
                    <a:pt x="105" y="185"/>
                    <a:pt x="133" y="185"/>
                  </a:cubicBezTo>
                  <a:cubicBezTo>
                    <a:pt x="170" y="185"/>
                    <a:pt x="209" y="177"/>
                    <a:pt x="252" y="177"/>
                  </a:cubicBezTo>
                  <a:cubicBezTo>
                    <a:pt x="340" y="177"/>
                    <a:pt x="415" y="189"/>
                    <a:pt x="490" y="214"/>
                  </a:cubicBezTo>
                  <a:cubicBezTo>
                    <a:pt x="497" y="217"/>
                    <a:pt x="504" y="218"/>
                    <a:pt x="510" y="218"/>
                  </a:cubicBezTo>
                  <a:cubicBezTo>
                    <a:pt x="576" y="218"/>
                    <a:pt x="621" y="112"/>
                    <a:pt x="553" y="89"/>
                  </a:cubicBezTo>
                  <a:cubicBezTo>
                    <a:pt x="470" y="51"/>
                    <a:pt x="334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1338325" y="1543800"/>
              <a:ext cx="15250" cy="10675"/>
            </a:xfrm>
            <a:custGeom>
              <a:avLst/>
              <a:gdLst/>
              <a:ahLst/>
              <a:cxnLst/>
              <a:rect l="l" t="t" r="r" b="b"/>
              <a:pathLst>
                <a:path w="610" h="427" extrusionOk="0">
                  <a:moveTo>
                    <a:pt x="112" y="0"/>
                  </a:moveTo>
                  <a:cubicBezTo>
                    <a:pt x="96" y="0"/>
                    <a:pt x="79" y="2"/>
                    <a:pt x="64" y="6"/>
                  </a:cubicBezTo>
                  <a:cubicBezTo>
                    <a:pt x="13" y="31"/>
                    <a:pt x="1" y="94"/>
                    <a:pt x="51" y="132"/>
                  </a:cubicBezTo>
                  <a:cubicBezTo>
                    <a:pt x="126" y="182"/>
                    <a:pt x="214" y="182"/>
                    <a:pt x="302" y="232"/>
                  </a:cubicBezTo>
                  <a:cubicBezTo>
                    <a:pt x="377" y="270"/>
                    <a:pt x="453" y="332"/>
                    <a:pt x="515" y="408"/>
                  </a:cubicBezTo>
                  <a:cubicBezTo>
                    <a:pt x="525" y="421"/>
                    <a:pt x="537" y="426"/>
                    <a:pt x="548" y="426"/>
                  </a:cubicBezTo>
                  <a:cubicBezTo>
                    <a:pt x="580" y="426"/>
                    <a:pt x="609" y="382"/>
                    <a:pt x="591" y="345"/>
                  </a:cubicBezTo>
                  <a:cubicBezTo>
                    <a:pt x="540" y="245"/>
                    <a:pt x="465" y="157"/>
                    <a:pt x="377" y="94"/>
                  </a:cubicBezTo>
                  <a:cubicBezTo>
                    <a:pt x="303" y="52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1395125" y="1542900"/>
              <a:ext cx="74050" cy="70050"/>
            </a:xfrm>
            <a:custGeom>
              <a:avLst/>
              <a:gdLst/>
              <a:ahLst/>
              <a:cxnLst/>
              <a:rect l="l" t="t" r="r" b="b"/>
              <a:pathLst>
                <a:path w="2962" h="2802" extrusionOk="0">
                  <a:moveTo>
                    <a:pt x="1088" y="1"/>
                  </a:moveTo>
                  <a:cubicBezTo>
                    <a:pt x="899" y="1"/>
                    <a:pt x="689" y="154"/>
                    <a:pt x="628" y="356"/>
                  </a:cubicBezTo>
                  <a:cubicBezTo>
                    <a:pt x="540" y="632"/>
                    <a:pt x="1042" y="1171"/>
                    <a:pt x="1042" y="1171"/>
                  </a:cubicBezTo>
                  <a:cubicBezTo>
                    <a:pt x="1042" y="1171"/>
                    <a:pt x="773" y="1037"/>
                    <a:pt x="504" y="1037"/>
                  </a:cubicBezTo>
                  <a:cubicBezTo>
                    <a:pt x="465" y="1037"/>
                    <a:pt x="427" y="1040"/>
                    <a:pt x="389" y="1046"/>
                  </a:cubicBezTo>
                  <a:cubicBezTo>
                    <a:pt x="201" y="1084"/>
                    <a:pt x="38" y="1171"/>
                    <a:pt x="13" y="1435"/>
                  </a:cubicBezTo>
                  <a:cubicBezTo>
                    <a:pt x="0" y="1699"/>
                    <a:pt x="226" y="1887"/>
                    <a:pt x="439" y="1912"/>
                  </a:cubicBezTo>
                  <a:cubicBezTo>
                    <a:pt x="466" y="1914"/>
                    <a:pt x="492" y="1915"/>
                    <a:pt x="518" y="1915"/>
                  </a:cubicBezTo>
                  <a:cubicBezTo>
                    <a:pt x="803" y="1915"/>
                    <a:pt x="1067" y="1799"/>
                    <a:pt x="1067" y="1799"/>
                  </a:cubicBezTo>
                  <a:lnTo>
                    <a:pt x="1067" y="1799"/>
                  </a:lnTo>
                  <a:cubicBezTo>
                    <a:pt x="1067" y="1799"/>
                    <a:pt x="502" y="2527"/>
                    <a:pt x="1130" y="2778"/>
                  </a:cubicBezTo>
                  <a:cubicBezTo>
                    <a:pt x="1173" y="2794"/>
                    <a:pt x="1216" y="2802"/>
                    <a:pt x="1258" y="2802"/>
                  </a:cubicBezTo>
                  <a:cubicBezTo>
                    <a:pt x="1568" y="2802"/>
                    <a:pt x="1823" y="2379"/>
                    <a:pt x="1757" y="1937"/>
                  </a:cubicBezTo>
                  <a:lnTo>
                    <a:pt x="1757" y="1937"/>
                  </a:lnTo>
                  <a:cubicBezTo>
                    <a:pt x="1895" y="2100"/>
                    <a:pt x="2184" y="2326"/>
                    <a:pt x="2384" y="2401"/>
                  </a:cubicBezTo>
                  <a:cubicBezTo>
                    <a:pt x="2436" y="2421"/>
                    <a:pt x="2492" y="2430"/>
                    <a:pt x="2548" y="2430"/>
                  </a:cubicBezTo>
                  <a:cubicBezTo>
                    <a:pt x="2708" y="2430"/>
                    <a:pt x="2865" y="2353"/>
                    <a:pt x="2912" y="2213"/>
                  </a:cubicBezTo>
                  <a:cubicBezTo>
                    <a:pt x="2962" y="2075"/>
                    <a:pt x="2912" y="1937"/>
                    <a:pt x="2849" y="1811"/>
                  </a:cubicBezTo>
                  <a:cubicBezTo>
                    <a:pt x="2686" y="1535"/>
                    <a:pt x="2359" y="1460"/>
                    <a:pt x="2071" y="1335"/>
                  </a:cubicBezTo>
                  <a:cubicBezTo>
                    <a:pt x="2359" y="1259"/>
                    <a:pt x="2723" y="1046"/>
                    <a:pt x="2736" y="770"/>
                  </a:cubicBezTo>
                  <a:cubicBezTo>
                    <a:pt x="2748" y="500"/>
                    <a:pt x="2497" y="255"/>
                    <a:pt x="2229" y="255"/>
                  </a:cubicBezTo>
                  <a:cubicBezTo>
                    <a:pt x="2222" y="255"/>
                    <a:pt x="2215" y="255"/>
                    <a:pt x="2209" y="255"/>
                  </a:cubicBezTo>
                  <a:cubicBezTo>
                    <a:pt x="1933" y="268"/>
                    <a:pt x="1732" y="469"/>
                    <a:pt x="1581" y="883"/>
                  </a:cubicBezTo>
                  <a:cubicBezTo>
                    <a:pt x="1606" y="582"/>
                    <a:pt x="1531" y="306"/>
                    <a:pt x="1305" y="92"/>
                  </a:cubicBezTo>
                  <a:cubicBezTo>
                    <a:pt x="1245" y="28"/>
                    <a:pt x="1168" y="1"/>
                    <a:pt x="1088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1435150" y="1580900"/>
              <a:ext cx="11550" cy="6225"/>
            </a:xfrm>
            <a:custGeom>
              <a:avLst/>
              <a:gdLst/>
              <a:ahLst/>
              <a:cxnLst/>
              <a:rect l="l" t="t" r="r" b="b"/>
              <a:pathLst>
                <a:path w="462" h="249" extrusionOk="0">
                  <a:moveTo>
                    <a:pt x="135" y="1"/>
                  </a:moveTo>
                  <a:cubicBezTo>
                    <a:pt x="27" y="1"/>
                    <a:pt x="1" y="179"/>
                    <a:pt x="131" y="191"/>
                  </a:cubicBezTo>
                  <a:cubicBezTo>
                    <a:pt x="206" y="191"/>
                    <a:pt x="282" y="216"/>
                    <a:pt x="357" y="241"/>
                  </a:cubicBezTo>
                  <a:cubicBezTo>
                    <a:pt x="366" y="246"/>
                    <a:pt x="375" y="248"/>
                    <a:pt x="384" y="248"/>
                  </a:cubicBezTo>
                  <a:cubicBezTo>
                    <a:pt x="440" y="248"/>
                    <a:pt x="462" y="149"/>
                    <a:pt x="407" y="116"/>
                  </a:cubicBezTo>
                  <a:cubicBezTo>
                    <a:pt x="332" y="66"/>
                    <a:pt x="244" y="28"/>
                    <a:pt x="156" y="3"/>
                  </a:cubicBezTo>
                  <a:cubicBezTo>
                    <a:pt x="149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1434025" y="1576525"/>
              <a:ext cx="11000" cy="6775"/>
            </a:xfrm>
            <a:custGeom>
              <a:avLst/>
              <a:gdLst/>
              <a:ahLst/>
              <a:cxnLst/>
              <a:rect l="l" t="t" r="r" b="b"/>
              <a:pathLst>
                <a:path w="440" h="271" extrusionOk="0">
                  <a:moveTo>
                    <a:pt x="314" y="0"/>
                  </a:moveTo>
                  <a:cubicBezTo>
                    <a:pt x="199" y="0"/>
                    <a:pt x="81" y="51"/>
                    <a:pt x="13" y="153"/>
                  </a:cubicBezTo>
                  <a:cubicBezTo>
                    <a:pt x="0" y="178"/>
                    <a:pt x="0" y="215"/>
                    <a:pt x="13" y="241"/>
                  </a:cubicBezTo>
                  <a:cubicBezTo>
                    <a:pt x="27" y="261"/>
                    <a:pt x="48" y="271"/>
                    <a:pt x="71" y="271"/>
                  </a:cubicBezTo>
                  <a:cubicBezTo>
                    <a:pt x="89" y="271"/>
                    <a:pt x="109" y="264"/>
                    <a:pt x="126" y="253"/>
                  </a:cubicBezTo>
                  <a:cubicBezTo>
                    <a:pt x="163" y="241"/>
                    <a:pt x="188" y="190"/>
                    <a:pt x="226" y="178"/>
                  </a:cubicBezTo>
                  <a:cubicBezTo>
                    <a:pt x="276" y="140"/>
                    <a:pt x="327" y="128"/>
                    <a:pt x="377" y="115"/>
                  </a:cubicBezTo>
                  <a:cubicBezTo>
                    <a:pt x="439" y="115"/>
                    <a:pt x="414" y="15"/>
                    <a:pt x="352" y="2"/>
                  </a:cubicBezTo>
                  <a:cubicBezTo>
                    <a:pt x="339" y="1"/>
                    <a:pt x="326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1437475" y="1565475"/>
              <a:ext cx="9775" cy="9600"/>
            </a:xfrm>
            <a:custGeom>
              <a:avLst/>
              <a:gdLst/>
              <a:ahLst/>
              <a:cxnLst/>
              <a:rect l="l" t="t" r="r" b="b"/>
              <a:pathLst>
                <a:path w="391" h="384" extrusionOk="0">
                  <a:moveTo>
                    <a:pt x="303" y="1"/>
                  </a:moveTo>
                  <a:cubicBezTo>
                    <a:pt x="289" y="1"/>
                    <a:pt x="275" y="6"/>
                    <a:pt x="264" y="18"/>
                  </a:cubicBezTo>
                  <a:cubicBezTo>
                    <a:pt x="201" y="80"/>
                    <a:pt x="151" y="130"/>
                    <a:pt x="88" y="181"/>
                  </a:cubicBezTo>
                  <a:cubicBezTo>
                    <a:pt x="38" y="231"/>
                    <a:pt x="13" y="256"/>
                    <a:pt x="0" y="331"/>
                  </a:cubicBezTo>
                  <a:cubicBezTo>
                    <a:pt x="0" y="353"/>
                    <a:pt x="19" y="384"/>
                    <a:pt x="40" y="384"/>
                  </a:cubicBezTo>
                  <a:cubicBezTo>
                    <a:pt x="44" y="384"/>
                    <a:pt x="47" y="383"/>
                    <a:pt x="50" y="381"/>
                  </a:cubicBezTo>
                  <a:cubicBezTo>
                    <a:pt x="189" y="369"/>
                    <a:pt x="289" y="193"/>
                    <a:pt x="352" y="93"/>
                  </a:cubicBezTo>
                  <a:cubicBezTo>
                    <a:pt x="390" y="54"/>
                    <a:pt x="347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1431500" y="1568750"/>
              <a:ext cx="7100" cy="14225"/>
            </a:xfrm>
            <a:custGeom>
              <a:avLst/>
              <a:gdLst/>
              <a:ahLst/>
              <a:cxnLst/>
              <a:rect l="l" t="t" r="r" b="b"/>
              <a:pathLst>
                <a:path w="284" h="569" extrusionOk="0">
                  <a:moveTo>
                    <a:pt x="205" y="0"/>
                  </a:moveTo>
                  <a:cubicBezTo>
                    <a:pt x="175" y="0"/>
                    <a:pt x="144" y="16"/>
                    <a:pt x="139" y="50"/>
                  </a:cubicBezTo>
                  <a:cubicBezTo>
                    <a:pt x="101" y="188"/>
                    <a:pt x="38" y="313"/>
                    <a:pt x="13" y="451"/>
                  </a:cubicBezTo>
                  <a:cubicBezTo>
                    <a:pt x="1" y="489"/>
                    <a:pt x="13" y="539"/>
                    <a:pt x="51" y="564"/>
                  </a:cubicBezTo>
                  <a:lnTo>
                    <a:pt x="76" y="564"/>
                  </a:lnTo>
                  <a:cubicBezTo>
                    <a:pt x="86" y="567"/>
                    <a:pt x="96" y="569"/>
                    <a:pt x="106" y="569"/>
                  </a:cubicBezTo>
                  <a:cubicBezTo>
                    <a:pt x="137" y="569"/>
                    <a:pt x="167" y="555"/>
                    <a:pt x="177" y="526"/>
                  </a:cubicBezTo>
                  <a:cubicBezTo>
                    <a:pt x="252" y="388"/>
                    <a:pt x="277" y="225"/>
                    <a:pt x="277" y="75"/>
                  </a:cubicBezTo>
                  <a:cubicBezTo>
                    <a:pt x="284" y="26"/>
                    <a:pt x="244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1426800" y="1562525"/>
              <a:ext cx="4725" cy="8000"/>
            </a:xfrm>
            <a:custGeom>
              <a:avLst/>
              <a:gdLst/>
              <a:ahLst/>
              <a:cxnLst/>
              <a:rect l="l" t="t" r="r" b="b"/>
              <a:pathLst>
                <a:path w="189" h="320" extrusionOk="0">
                  <a:moveTo>
                    <a:pt x="99" y="1"/>
                  </a:moveTo>
                  <a:cubicBezTo>
                    <a:pt x="70" y="1"/>
                    <a:pt x="38" y="16"/>
                    <a:pt x="26" y="48"/>
                  </a:cubicBezTo>
                  <a:cubicBezTo>
                    <a:pt x="13" y="123"/>
                    <a:pt x="1" y="211"/>
                    <a:pt x="38" y="286"/>
                  </a:cubicBezTo>
                  <a:cubicBezTo>
                    <a:pt x="50" y="309"/>
                    <a:pt x="70" y="319"/>
                    <a:pt x="90" y="319"/>
                  </a:cubicBezTo>
                  <a:cubicBezTo>
                    <a:pt x="114" y="319"/>
                    <a:pt x="138" y="306"/>
                    <a:pt x="151" y="286"/>
                  </a:cubicBezTo>
                  <a:cubicBezTo>
                    <a:pt x="189" y="211"/>
                    <a:pt x="189" y="123"/>
                    <a:pt x="164" y="48"/>
                  </a:cubicBezTo>
                  <a:cubicBezTo>
                    <a:pt x="157" y="16"/>
                    <a:pt x="12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1425700" y="1571425"/>
              <a:ext cx="8350" cy="14025"/>
            </a:xfrm>
            <a:custGeom>
              <a:avLst/>
              <a:gdLst/>
              <a:ahLst/>
              <a:cxnLst/>
              <a:rect l="l" t="t" r="r" b="b"/>
              <a:pathLst>
                <a:path w="334" h="561" extrusionOk="0">
                  <a:moveTo>
                    <a:pt x="109" y="1"/>
                  </a:moveTo>
                  <a:cubicBezTo>
                    <a:pt x="53" y="1"/>
                    <a:pt x="0" y="74"/>
                    <a:pt x="45" y="118"/>
                  </a:cubicBezTo>
                  <a:cubicBezTo>
                    <a:pt x="158" y="219"/>
                    <a:pt x="45" y="394"/>
                    <a:pt x="82" y="507"/>
                  </a:cubicBezTo>
                  <a:cubicBezTo>
                    <a:pt x="91" y="534"/>
                    <a:pt x="119" y="561"/>
                    <a:pt x="148" y="561"/>
                  </a:cubicBezTo>
                  <a:cubicBezTo>
                    <a:pt x="160" y="561"/>
                    <a:pt x="172" y="556"/>
                    <a:pt x="183" y="545"/>
                  </a:cubicBezTo>
                  <a:cubicBezTo>
                    <a:pt x="333" y="445"/>
                    <a:pt x="296" y="93"/>
                    <a:pt x="132" y="5"/>
                  </a:cubicBezTo>
                  <a:cubicBezTo>
                    <a:pt x="125" y="2"/>
                    <a:pt x="117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1427750" y="1580975"/>
              <a:ext cx="13500" cy="5750"/>
            </a:xfrm>
            <a:custGeom>
              <a:avLst/>
              <a:gdLst/>
              <a:ahLst/>
              <a:cxnLst/>
              <a:rect l="l" t="t" r="r" b="b"/>
              <a:pathLst>
                <a:path w="540" h="230" extrusionOk="0">
                  <a:moveTo>
                    <a:pt x="319" y="0"/>
                  </a:moveTo>
                  <a:cubicBezTo>
                    <a:pt x="190" y="0"/>
                    <a:pt x="40" y="33"/>
                    <a:pt x="13" y="150"/>
                  </a:cubicBezTo>
                  <a:cubicBezTo>
                    <a:pt x="0" y="176"/>
                    <a:pt x="25" y="213"/>
                    <a:pt x="50" y="226"/>
                  </a:cubicBezTo>
                  <a:cubicBezTo>
                    <a:pt x="62" y="228"/>
                    <a:pt x="73" y="229"/>
                    <a:pt x="83" y="229"/>
                  </a:cubicBezTo>
                  <a:cubicBezTo>
                    <a:pt x="127" y="229"/>
                    <a:pt x="160" y="209"/>
                    <a:pt x="201" y="188"/>
                  </a:cubicBezTo>
                  <a:cubicBezTo>
                    <a:pt x="276" y="163"/>
                    <a:pt x="352" y="150"/>
                    <a:pt x="439" y="150"/>
                  </a:cubicBezTo>
                  <a:cubicBezTo>
                    <a:pt x="515" y="150"/>
                    <a:pt x="540" y="25"/>
                    <a:pt x="452" y="12"/>
                  </a:cubicBezTo>
                  <a:cubicBezTo>
                    <a:pt x="417" y="5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1428375" y="1583725"/>
              <a:ext cx="15225" cy="6925"/>
            </a:xfrm>
            <a:custGeom>
              <a:avLst/>
              <a:gdLst/>
              <a:ahLst/>
              <a:cxnLst/>
              <a:rect l="l" t="t" r="r" b="b"/>
              <a:pathLst>
                <a:path w="609" h="277" extrusionOk="0">
                  <a:moveTo>
                    <a:pt x="181" y="0"/>
                  </a:moveTo>
                  <a:cubicBezTo>
                    <a:pt x="133" y="0"/>
                    <a:pt x="88" y="12"/>
                    <a:pt x="51" y="40"/>
                  </a:cubicBezTo>
                  <a:cubicBezTo>
                    <a:pt x="0" y="78"/>
                    <a:pt x="13" y="141"/>
                    <a:pt x="63" y="166"/>
                  </a:cubicBezTo>
                  <a:cubicBezTo>
                    <a:pt x="91" y="175"/>
                    <a:pt x="119" y="178"/>
                    <a:pt x="147" y="178"/>
                  </a:cubicBezTo>
                  <a:cubicBezTo>
                    <a:pt x="177" y="178"/>
                    <a:pt x="207" y="175"/>
                    <a:pt x="238" y="175"/>
                  </a:cubicBezTo>
                  <a:cubicBezTo>
                    <a:pt x="255" y="175"/>
                    <a:pt x="272" y="176"/>
                    <a:pt x="289" y="178"/>
                  </a:cubicBezTo>
                  <a:cubicBezTo>
                    <a:pt x="364" y="191"/>
                    <a:pt x="440" y="229"/>
                    <a:pt x="515" y="266"/>
                  </a:cubicBezTo>
                  <a:cubicBezTo>
                    <a:pt x="524" y="274"/>
                    <a:pt x="534" y="277"/>
                    <a:pt x="543" y="277"/>
                  </a:cubicBezTo>
                  <a:cubicBezTo>
                    <a:pt x="581" y="277"/>
                    <a:pt x="608" y="221"/>
                    <a:pt x="578" y="191"/>
                  </a:cubicBezTo>
                  <a:cubicBezTo>
                    <a:pt x="493" y="106"/>
                    <a:pt x="323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1082975" y="2229725"/>
              <a:ext cx="86300" cy="102900"/>
            </a:xfrm>
            <a:custGeom>
              <a:avLst/>
              <a:gdLst/>
              <a:ahLst/>
              <a:cxnLst/>
              <a:rect l="l" t="t" r="r" b="b"/>
              <a:pathLst>
                <a:path w="3452" h="4116" extrusionOk="0">
                  <a:moveTo>
                    <a:pt x="816" y="1"/>
                  </a:moveTo>
                  <a:lnTo>
                    <a:pt x="364" y="277"/>
                  </a:lnTo>
                  <a:cubicBezTo>
                    <a:pt x="113" y="666"/>
                    <a:pt x="0" y="1105"/>
                    <a:pt x="75" y="1569"/>
                  </a:cubicBezTo>
                  <a:cubicBezTo>
                    <a:pt x="201" y="2260"/>
                    <a:pt x="552" y="3075"/>
                    <a:pt x="1054" y="3602"/>
                  </a:cubicBezTo>
                  <a:cubicBezTo>
                    <a:pt x="1352" y="3923"/>
                    <a:pt x="1842" y="4115"/>
                    <a:pt x="2299" y="4115"/>
                  </a:cubicBezTo>
                  <a:cubicBezTo>
                    <a:pt x="2861" y="4115"/>
                    <a:pt x="3372" y="3825"/>
                    <a:pt x="3413" y="3125"/>
                  </a:cubicBezTo>
                  <a:cubicBezTo>
                    <a:pt x="3451" y="2448"/>
                    <a:pt x="3037" y="1845"/>
                    <a:pt x="2660" y="1331"/>
                  </a:cubicBezTo>
                  <a:cubicBezTo>
                    <a:pt x="2196" y="704"/>
                    <a:pt x="1631" y="89"/>
                    <a:pt x="816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1082650" y="2226025"/>
              <a:ext cx="38300" cy="31750"/>
            </a:xfrm>
            <a:custGeom>
              <a:avLst/>
              <a:gdLst/>
              <a:ahLst/>
              <a:cxnLst/>
              <a:rect l="l" t="t" r="r" b="b"/>
              <a:pathLst>
                <a:path w="1532" h="1270" extrusionOk="0">
                  <a:moveTo>
                    <a:pt x="820" y="1"/>
                  </a:moveTo>
                  <a:cubicBezTo>
                    <a:pt x="735" y="1"/>
                    <a:pt x="643" y="22"/>
                    <a:pt x="540" y="74"/>
                  </a:cubicBezTo>
                  <a:cubicBezTo>
                    <a:pt x="452" y="99"/>
                    <a:pt x="377" y="149"/>
                    <a:pt x="314" y="212"/>
                  </a:cubicBezTo>
                  <a:cubicBezTo>
                    <a:pt x="214" y="312"/>
                    <a:pt x="164" y="450"/>
                    <a:pt x="113" y="588"/>
                  </a:cubicBezTo>
                  <a:cubicBezTo>
                    <a:pt x="63" y="726"/>
                    <a:pt x="1" y="864"/>
                    <a:pt x="1" y="1015"/>
                  </a:cubicBezTo>
                  <a:cubicBezTo>
                    <a:pt x="1" y="1115"/>
                    <a:pt x="38" y="1241"/>
                    <a:pt x="139" y="1266"/>
                  </a:cubicBezTo>
                  <a:cubicBezTo>
                    <a:pt x="149" y="1268"/>
                    <a:pt x="160" y="1270"/>
                    <a:pt x="170" y="1270"/>
                  </a:cubicBezTo>
                  <a:cubicBezTo>
                    <a:pt x="257" y="1270"/>
                    <a:pt x="332" y="1180"/>
                    <a:pt x="377" y="1090"/>
                  </a:cubicBezTo>
                  <a:cubicBezTo>
                    <a:pt x="477" y="927"/>
                    <a:pt x="528" y="739"/>
                    <a:pt x="540" y="550"/>
                  </a:cubicBezTo>
                  <a:cubicBezTo>
                    <a:pt x="628" y="714"/>
                    <a:pt x="753" y="852"/>
                    <a:pt x="917" y="939"/>
                  </a:cubicBezTo>
                  <a:cubicBezTo>
                    <a:pt x="944" y="958"/>
                    <a:pt x="972" y="969"/>
                    <a:pt x="999" y="969"/>
                  </a:cubicBezTo>
                  <a:cubicBezTo>
                    <a:pt x="1009" y="969"/>
                    <a:pt x="1019" y="968"/>
                    <a:pt x="1030" y="964"/>
                  </a:cubicBezTo>
                  <a:cubicBezTo>
                    <a:pt x="1080" y="952"/>
                    <a:pt x="1105" y="889"/>
                    <a:pt x="1105" y="839"/>
                  </a:cubicBezTo>
                  <a:cubicBezTo>
                    <a:pt x="1092" y="776"/>
                    <a:pt x="1067" y="739"/>
                    <a:pt x="1030" y="688"/>
                  </a:cubicBezTo>
                  <a:lnTo>
                    <a:pt x="841" y="437"/>
                  </a:lnTo>
                  <a:lnTo>
                    <a:pt x="841" y="437"/>
                  </a:lnTo>
                  <a:cubicBezTo>
                    <a:pt x="967" y="488"/>
                    <a:pt x="1080" y="538"/>
                    <a:pt x="1205" y="601"/>
                  </a:cubicBezTo>
                  <a:cubicBezTo>
                    <a:pt x="1256" y="621"/>
                    <a:pt x="1308" y="642"/>
                    <a:pt x="1359" y="642"/>
                  </a:cubicBezTo>
                  <a:cubicBezTo>
                    <a:pt x="1370" y="642"/>
                    <a:pt x="1382" y="641"/>
                    <a:pt x="1393" y="638"/>
                  </a:cubicBezTo>
                  <a:cubicBezTo>
                    <a:pt x="1456" y="638"/>
                    <a:pt x="1519" y="588"/>
                    <a:pt x="1531" y="525"/>
                  </a:cubicBezTo>
                  <a:cubicBezTo>
                    <a:pt x="1531" y="475"/>
                    <a:pt x="1494" y="425"/>
                    <a:pt x="1456" y="387"/>
                  </a:cubicBezTo>
                  <a:cubicBezTo>
                    <a:pt x="1275" y="216"/>
                    <a:pt x="1087" y="1"/>
                    <a:pt x="82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976300" y="2222525"/>
              <a:ext cx="65900" cy="102025"/>
            </a:xfrm>
            <a:custGeom>
              <a:avLst/>
              <a:gdLst/>
              <a:ahLst/>
              <a:cxnLst/>
              <a:rect l="l" t="t" r="r" b="b"/>
              <a:pathLst>
                <a:path w="2636" h="4081" extrusionOk="0">
                  <a:moveTo>
                    <a:pt x="1406" y="0"/>
                  </a:moveTo>
                  <a:lnTo>
                    <a:pt x="929" y="63"/>
                  </a:lnTo>
                  <a:cubicBezTo>
                    <a:pt x="565" y="289"/>
                    <a:pt x="302" y="603"/>
                    <a:pt x="189" y="1004"/>
                  </a:cubicBezTo>
                  <a:cubicBezTo>
                    <a:pt x="26" y="1632"/>
                    <a:pt x="0" y="2435"/>
                    <a:pt x="214" y="3062"/>
                  </a:cubicBezTo>
                  <a:cubicBezTo>
                    <a:pt x="399" y="3602"/>
                    <a:pt x="999" y="4080"/>
                    <a:pt x="1550" y="4080"/>
                  </a:cubicBezTo>
                  <a:cubicBezTo>
                    <a:pt x="1857" y="4080"/>
                    <a:pt x="2150" y="3932"/>
                    <a:pt x="2347" y="3564"/>
                  </a:cubicBezTo>
                  <a:cubicBezTo>
                    <a:pt x="2636" y="3024"/>
                    <a:pt x="2523" y="2372"/>
                    <a:pt x="2410" y="1795"/>
                  </a:cubicBezTo>
                  <a:cubicBezTo>
                    <a:pt x="2272" y="1104"/>
                    <a:pt x="2033" y="389"/>
                    <a:pt x="1406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984450" y="2218000"/>
              <a:ext cx="38300" cy="23425"/>
            </a:xfrm>
            <a:custGeom>
              <a:avLst/>
              <a:gdLst/>
              <a:ahLst/>
              <a:cxnLst/>
              <a:rect l="l" t="t" r="r" b="b"/>
              <a:pathLst>
                <a:path w="1532" h="937" extrusionOk="0">
                  <a:moveTo>
                    <a:pt x="804" y="1"/>
                  </a:moveTo>
                  <a:cubicBezTo>
                    <a:pt x="745" y="1"/>
                    <a:pt x="683" y="12"/>
                    <a:pt x="628" y="31"/>
                  </a:cubicBezTo>
                  <a:cubicBezTo>
                    <a:pt x="503" y="81"/>
                    <a:pt x="415" y="181"/>
                    <a:pt x="314" y="269"/>
                  </a:cubicBezTo>
                  <a:cubicBezTo>
                    <a:pt x="214" y="369"/>
                    <a:pt x="114" y="457"/>
                    <a:pt x="63" y="583"/>
                  </a:cubicBezTo>
                  <a:cubicBezTo>
                    <a:pt x="13" y="658"/>
                    <a:pt x="1" y="771"/>
                    <a:pt x="76" y="834"/>
                  </a:cubicBezTo>
                  <a:cubicBezTo>
                    <a:pt x="101" y="855"/>
                    <a:pt x="130" y="863"/>
                    <a:pt x="161" y="863"/>
                  </a:cubicBezTo>
                  <a:cubicBezTo>
                    <a:pt x="222" y="863"/>
                    <a:pt x="289" y="830"/>
                    <a:pt x="340" y="796"/>
                  </a:cubicBezTo>
                  <a:cubicBezTo>
                    <a:pt x="490" y="683"/>
                    <a:pt x="603" y="558"/>
                    <a:pt x="691" y="407"/>
                  </a:cubicBezTo>
                  <a:cubicBezTo>
                    <a:pt x="691" y="570"/>
                    <a:pt x="741" y="733"/>
                    <a:pt x="842" y="871"/>
                  </a:cubicBezTo>
                  <a:cubicBezTo>
                    <a:pt x="867" y="896"/>
                    <a:pt x="892" y="934"/>
                    <a:pt x="929" y="934"/>
                  </a:cubicBezTo>
                  <a:cubicBezTo>
                    <a:pt x="935" y="935"/>
                    <a:pt x="940" y="936"/>
                    <a:pt x="945" y="936"/>
                  </a:cubicBezTo>
                  <a:cubicBezTo>
                    <a:pt x="987" y="936"/>
                    <a:pt x="1020" y="892"/>
                    <a:pt x="1042" y="859"/>
                  </a:cubicBezTo>
                  <a:cubicBezTo>
                    <a:pt x="1055" y="809"/>
                    <a:pt x="1042" y="758"/>
                    <a:pt x="1030" y="708"/>
                  </a:cubicBezTo>
                  <a:cubicBezTo>
                    <a:pt x="1017" y="608"/>
                    <a:pt x="992" y="520"/>
                    <a:pt x="980" y="432"/>
                  </a:cubicBezTo>
                  <a:lnTo>
                    <a:pt x="980" y="432"/>
                  </a:lnTo>
                  <a:cubicBezTo>
                    <a:pt x="1055" y="520"/>
                    <a:pt x="1130" y="608"/>
                    <a:pt x="1218" y="696"/>
                  </a:cubicBezTo>
                  <a:cubicBezTo>
                    <a:pt x="1256" y="733"/>
                    <a:pt x="1293" y="784"/>
                    <a:pt x="1356" y="809"/>
                  </a:cubicBezTo>
                  <a:cubicBezTo>
                    <a:pt x="1368" y="812"/>
                    <a:pt x="1381" y="813"/>
                    <a:pt x="1395" y="813"/>
                  </a:cubicBezTo>
                  <a:cubicBezTo>
                    <a:pt x="1439" y="813"/>
                    <a:pt x="1487" y="797"/>
                    <a:pt x="1507" y="758"/>
                  </a:cubicBezTo>
                  <a:cubicBezTo>
                    <a:pt x="1532" y="721"/>
                    <a:pt x="1519" y="658"/>
                    <a:pt x="1494" y="620"/>
                  </a:cubicBezTo>
                  <a:cubicBezTo>
                    <a:pt x="1395" y="349"/>
                    <a:pt x="1297" y="5"/>
                    <a:pt x="889" y="5"/>
                  </a:cubicBezTo>
                  <a:cubicBezTo>
                    <a:pt x="881" y="5"/>
                    <a:pt x="874" y="5"/>
                    <a:pt x="867" y="6"/>
                  </a:cubicBezTo>
                  <a:cubicBezTo>
                    <a:pt x="846" y="2"/>
                    <a:pt x="825" y="1"/>
                    <a:pt x="80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858225" y="2152875"/>
              <a:ext cx="66650" cy="92250"/>
            </a:xfrm>
            <a:custGeom>
              <a:avLst/>
              <a:gdLst/>
              <a:ahLst/>
              <a:cxnLst/>
              <a:rect l="l" t="t" r="r" b="b"/>
              <a:pathLst>
                <a:path w="2666" h="3690" extrusionOk="0">
                  <a:moveTo>
                    <a:pt x="1862" y="0"/>
                  </a:moveTo>
                  <a:cubicBezTo>
                    <a:pt x="1473" y="38"/>
                    <a:pt x="1122" y="214"/>
                    <a:pt x="871" y="502"/>
                  </a:cubicBezTo>
                  <a:cubicBezTo>
                    <a:pt x="482" y="954"/>
                    <a:pt x="143" y="1632"/>
                    <a:pt x="80" y="2234"/>
                  </a:cubicBezTo>
                  <a:cubicBezTo>
                    <a:pt x="1" y="2879"/>
                    <a:pt x="495" y="3689"/>
                    <a:pt x="1133" y="3689"/>
                  </a:cubicBezTo>
                  <a:cubicBezTo>
                    <a:pt x="1302" y="3689"/>
                    <a:pt x="1481" y="3633"/>
                    <a:pt x="1662" y="3501"/>
                  </a:cubicBezTo>
                  <a:cubicBezTo>
                    <a:pt x="2113" y="3163"/>
                    <a:pt x="2289" y="2560"/>
                    <a:pt x="2414" y="2046"/>
                  </a:cubicBezTo>
                  <a:cubicBezTo>
                    <a:pt x="2565" y="1406"/>
                    <a:pt x="2665" y="716"/>
                    <a:pt x="2276" y="138"/>
                  </a:cubicBezTo>
                  <a:lnTo>
                    <a:pt x="1862" y="0"/>
                  </a:ln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886900" y="2148750"/>
              <a:ext cx="34825" cy="24375"/>
            </a:xfrm>
            <a:custGeom>
              <a:avLst/>
              <a:gdLst/>
              <a:ahLst/>
              <a:cxnLst/>
              <a:rect l="l" t="t" r="r" b="b"/>
              <a:pathLst>
                <a:path w="1393" h="975" extrusionOk="0">
                  <a:moveTo>
                    <a:pt x="776" y="0"/>
                  </a:moveTo>
                  <a:cubicBezTo>
                    <a:pt x="666" y="0"/>
                    <a:pt x="565" y="44"/>
                    <a:pt x="464" y="78"/>
                  </a:cubicBezTo>
                  <a:cubicBezTo>
                    <a:pt x="339" y="115"/>
                    <a:pt x="226" y="153"/>
                    <a:pt x="126" y="228"/>
                  </a:cubicBezTo>
                  <a:cubicBezTo>
                    <a:pt x="63" y="291"/>
                    <a:pt x="0" y="379"/>
                    <a:pt x="38" y="454"/>
                  </a:cubicBezTo>
                  <a:cubicBezTo>
                    <a:pt x="64" y="506"/>
                    <a:pt x="127" y="528"/>
                    <a:pt x="192" y="528"/>
                  </a:cubicBezTo>
                  <a:cubicBezTo>
                    <a:pt x="221" y="528"/>
                    <a:pt x="250" y="524"/>
                    <a:pt x="276" y="517"/>
                  </a:cubicBezTo>
                  <a:cubicBezTo>
                    <a:pt x="439" y="492"/>
                    <a:pt x="590" y="429"/>
                    <a:pt x="715" y="328"/>
                  </a:cubicBezTo>
                  <a:lnTo>
                    <a:pt x="715" y="328"/>
                  </a:lnTo>
                  <a:cubicBezTo>
                    <a:pt x="653" y="479"/>
                    <a:pt x="640" y="630"/>
                    <a:pt x="665" y="793"/>
                  </a:cubicBezTo>
                  <a:cubicBezTo>
                    <a:pt x="678" y="818"/>
                    <a:pt x="678" y="856"/>
                    <a:pt x="715" y="868"/>
                  </a:cubicBezTo>
                  <a:cubicBezTo>
                    <a:pt x="728" y="881"/>
                    <a:pt x="743" y="887"/>
                    <a:pt x="758" y="887"/>
                  </a:cubicBezTo>
                  <a:cubicBezTo>
                    <a:pt x="786" y="887"/>
                    <a:pt x="816" y="868"/>
                    <a:pt x="841" y="843"/>
                  </a:cubicBezTo>
                  <a:cubicBezTo>
                    <a:pt x="866" y="818"/>
                    <a:pt x="878" y="768"/>
                    <a:pt x="891" y="718"/>
                  </a:cubicBezTo>
                  <a:cubicBezTo>
                    <a:pt x="916" y="642"/>
                    <a:pt x="929" y="554"/>
                    <a:pt x="954" y="467"/>
                  </a:cubicBezTo>
                  <a:cubicBezTo>
                    <a:pt x="979" y="579"/>
                    <a:pt x="1016" y="680"/>
                    <a:pt x="1042" y="780"/>
                  </a:cubicBezTo>
                  <a:cubicBezTo>
                    <a:pt x="1067" y="830"/>
                    <a:pt x="1079" y="893"/>
                    <a:pt x="1117" y="931"/>
                  </a:cubicBezTo>
                  <a:cubicBezTo>
                    <a:pt x="1141" y="955"/>
                    <a:pt x="1177" y="975"/>
                    <a:pt x="1212" y="975"/>
                  </a:cubicBezTo>
                  <a:cubicBezTo>
                    <a:pt x="1231" y="975"/>
                    <a:pt x="1250" y="969"/>
                    <a:pt x="1267" y="956"/>
                  </a:cubicBezTo>
                  <a:cubicBezTo>
                    <a:pt x="1305" y="931"/>
                    <a:pt x="1305" y="881"/>
                    <a:pt x="1318" y="830"/>
                  </a:cubicBezTo>
                  <a:cubicBezTo>
                    <a:pt x="1330" y="554"/>
                    <a:pt x="1393" y="228"/>
                    <a:pt x="1029" y="78"/>
                  </a:cubicBezTo>
                  <a:cubicBezTo>
                    <a:pt x="966" y="27"/>
                    <a:pt x="891" y="15"/>
                    <a:pt x="816" y="2"/>
                  </a:cubicBezTo>
                  <a:cubicBezTo>
                    <a:pt x="802" y="1"/>
                    <a:pt x="789" y="0"/>
                    <a:pt x="77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1059425" y="2077500"/>
              <a:ext cx="99275" cy="77325"/>
            </a:xfrm>
            <a:custGeom>
              <a:avLst/>
              <a:gdLst/>
              <a:ahLst/>
              <a:cxnLst/>
              <a:rect l="l" t="t" r="r" b="b"/>
              <a:pathLst>
                <a:path w="3971" h="3093" extrusionOk="0">
                  <a:moveTo>
                    <a:pt x="838" y="1"/>
                  </a:moveTo>
                  <a:cubicBezTo>
                    <a:pt x="670" y="1"/>
                    <a:pt x="499" y="25"/>
                    <a:pt x="327" y="79"/>
                  </a:cubicBezTo>
                  <a:lnTo>
                    <a:pt x="64" y="480"/>
                  </a:lnTo>
                  <a:cubicBezTo>
                    <a:pt x="1" y="895"/>
                    <a:pt x="64" y="1309"/>
                    <a:pt x="302" y="1660"/>
                  </a:cubicBezTo>
                  <a:cubicBezTo>
                    <a:pt x="653" y="2187"/>
                    <a:pt x="1256" y="2739"/>
                    <a:pt x="1871" y="2990"/>
                  </a:cubicBezTo>
                  <a:cubicBezTo>
                    <a:pt x="2036" y="3059"/>
                    <a:pt x="2224" y="3092"/>
                    <a:pt x="2416" y="3092"/>
                  </a:cubicBezTo>
                  <a:cubicBezTo>
                    <a:pt x="3168" y="3092"/>
                    <a:pt x="3970" y="2581"/>
                    <a:pt x="3640" y="1710"/>
                  </a:cubicBezTo>
                  <a:cubicBezTo>
                    <a:pt x="3427" y="1146"/>
                    <a:pt x="2862" y="794"/>
                    <a:pt x="2348" y="506"/>
                  </a:cubicBezTo>
                  <a:cubicBezTo>
                    <a:pt x="1880" y="239"/>
                    <a:pt x="1370" y="1"/>
                    <a:pt x="838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1056600" y="2075625"/>
              <a:ext cx="29525" cy="33450"/>
            </a:xfrm>
            <a:custGeom>
              <a:avLst/>
              <a:gdLst/>
              <a:ahLst/>
              <a:cxnLst/>
              <a:rect l="l" t="t" r="r" b="b"/>
              <a:pathLst>
                <a:path w="1181" h="1338" extrusionOk="0">
                  <a:moveTo>
                    <a:pt x="569" y="0"/>
                  </a:moveTo>
                  <a:cubicBezTo>
                    <a:pt x="434" y="0"/>
                    <a:pt x="302" y="51"/>
                    <a:pt x="177" y="204"/>
                  </a:cubicBezTo>
                  <a:cubicBezTo>
                    <a:pt x="114" y="254"/>
                    <a:pt x="76" y="317"/>
                    <a:pt x="51" y="392"/>
                  </a:cubicBezTo>
                  <a:cubicBezTo>
                    <a:pt x="1" y="518"/>
                    <a:pt x="1" y="656"/>
                    <a:pt x="14" y="794"/>
                  </a:cubicBezTo>
                  <a:cubicBezTo>
                    <a:pt x="14" y="919"/>
                    <a:pt x="26" y="1057"/>
                    <a:pt x="76" y="1183"/>
                  </a:cubicBezTo>
                  <a:cubicBezTo>
                    <a:pt x="109" y="1260"/>
                    <a:pt x="172" y="1338"/>
                    <a:pt x="246" y="1338"/>
                  </a:cubicBezTo>
                  <a:cubicBezTo>
                    <a:pt x="256" y="1338"/>
                    <a:pt x="267" y="1336"/>
                    <a:pt x="277" y="1334"/>
                  </a:cubicBezTo>
                  <a:cubicBezTo>
                    <a:pt x="377" y="1321"/>
                    <a:pt x="415" y="1208"/>
                    <a:pt x="428" y="1108"/>
                  </a:cubicBezTo>
                  <a:cubicBezTo>
                    <a:pt x="440" y="932"/>
                    <a:pt x="415" y="756"/>
                    <a:pt x="352" y="593"/>
                  </a:cubicBezTo>
                  <a:lnTo>
                    <a:pt x="352" y="593"/>
                  </a:lnTo>
                  <a:cubicBezTo>
                    <a:pt x="490" y="706"/>
                    <a:pt x="641" y="769"/>
                    <a:pt x="817" y="781"/>
                  </a:cubicBezTo>
                  <a:cubicBezTo>
                    <a:pt x="854" y="781"/>
                    <a:pt x="892" y="781"/>
                    <a:pt x="917" y="769"/>
                  </a:cubicBezTo>
                  <a:cubicBezTo>
                    <a:pt x="955" y="731"/>
                    <a:pt x="955" y="668"/>
                    <a:pt x="930" y="631"/>
                  </a:cubicBezTo>
                  <a:cubicBezTo>
                    <a:pt x="904" y="581"/>
                    <a:pt x="854" y="555"/>
                    <a:pt x="817" y="530"/>
                  </a:cubicBezTo>
                  <a:cubicBezTo>
                    <a:pt x="729" y="493"/>
                    <a:pt x="654" y="443"/>
                    <a:pt x="566" y="392"/>
                  </a:cubicBezTo>
                  <a:lnTo>
                    <a:pt x="917" y="392"/>
                  </a:lnTo>
                  <a:cubicBezTo>
                    <a:pt x="980" y="392"/>
                    <a:pt x="1043" y="392"/>
                    <a:pt x="1093" y="355"/>
                  </a:cubicBezTo>
                  <a:cubicBezTo>
                    <a:pt x="1143" y="330"/>
                    <a:pt x="1181" y="267"/>
                    <a:pt x="1168" y="217"/>
                  </a:cubicBezTo>
                  <a:cubicBezTo>
                    <a:pt x="1143" y="166"/>
                    <a:pt x="1093" y="141"/>
                    <a:pt x="1055" y="129"/>
                  </a:cubicBezTo>
                  <a:cubicBezTo>
                    <a:pt x="897" y="74"/>
                    <a:pt x="732" y="0"/>
                    <a:pt x="56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922350" y="1777350"/>
              <a:ext cx="176825" cy="463375"/>
            </a:xfrm>
            <a:custGeom>
              <a:avLst/>
              <a:gdLst/>
              <a:ahLst/>
              <a:cxnLst/>
              <a:rect l="l" t="t" r="r" b="b"/>
              <a:pathLst>
                <a:path w="7073" h="18535" extrusionOk="0">
                  <a:moveTo>
                    <a:pt x="163" y="0"/>
                  </a:moveTo>
                  <a:cubicBezTo>
                    <a:pt x="126" y="0"/>
                    <a:pt x="88" y="26"/>
                    <a:pt x="88" y="76"/>
                  </a:cubicBezTo>
                  <a:cubicBezTo>
                    <a:pt x="0" y="3426"/>
                    <a:pt x="753" y="6865"/>
                    <a:pt x="1920" y="9989"/>
                  </a:cubicBezTo>
                  <a:cubicBezTo>
                    <a:pt x="3087" y="13089"/>
                    <a:pt x="4781" y="16038"/>
                    <a:pt x="6990" y="18522"/>
                  </a:cubicBezTo>
                  <a:cubicBezTo>
                    <a:pt x="6998" y="18531"/>
                    <a:pt x="7007" y="18534"/>
                    <a:pt x="7015" y="18534"/>
                  </a:cubicBezTo>
                  <a:cubicBezTo>
                    <a:pt x="7046" y="18534"/>
                    <a:pt x="7072" y="18489"/>
                    <a:pt x="7053" y="18460"/>
                  </a:cubicBezTo>
                  <a:cubicBezTo>
                    <a:pt x="4944" y="15824"/>
                    <a:pt x="3225" y="12938"/>
                    <a:pt x="2058" y="9763"/>
                  </a:cubicBezTo>
                  <a:cubicBezTo>
                    <a:pt x="904" y="6626"/>
                    <a:pt x="402" y="3401"/>
                    <a:pt x="238" y="76"/>
                  </a:cubicBezTo>
                  <a:cubicBezTo>
                    <a:pt x="238" y="26"/>
                    <a:pt x="201" y="0"/>
                    <a:pt x="163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970975" y="2020050"/>
              <a:ext cx="37975" cy="207800"/>
            </a:xfrm>
            <a:custGeom>
              <a:avLst/>
              <a:gdLst/>
              <a:ahLst/>
              <a:cxnLst/>
              <a:rect l="l" t="t" r="r" b="b"/>
              <a:pathLst>
                <a:path w="1519" h="8312" extrusionOk="0">
                  <a:moveTo>
                    <a:pt x="24" y="0"/>
                  </a:moveTo>
                  <a:cubicBezTo>
                    <a:pt x="12" y="0"/>
                    <a:pt x="0" y="10"/>
                    <a:pt x="0" y="30"/>
                  </a:cubicBezTo>
                  <a:cubicBezTo>
                    <a:pt x="176" y="1373"/>
                    <a:pt x="502" y="2703"/>
                    <a:pt x="715" y="4033"/>
                  </a:cubicBezTo>
                  <a:cubicBezTo>
                    <a:pt x="828" y="4711"/>
                    <a:pt x="929" y="5376"/>
                    <a:pt x="1029" y="6041"/>
                  </a:cubicBezTo>
                  <a:cubicBezTo>
                    <a:pt x="1130" y="6769"/>
                    <a:pt x="1142" y="7547"/>
                    <a:pt x="1343" y="8262"/>
                  </a:cubicBezTo>
                  <a:cubicBezTo>
                    <a:pt x="1354" y="8296"/>
                    <a:pt x="1385" y="8312"/>
                    <a:pt x="1416" y="8312"/>
                  </a:cubicBezTo>
                  <a:cubicBezTo>
                    <a:pt x="1454" y="8312"/>
                    <a:pt x="1493" y="8286"/>
                    <a:pt x="1493" y="8237"/>
                  </a:cubicBezTo>
                  <a:cubicBezTo>
                    <a:pt x="1519" y="7597"/>
                    <a:pt x="1355" y="6920"/>
                    <a:pt x="1268" y="6292"/>
                  </a:cubicBezTo>
                  <a:cubicBezTo>
                    <a:pt x="1167" y="5589"/>
                    <a:pt x="1054" y="4887"/>
                    <a:pt x="929" y="4184"/>
                  </a:cubicBezTo>
                  <a:cubicBezTo>
                    <a:pt x="690" y="2804"/>
                    <a:pt x="477" y="1360"/>
                    <a:pt x="50" y="18"/>
                  </a:cubicBezTo>
                  <a:cubicBezTo>
                    <a:pt x="45" y="6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944100" y="1932900"/>
              <a:ext cx="125375" cy="160150"/>
            </a:xfrm>
            <a:custGeom>
              <a:avLst/>
              <a:gdLst/>
              <a:ahLst/>
              <a:cxnLst/>
              <a:rect l="l" t="t" r="r" b="b"/>
              <a:pathLst>
                <a:path w="5015" h="6406" extrusionOk="0">
                  <a:moveTo>
                    <a:pt x="59" y="0"/>
                  </a:moveTo>
                  <a:cubicBezTo>
                    <a:pt x="31" y="0"/>
                    <a:pt x="1" y="22"/>
                    <a:pt x="8" y="53"/>
                  </a:cubicBezTo>
                  <a:cubicBezTo>
                    <a:pt x="335" y="1370"/>
                    <a:pt x="987" y="2512"/>
                    <a:pt x="1853" y="3541"/>
                  </a:cubicBezTo>
                  <a:cubicBezTo>
                    <a:pt x="2719" y="4570"/>
                    <a:pt x="3748" y="5599"/>
                    <a:pt x="4840" y="6390"/>
                  </a:cubicBezTo>
                  <a:cubicBezTo>
                    <a:pt x="4855" y="6401"/>
                    <a:pt x="4871" y="6406"/>
                    <a:pt x="4887" y="6406"/>
                  </a:cubicBezTo>
                  <a:cubicBezTo>
                    <a:pt x="4958" y="6406"/>
                    <a:pt x="5015" y="6304"/>
                    <a:pt x="4953" y="6252"/>
                  </a:cubicBezTo>
                  <a:cubicBezTo>
                    <a:pt x="4049" y="5323"/>
                    <a:pt x="3008" y="4558"/>
                    <a:pt x="2154" y="3579"/>
                  </a:cubicBezTo>
                  <a:cubicBezTo>
                    <a:pt x="1238" y="2550"/>
                    <a:pt x="498" y="1358"/>
                    <a:pt x="96" y="28"/>
                  </a:cubicBezTo>
                  <a:cubicBezTo>
                    <a:pt x="92" y="9"/>
                    <a:pt x="76" y="0"/>
                    <a:pt x="5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950250" y="1943550"/>
              <a:ext cx="45525" cy="20025"/>
            </a:xfrm>
            <a:custGeom>
              <a:avLst/>
              <a:gdLst/>
              <a:ahLst/>
              <a:cxnLst/>
              <a:rect l="l" t="t" r="r" b="b"/>
              <a:pathLst>
                <a:path w="1821" h="801" extrusionOk="0">
                  <a:moveTo>
                    <a:pt x="467" y="0"/>
                  </a:moveTo>
                  <a:cubicBezTo>
                    <a:pt x="309" y="0"/>
                    <a:pt x="152" y="21"/>
                    <a:pt x="1" y="66"/>
                  </a:cubicBezTo>
                  <a:cubicBezTo>
                    <a:pt x="328" y="513"/>
                    <a:pt x="854" y="801"/>
                    <a:pt x="1295" y="801"/>
                  </a:cubicBezTo>
                  <a:cubicBezTo>
                    <a:pt x="1498" y="801"/>
                    <a:pt x="1682" y="740"/>
                    <a:pt x="1820" y="606"/>
                  </a:cubicBezTo>
                  <a:cubicBezTo>
                    <a:pt x="1485" y="222"/>
                    <a:pt x="974" y="0"/>
                    <a:pt x="46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938650" y="1895750"/>
              <a:ext cx="70300" cy="30650"/>
            </a:xfrm>
            <a:custGeom>
              <a:avLst/>
              <a:gdLst/>
              <a:ahLst/>
              <a:cxnLst/>
              <a:rect l="l" t="t" r="r" b="b"/>
              <a:pathLst>
                <a:path w="2812" h="1226" extrusionOk="0">
                  <a:moveTo>
                    <a:pt x="710" y="0"/>
                  </a:moveTo>
                  <a:cubicBezTo>
                    <a:pt x="470" y="0"/>
                    <a:pt x="231" y="31"/>
                    <a:pt x="1" y="96"/>
                  </a:cubicBezTo>
                  <a:cubicBezTo>
                    <a:pt x="506" y="789"/>
                    <a:pt x="1315" y="1226"/>
                    <a:pt x="1993" y="1226"/>
                  </a:cubicBezTo>
                  <a:cubicBezTo>
                    <a:pt x="2309" y="1226"/>
                    <a:pt x="2596" y="1131"/>
                    <a:pt x="2812" y="924"/>
                  </a:cubicBezTo>
                  <a:cubicBezTo>
                    <a:pt x="2292" y="337"/>
                    <a:pt x="1498" y="0"/>
                    <a:pt x="71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970025" y="1983425"/>
              <a:ext cx="65275" cy="23100"/>
            </a:xfrm>
            <a:custGeom>
              <a:avLst/>
              <a:gdLst/>
              <a:ahLst/>
              <a:cxnLst/>
              <a:rect l="l" t="t" r="r" b="b"/>
              <a:pathLst>
                <a:path w="2611" h="924" extrusionOk="0">
                  <a:moveTo>
                    <a:pt x="1170" y="0"/>
                  </a:moveTo>
                  <a:cubicBezTo>
                    <a:pt x="763" y="0"/>
                    <a:pt x="356" y="96"/>
                    <a:pt x="0" y="291"/>
                  </a:cubicBezTo>
                  <a:cubicBezTo>
                    <a:pt x="464" y="699"/>
                    <a:pt x="1072" y="924"/>
                    <a:pt x="1601" y="924"/>
                  </a:cubicBezTo>
                  <a:cubicBezTo>
                    <a:pt x="2031" y="924"/>
                    <a:pt x="2408" y="775"/>
                    <a:pt x="2611" y="454"/>
                  </a:cubicBezTo>
                  <a:cubicBezTo>
                    <a:pt x="2198" y="153"/>
                    <a:pt x="1684" y="0"/>
                    <a:pt x="117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937075" y="1989425"/>
              <a:ext cx="55550" cy="48125"/>
            </a:xfrm>
            <a:custGeom>
              <a:avLst/>
              <a:gdLst/>
              <a:ahLst/>
              <a:cxnLst/>
              <a:rect l="l" t="t" r="r" b="b"/>
              <a:pathLst>
                <a:path w="2222" h="1925" extrusionOk="0">
                  <a:moveTo>
                    <a:pt x="1" y="0"/>
                  </a:moveTo>
                  <a:lnTo>
                    <a:pt x="1" y="0"/>
                  </a:lnTo>
                  <a:cubicBezTo>
                    <a:pt x="229" y="1042"/>
                    <a:pt x="1076" y="1925"/>
                    <a:pt x="1862" y="1925"/>
                  </a:cubicBezTo>
                  <a:cubicBezTo>
                    <a:pt x="1984" y="1925"/>
                    <a:pt x="2105" y="1903"/>
                    <a:pt x="2222" y="1858"/>
                  </a:cubicBezTo>
                  <a:cubicBezTo>
                    <a:pt x="1908" y="891"/>
                    <a:pt x="1017" y="138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1012700" y="2154750"/>
              <a:ext cx="33575" cy="65275"/>
            </a:xfrm>
            <a:custGeom>
              <a:avLst/>
              <a:gdLst/>
              <a:ahLst/>
              <a:cxnLst/>
              <a:rect l="l" t="t" r="r" b="b"/>
              <a:pathLst>
                <a:path w="1343" h="2611" extrusionOk="0">
                  <a:moveTo>
                    <a:pt x="916" y="1"/>
                  </a:moveTo>
                  <a:lnTo>
                    <a:pt x="916" y="1"/>
                  </a:lnTo>
                  <a:cubicBezTo>
                    <a:pt x="163" y="829"/>
                    <a:pt x="0" y="2134"/>
                    <a:pt x="703" y="2611"/>
                  </a:cubicBezTo>
                  <a:cubicBezTo>
                    <a:pt x="1255" y="1870"/>
                    <a:pt x="1343" y="816"/>
                    <a:pt x="91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877175" y="1914450"/>
              <a:ext cx="58050" cy="70300"/>
            </a:xfrm>
            <a:custGeom>
              <a:avLst/>
              <a:gdLst/>
              <a:ahLst/>
              <a:cxnLst/>
              <a:rect l="l" t="t" r="r" b="b"/>
              <a:pathLst>
                <a:path w="2322" h="2812" extrusionOk="0">
                  <a:moveTo>
                    <a:pt x="2322" y="0"/>
                  </a:moveTo>
                  <a:lnTo>
                    <a:pt x="2322" y="0"/>
                  </a:lnTo>
                  <a:cubicBezTo>
                    <a:pt x="966" y="477"/>
                    <a:pt x="0" y="1857"/>
                    <a:pt x="502" y="2811"/>
                  </a:cubicBezTo>
                  <a:cubicBezTo>
                    <a:pt x="1569" y="2322"/>
                    <a:pt x="2309" y="1180"/>
                    <a:pt x="232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1013325" y="2035925"/>
              <a:ext cx="51150" cy="18000"/>
            </a:xfrm>
            <a:custGeom>
              <a:avLst/>
              <a:gdLst/>
              <a:ahLst/>
              <a:cxnLst/>
              <a:rect l="l" t="t" r="r" b="b"/>
              <a:pathLst>
                <a:path w="2046" h="720" extrusionOk="0">
                  <a:moveTo>
                    <a:pt x="911" y="0"/>
                  </a:moveTo>
                  <a:cubicBezTo>
                    <a:pt x="594" y="0"/>
                    <a:pt x="277" y="74"/>
                    <a:pt x="0" y="224"/>
                  </a:cubicBezTo>
                  <a:cubicBezTo>
                    <a:pt x="360" y="542"/>
                    <a:pt x="835" y="719"/>
                    <a:pt x="1249" y="719"/>
                  </a:cubicBezTo>
                  <a:cubicBezTo>
                    <a:pt x="1586" y="719"/>
                    <a:pt x="1883" y="602"/>
                    <a:pt x="2046" y="349"/>
                  </a:cubicBezTo>
                  <a:cubicBezTo>
                    <a:pt x="1716" y="118"/>
                    <a:pt x="1313" y="0"/>
                    <a:pt x="91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1055975" y="2178650"/>
              <a:ext cx="51175" cy="17875"/>
            </a:xfrm>
            <a:custGeom>
              <a:avLst/>
              <a:gdLst/>
              <a:ahLst/>
              <a:cxnLst/>
              <a:rect l="l" t="t" r="r" b="b"/>
              <a:pathLst>
                <a:path w="2047" h="715" extrusionOk="0">
                  <a:moveTo>
                    <a:pt x="912" y="1"/>
                  </a:moveTo>
                  <a:cubicBezTo>
                    <a:pt x="594" y="1"/>
                    <a:pt x="278" y="75"/>
                    <a:pt x="1" y="224"/>
                  </a:cubicBezTo>
                  <a:cubicBezTo>
                    <a:pt x="360" y="541"/>
                    <a:pt x="832" y="715"/>
                    <a:pt x="1245" y="715"/>
                  </a:cubicBezTo>
                  <a:cubicBezTo>
                    <a:pt x="1584" y="715"/>
                    <a:pt x="1882" y="598"/>
                    <a:pt x="2046" y="350"/>
                  </a:cubicBezTo>
                  <a:cubicBezTo>
                    <a:pt x="1717" y="119"/>
                    <a:pt x="1314" y="1"/>
                    <a:pt x="912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989800" y="2116175"/>
              <a:ext cx="42375" cy="30675"/>
            </a:xfrm>
            <a:custGeom>
              <a:avLst/>
              <a:gdLst/>
              <a:ahLst/>
              <a:cxnLst/>
              <a:rect l="l" t="t" r="r" b="b"/>
              <a:pathLst>
                <a:path w="1695" h="1227" extrusionOk="0">
                  <a:moveTo>
                    <a:pt x="0" y="0"/>
                  </a:moveTo>
                  <a:cubicBezTo>
                    <a:pt x="229" y="687"/>
                    <a:pt x="837" y="1227"/>
                    <a:pt x="1375" y="1227"/>
                  </a:cubicBezTo>
                  <a:cubicBezTo>
                    <a:pt x="1486" y="1227"/>
                    <a:pt x="1593" y="1204"/>
                    <a:pt x="1694" y="1155"/>
                  </a:cubicBezTo>
                  <a:cubicBezTo>
                    <a:pt x="1406" y="490"/>
                    <a:pt x="728" y="25"/>
                    <a:pt x="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929875" y="2054675"/>
              <a:ext cx="36725" cy="43425"/>
            </a:xfrm>
            <a:custGeom>
              <a:avLst/>
              <a:gdLst/>
              <a:ahLst/>
              <a:cxnLst/>
              <a:rect l="l" t="t" r="r" b="b"/>
              <a:pathLst>
                <a:path w="1469" h="1737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95"/>
                    <a:pt x="653" y="1736"/>
                    <a:pt x="1310" y="1736"/>
                  </a:cubicBezTo>
                  <a:cubicBezTo>
                    <a:pt x="1363" y="1736"/>
                    <a:pt x="1416" y="1731"/>
                    <a:pt x="1468" y="1720"/>
                  </a:cubicBezTo>
                  <a:cubicBezTo>
                    <a:pt x="1356" y="942"/>
                    <a:pt x="766" y="239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918000" y="2108625"/>
              <a:ext cx="26325" cy="38650"/>
            </a:xfrm>
            <a:custGeom>
              <a:avLst/>
              <a:gdLst/>
              <a:ahLst/>
              <a:cxnLst/>
              <a:rect l="l" t="t" r="r" b="b"/>
              <a:pathLst>
                <a:path w="1053" h="1546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761"/>
                    <a:pt x="442" y="1546"/>
                    <a:pt x="1013" y="1546"/>
                  </a:cubicBezTo>
                  <a:cubicBezTo>
                    <a:pt x="1026" y="1546"/>
                    <a:pt x="1039" y="1545"/>
                    <a:pt x="1052" y="1544"/>
                  </a:cubicBezTo>
                  <a:cubicBezTo>
                    <a:pt x="1052" y="904"/>
                    <a:pt x="663" y="277"/>
                    <a:pt x="7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1016450" y="2056250"/>
              <a:ext cx="28575" cy="47400"/>
            </a:xfrm>
            <a:custGeom>
              <a:avLst/>
              <a:gdLst/>
              <a:ahLst/>
              <a:cxnLst/>
              <a:rect l="l" t="t" r="r" b="b"/>
              <a:pathLst>
                <a:path w="1143" h="1896" extrusionOk="0">
                  <a:moveTo>
                    <a:pt x="239" y="0"/>
                  </a:moveTo>
                  <a:lnTo>
                    <a:pt x="239" y="0"/>
                  </a:lnTo>
                  <a:cubicBezTo>
                    <a:pt x="1" y="841"/>
                    <a:pt x="365" y="1807"/>
                    <a:pt x="1017" y="1895"/>
                  </a:cubicBezTo>
                  <a:cubicBezTo>
                    <a:pt x="1143" y="1180"/>
                    <a:pt x="816" y="414"/>
                    <a:pt x="23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1047525" y="2202450"/>
              <a:ext cx="25750" cy="51150"/>
            </a:xfrm>
            <a:custGeom>
              <a:avLst/>
              <a:gdLst/>
              <a:ahLst/>
              <a:cxnLst/>
              <a:rect l="l" t="t" r="r" b="b"/>
              <a:pathLst>
                <a:path w="1030" h="2046" extrusionOk="0">
                  <a:moveTo>
                    <a:pt x="690" y="0"/>
                  </a:moveTo>
                  <a:lnTo>
                    <a:pt x="690" y="0"/>
                  </a:lnTo>
                  <a:cubicBezTo>
                    <a:pt x="113" y="653"/>
                    <a:pt x="0" y="1682"/>
                    <a:pt x="552" y="2046"/>
                  </a:cubicBezTo>
                  <a:cubicBezTo>
                    <a:pt x="979" y="1456"/>
                    <a:pt x="1029" y="628"/>
                    <a:pt x="69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1137875" y="2025175"/>
              <a:ext cx="86600" cy="105400"/>
            </a:xfrm>
            <a:custGeom>
              <a:avLst/>
              <a:gdLst/>
              <a:ahLst/>
              <a:cxnLst/>
              <a:rect l="l" t="t" r="r" b="b"/>
              <a:pathLst>
                <a:path w="3464" h="4216" extrusionOk="0">
                  <a:moveTo>
                    <a:pt x="803" y="1"/>
                  </a:moveTo>
                  <a:lnTo>
                    <a:pt x="364" y="290"/>
                  </a:lnTo>
                  <a:cubicBezTo>
                    <a:pt x="113" y="679"/>
                    <a:pt x="0" y="1130"/>
                    <a:pt x="88" y="1595"/>
                  </a:cubicBezTo>
                  <a:cubicBezTo>
                    <a:pt x="201" y="2310"/>
                    <a:pt x="565" y="3151"/>
                    <a:pt x="1067" y="3690"/>
                  </a:cubicBezTo>
                  <a:cubicBezTo>
                    <a:pt x="1371" y="4018"/>
                    <a:pt x="1867" y="4216"/>
                    <a:pt x="2325" y="4216"/>
                  </a:cubicBezTo>
                  <a:cubicBezTo>
                    <a:pt x="2886" y="4216"/>
                    <a:pt x="3391" y="3919"/>
                    <a:pt x="3426" y="3201"/>
                  </a:cubicBezTo>
                  <a:cubicBezTo>
                    <a:pt x="3464" y="2523"/>
                    <a:pt x="3049" y="1896"/>
                    <a:pt x="2660" y="1369"/>
                  </a:cubicBezTo>
                  <a:cubicBezTo>
                    <a:pt x="2196" y="729"/>
                    <a:pt x="1631" y="101"/>
                    <a:pt x="803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1137550" y="2021525"/>
              <a:ext cx="38300" cy="32325"/>
            </a:xfrm>
            <a:custGeom>
              <a:avLst/>
              <a:gdLst/>
              <a:ahLst/>
              <a:cxnLst/>
              <a:rect l="l" t="t" r="r" b="b"/>
              <a:pathLst>
                <a:path w="1532" h="1293" extrusionOk="0">
                  <a:moveTo>
                    <a:pt x="802" y="1"/>
                  </a:moveTo>
                  <a:cubicBezTo>
                    <a:pt x="719" y="1"/>
                    <a:pt x="628" y="22"/>
                    <a:pt x="528" y="72"/>
                  </a:cubicBezTo>
                  <a:cubicBezTo>
                    <a:pt x="452" y="97"/>
                    <a:pt x="377" y="147"/>
                    <a:pt x="314" y="210"/>
                  </a:cubicBezTo>
                  <a:cubicBezTo>
                    <a:pt x="214" y="323"/>
                    <a:pt x="164" y="461"/>
                    <a:pt x="101" y="599"/>
                  </a:cubicBezTo>
                  <a:cubicBezTo>
                    <a:pt x="51" y="737"/>
                    <a:pt x="1" y="887"/>
                    <a:pt x="1" y="1038"/>
                  </a:cubicBezTo>
                  <a:cubicBezTo>
                    <a:pt x="1" y="1138"/>
                    <a:pt x="38" y="1264"/>
                    <a:pt x="139" y="1289"/>
                  </a:cubicBezTo>
                  <a:cubicBezTo>
                    <a:pt x="149" y="1292"/>
                    <a:pt x="160" y="1293"/>
                    <a:pt x="170" y="1293"/>
                  </a:cubicBezTo>
                  <a:cubicBezTo>
                    <a:pt x="257" y="1293"/>
                    <a:pt x="332" y="1203"/>
                    <a:pt x="377" y="1113"/>
                  </a:cubicBezTo>
                  <a:cubicBezTo>
                    <a:pt x="477" y="950"/>
                    <a:pt x="528" y="749"/>
                    <a:pt x="540" y="561"/>
                  </a:cubicBezTo>
                  <a:cubicBezTo>
                    <a:pt x="615" y="724"/>
                    <a:pt x="754" y="875"/>
                    <a:pt x="917" y="963"/>
                  </a:cubicBezTo>
                  <a:cubicBezTo>
                    <a:pt x="944" y="981"/>
                    <a:pt x="972" y="993"/>
                    <a:pt x="999" y="993"/>
                  </a:cubicBezTo>
                  <a:cubicBezTo>
                    <a:pt x="1009" y="993"/>
                    <a:pt x="1019" y="991"/>
                    <a:pt x="1030" y="988"/>
                  </a:cubicBezTo>
                  <a:cubicBezTo>
                    <a:pt x="1080" y="975"/>
                    <a:pt x="1105" y="912"/>
                    <a:pt x="1105" y="850"/>
                  </a:cubicBezTo>
                  <a:cubicBezTo>
                    <a:pt x="1092" y="800"/>
                    <a:pt x="1055" y="749"/>
                    <a:pt x="1030" y="712"/>
                  </a:cubicBezTo>
                  <a:cubicBezTo>
                    <a:pt x="967" y="624"/>
                    <a:pt x="904" y="536"/>
                    <a:pt x="841" y="448"/>
                  </a:cubicBezTo>
                  <a:lnTo>
                    <a:pt x="841" y="448"/>
                  </a:lnTo>
                  <a:cubicBezTo>
                    <a:pt x="967" y="498"/>
                    <a:pt x="1080" y="561"/>
                    <a:pt x="1205" y="611"/>
                  </a:cubicBezTo>
                  <a:cubicBezTo>
                    <a:pt x="1268" y="636"/>
                    <a:pt x="1331" y="661"/>
                    <a:pt x="1393" y="661"/>
                  </a:cubicBezTo>
                  <a:cubicBezTo>
                    <a:pt x="1456" y="649"/>
                    <a:pt x="1519" y="611"/>
                    <a:pt x="1519" y="536"/>
                  </a:cubicBezTo>
                  <a:cubicBezTo>
                    <a:pt x="1532" y="486"/>
                    <a:pt x="1494" y="436"/>
                    <a:pt x="1444" y="398"/>
                  </a:cubicBezTo>
                  <a:cubicBezTo>
                    <a:pt x="1271" y="225"/>
                    <a:pt x="1076" y="1"/>
                    <a:pt x="802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951050" y="1576750"/>
              <a:ext cx="202950" cy="459725"/>
            </a:xfrm>
            <a:custGeom>
              <a:avLst/>
              <a:gdLst/>
              <a:ahLst/>
              <a:cxnLst/>
              <a:rect l="l" t="t" r="r" b="b"/>
              <a:pathLst>
                <a:path w="8118" h="18389" extrusionOk="0">
                  <a:moveTo>
                    <a:pt x="69" y="1"/>
                  </a:moveTo>
                  <a:cubicBezTo>
                    <a:pt x="33" y="1"/>
                    <a:pt x="0" y="26"/>
                    <a:pt x="7" y="81"/>
                  </a:cubicBezTo>
                  <a:cubicBezTo>
                    <a:pt x="195" y="3369"/>
                    <a:pt x="1211" y="6644"/>
                    <a:pt x="2529" y="9643"/>
                  </a:cubicBezTo>
                  <a:cubicBezTo>
                    <a:pt x="3922" y="12793"/>
                    <a:pt x="5766" y="15780"/>
                    <a:pt x="8038" y="18377"/>
                  </a:cubicBezTo>
                  <a:cubicBezTo>
                    <a:pt x="8046" y="18385"/>
                    <a:pt x="8055" y="18389"/>
                    <a:pt x="8063" y="18389"/>
                  </a:cubicBezTo>
                  <a:cubicBezTo>
                    <a:pt x="8093" y="18389"/>
                    <a:pt x="8117" y="18344"/>
                    <a:pt x="8088" y="18314"/>
                  </a:cubicBezTo>
                  <a:cubicBezTo>
                    <a:pt x="6005" y="15642"/>
                    <a:pt x="4160" y="12806"/>
                    <a:pt x="2780" y="9706"/>
                  </a:cubicBezTo>
                  <a:cubicBezTo>
                    <a:pt x="1412" y="6619"/>
                    <a:pt x="596" y="3419"/>
                    <a:pt x="157" y="81"/>
                  </a:cubicBezTo>
                  <a:cubicBezTo>
                    <a:pt x="151" y="29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104300" y="1991625"/>
              <a:ext cx="25425" cy="52400"/>
            </a:xfrm>
            <a:custGeom>
              <a:avLst/>
              <a:gdLst/>
              <a:ahLst/>
              <a:cxnLst/>
              <a:rect l="l" t="t" r="r" b="b"/>
              <a:pathLst>
                <a:path w="1017" h="2096" extrusionOk="0">
                  <a:moveTo>
                    <a:pt x="678" y="0"/>
                  </a:moveTo>
                  <a:cubicBezTo>
                    <a:pt x="101" y="678"/>
                    <a:pt x="0" y="1719"/>
                    <a:pt x="553" y="2096"/>
                  </a:cubicBezTo>
                  <a:cubicBezTo>
                    <a:pt x="979" y="1494"/>
                    <a:pt x="1017" y="653"/>
                    <a:pt x="67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062875" y="1946125"/>
              <a:ext cx="32350" cy="65900"/>
            </a:xfrm>
            <a:custGeom>
              <a:avLst/>
              <a:gdLst/>
              <a:ahLst/>
              <a:cxnLst/>
              <a:rect l="l" t="t" r="r" b="b"/>
              <a:pathLst>
                <a:path w="1294" h="2636" extrusionOk="0">
                  <a:moveTo>
                    <a:pt x="854" y="1"/>
                  </a:moveTo>
                  <a:cubicBezTo>
                    <a:pt x="126" y="841"/>
                    <a:pt x="1" y="2172"/>
                    <a:pt x="704" y="2636"/>
                  </a:cubicBezTo>
                  <a:cubicBezTo>
                    <a:pt x="1231" y="1883"/>
                    <a:pt x="1293" y="816"/>
                    <a:pt x="85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012375" y="1866750"/>
              <a:ext cx="42700" cy="87250"/>
            </a:xfrm>
            <a:custGeom>
              <a:avLst/>
              <a:gdLst/>
              <a:ahLst/>
              <a:cxnLst/>
              <a:rect l="l" t="t" r="r" b="b"/>
              <a:pathLst>
                <a:path w="1708" h="3490" extrusionOk="0">
                  <a:moveTo>
                    <a:pt x="1130" y="1"/>
                  </a:moveTo>
                  <a:cubicBezTo>
                    <a:pt x="176" y="1118"/>
                    <a:pt x="1" y="2875"/>
                    <a:pt x="929" y="3489"/>
                  </a:cubicBezTo>
                  <a:cubicBezTo>
                    <a:pt x="1632" y="2498"/>
                    <a:pt x="1707" y="1080"/>
                    <a:pt x="113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970350" y="1794300"/>
              <a:ext cx="49575" cy="94750"/>
            </a:xfrm>
            <a:custGeom>
              <a:avLst/>
              <a:gdLst/>
              <a:ahLst/>
              <a:cxnLst/>
              <a:rect l="l" t="t" r="r" b="b"/>
              <a:pathLst>
                <a:path w="1983" h="3790" extrusionOk="0">
                  <a:moveTo>
                    <a:pt x="1418" y="0"/>
                  </a:moveTo>
                  <a:lnTo>
                    <a:pt x="1418" y="0"/>
                  </a:lnTo>
                  <a:cubicBezTo>
                    <a:pt x="289" y="1155"/>
                    <a:pt x="0" y="3062"/>
                    <a:pt x="966" y="3790"/>
                  </a:cubicBezTo>
                  <a:cubicBezTo>
                    <a:pt x="1795" y="2748"/>
                    <a:pt x="1983" y="1217"/>
                    <a:pt x="141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925150" y="1693900"/>
              <a:ext cx="62775" cy="113600"/>
            </a:xfrm>
            <a:custGeom>
              <a:avLst/>
              <a:gdLst/>
              <a:ahLst/>
              <a:cxnLst/>
              <a:rect l="l" t="t" r="r" b="b"/>
              <a:pathLst>
                <a:path w="2511" h="4544" extrusionOk="0">
                  <a:moveTo>
                    <a:pt x="1908" y="0"/>
                  </a:moveTo>
                  <a:lnTo>
                    <a:pt x="1908" y="0"/>
                  </a:lnTo>
                  <a:cubicBezTo>
                    <a:pt x="478" y="1318"/>
                    <a:pt x="1" y="3602"/>
                    <a:pt x="1130" y="4543"/>
                  </a:cubicBezTo>
                  <a:cubicBezTo>
                    <a:pt x="2197" y="3351"/>
                    <a:pt x="2511" y="1506"/>
                    <a:pt x="190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959350" y="1620175"/>
              <a:ext cx="81925" cy="81275"/>
            </a:xfrm>
            <a:custGeom>
              <a:avLst/>
              <a:gdLst/>
              <a:ahLst/>
              <a:cxnLst/>
              <a:rect l="l" t="t" r="r" b="b"/>
              <a:pathLst>
                <a:path w="3277" h="3251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494"/>
                    <a:pt x="1344" y="3000"/>
                    <a:pt x="3276" y="3251"/>
                  </a:cubicBezTo>
                  <a:cubicBezTo>
                    <a:pt x="2887" y="1669"/>
                    <a:pt x="1569" y="352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992300" y="1757575"/>
              <a:ext cx="83150" cy="61225"/>
            </a:xfrm>
            <a:custGeom>
              <a:avLst/>
              <a:gdLst/>
              <a:ahLst/>
              <a:cxnLst/>
              <a:rect l="l" t="t" r="r" b="b"/>
              <a:pathLst>
                <a:path w="3326" h="2449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1298"/>
                    <a:pt x="1539" y="2449"/>
                    <a:pt x="3244" y="2449"/>
                  </a:cubicBezTo>
                  <a:cubicBezTo>
                    <a:pt x="3271" y="2449"/>
                    <a:pt x="3298" y="2448"/>
                    <a:pt x="3326" y="2448"/>
                  </a:cubicBezTo>
                  <a:cubicBezTo>
                    <a:pt x="2786" y="1105"/>
                    <a:pt x="1431" y="114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1031825" y="1847200"/>
              <a:ext cx="86625" cy="39050"/>
            </a:xfrm>
            <a:custGeom>
              <a:avLst/>
              <a:gdLst/>
              <a:ahLst/>
              <a:cxnLst/>
              <a:rect l="l" t="t" r="r" b="b"/>
              <a:pathLst>
                <a:path w="3465" h="1562" extrusionOk="0">
                  <a:moveTo>
                    <a:pt x="589" y="1"/>
                  </a:moveTo>
                  <a:cubicBezTo>
                    <a:pt x="392" y="1"/>
                    <a:pt x="195" y="19"/>
                    <a:pt x="1" y="55"/>
                  </a:cubicBezTo>
                  <a:cubicBezTo>
                    <a:pt x="381" y="936"/>
                    <a:pt x="1393" y="1562"/>
                    <a:pt x="2558" y="1562"/>
                  </a:cubicBezTo>
                  <a:cubicBezTo>
                    <a:pt x="2853" y="1562"/>
                    <a:pt x="3157" y="1522"/>
                    <a:pt x="3464" y="1435"/>
                  </a:cubicBezTo>
                  <a:cubicBezTo>
                    <a:pt x="2794" y="543"/>
                    <a:pt x="1684" y="1"/>
                    <a:pt x="589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1072300" y="1921650"/>
              <a:ext cx="69675" cy="31375"/>
            </a:xfrm>
            <a:custGeom>
              <a:avLst/>
              <a:gdLst/>
              <a:ahLst/>
              <a:cxnLst/>
              <a:rect l="l" t="t" r="r" b="b"/>
              <a:pathLst>
                <a:path w="2787" h="1255" extrusionOk="0">
                  <a:moveTo>
                    <a:pt x="457" y="0"/>
                  </a:moveTo>
                  <a:cubicBezTo>
                    <a:pt x="304" y="0"/>
                    <a:pt x="151" y="13"/>
                    <a:pt x="0" y="39"/>
                  </a:cubicBezTo>
                  <a:cubicBezTo>
                    <a:pt x="311" y="751"/>
                    <a:pt x="1128" y="1255"/>
                    <a:pt x="2065" y="1255"/>
                  </a:cubicBezTo>
                  <a:cubicBezTo>
                    <a:pt x="2300" y="1255"/>
                    <a:pt x="2542" y="1223"/>
                    <a:pt x="2786" y="1155"/>
                  </a:cubicBezTo>
                  <a:cubicBezTo>
                    <a:pt x="2251" y="427"/>
                    <a:pt x="1349" y="0"/>
                    <a:pt x="45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1107750" y="1974025"/>
              <a:ext cx="68725" cy="24175"/>
            </a:xfrm>
            <a:custGeom>
              <a:avLst/>
              <a:gdLst/>
              <a:ahLst/>
              <a:cxnLst/>
              <a:rect l="l" t="t" r="r" b="b"/>
              <a:pathLst>
                <a:path w="2749" h="967" extrusionOk="0">
                  <a:moveTo>
                    <a:pt x="908" y="0"/>
                  </a:moveTo>
                  <a:cubicBezTo>
                    <a:pt x="599" y="0"/>
                    <a:pt x="290" y="54"/>
                    <a:pt x="0" y="165"/>
                  </a:cubicBezTo>
                  <a:cubicBezTo>
                    <a:pt x="339" y="661"/>
                    <a:pt x="967" y="966"/>
                    <a:pt x="1657" y="966"/>
                  </a:cubicBezTo>
                  <a:cubicBezTo>
                    <a:pt x="2015" y="966"/>
                    <a:pt x="2389" y="884"/>
                    <a:pt x="2749" y="704"/>
                  </a:cubicBezTo>
                  <a:cubicBezTo>
                    <a:pt x="2251" y="250"/>
                    <a:pt x="1577" y="0"/>
                    <a:pt x="90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953075" y="2105825"/>
              <a:ext cx="35800" cy="43000"/>
            </a:xfrm>
            <a:custGeom>
              <a:avLst/>
              <a:gdLst/>
              <a:ahLst/>
              <a:cxnLst/>
              <a:rect l="l" t="t" r="r" b="b"/>
              <a:pathLst>
                <a:path w="1432" h="1720" extrusionOk="0">
                  <a:moveTo>
                    <a:pt x="1431" y="0"/>
                  </a:moveTo>
                  <a:cubicBezTo>
                    <a:pt x="603" y="289"/>
                    <a:pt x="1" y="1129"/>
                    <a:pt x="302" y="1719"/>
                  </a:cubicBezTo>
                  <a:cubicBezTo>
                    <a:pt x="967" y="1418"/>
                    <a:pt x="1419" y="728"/>
                    <a:pt x="143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881550" y="2088550"/>
              <a:ext cx="42700" cy="31725"/>
            </a:xfrm>
            <a:custGeom>
              <a:avLst/>
              <a:gdLst/>
              <a:ahLst/>
              <a:cxnLst/>
              <a:rect l="l" t="t" r="r" b="b"/>
              <a:pathLst>
                <a:path w="1708" h="1269" extrusionOk="0">
                  <a:moveTo>
                    <a:pt x="1707" y="1"/>
                  </a:moveTo>
                  <a:lnTo>
                    <a:pt x="1707" y="1"/>
                  </a:lnTo>
                  <a:cubicBezTo>
                    <a:pt x="829" y="13"/>
                    <a:pt x="1" y="628"/>
                    <a:pt x="101" y="1268"/>
                  </a:cubicBezTo>
                  <a:cubicBezTo>
                    <a:pt x="816" y="1193"/>
                    <a:pt x="1469" y="678"/>
                    <a:pt x="170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878775" y="2022025"/>
              <a:ext cx="54575" cy="38950"/>
            </a:xfrm>
            <a:custGeom>
              <a:avLst/>
              <a:gdLst/>
              <a:ahLst/>
              <a:cxnLst/>
              <a:rect l="l" t="t" r="r" b="b"/>
              <a:pathLst>
                <a:path w="2183" h="1558" extrusionOk="0">
                  <a:moveTo>
                    <a:pt x="2128" y="1"/>
                  </a:moveTo>
                  <a:cubicBezTo>
                    <a:pt x="1043" y="1"/>
                    <a:pt x="1" y="743"/>
                    <a:pt x="112" y="1558"/>
                  </a:cubicBezTo>
                  <a:cubicBezTo>
                    <a:pt x="1015" y="1482"/>
                    <a:pt x="1856" y="842"/>
                    <a:pt x="2182" y="1"/>
                  </a:cubicBezTo>
                  <a:cubicBezTo>
                    <a:pt x="2164" y="1"/>
                    <a:pt x="2146" y="1"/>
                    <a:pt x="2128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960925" y="2168250"/>
              <a:ext cx="35800" cy="43000"/>
            </a:xfrm>
            <a:custGeom>
              <a:avLst/>
              <a:gdLst/>
              <a:ahLst/>
              <a:cxnLst/>
              <a:rect l="l" t="t" r="r" b="b"/>
              <a:pathLst>
                <a:path w="1432" h="1720" extrusionOk="0">
                  <a:moveTo>
                    <a:pt x="1431" y="0"/>
                  </a:moveTo>
                  <a:lnTo>
                    <a:pt x="1431" y="0"/>
                  </a:lnTo>
                  <a:cubicBezTo>
                    <a:pt x="603" y="289"/>
                    <a:pt x="1" y="1130"/>
                    <a:pt x="314" y="1719"/>
                  </a:cubicBezTo>
                  <a:cubicBezTo>
                    <a:pt x="967" y="1418"/>
                    <a:pt x="1419" y="716"/>
                    <a:pt x="143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904100" y="1870400"/>
              <a:ext cx="35525" cy="290525"/>
            </a:xfrm>
            <a:custGeom>
              <a:avLst/>
              <a:gdLst/>
              <a:ahLst/>
              <a:cxnLst/>
              <a:rect l="l" t="t" r="r" b="b"/>
              <a:pathLst>
                <a:path w="1421" h="11621" extrusionOk="0">
                  <a:moveTo>
                    <a:pt x="1161" y="1"/>
                  </a:moveTo>
                  <a:cubicBezTo>
                    <a:pt x="1142" y="1"/>
                    <a:pt x="1126" y="13"/>
                    <a:pt x="1132" y="43"/>
                  </a:cubicBezTo>
                  <a:cubicBezTo>
                    <a:pt x="1245" y="1950"/>
                    <a:pt x="1245" y="3870"/>
                    <a:pt x="1081" y="5765"/>
                  </a:cubicBezTo>
                  <a:cubicBezTo>
                    <a:pt x="906" y="7735"/>
                    <a:pt x="504" y="9630"/>
                    <a:pt x="15" y="11550"/>
                  </a:cubicBezTo>
                  <a:cubicBezTo>
                    <a:pt x="0" y="11594"/>
                    <a:pt x="36" y="11621"/>
                    <a:pt x="74" y="11621"/>
                  </a:cubicBezTo>
                  <a:cubicBezTo>
                    <a:pt x="102" y="11621"/>
                    <a:pt x="130" y="11607"/>
                    <a:pt x="140" y="11575"/>
                  </a:cubicBezTo>
                  <a:cubicBezTo>
                    <a:pt x="805" y="9793"/>
                    <a:pt x="1094" y="7848"/>
                    <a:pt x="1257" y="5954"/>
                  </a:cubicBezTo>
                  <a:cubicBezTo>
                    <a:pt x="1420" y="3983"/>
                    <a:pt x="1408" y="2013"/>
                    <a:pt x="1207" y="43"/>
                  </a:cubicBezTo>
                  <a:cubicBezTo>
                    <a:pt x="1207" y="17"/>
                    <a:pt x="1182" y="1"/>
                    <a:pt x="116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841075" y="1636450"/>
              <a:ext cx="621200" cy="344275"/>
            </a:xfrm>
            <a:custGeom>
              <a:avLst/>
              <a:gdLst/>
              <a:ahLst/>
              <a:cxnLst/>
              <a:rect l="l" t="t" r="r" b="b"/>
              <a:pathLst>
                <a:path w="24848" h="13771" extrusionOk="0">
                  <a:moveTo>
                    <a:pt x="3356" y="0"/>
                  </a:moveTo>
                  <a:cubicBezTo>
                    <a:pt x="2100" y="0"/>
                    <a:pt x="931" y="50"/>
                    <a:pt x="1" y="153"/>
                  </a:cubicBezTo>
                  <a:cubicBezTo>
                    <a:pt x="1055" y="5787"/>
                    <a:pt x="4669" y="9928"/>
                    <a:pt x="9262" y="11999"/>
                  </a:cubicBezTo>
                  <a:cubicBezTo>
                    <a:pt x="12028" y="13242"/>
                    <a:pt x="15134" y="13771"/>
                    <a:pt x="18370" y="13771"/>
                  </a:cubicBezTo>
                  <a:cubicBezTo>
                    <a:pt x="20492" y="13771"/>
                    <a:pt x="22671" y="13543"/>
                    <a:pt x="24848" y="13141"/>
                  </a:cubicBezTo>
                  <a:cubicBezTo>
                    <a:pt x="22275" y="7732"/>
                    <a:pt x="17858" y="3566"/>
                    <a:pt x="12700" y="1144"/>
                  </a:cubicBezTo>
                  <a:cubicBezTo>
                    <a:pt x="11091" y="395"/>
                    <a:pt x="6877" y="0"/>
                    <a:pt x="33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838900" y="1637125"/>
              <a:ext cx="624625" cy="331300"/>
            </a:xfrm>
            <a:custGeom>
              <a:avLst/>
              <a:gdLst/>
              <a:ahLst/>
              <a:cxnLst/>
              <a:rect l="l" t="t" r="r" b="b"/>
              <a:pathLst>
                <a:path w="24985" h="13252" extrusionOk="0">
                  <a:moveTo>
                    <a:pt x="188" y="0"/>
                  </a:moveTo>
                  <a:lnTo>
                    <a:pt x="0" y="239"/>
                  </a:lnTo>
                  <a:cubicBezTo>
                    <a:pt x="9387" y="7680"/>
                    <a:pt x="24734" y="13201"/>
                    <a:pt x="24884" y="13252"/>
                  </a:cubicBezTo>
                  <a:lnTo>
                    <a:pt x="24985" y="12976"/>
                  </a:lnTo>
                  <a:cubicBezTo>
                    <a:pt x="24834" y="12913"/>
                    <a:pt x="9525" y="7416"/>
                    <a:pt x="18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1372225" y="1917275"/>
              <a:ext cx="68725" cy="16650"/>
            </a:xfrm>
            <a:custGeom>
              <a:avLst/>
              <a:gdLst/>
              <a:ahLst/>
              <a:cxnLst/>
              <a:rect l="l" t="t" r="r" b="b"/>
              <a:pathLst>
                <a:path w="2749" h="666" extrusionOk="0">
                  <a:moveTo>
                    <a:pt x="2598" y="0"/>
                  </a:moveTo>
                  <a:cubicBezTo>
                    <a:pt x="2460" y="25"/>
                    <a:pt x="2322" y="50"/>
                    <a:pt x="2196" y="75"/>
                  </a:cubicBezTo>
                  <a:cubicBezTo>
                    <a:pt x="1431" y="201"/>
                    <a:pt x="816" y="301"/>
                    <a:pt x="0" y="364"/>
                  </a:cubicBezTo>
                  <a:lnTo>
                    <a:pt x="25" y="665"/>
                  </a:lnTo>
                  <a:cubicBezTo>
                    <a:pt x="63" y="653"/>
                    <a:pt x="113" y="653"/>
                    <a:pt x="151" y="653"/>
                  </a:cubicBezTo>
                  <a:cubicBezTo>
                    <a:pt x="151" y="640"/>
                    <a:pt x="138" y="615"/>
                    <a:pt x="138" y="603"/>
                  </a:cubicBezTo>
                  <a:lnTo>
                    <a:pt x="427" y="515"/>
                  </a:lnTo>
                  <a:cubicBezTo>
                    <a:pt x="439" y="552"/>
                    <a:pt x="452" y="590"/>
                    <a:pt x="464" y="615"/>
                  </a:cubicBezTo>
                  <a:cubicBezTo>
                    <a:pt x="1092" y="552"/>
                    <a:pt x="1631" y="464"/>
                    <a:pt x="2246" y="364"/>
                  </a:cubicBezTo>
                  <a:cubicBezTo>
                    <a:pt x="2397" y="339"/>
                    <a:pt x="2573" y="314"/>
                    <a:pt x="2748" y="276"/>
                  </a:cubicBezTo>
                  <a:cubicBezTo>
                    <a:pt x="2698" y="188"/>
                    <a:pt x="2648" y="88"/>
                    <a:pt x="259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1312600" y="1888725"/>
              <a:ext cx="110775" cy="20100"/>
            </a:xfrm>
            <a:custGeom>
              <a:avLst/>
              <a:gdLst/>
              <a:ahLst/>
              <a:cxnLst/>
              <a:rect l="l" t="t" r="r" b="b"/>
              <a:pathLst>
                <a:path w="4431" h="804" extrusionOk="0">
                  <a:moveTo>
                    <a:pt x="4255" y="0"/>
                  </a:moveTo>
                  <a:cubicBezTo>
                    <a:pt x="2649" y="339"/>
                    <a:pt x="1419" y="490"/>
                    <a:pt x="1" y="502"/>
                  </a:cubicBezTo>
                  <a:lnTo>
                    <a:pt x="13" y="803"/>
                  </a:lnTo>
                  <a:lnTo>
                    <a:pt x="76" y="803"/>
                  </a:lnTo>
                  <a:lnTo>
                    <a:pt x="302" y="690"/>
                  </a:lnTo>
                  <a:cubicBezTo>
                    <a:pt x="315" y="728"/>
                    <a:pt x="340" y="766"/>
                    <a:pt x="352" y="803"/>
                  </a:cubicBezTo>
                  <a:cubicBezTo>
                    <a:pt x="1682" y="766"/>
                    <a:pt x="2875" y="603"/>
                    <a:pt x="4431" y="264"/>
                  </a:cubicBezTo>
                  <a:cubicBezTo>
                    <a:pt x="4368" y="176"/>
                    <a:pt x="4318" y="88"/>
                    <a:pt x="42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1262725" y="1885575"/>
              <a:ext cx="975" cy="1925"/>
            </a:xfrm>
            <a:custGeom>
              <a:avLst/>
              <a:gdLst/>
              <a:ahLst/>
              <a:cxnLst/>
              <a:rect l="l" t="t" r="r" b="b"/>
              <a:pathLst>
                <a:path w="39" h="77" extrusionOk="0">
                  <a:moveTo>
                    <a:pt x="1" y="1"/>
                  </a:moveTo>
                  <a:lnTo>
                    <a:pt x="1" y="76"/>
                  </a:lnTo>
                  <a:lnTo>
                    <a:pt x="38" y="76"/>
                  </a:lnTo>
                  <a:cubicBezTo>
                    <a:pt x="26" y="51"/>
                    <a:pt x="13" y="26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1262425" y="1859550"/>
              <a:ext cx="140875" cy="27625"/>
            </a:xfrm>
            <a:custGeom>
              <a:avLst/>
              <a:gdLst/>
              <a:ahLst/>
              <a:cxnLst/>
              <a:rect l="l" t="t" r="r" b="b"/>
              <a:pathLst>
                <a:path w="5635" h="1105" extrusionOk="0">
                  <a:moveTo>
                    <a:pt x="5434" y="0"/>
                  </a:moveTo>
                  <a:cubicBezTo>
                    <a:pt x="3602" y="502"/>
                    <a:pt x="1782" y="778"/>
                    <a:pt x="0" y="816"/>
                  </a:cubicBezTo>
                  <a:lnTo>
                    <a:pt x="13" y="1017"/>
                  </a:lnTo>
                  <a:lnTo>
                    <a:pt x="276" y="891"/>
                  </a:lnTo>
                  <a:cubicBezTo>
                    <a:pt x="301" y="966"/>
                    <a:pt x="339" y="1029"/>
                    <a:pt x="376" y="1105"/>
                  </a:cubicBezTo>
                  <a:cubicBezTo>
                    <a:pt x="2096" y="1029"/>
                    <a:pt x="3865" y="741"/>
                    <a:pt x="5634" y="264"/>
                  </a:cubicBezTo>
                  <a:cubicBezTo>
                    <a:pt x="5572" y="176"/>
                    <a:pt x="5496" y="88"/>
                    <a:pt x="543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1199350" y="1822200"/>
              <a:ext cx="174150" cy="34225"/>
            </a:xfrm>
            <a:custGeom>
              <a:avLst/>
              <a:gdLst/>
              <a:ahLst/>
              <a:cxnLst/>
              <a:rect l="l" t="t" r="r" b="b"/>
              <a:pathLst>
                <a:path w="6966" h="1369" extrusionOk="0">
                  <a:moveTo>
                    <a:pt x="6752" y="1"/>
                  </a:moveTo>
                  <a:cubicBezTo>
                    <a:pt x="4542" y="705"/>
                    <a:pt x="2355" y="1069"/>
                    <a:pt x="215" y="1069"/>
                  </a:cubicBezTo>
                  <a:cubicBezTo>
                    <a:pt x="143" y="1069"/>
                    <a:pt x="72" y="1068"/>
                    <a:pt x="1" y="1068"/>
                  </a:cubicBezTo>
                  <a:lnTo>
                    <a:pt x="1" y="1206"/>
                  </a:lnTo>
                  <a:lnTo>
                    <a:pt x="201" y="1130"/>
                  </a:lnTo>
                  <a:cubicBezTo>
                    <a:pt x="227" y="1206"/>
                    <a:pt x="264" y="1281"/>
                    <a:pt x="302" y="1369"/>
                  </a:cubicBezTo>
                  <a:cubicBezTo>
                    <a:pt x="2485" y="1356"/>
                    <a:pt x="4719" y="980"/>
                    <a:pt x="6965" y="252"/>
                  </a:cubicBezTo>
                  <a:cubicBezTo>
                    <a:pt x="6890" y="164"/>
                    <a:pt x="6815" y="89"/>
                    <a:pt x="67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1148525" y="1788950"/>
              <a:ext cx="194225" cy="44900"/>
            </a:xfrm>
            <a:custGeom>
              <a:avLst/>
              <a:gdLst/>
              <a:ahLst/>
              <a:cxnLst/>
              <a:rect l="l" t="t" r="r" b="b"/>
              <a:pathLst>
                <a:path w="7769" h="1796" extrusionOk="0">
                  <a:moveTo>
                    <a:pt x="7518" y="1"/>
                  </a:moveTo>
                  <a:cubicBezTo>
                    <a:pt x="4757" y="716"/>
                    <a:pt x="2234" y="1231"/>
                    <a:pt x="1" y="1519"/>
                  </a:cubicBezTo>
                  <a:lnTo>
                    <a:pt x="26" y="1670"/>
                  </a:lnTo>
                  <a:lnTo>
                    <a:pt x="164" y="1632"/>
                  </a:lnTo>
                  <a:cubicBezTo>
                    <a:pt x="189" y="1682"/>
                    <a:pt x="202" y="1732"/>
                    <a:pt x="227" y="1795"/>
                  </a:cubicBezTo>
                  <a:cubicBezTo>
                    <a:pt x="2473" y="1494"/>
                    <a:pt x="4995" y="967"/>
                    <a:pt x="7769" y="252"/>
                  </a:cubicBezTo>
                  <a:cubicBezTo>
                    <a:pt x="7681" y="164"/>
                    <a:pt x="7605" y="76"/>
                    <a:pt x="751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1089550" y="1759475"/>
              <a:ext cx="221825" cy="42675"/>
            </a:xfrm>
            <a:custGeom>
              <a:avLst/>
              <a:gdLst/>
              <a:ahLst/>
              <a:cxnLst/>
              <a:rect l="l" t="t" r="r" b="b"/>
              <a:pathLst>
                <a:path w="8873" h="1707" extrusionOk="0">
                  <a:moveTo>
                    <a:pt x="8597" y="0"/>
                  </a:moveTo>
                  <a:cubicBezTo>
                    <a:pt x="5710" y="753"/>
                    <a:pt x="2824" y="1230"/>
                    <a:pt x="1" y="1406"/>
                  </a:cubicBezTo>
                  <a:lnTo>
                    <a:pt x="13" y="1707"/>
                  </a:lnTo>
                  <a:cubicBezTo>
                    <a:pt x="51" y="1707"/>
                    <a:pt x="76" y="1694"/>
                    <a:pt x="101" y="1694"/>
                  </a:cubicBezTo>
                  <a:cubicBezTo>
                    <a:pt x="101" y="1657"/>
                    <a:pt x="88" y="1631"/>
                    <a:pt x="76" y="1594"/>
                  </a:cubicBezTo>
                  <a:lnTo>
                    <a:pt x="365" y="1519"/>
                  </a:lnTo>
                  <a:cubicBezTo>
                    <a:pt x="377" y="1569"/>
                    <a:pt x="402" y="1619"/>
                    <a:pt x="415" y="1669"/>
                  </a:cubicBezTo>
                  <a:cubicBezTo>
                    <a:pt x="3188" y="1468"/>
                    <a:pt x="6037" y="991"/>
                    <a:pt x="8873" y="239"/>
                  </a:cubicBezTo>
                  <a:cubicBezTo>
                    <a:pt x="8785" y="163"/>
                    <a:pt x="8684" y="88"/>
                    <a:pt x="859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1036225" y="1722125"/>
              <a:ext cx="228400" cy="50850"/>
            </a:xfrm>
            <a:custGeom>
              <a:avLst/>
              <a:gdLst/>
              <a:ahLst/>
              <a:cxnLst/>
              <a:rect l="l" t="t" r="r" b="b"/>
              <a:pathLst>
                <a:path w="9136" h="2034" extrusionOk="0">
                  <a:moveTo>
                    <a:pt x="8810" y="1"/>
                  </a:moveTo>
                  <a:cubicBezTo>
                    <a:pt x="7040" y="390"/>
                    <a:pt x="5183" y="754"/>
                    <a:pt x="3363" y="1093"/>
                  </a:cubicBezTo>
                  <a:cubicBezTo>
                    <a:pt x="2259" y="1306"/>
                    <a:pt x="1105" y="1519"/>
                    <a:pt x="0" y="1745"/>
                  </a:cubicBezTo>
                  <a:lnTo>
                    <a:pt x="50" y="2034"/>
                  </a:lnTo>
                  <a:lnTo>
                    <a:pt x="63" y="2034"/>
                  </a:lnTo>
                  <a:cubicBezTo>
                    <a:pt x="63" y="2021"/>
                    <a:pt x="50" y="1996"/>
                    <a:pt x="50" y="1984"/>
                  </a:cubicBezTo>
                  <a:lnTo>
                    <a:pt x="339" y="1908"/>
                  </a:lnTo>
                  <a:cubicBezTo>
                    <a:pt x="339" y="1933"/>
                    <a:pt x="352" y="1958"/>
                    <a:pt x="364" y="1984"/>
                  </a:cubicBezTo>
                  <a:cubicBezTo>
                    <a:pt x="1368" y="1770"/>
                    <a:pt x="2410" y="1582"/>
                    <a:pt x="3426" y="1381"/>
                  </a:cubicBezTo>
                  <a:cubicBezTo>
                    <a:pt x="5321" y="1030"/>
                    <a:pt x="7279" y="653"/>
                    <a:pt x="9136" y="227"/>
                  </a:cubicBezTo>
                  <a:cubicBezTo>
                    <a:pt x="9023" y="151"/>
                    <a:pt x="8923" y="76"/>
                    <a:pt x="881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991050" y="1691400"/>
              <a:ext cx="225900" cy="52725"/>
            </a:xfrm>
            <a:custGeom>
              <a:avLst/>
              <a:gdLst/>
              <a:ahLst/>
              <a:cxnLst/>
              <a:rect l="l" t="t" r="r" b="b"/>
              <a:pathLst>
                <a:path w="9036" h="2109" extrusionOk="0">
                  <a:moveTo>
                    <a:pt x="8697" y="0"/>
                  </a:moveTo>
                  <a:cubicBezTo>
                    <a:pt x="5785" y="853"/>
                    <a:pt x="2874" y="1468"/>
                    <a:pt x="0" y="1820"/>
                  </a:cubicBezTo>
                  <a:cubicBezTo>
                    <a:pt x="13" y="1920"/>
                    <a:pt x="38" y="2020"/>
                    <a:pt x="50" y="2108"/>
                  </a:cubicBezTo>
                  <a:cubicBezTo>
                    <a:pt x="3025" y="1757"/>
                    <a:pt x="6036" y="1104"/>
                    <a:pt x="9035" y="201"/>
                  </a:cubicBezTo>
                  <a:cubicBezTo>
                    <a:pt x="8922" y="138"/>
                    <a:pt x="8810" y="63"/>
                    <a:pt x="869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934575" y="1659075"/>
              <a:ext cx="219625" cy="50225"/>
            </a:xfrm>
            <a:custGeom>
              <a:avLst/>
              <a:gdLst/>
              <a:ahLst/>
              <a:cxnLst/>
              <a:rect l="l" t="t" r="r" b="b"/>
              <a:pathLst>
                <a:path w="8785" h="2009" extrusionOk="0">
                  <a:moveTo>
                    <a:pt x="8295" y="1"/>
                  </a:moveTo>
                  <a:cubicBezTo>
                    <a:pt x="5522" y="779"/>
                    <a:pt x="2736" y="1368"/>
                    <a:pt x="0" y="1757"/>
                  </a:cubicBezTo>
                  <a:lnTo>
                    <a:pt x="13" y="1920"/>
                  </a:lnTo>
                  <a:lnTo>
                    <a:pt x="264" y="1858"/>
                  </a:lnTo>
                  <a:cubicBezTo>
                    <a:pt x="289" y="1908"/>
                    <a:pt x="302" y="1958"/>
                    <a:pt x="314" y="2008"/>
                  </a:cubicBezTo>
                  <a:cubicBezTo>
                    <a:pt x="3113" y="1607"/>
                    <a:pt x="5961" y="992"/>
                    <a:pt x="8785" y="176"/>
                  </a:cubicBezTo>
                  <a:cubicBezTo>
                    <a:pt x="8647" y="113"/>
                    <a:pt x="8483" y="51"/>
                    <a:pt x="8295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906350" y="1643400"/>
              <a:ext cx="170375" cy="45825"/>
            </a:xfrm>
            <a:custGeom>
              <a:avLst/>
              <a:gdLst/>
              <a:ahLst/>
              <a:cxnLst/>
              <a:rect l="l" t="t" r="r" b="b"/>
              <a:pathLst>
                <a:path w="6815" h="1833" extrusionOk="0">
                  <a:moveTo>
                    <a:pt x="6074" y="0"/>
                  </a:moveTo>
                  <a:cubicBezTo>
                    <a:pt x="4041" y="602"/>
                    <a:pt x="2008" y="1117"/>
                    <a:pt x="0" y="1569"/>
                  </a:cubicBezTo>
                  <a:lnTo>
                    <a:pt x="38" y="1744"/>
                  </a:lnTo>
                  <a:lnTo>
                    <a:pt x="163" y="1719"/>
                  </a:lnTo>
                  <a:cubicBezTo>
                    <a:pt x="163" y="1757"/>
                    <a:pt x="176" y="1795"/>
                    <a:pt x="176" y="1832"/>
                  </a:cubicBezTo>
                  <a:cubicBezTo>
                    <a:pt x="2372" y="1343"/>
                    <a:pt x="4605" y="766"/>
                    <a:pt x="6814" y="100"/>
                  </a:cubicBezTo>
                  <a:cubicBezTo>
                    <a:pt x="6576" y="63"/>
                    <a:pt x="6325" y="38"/>
                    <a:pt x="607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871200" y="1637425"/>
              <a:ext cx="128025" cy="30450"/>
            </a:xfrm>
            <a:custGeom>
              <a:avLst/>
              <a:gdLst/>
              <a:ahLst/>
              <a:cxnLst/>
              <a:rect l="l" t="t" r="r" b="b"/>
              <a:pathLst>
                <a:path w="5121" h="1218" extrusionOk="0">
                  <a:moveTo>
                    <a:pt x="4217" y="1"/>
                  </a:moveTo>
                  <a:cubicBezTo>
                    <a:pt x="2799" y="402"/>
                    <a:pt x="1394" y="716"/>
                    <a:pt x="1" y="967"/>
                  </a:cubicBezTo>
                  <a:lnTo>
                    <a:pt x="1" y="1005"/>
                  </a:lnTo>
                  <a:lnTo>
                    <a:pt x="289" y="992"/>
                  </a:lnTo>
                  <a:cubicBezTo>
                    <a:pt x="289" y="1067"/>
                    <a:pt x="302" y="1143"/>
                    <a:pt x="302" y="1218"/>
                  </a:cubicBezTo>
                  <a:cubicBezTo>
                    <a:pt x="1895" y="917"/>
                    <a:pt x="3514" y="528"/>
                    <a:pt x="5121" y="51"/>
                  </a:cubicBezTo>
                  <a:cubicBezTo>
                    <a:pt x="4819" y="26"/>
                    <a:pt x="4518" y="13"/>
                    <a:pt x="4217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1404225" y="1934200"/>
              <a:ext cx="46125" cy="11950"/>
            </a:xfrm>
            <a:custGeom>
              <a:avLst/>
              <a:gdLst/>
              <a:ahLst/>
              <a:cxnLst/>
              <a:rect l="l" t="t" r="r" b="b"/>
              <a:pathLst>
                <a:path w="1845" h="478" extrusionOk="0">
                  <a:moveTo>
                    <a:pt x="1694" y="1"/>
                  </a:moveTo>
                  <a:lnTo>
                    <a:pt x="0" y="202"/>
                  </a:lnTo>
                  <a:lnTo>
                    <a:pt x="13" y="352"/>
                  </a:lnTo>
                  <a:lnTo>
                    <a:pt x="151" y="302"/>
                  </a:lnTo>
                  <a:cubicBezTo>
                    <a:pt x="176" y="352"/>
                    <a:pt x="188" y="415"/>
                    <a:pt x="213" y="478"/>
                  </a:cubicBezTo>
                  <a:lnTo>
                    <a:pt x="1845" y="277"/>
                  </a:lnTo>
                  <a:cubicBezTo>
                    <a:pt x="1795" y="177"/>
                    <a:pt x="1744" y="89"/>
                    <a:pt x="169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1401075" y="1941725"/>
              <a:ext cx="20425" cy="31100"/>
            </a:xfrm>
            <a:custGeom>
              <a:avLst/>
              <a:gdLst/>
              <a:ahLst/>
              <a:cxnLst/>
              <a:rect l="l" t="t" r="r" b="b"/>
              <a:pathLst>
                <a:path w="817" h="1244" extrusionOk="0">
                  <a:moveTo>
                    <a:pt x="277" y="1"/>
                  </a:moveTo>
                  <a:lnTo>
                    <a:pt x="139" y="51"/>
                  </a:lnTo>
                  <a:lnTo>
                    <a:pt x="1" y="101"/>
                  </a:lnTo>
                  <a:cubicBezTo>
                    <a:pt x="114" y="440"/>
                    <a:pt x="314" y="867"/>
                    <a:pt x="503" y="1243"/>
                  </a:cubicBezTo>
                  <a:cubicBezTo>
                    <a:pt x="616" y="1231"/>
                    <a:pt x="716" y="1206"/>
                    <a:pt x="816" y="1193"/>
                  </a:cubicBezTo>
                  <a:cubicBezTo>
                    <a:pt x="653" y="879"/>
                    <a:pt x="465" y="503"/>
                    <a:pt x="339" y="177"/>
                  </a:cubicBezTo>
                  <a:cubicBezTo>
                    <a:pt x="314" y="114"/>
                    <a:pt x="302" y="51"/>
                    <a:pt x="277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1375675" y="1930125"/>
              <a:ext cx="23850" cy="45200"/>
            </a:xfrm>
            <a:custGeom>
              <a:avLst/>
              <a:gdLst/>
              <a:ahLst/>
              <a:cxnLst/>
              <a:rect l="l" t="t" r="r" b="b"/>
              <a:pathLst>
                <a:path w="954" h="1808" extrusionOk="0">
                  <a:moveTo>
                    <a:pt x="289" y="1"/>
                  </a:moveTo>
                  <a:lnTo>
                    <a:pt x="0" y="89"/>
                  </a:lnTo>
                  <a:cubicBezTo>
                    <a:pt x="0" y="101"/>
                    <a:pt x="13" y="126"/>
                    <a:pt x="13" y="139"/>
                  </a:cubicBezTo>
                  <a:cubicBezTo>
                    <a:pt x="201" y="703"/>
                    <a:pt x="414" y="1268"/>
                    <a:pt x="640" y="1808"/>
                  </a:cubicBezTo>
                  <a:cubicBezTo>
                    <a:pt x="741" y="1795"/>
                    <a:pt x="853" y="1783"/>
                    <a:pt x="954" y="1770"/>
                  </a:cubicBezTo>
                  <a:cubicBezTo>
                    <a:pt x="715" y="1230"/>
                    <a:pt x="515" y="678"/>
                    <a:pt x="326" y="101"/>
                  </a:cubicBezTo>
                  <a:cubicBezTo>
                    <a:pt x="314" y="76"/>
                    <a:pt x="301" y="38"/>
                    <a:pt x="2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1313225" y="1905975"/>
              <a:ext cx="51475" cy="72800"/>
            </a:xfrm>
            <a:custGeom>
              <a:avLst/>
              <a:gdLst/>
              <a:ahLst/>
              <a:cxnLst/>
              <a:rect l="l" t="t" r="r" b="b"/>
              <a:pathLst>
                <a:path w="2059" h="2912" extrusionOk="0">
                  <a:moveTo>
                    <a:pt x="277" y="0"/>
                  </a:moveTo>
                  <a:lnTo>
                    <a:pt x="51" y="113"/>
                  </a:lnTo>
                  <a:lnTo>
                    <a:pt x="1" y="138"/>
                  </a:lnTo>
                  <a:cubicBezTo>
                    <a:pt x="490" y="1130"/>
                    <a:pt x="1068" y="2058"/>
                    <a:pt x="1708" y="2912"/>
                  </a:cubicBezTo>
                  <a:cubicBezTo>
                    <a:pt x="1821" y="2899"/>
                    <a:pt x="1946" y="2887"/>
                    <a:pt x="2059" y="2887"/>
                  </a:cubicBezTo>
                  <a:cubicBezTo>
                    <a:pt x="1406" y="2033"/>
                    <a:pt x="829" y="1105"/>
                    <a:pt x="327" y="113"/>
                  </a:cubicBezTo>
                  <a:cubicBezTo>
                    <a:pt x="315" y="76"/>
                    <a:pt x="290" y="38"/>
                    <a:pt x="27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1262425" y="1881825"/>
              <a:ext cx="61825" cy="98850"/>
            </a:xfrm>
            <a:custGeom>
              <a:avLst/>
              <a:gdLst/>
              <a:ahLst/>
              <a:cxnLst/>
              <a:rect l="l" t="t" r="r" b="b"/>
              <a:pathLst>
                <a:path w="2473" h="3954" extrusionOk="0">
                  <a:moveTo>
                    <a:pt x="276" y="0"/>
                  </a:moveTo>
                  <a:lnTo>
                    <a:pt x="13" y="126"/>
                  </a:lnTo>
                  <a:lnTo>
                    <a:pt x="0" y="126"/>
                  </a:lnTo>
                  <a:cubicBezTo>
                    <a:pt x="0" y="138"/>
                    <a:pt x="13" y="138"/>
                    <a:pt x="13" y="151"/>
                  </a:cubicBezTo>
                  <a:cubicBezTo>
                    <a:pt x="25" y="176"/>
                    <a:pt x="38" y="201"/>
                    <a:pt x="50" y="226"/>
                  </a:cubicBezTo>
                  <a:cubicBezTo>
                    <a:pt x="653" y="1531"/>
                    <a:pt x="1355" y="2786"/>
                    <a:pt x="2121" y="3953"/>
                  </a:cubicBezTo>
                  <a:cubicBezTo>
                    <a:pt x="2246" y="3941"/>
                    <a:pt x="2359" y="3941"/>
                    <a:pt x="2472" y="3941"/>
                  </a:cubicBezTo>
                  <a:cubicBezTo>
                    <a:pt x="1694" y="2773"/>
                    <a:pt x="991" y="1519"/>
                    <a:pt x="376" y="214"/>
                  </a:cubicBezTo>
                  <a:cubicBezTo>
                    <a:pt x="339" y="138"/>
                    <a:pt x="301" y="75"/>
                    <a:pt x="27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1197475" y="1850450"/>
              <a:ext cx="78775" cy="129900"/>
            </a:xfrm>
            <a:custGeom>
              <a:avLst/>
              <a:gdLst/>
              <a:ahLst/>
              <a:cxnLst/>
              <a:rect l="l" t="t" r="r" b="b"/>
              <a:pathLst>
                <a:path w="3151" h="5196" extrusionOk="0">
                  <a:moveTo>
                    <a:pt x="276" y="0"/>
                  </a:moveTo>
                  <a:lnTo>
                    <a:pt x="76" y="76"/>
                  </a:lnTo>
                  <a:lnTo>
                    <a:pt x="0" y="101"/>
                  </a:lnTo>
                  <a:cubicBezTo>
                    <a:pt x="716" y="1958"/>
                    <a:pt x="1644" y="3665"/>
                    <a:pt x="2774" y="5170"/>
                  </a:cubicBezTo>
                  <a:cubicBezTo>
                    <a:pt x="2899" y="5183"/>
                    <a:pt x="3025" y="5183"/>
                    <a:pt x="3150" y="5196"/>
                  </a:cubicBezTo>
                  <a:cubicBezTo>
                    <a:pt x="2033" y="3715"/>
                    <a:pt x="1105" y="2058"/>
                    <a:pt x="377" y="239"/>
                  </a:cubicBezTo>
                  <a:cubicBezTo>
                    <a:pt x="339" y="151"/>
                    <a:pt x="302" y="76"/>
                    <a:pt x="27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1145700" y="1829750"/>
              <a:ext cx="82225" cy="147150"/>
            </a:xfrm>
            <a:custGeom>
              <a:avLst/>
              <a:gdLst/>
              <a:ahLst/>
              <a:cxnLst/>
              <a:rect l="l" t="t" r="r" b="b"/>
              <a:pathLst>
                <a:path w="3289" h="5886" extrusionOk="0">
                  <a:moveTo>
                    <a:pt x="277" y="0"/>
                  </a:moveTo>
                  <a:lnTo>
                    <a:pt x="139" y="38"/>
                  </a:lnTo>
                  <a:lnTo>
                    <a:pt x="1" y="88"/>
                  </a:lnTo>
                  <a:cubicBezTo>
                    <a:pt x="691" y="2209"/>
                    <a:pt x="1670" y="4129"/>
                    <a:pt x="2887" y="5835"/>
                  </a:cubicBezTo>
                  <a:cubicBezTo>
                    <a:pt x="3013" y="5848"/>
                    <a:pt x="3151" y="5873"/>
                    <a:pt x="3289" y="5885"/>
                  </a:cubicBezTo>
                  <a:cubicBezTo>
                    <a:pt x="2046" y="4204"/>
                    <a:pt x="1055" y="2271"/>
                    <a:pt x="340" y="163"/>
                  </a:cubicBezTo>
                  <a:cubicBezTo>
                    <a:pt x="315" y="113"/>
                    <a:pt x="302" y="50"/>
                    <a:pt x="27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091425" y="1797425"/>
              <a:ext cx="78775" cy="170375"/>
            </a:xfrm>
            <a:custGeom>
              <a:avLst/>
              <a:gdLst/>
              <a:ahLst/>
              <a:cxnLst/>
              <a:rect l="l" t="t" r="r" b="b"/>
              <a:pathLst>
                <a:path w="3151" h="6815" extrusionOk="0">
                  <a:moveTo>
                    <a:pt x="290" y="1"/>
                  </a:moveTo>
                  <a:lnTo>
                    <a:pt x="1" y="76"/>
                  </a:lnTo>
                  <a:cubicBezTo>
                    <a:pt x="13" y="113"/>
                    <a:pt x="26" y="139"/>
                    <a:pt x="26" y="176"/>
                  </a:cubicBezTo>
                  <a:cubicBezTo>
                    <a:pt x="628" y="2586"/>
                    <a:pt x="1532" y="4769"/>
                    <a:pt x="2749" y="6727"/>
                  </a:cubicBezTo>
                  <a:cubicBezTo>
                    <a:pt x="2875" y="6752"/>
                    <a:pt x="3013" y="6777"/>
                    <a:pt x="3151" y="6815"/>
                  </a:cubicBezTo>
                  <a:cubicBezTo>
                    <a:pt x="1896" y="4844"/>
                    <a:pt x="942" y="2611"/>
                    <a:pt x="340" y="151"/>
                  </a:cubicBezTo>
                  <a:cubicBezTo>
                    <a:pt x="327" y="101"/>
                    <a:pt x="302" y="51"/>
                    <a:pt x="29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1037475" y="1769825"/>
              <a:ext cx="74075" cy="181675"/>
            </a:xfrm>
            <a:custGeom>
              <a:avLst/>
              <a:gdLst/>
              <a:ahLst/>
              <a:cxnLst/>
              <a:rect l="l" t="t" r="r" b="b"/>
              <a:pathLst>
                <a:path w="2963" h="7267" extrusionOk="0">
                  <a:moveTo>
                    <a:pt x="289" y="0"/>
                  </a:moveTo>
                  <a:lnTo>
                    <a:pt x="0" y="76"/>
                  </a:lnTo>
                  <a:cubicBezTo>
                    <a:pt x="0" y="88"/>
                    <a:pt x="13" y="113"/>
                    <a:pt x="13" y="126"/>
                  </a:cubicBezTo>
                  <a:cubicBezTo>
                    <a:pt x="666" y="2585"/>
                    <a:pt x="1519" y="4932"/>
                    <a:pt x="2560" y="7128"/>
                  </a:cubicBezTo>
                  <a:cubicBezTo>
                    <a:pt x="2698" y="7178"/>
                    <a:pt x="2824" y="7228"/>
                    <a:pt x="2962" y="7266"/>
                  </a:cubicBezTo>
                  <a:cubicBezTo>
                    <a:pt x="1870" y="5020"/>
                    <a:pt x="979" y="2598"/>
                    <a:pt x="314" y="76"/>
                  </a:cubicBezTo>
                  <a:cubicBezTo>
                    <a:pt x="302" y="50"/>
                    <a:pt x="289" y="25"/>
                    <a:pt x="28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983525" y="1736575"/>
              <a:ext cx="82525" cy="196725"/>
            </a:xfrm>
            <a:custGeom>
              <a:avLst/>
              <a:gdLst/>
              <a:ahLst/>
              <a:cxnLst/>
              <a:rect l="l" t="t" r="r" b="b"/>
              <a:pathLst>
                <a:path w="3301" h="7869" extrusionOk="0">
                  <a:moveTo>
                    <a:pt x="301" y="0"/>
                  </a:moveTo>
                  <a:lnTo>
                    <a:pt x="0" y="50"/>
                  </a:lnTo>
                  <a:cubicBezTo>
                    <a:pt x="464" y="2899"/>
                    <a:pt x="1569" y="5346"/>
                    <a:pt x="2824" y="7642"/>
                  </a:cubicBezTo>
                  <a:cubicBezTo>
                    <a:pt x="2987" y="7718"/>
                    <a:pt x="3137" y="7793"/>
                    <a:pt x="3300" y="7868"/>
                  </a:cubicBezTo>
                  <a:cubicBezTo>
                    <a:pt x="2008" y="5572"/>
                    <a:pt x="866" y="3137"/>
                    <a:pt x="351" y="301"/>
                  </a:cubicBezTo>
                  <a:cubicBezTo>
                    <a:pt x="339" y="213"/>
                    <a:pt x="314" y="113"/>
                    <a:pt x="301" y="13"/>
                  </a:cubicBezTo>
                  <a:cubicBezTo>
                    <a:pt x="301" y="13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933950" y="1705500"/>
              <a:ext cx="88500" cy="203950"/>
            </a:xfrm>
            <a:custGeom>
              <a:avLst/>
              <a:gdLst/>
              <a:ahLst/>
              <a:cxnLst/>
              <a:rect l="l" t="t" r="r" b="b"/>
              <a:pathLst>
                <a:path w="3540" h="8158" extrusionOk="0">
                  <a:moveTo>
                    <a:pt x="289" y="1"/>
                  </a:moveTo>
                  <a:lnTo>
                    <a:pt x="38" y="63"/>
                  </a:lnTo>
                  <a:lnTo>
                    <a:pt x="0" y="76"/>
                  </a:lnTo>
                  <a:cubicBezTo>
                    <a:pt x="716" y="2849"/>
                    <a:pt x="1732" y="5434"/>
                    <a:pt x="3012" y="7806"/>
                  </a:cubicBezTo>
                  <a:cubicBezTo>
                    <a:pt x="3188" y="7932"/>
                    <a:pt x="3363" y="8045"/>
                    <a:pt x="3539" y="8157"/>
                  </a:cubicBezTo>
                  <a:cubicBezTo>
                    <a:pt x="2171" y="5723"/>
                    <a:pt x="1092" y="3038"/>
                    <a:pt x="339" y="151"/>
                  </a:cubicBezTo>
                  <a:cubicBezTo>
                    <a:pt x="327" y="101"/>
                    <a:pt x="314" y="51"/>
                    <a:pt x="2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902900" y="1686375"/>
              <a:ext cx="62125" cy="179150"/>
            </a:xfrm>
            <a:custGeom>
              <a:avLst/>
              <a:gdLst/>
              <a:ahLst/>
              <a:cxnLst/>
              <a:rect l="l" t="t" r="r" b="b"/>
              <a:pathLst>
                <a:path w="2485" h="7166" extrusionOk="0">
                  <a:moveTo>
                    <a:pt x="301" y="0"/>
                  </a:moveTo>
                  <a:lnTo>
                    <a:pt x="176" y="25"/>
                  </a:lnTo>
                  <a:lnTo>
                    <a:pt x="0" y="63"/>
                  </a:lnTo>
                  <a:cubicBezTo>
                    <a:pt x="414" y="2385"/>
                    <a:pt x="1054" y="4581"/>
                    <a:pt x="1907" y="6626"/>
                  </a:cubicBezTo>
                  <a:cubicBezTo>
                    <a:pt x="2096" y="6814"/>
                    <a:pt x="2284" y="6990"/>
                    <a:pt x="2485" y="7166"/>
                  </a:cubicBezTo>
                  <a:cubicBezTo>
                    <a:pt x="1493" y="4995"/>
                    <a:pt x="766" y="2623"/>
                    <a:pt x="314" y="113"/>
                  </a:cubicBezTo>
                  <a:cubicBezTo>
                    <a:pt x="314" y="76"/>
                    <a:pt x="301" y="38"/>
                    <a:pt x="3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870900" y="1662200"/>
              <a:ext cx="53350" cy="160350"/>
            </a:xfrm>
            <a:custGeom>
              <a:avLst/>
              <a:gdLst/>
              <a:ahLst/>
              <a:cxnLst/>
              <a:rect l="l" t="t" r="r" b="b"/>
              <a:pathLst>
                <a:path w="2134" h="6414" extrusionOk="0">
                  <a:moveTo>
                    <a:pt x="301" y="1"/>
                  </a:moveTo>
                  <a:lnTo>
                    <a:pt x="13" y="14"/>
                  </a:lnTo>
                  <a:lnTo>
                    <a:pt x="0" y="14"/>
                  </a:lnTo>
                  <a:cubicBezTo>
                    <a:pt x="63" y="1946"/>
                    <a:pt x="615" y="3678"/>
                    <a:pt x="1280" y="5246"/>
                  </a:cubicBezTo>
                  <a:cubicBezTo>
                    <a:pt x="1556" y="5648"/>
                    <a:pt x="1832" y="6037"/>
                    <a:pt x="2133" y="6413"/>
                  </a:cubicBezTo>
                  <a:cubicBezTo>
                    <a:pt x="1267" y="4581"/>
                    <a:pt x="439" y="2548"/>
                    <a:pt x="314" y="227"/>
                  </a:cubicBezTo>
                  <a:cubicBezTo>
                    <a:pt x="314" y="152"/>
                    <a:pt x="301" y="76"/>
                    <a:pt x="3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782725" y="1488100"/>
              <a:ext cx="486625" cy="215550"/>
            </a:xfrm>
            <a:custGeom>
              <a:avLst/>
              <a:gdLst/>
              <a:ahLst/>
              <a:cxnLst/>
              <a:rect l="l" t="t" r="r" b="b"/>
              <a:pathLst>
                <a:path w="19465" h="8622" extrusionOk="0">
                  <a:moveTo>
                    <a:pt x="9996" y="0"/>
                  </a:moveTo>
                  <a:cubicBezTo>
                    <a:pt x="9284" y="0"/>
                    <a:pt x="8573" y="46"/>
                    <a:pt x="7869" y="138"/>
                  </a:cubicBezTo>
                  <a:cubicBezTo>
                    <a:pt x="6200" y="364"/>
                    <a:pt x="1946" y="2924"/>
                    <a:pt x="1" y="4593"/>
                  </a:cubicBezTo>
                  <a:cubicBezTo>
                    <a:pt x="2305" y="7326"/>
                    <a:pt x="5313" y="8622"/>
                    <a:pt x="8299" y="8622"/>
                  </a:cubicBezTo>
                  <a:cubicBezTo>
                    <a:pt x="8810" y="8622"/>
                    <a:pt x="9321" y="8584"/>
                    <a:pt x="9827" y="8509"/>
                  </a:cubicBezTo>
                  <a:cubicBezTo>
                    <a:pt x="13303" y="7994"/>
                    <a:pt x="16590" y="5848"/>
                    <a:pt x="19464" y="2987"/>
                  </a:cubicBezTo>
                  <a:cubicBezTo>
                    <a:pt x="16578" y="977"/>
                    <a:pt x="13269" y="0"/>
                    <a:pt x="999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782425" y="1559300"/>
              <a:ext cx="487850" cy="53050"/>
            </a:xfrm>
            <a:custGeom>
              <a:avLst/>
              <a:gdLst/>
              <a:ahLst/>
              <a:cxnLst/>
              <a:rect l="l" t="t" r="r" b="b"/>
              <a:pathLst>
                <a:path w="19514" h="2122" extrusionOk="0">
                  <a:moveTo>
                    <a:pt x="19451" y="1"/>
                  </a:moveTo>
                  <a:cubicBezTo>
                    <a:pt x="19357" y="22"/>
                    <a:pt x="11615" y="1847"/>
                    <a:pt x="4263" y="1847"/>
                  </a:cubicBezTo>
                  <a:cubicBezTo>
                    <a:pt x="2815" y="1847"/>
                    <a:pt x="1382" y="1777"/>
                    <a:pt x="25" y="1607"/>
                  </a:cubicBezTo>
                  <a:lnTo>
                    <a:pt x="0" y="1883"/>
                  </a:lnTo>
                  <a:cubicBezTo>
                    <a:pt x="1356" y="2046"/>
                    <a:pt x="2799" y="2122"/>
                    <a:pt x="4254" y="2122"/>
                  </a:cubicBezTo>
                  <a:cubicBezTo>
                    <a:pt x="11646" y="2122"/>
                    <a:pt x="19413" y="290"/>
                    <a:pt x="19514" y="265"/>
                  </a:cubicBezTo>
                  <a:lnTo>
                    <a:pt x="19451" y="1"/>
                  </a:ln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201225" y="1541750"/>
              <a:ext cx="41125" cy="37350"/>
            </a:xfrm>
            <a:custGeom>
              <a:avLst/>
              <a:gdLst/>
              <a:ahLst/>
              <a:cxnLst/>
              <a:rect l="l" t="t" r="r" b="b"/>
              <a:pathLst>
                <a:path w="1645" h="1494" extrusionOk="0">
                  <a:moveTo>
                    <a:pt x="1406" y="0"/>
                  </a:moveTo>
                  <a:lnTo>
                    <a:pt x="1193" y="214"/>
                  </a:lnTo>
                  <a:cubicBezTo>
                    <a:pt x="779" y="603"/>
                    <a:pt x="465" y="904"/>
                    <a:pt x="1" y="1280"/>
                  </a:cubicBezTo>
                  <a:lnTo>
                    <a:pt x="177" y="1494"/>
                  </a:lnTo>
                  <a:cubicBezTo>
                    <a:pt x="189" y="1481"/>
                    <a:pt x="202" y="1468"/>
                    <a:pt x="227" y="1456"/>
                  </a:cubicBezTo>
                  <a:cubicBezTo>
                    <a:pt x="202" y="1431"/>
                    <a:pt x="189" y="1418"/>
                    <a:pt x="177" y="1406"/>
                  </a:cubicBezTo>
                  <a:lnTo>
                    <a:pt x="352" y="1205"/>
                  </a:lnTo>
                  <a:cubicBezTo>
                    <a:pt x="377" y="1230"/>
                    <a:pt x="415" y="1255"/>
                    <a:pt x="440" y="1280"/>
                  </a:cubicBezTo>
                  <a:cubicBezTo>
                    <a:pt x="779" y="979"/>
                    <a:pt x="1068" y="716"/>
                    <a:pt x="1381" y="402"/>
                  </a:cubicBezTo>
                  <a:lnTo>
                    <a:pt x="1645" y="151"/>
                  </a:lnTo>
                  <a:cubicBezTo>
                    <a:pt x="1570" y="101"/>
                    <a:pt x="1482" y="50"/>
                    <a:pt x="1406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157000" y="1530775"/>
              <a:ext cx="64350" cy="55850"/>
            </a:xfrm>
            <a:custGeom>
              <a:avLst/>
              <a:gdLst/>
              <a:ahLst/>
              <a:cxnLst/>
              <a:rect l="l" t="t" r="r" b="b"/>
              <a:pathLst>
                <a:path w="2574" h="2234" extrusionOk="0">
                  <a:moveTo>
                    <a:pt x="2322" y="0"/>
                  </a:moveTo>
                  <a:cubicBezTo>
                    <a:pt x="1506" y="866"/>
                    <a:pt x="829" y="1443"/>
                    <a:pt x="1" y="2020"/>
                  </a:cubicBezTo>
                  <a:lnTo>
                    <a:pt x="151" y="2234"/>
                  </a:lnTo>
                  <a:lnTo>
                    <a:pt x="289" y="2033"/>
                  </a:lnTo>
                  <a:cubicBezTo>
                    <a:pt x="314" y="2045"/>
                    <a:pt x="352" y="2071"/>
                    <a:pt x="377" y="2083"/>
                  </a:cubicBezTo>
                  <a:cubicBezTo>
                    <a:pt x="1143" y="1544"/>
                    <a:pt x="1795" y="954"/>
                    <a:pt x="2573" y="126"/>
                  </a:cubicBezTo>
                  <a:cubicBezTo>
                    <a:pt x="2485" y="75"/>
                    <a:pt x="2410" y="38"/>
                    <a:pt x="2322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119675" y="1520400"/>
              <a:ext cx="79075" cy="70625"/>
            </a:xfrm>
            <a:custGeom>
              <a:avLst/>
              <a:gdLst/>
              <a:ahLst/>
              <a:cxnLst/>
              <a:rect l="l" t="t" r="r" b="b"/>
              <a:pathLst>
                <a:path w="3163" h="2825" extrusionOk="0">
                  <a:moveTo>
                    <a:pt x="2899" y="1"/>
                  </a:moveTo>
                  <a:cubicBezTo>
                    <a:pt x="1996" y="1042"/>
                    <a:pt x="1029" y="1959"/>
                    <a:pt x="0" y="2699"/>
                  </a:cubicBezTo>
                  <a:lnTo>
                    <a:pt x="88" y="2824"/>
                  </a:lnTo>
                  <a:lnTo>
                    <a:pt x="226" y="2636"/>
                  </a:lnTo>
                  <a:cubicBezTo>
                    <a:pt x="276" y="2674"/>
                    <a:pt x="327" y="2711"/>
                    <a:pt x="377" y="2749"/>
                  </a:cubicBezTo>
                  <a:cubicBezTo>
                    <a:pt x="1368" y="2009"/>
                    <a:pt x="2297" y="1118"/>
                    <a:pt x="3163" y="101"/>
                  </a:cubicBezTo>
                  <a:cubicBezTo>
                    <a:pt x="3075" y="64"/>
                    <a:pt x="2987" y="39"/>
                    <a:pt x="2899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070725" y="1508500"/>
              <a:ext cx="96650" cy="87225"/>
            </a:xfrm>
            <a:custGeom>
              <a:avLst/>
              <a:gdLst/>
              <a:ahLst/>
              <a:cxnLst/>
              <a:rect l="l" t="t" r="r" b="b"/>
              <a:pathLst>
                <a:path w="3866" h="3489" extrusionOk="0">
                  <a:moveTo>
                    <a:pt x="3590" y="0"/>
                  </a:moveTo>
                  <a:cubicBezTo>
                    <a:pt x="2510" y="1380"/>
                    <a:pt x="1306" y="2510"/>
                    <a:pt x="1" y="3388"/>
                  </a:cubicBezTo>
                  <a:lnTo>
                    <a:pt x="63" y="3489"/>
                  </a:lnTo>
                  <a:lnTo>
                    <a:pt x="189" y="3351"/>
                  </a:lnTo>
                  <a:cubicBezTo>
                    <a:pt x="239" y="3388"/>
                    <a:pt x="289" y="3426"/>
                    <a:pt x="352" y="3476"/>
                  </a:cubicBezTo>
                  <a:cubicBezTo>
                    <a:pt x="1632" y="2585"/>
                    <a:pt x="2812" y="1456"/>
                    <a:pt x="3866" y="88"/>
                  </a:cubicBezTo>
                  <a:cubicBezTo>
                    <a:pt x="3765" y="63"/>
                    <a:pt x="3677" y="25"/>
                    <a:pt x="3590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032450" y="1499700"/>
              <a:ext cx="104500" cy="102300"/>
            </a:xfrm>
            <a:custGeom>
              <a:avLst/>
              <a:gdLst/>
              <a:ahLst/>
              <a:cxnLst/>
              <a:rect l="l" t="t" r="r" b="b"/>
              <a:pathLst>
                <a:path w="4180" h="4092" extrusionOk="0">
                  <a:moveTo>
                    <a:pt x="3878" y="1"/>
                  </a:moveTo>
                  <a:cubicBezTo>
                    <a:pt x="2523" y="1569"/>
                    <a:pt x="1218" y="2912"/>
                    <a:pt x="1" y="3991"/>
                  </a:cubicBezTo>
                  <a:lnTo>
                    <a:pt x="101" y="4092"/>
                  </a:lnTo>
                  <a:lnTo>
                    <a:pt x="189" y="3991"/>
                  </a:lnTo>
                  <a:cubicBezTo>
                    <a:pt x="227" y="4029"/>
                    <a:pt x="264" y="4054"/>
                    <a:pt x="302" y="4092"/>
                  </a:cubicBezTo>
                  <a:cubicBezTo>
                    <a:pt x="1507" y="3000"/>
                    <a:pt x="2812" y="1645"/>
                    <a:pt x="4179" y="76"/>
                  </a:cubicBezTo>
                  <a:cubicBezTo>
                    <a:pt x="4079" y="51"/>
                    <a:pt x="3979" y="26"/>
                    <a:pt x="3878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85700" y="1493750"/>
              <a:ext cx="121750" cy="113900"/>
            </a:xfrm>
            <a:custGeom>
              <a:avLst/>
              <a:gdLst/>
              <a:ahLst/>
              <a:cxnLst/>
              <a:rect l="l" t="t" r="r" b="b"/>
              <a:pathLst>
                <a:path w="4870" h="4556" extrusionOk="0">
                  <a:moveTo>
                    <a:pt x="4556" y="0"/>
                  </a:moveTo>
                  <a:cubicBezTo>
                    <a:pt x="3138" y="1632"/>
                    <a:pt x="1607" y="3100"/>
                    <a:pt x="1" y="4342"/>
                  </a:cubicBezTo>
                  <a:lnTo>
                    <a:pt x="164" y="4556"/>
                  </a:lnTo>
                  <a:cubicBezTo>
                    <a:pt x="177" y="4556"/>
                    <a:pt x="189" y="4543"/>
                    <a:pt x="189" y="4543"/>
                  </a:cubicBezTo>
                  <a:cubicBezTo>
                    <a:pt x="164" y="4505"/>
                    <a:pt x="139" y="4480"/>
                    <a:pt x="114" y="4455"/>
                  </a:cubicBezTo>
                  <a:lnTo>
                    <a:pt x="315" y="4267"/>
                  </a:lnTo>
                  <a:cubicBezTo>
                    <a:pt x="340" y="4305"/>
                    <a:pt x="377" y="4330"/>
                    <a:pt x="402" y="4367"/>
                  </a:cubicBezTo>
                  <a:cubicBezTo>
                    <a:pt x="1971" y="3125"/>
                    <a:pt x="3477" y="1669"/>
                    <a:pt x="4870" y="50"/>
                  </a:cubicBezTo>
                  <a:cubicBezTo>
                    <a:pt x="4769" y="38"/>
                    <a:pt x="4669" y="13"/>
                    <a:pt x="4556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943350" y="1489050"/>
              <a:ext cx="122700" cy="119550"/>
            </a:xfrm>
            <a:custGeom>
              <a:avLst/>
              <a:gdLst/>
              <a:ahLst/>
              <a:cxnLst/>
              <a:rect l="l" t="t" r="r" b="b"/>
              <a:pathLst>
                <a:path w="4908" h="4782" extrusionOk="0">
                  <a:moveTo>
                    <a:pt x="4569" y="0"/>
                  </a:moveTo>
                  <a:cubicBezTo>
                    <a:pt x="3665" y="954"/>
                    <a:pt x="2699" y="1933"/>
                    <a:pt x="1758" y="2874"/>
                  </a:cubicBezTo>
                  <a:cubicBezTo>
                    <a:pt x="1180" y="3451"/>
                    <a:pt x="578" y="4053"/>
                    <a:pt x="1" y="4643"/>
                  </a:cubicBezTo>
                  <a:lnTo>
                    <a:pt x="151" y="4781"/>
                  </a:lnTo>
                  <a:lnTo>
                    <a:pt x="315" y="4605"/>
                  </a:lnTo>
                  <a:cubicBezTo>
                    <a:pt x="340" y="4631"/>
                    <a:pt x="352" y="4643"/>
                    <a:pt x="377" y="4668"/>
                  </a:cubicBezTo>
                  <a:cubicBezTo>
                    <a:pt x="892" y="4129"/>
                    <a:pt x="1431" y="3589"/>
                    <a:pt x="1946" y="3062"/>
                  </a:cubicBezTo>
                  <a:cubicBezTo>
                    <a:pt x="2950" y="2071"/>
                    <a:pt x="3966" y="1042"/>
                    <a:pt x="4907" y="25"/>
                  </a:cubicBezTo>
                  <a:cubicBezTo>
                    <a:pt x="4794" y="13"/>
                    <a:pt x="4682" y="0"/>
                    <a:pt x="4569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906025" y="1488400"/>
              <a:ext cx="120500" cy="120825"/>
            </a:xfrm>
            <a:custGeom>
              <a:avLst/>
              <a:gdLst/>
              <a:ahLst/>
              <a:cxnLst/>
              <a:rect l="l" t="t" r="r" b="b"/>
              <a:pathLst>
                <a:path w="4820" h="4833" extrusionOk="0">
                  <a:moveTo>
                    <a:pt x="4468" y="1"/>
                  </a:moveTo>
                  <a:cubicBezTo>
                    <a:pt x="3062" y="1720"/>
                    <a:pt x="1569" y="3289"/>
                    <a:pt x="1" y="4657"/>
                  </a:cubicBezTo>
                  <a:lnTo>
                    <a:pt x="13" y="4682"/>
                  </a:lnTo>
                  <a:lnTo>
                    <a:pt x="51" y="4644"/>
                  </a:lnTo>
                  <a:cubicBezTo>
                    <a:pt x="113" y="4707"/>
                    <a:pt x="164" y="4770"/>
                    <a:pt x="214" y="4832"/>
                  </a:cubicBezTo>
                  <a:cubicBezTo>
                    <a:pt x="1833" y="3414"/>
                    <a:pt x="3376" y="1783"/>
                    <a:pt x="4819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860225" y="1491850"/>
              <a:ext cx="117050" cy="116425"/>
            </a:xfrm>
            <a:custGeom>
              <a:avLst/>
              <a:gdLst/>
              <a:ahLst/>
              <a:cxnLst/>
              <a:rect l="l" t="t" r="r" b="b"/>
              <a:pathLst>
                <a:path w="4682" h="4657" extrusionOk="0">
                  <a:moveTo>
                    <a:pt x="4681" y="1"/>
                  </a:moveTo>
                  <a:lnTo>
                    <a:pt x="4681" y="1"/>
                  </a:lnTo>
                  <a:cubicBezTo>
                    <a:pt x="4556" y="26"/>
                    <a:pt x="4405" y="64"/>
                    <a:pt x="4242" y="114"/>
                  </a:cubicBezTo>
                  <a:cubicBezTo>
                    <a:pt x="2899" y="1720"/>
                    <a:pt x="1481" y="3201"/>
                    <a:pt x="0" y="4544"/>
                  </a:cubicBezTo>
                  <a:lnTo>
                    <a:pt x="101" y="4657"/>
                  </a:lnTo>
                  <a:lnTo>
                    <a:pt x="251" y="4506"/>
                  </a:lnTo>
                  <a:cubicBezTo>
                    <a:pt x="289" y="4531"/>
                    <a:pt x="314" y="4569"/>
                    <a:pt x="352" y="4594"/>
                  </a:cubicBezTo>
                  <a:cubicBezTo>
                    <a:pt x="1858" y="3213"/>
                    <a:pt x="3313" y="1670"/>
                    <a:pt x="4681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836075" y="1511325"/>
              <a:ext cx="89425" cy="95375"/>
            </a:xfrm>
            <a:custGeom>
              <a:avLst/>
              <a:gdLst/>
              <a:ahLst/>
              <a:cxnLst/>
              <a:rect l="l" t="t" r="r" b="b"/>
              <a:pathLst>
                <a:path w="3577" h="3815" extrusionOk="0">
                  <a:moveTo>
                    <a:pt x="3577" y="0"/>
                  </a:moveTo>
                  <a:cubicBezTo>
                    <a:pt x="3376" y="100"/>
                    <a:pt x="3175" y="201"/>
                    <a:pt x="2974" y="301"/>
                  </a:cubicBezTo>
                  <a:cubicBezTo>
                    <a:pt x="2008" y="1481"/>
                    <a:pt x="1017" y="2623"/>
                    <a:pt x="0" y="3702"/>
                  </a:cubicBezTo>
                  <a:lnTo>
                    <a:pt x="126" y="3815"/>
                  </a:lnTo>
                  <a:lnTo>
                    <a:pt x="213" y="3740"/>
                  </a:lnTo>
                  <a:cubicBezTo>
                    <a:pt x="226" y="3765"/>
                    <a:pt x="251" y="3777"/>
                    <a:pt x="276" y="3802"/>
                  </a:cubicBezTo>
                  <a:cubicBezTo>
                    <a:pt x="1393" y="2598"/>
                    <a:pt x="2497" y="1330"/>
                    <a:pt x="3577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807525" y="1537350"/>
              <a:ext cx="69675" cy="68425"/>
            </a:xfrm>
            <a:custGeom>
              <a:avLst/>
              <a:gdLst/>
              <a:ahLst/>
              <a:cxnLst/>
              <a:rect l="l" t="t" r="r" b="b"/>
              <a:pathLst>
                <a:path w="2787" h="2737" extrusionOk="0">
                  <a:moveTo>
                    <a:pt x="2786" y="1"/>
                  </a:moveTo>
                  <a:lnTo>
                    <a:pt x="2786" y="1"/>
                  </a:lnTo>
                  <a:cubicBezTo>
                    <a:pt x="2560" y="139"/>
                    <a:pt x="2322" y="277"/>
                    <a:pt x="2096" y="427"/>
                  </a:cubicBezTo>
                  <a:cubicBezTo>
                    <a:pt x="1418" y="1230"/>
                    <a:pt x="715" y="1983"/>
                    <a:pt x="0" y="2673"/>
                  </a:cubicBezTo>
                  <a:lnTo>
                    <a:pt x="38" y="2711"/>
                  </a:lnTo>
                  <a:lnTo>
                    <a:pt x="239" y="2586"/>
                  </a:lnTo>
                  <a:cubicBezTo>
                    <a:pt x="276" y="2636"/>
                    <a:pt x="301" y="2686"/>
                    <a:pt x="339" y="2736"/>
                  </a:cubicBezTo>
                  <a:cubicBezTo>
                    <a:pt x="1192" y="1895"/>
                    <a:pt x="2008" y="979"/>
                    <a:pt x="2786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224775" y="1548950"/>
              <a:ext cx="29500" cy="22925"/>
            </a:xfrm>
            <a:custGeom>
              <a:avLst/>
              <a:gdLst/>
              <a:ahLst/>
              <a:cxnLst/>
              <a:rect l="l" t="t" r="r" b="b"/>
              <a:pathLst>
                <a:path w="1180" h="917" extrusionOk="0">
                  <a:moveTo>
                    <a:pt x="929" y="1"/>
                  </a:moveTo>
                  <a:lnTo>
                    <a:pt x="0" y="817"/>
                  </a:lnTo>
                  <a:lnTo>
                    <a:pt x="88" y="917"/>
                  </a:lnTo>
                  <a:lnTo>
                    <a:pt x="188" y="817"/>
                  </a:lnTo>
                  <a:cubicBezTo>
                    <a:pt x="226" y="842"/>
                    <a:pt x="264" y="879"/>
                    <a:pt x="301" y="917"/>
                  </a:cubicBezTo>
                  <a:lnTo>
                    <a:pt x="1180" y="151"/>
                  </a:lnTo>
                  <a:cubicBezTo>
                    <a:pt x="1092" y="89"/>
                    <a:pt x="1017" y="51"/>
                    <a:pt x="929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224775" y="1569350"/>
              <a:ext cx="23550" cy="18225"/>
            </a:xfrm>
            <a:custGeom>
              <a:avLst/>
              <a:gdLst/>
              <a:ahLst/>
              <a:cxnLst/>
              <a:rect l="l" t="t" r="r" b="b"/>
              <a:pathLst>
                <a:path w="942" h="729" extrusionOk="0">
                  <a:moveTo>
                    <a:pt x="188" y="1"/>
                  </a:moveTo>
                  <a:lnTo>
                    <a:pt x="88" y="101"/>
                  </a:lnTo>
                  <a:lnTo>
                    <a:pt x="0" y="201"/>
                  </a:lnTo>
                  <a:cubicBezTo>
                    <a:pt x="201" y="377"/>
                    <a:pt x="477" y="578"/>
                    <a:pt x="728" y="728"/>
                  </a:cubicBezTo>
                  <a:cubicBezTo>
                    <a:pt x="803" y="666"/>
                    <a:pt x="866" y="603"/>
                    <a:pt x="941" y="540"/>
                  </a:cubicBezTo>
                  <a:cubicBezTo>
                    <a:pt x="728" y="415"/>
                    <a:pt x="490" y="252"/>
                    <a:pt x="301" y="101"/>
                  </a:cubicBezTo>
                  <a:cubicBezTo>
                    <a:pt x="264" y="63"/>
                    <a:pt x="226" y="26"/>
                    <a:pt x="188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205625" y="1571850"/>
              <a:ext cx="30775" cy="26400"/>
            </a:xfrm>
            <a:custGeom>
              <a:avLst/>
              <a:gdLst/>
              <a:ahLst/>
              <a:cxnLst/>
              <a:rect l="l" t="t" r="r" b="b"/>
              <a:pathLst>
                <a:path w="1231" h="1056" extrusionOk="0">
                  <a:moveTo>
                    <a:pt x="176" y="1"/>
                  </a:moveTo>
                  <a:lnTo>
                    <a:pt x="1" y="202"/>
                  </a:lnTo>
                  <a:cubicBezTo>
                    <a:pt x="13" y="214"/>
                    <a:pt x="26" y="227"/>
                    <a:pt x="51" y="252"/>
                  </a:cubicBezTo>
                  <a:cubicBezTo>
                    <a:pt x="365" y="528"/>
                    <a:pt x="691" y="804"/>
                    <a:pt x="1017" y="1055"/>
                  </a:cubicBezTo>
                  <a:cubicBezTo>
                    <a:pt x="1092" y="992"/>
                    <a:pt x="1155" y="930"/>
                    <a:pt x="1230" y="867"/>
                  </a:cubicBezTo>
                  <a:cubicBezTo>
                    <a:pt x="892" y="628"/>
                    <a:pt x="578" y="352"/>
                    <a:pt x="264" y="64"/>
                  </a:cubicBezTo>
                  <a:cubicBezTo>
                    <a:pt x="239" y="51"/>
                    <a:pt x="214" y="26"/>
                    <a:pt x="176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160450" y="1581575"/>
              <a:ext cx="56500" cy="33300"/>
            </a:xfrm>
            <a:custGeom>
              <a:avLst/>
              <a:gdLst/>
              <a:ahLst/>
              <a:cxnLst/>
              <a:rect l="l" t="t" r="r" b="b"/>
              <a:pathLst>
                <a:path w="2260" h="1332" extrusionOk="0">
                  <a:moveTo>
                    <a:pt x="151" y="1"/>
                  </a:moveTo>
                  <a:lnTo>
                    <a:pt x="13" y="202"/>
                  </a:lnTo>
                  <a:lnTo>
                    <a:pt x="1" y="227"/>
                  </a:lnTo>
                  <a:cubicBezTo>
                    <a:pt x="653" y="666"/>
                    <a:pt x="1331" y="1030"/>
                    <a:pt x="2021" y="1331"/>
                  </a:cubicBezTo>
                  <a:cubicBezTo>
                    <a:pt x="2109" y="1268"/>
                    <a:pt x="2184" y="1193"/>
                    <a:pt x="2259" y="1130"/>
                  </a:cubicBezTo>
                  <a:cubicBezTo>
                    <a:pt x="1569" y="854"/>
                    <a:pt x="892" y="490"/>
                    <a:pt x="239" y="51"/>
                  </a:cubicBezTo>
                  <a:cubicBezTo>
                    <a:pt x="214" y="39"/>
                    <a:pt x="176" y="13"/>
                    <a:pt x="151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1121250" y="1586300"/>
              <a:ext cx="72800" cy="45825"/>
            </a:xfrm>
            <a:custGeom>
              <a:avLst/>
              <a:gdLst/>
              <a:ahLst/>
              <a:cxnLst/>
              <a:rect l="l" t="t" r="r" b="b"/>
              <a:pathLst>
                <a:path w="2912" h="1833" extrusionOk="0">
                  <a:moveTo>
                    <a:pt x="163" y="0"/>
                  </a:moveTo>
                  <a:lnTo>
                    <a:pt x="25" y="188"/>
                  </a:lnTo>
                  <a:lnTo>
                    <a:pt x="0" y="226"/>
                  </a:lnTo>
                  <a:cubicBezTo>
                    <a:pt x="866" y="841"/>
                    <a:pt x="1757" y="1381"/>
                    <a:pt x="2660" y="1832"/>
                  </a:cubicBezTo>
                  <a:cubicBezTo>
                    <a:pt x="2748" y="1770"/>
                    <a:pt x="2824" y="1707"/>
                    <a:pt x="2911" y="1657"/>
                  </a:cubicBezTo>
                  <a:cubicBezTo>
                    <a:pt x="2033" y="1217"/>
                    <a:pt x="1155" y="703"/>
                    <a:pt x="314" y="113"/>
                  </a:cubicBezTo>
                  <a:cubicBezTo>
                    <a:pt x="264" y="75"/>
                    <a:pt x="213" y="38"/>
                    <a:pt x="163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1071050" y="1592250"/>
              <a:ext cx="94750" cy="59000"/>
            </a:xfrm>
            <a:custGeom>
              <a:avLst/>
              <a:gdLst/>
              <a:ahLst/>
              <a:cxnLst/>
              <a:rect l="l" t="t" r="r" b="b"/>
              <a:pathLst>
                <a:path w="3790" h="2360" extrusionOk="0">
                  <a:moveTo>
                    <a:pt x="176" y="1"/>
                  </a:moveTo>
                  <a:lnTo>
                    <a:pt x="50" y="139"/>
                  </a:lnTo>
                  <a:lnTo>
                    <a:pt x="0" y="201"/>
                  </a:lnTo>
                  <a:cubicBezTo>
                    <a:pt x="1105" y="1117"/>
                    <a:pt x="2284" y="1833"/>
                    <a:pt x="3501" y="2360"/>
                  </a:cubicBezTo>
                  <a:cubicBezTo>
                    <a:pt x="3602" y="2297"/>
                    <a:pt x="3690" y="2247"/>
                    <a:pt x="3790" y="2184"/>
                  </a:cubicBezTo>
                  <a:cubicBezTo>
                    <a:pt x="2585" y="1682"/>
                    <a:pt x="1431" y="992"/>
                    <a:pt x="339" y="126"/>
                  </a:cubicBezTo>
                  <a:cubicBezTo>
                    <a:pt x="276" y="76"/>
                    <a:pt x="226" y="38"/>
                    <a:pt x="176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1032450" y="1599475"/>
              <a:ext cx="103250" cy="68725"/>
            </a:xfrm>
            <a:custGeom>
              <a:avLst/>
              <a:gdLst/>
              <a:ahLst/>
              <a:cxnLst/>
              <a:rect l="l" t="t" r="r" b="b"/>
              <a:pathLst>
                <a:path w="4130" h="2749" extrusionOk="0">
                  <a:moveTo>
                    <a:pt x="189" y="0"/>
                  </a:moveTo>
                  <a:lnTo>
                    <a:pt x="101" y="101"/>
                  </a:lnTo>
                  <a:lnTo>
                    <a:pt x="1" y="201"/>
                  </a:lnTo>
                  <a:cubicBezTo>
                    <a:pt x="1193" y="1280"/>
                    <a:pt x="2485" y="2134"/>
                    <a:pt x="3828" y="2748"/>
                  </a:cubicBezTo>
                  <a:cubicBezTo>
                    <a:pt x="3928" y="2698"/>
                    <a:pt x="4029" y="2635"/>
                    <a:pt x="4129" y="2585"/>
                  </a:cubicBezTo>
                  <a:cubicBezTo>
                    <a:pt x="2787" y="2008"/>
                    <a:pt x="1507" y="1167"/>
                    <a:pt x="302" y="101"/>
                  </a:cubicBezTo>
                  <a:cubicBezTo>
                    <a:pt x="264" y="63"/>
                    <a:pt x="227" y="38"/>
                    <a:pt x="189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988525" y="1600400"/>
              <a:ext cx="110150" cy="84100"/>
            </a:xfrm>
            <a:custGeom>
              <a:avLst/>
              <a:gdLst/>
              <a:ahLst/>
              <a:cxnLst/>
              <a:rect l="l" t="t" r="r" b="b"/>
              <a:pathLst>
                <a:path w="4406" h="3364" extrusionOk="0">
                  <a:moveTo>
                    <a:pt x="202" y="1"/>
                  </a:moveTo>
                  <a:lnTo>
                    <a:pt x="1" y="189"/>
                  </a:lnTo>
                  <a:cubicBezTo>
                    <a:pt x="26" y="214"/>
                    <a:pt x="51" y="239"/>
                    <a:pt x="76" y="277"/>
                  </a:cubicBezTo>
                  <a:cubicBezTo>
                    <a:pt x="1306" y="1569"/>
                    <a:pt x="2649" y="2598"/>
                    <a:pt x="4067" y="3364"/>
                  </a:cubicBezTo>
                  <a:cubicBezTo>
                    <a:pt x="4180" y="3326"/>
                    <a:pt x="4293" y="3289"/>
                    <a:pt x="4406" y="3238"/>
                  </a:cubicBezTo>
                  <a:cubicBezTo>
                    <a:pt x="2937" y="2486"/>
                    <a:pt x="1557" y="1431"/>
                    <a:pt x="289" y="101"/>
                  </a:cubicBezTo>
                  <a:cubicBezTo>
                    <a:pt x="264" y="64"/>
                    <a:pt x="227" y="39"/>
                    <a:pt x="202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946500" y="1604175"/>
              <a:ext cx="111400" cy="92575"/>
            </a:xfrm>
            <a:custGeom>
              <a:avLst/>
              <a:gdLst/>
              <a:ahLst/>
              <a:cxnLst/>
              <a:rect l="l" t="t" r="r" b="b"/>
              <a:pathLst>
                <a:path w="4456" h="3703" extrusionOk="0">
                  <a:moveTo>
                    <a:pt x="189" y="0"/>
                  </a:moveTo>
                  <a:lnTo>
                    <a:pt x="25" y="176"/>
                  </a:lnTo>
                  <a:lnTo>
                    <a:pt x="0" y="201"/>
                  </a:lnTo>
                  <a:cubicBezTo>
                    <a:pt x="1293" y="1519"/>
                    <a:pt x="2673" y="2698"/>
                    <a:pt x="4104" y="3702"/>
                  </a:cubicBezTo>
                  <a:cubicBezTo>
                    <a:pt x="4217" y="3677"/>
                    <a:pt x="4342" y="3652"/>
                    <a:pt x="4455" y="3615"/>
                  </a:cubicBezTo>
                  <a:cubicBezTo>
                    <a:pt x="2987" y="2611"/>
                    <a:pt x="1569" y="1418"/>
                    <a:pt x="251" y="63"/>
                  </a:cubicBezTo>
                  <a:cubicBezTo>
                    <a:pt x="226" y="38"/>
                    <a:pt x="214" y="26"/>
                    <a:pt x="189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901950" y="1604500"/>
              <a:ext cx="122375" cy="97900"/>
            </a:xfrm>
            <a:custGeom>
              <a:avLst/>
              <a:gdLst/>
              <a:ahLst/>
              <a:cxnLst/>
              <a:rect l="l" t="t" r="r" b="b"/>
              <a:pathLst>
                <a:path w="4895" h="3916" extrusionOk="0">
                  <a:moveTo>
                    <a:pt x="214" y="0"/>
                  </a:moveTo>
                  <a:lnTo>
                    <a:pt x="176" y="38"/>
                  </a:lnTo>
                  <a:lnTo>
                    <a:pt x="0" y="176"/>
                  </a:lnTo>
                  <a:cubicBezTo>
                    <a:pt x="1331" y="1820"/>
                    <a:pt x="2874" y="2949"/>
                    <a:pt x="4455" y="3915"/>
                  </a:cubicBezTo>
                  <a:cubicBezTo>
                    <a:pt x="4606" y="3903"/>
                    <a:pt x="4744" y="3890"/>
                    <a:pt x="4894" y="3865"/>
                  </a:cubicBezTo>
                  <a:cubicBezTo>
                    <a:pt x="3288" y="2911"/>
                    <a:pt x="1720" y="1807"/>
                    <a:pt x="377" y="188"/>
                  </a:cubicBezTo>
                  <a:cubicBezTo>
                    <a:pt x="327" y="126"/>
                    <a:pt x="276" y="63"/>
                    <a:pt x="214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861800" y="1604500"/>
              <a:ext cx="128325" cy="98825"/>
            </a:xfrm>
            <a:custGeom>
              <a:avLst/>
              <a:gdLst/>
              <a:ahLst/>
              <a:cxnLst/>
              <a:rect l="l" t="t" r="r" b="b"/>
              <a:pathLst>
                <a:path w="5133" h="3953" extrusionOk="0">
                  <a:moveTo>
                    <a:pt x="188" y="0"/>
                  </a:moveTo>
                  <a:lnTo>
                    <a:pt x="38" y="151"/>
                  </a:lnTo>
                  <a:lnTo>
                    <a:pt x="0" y="188"/>
                  </a:lnTo>
                  <a:cubicBezTo>
                    <a:pt x="1431" y="1669"/>
                    <a:pt x="2974" y="2936"/>
                    <a:pt x="4593" y="3940"/>
                  </a:cubicBezTo>
                  <a:cubicBezTo>
                    <a:pt x="4769" y="3953"/>
                    <a:pt x="4957" y="3953"/>
                    <a:pt x="5133" y="3953"/>
                  </a:cubicBezTo>
                  <a:cubicBezTo>
                    <a:pt x="3426" y="2949"/>
                    <a:pt x="1795" y="1644"/>
                    <a:pt x="289" y="88"/>
                  </a:cubicBezTo>
                  <a:cubicBezTo>
                    <a:pt x="251" y="63"/>
                    <a:pt x="226" y="25"/>
                    <a:pt x="188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836075" y="1604800"/>
              <a:ext cx="103850" cy="93825"/>
            </a:xfrm>
            <a:custGeom>
              <a:avLst/>
              <a:gdLst/>
              <a:ahLst/>
              <a:cxnLst/>
              <a:rect l="l" t="t" r="r" b="b"/>
              <a:pathLst>
                <a:path w="4154" h="3753" extrusionOk="0">
                  <a:moveTo>
                    <a:pt x="213" y="1"/>
                  </a:moveTo>
                  <a:lnTo>
                    <a:pt x="126" y="76"/>
                  </a:lnTo>
                  <a:lnTo>
                    <a:pt x="0" y="164"/>
                  </a:lnTo>
                  <a:cubicBezTo>
                    <a:pt x="1079" y="1481"/>
                    <a:pt x="2246" y="2636"/>
                    <a:pt x="3501" y="3590"/>
                  </a:cubicBezTo>
                  <a:cubicBezTo>
                    <a:pt x="3715" y="3652"/>
                    <a:pt x="3940" y="3702"/>
                    <a:pt x="4154" y="3753"/>
                  </a:cubicBezTo>
                  <a:cubicBezTo>
                    <a:pt x="2773" y="2749"/>
                    <a:pt x="1468" y="1506"/>
                    <a:pt x="276" y="63"/>
                  </a:cubicBezTo>
                  <a:cubicBezTo>
                    <a:pt x="251" y="38"/>
                    <a:pt x="226" y="26"/>
                    <a:pt x="213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807825" y="1601975"/>
              <a:ext cx="93200" cy="85675"/>
            </a:xfrm>
            <a:custGeom>
              <a:avLst/>
              <a:gdLst/>
              <a:ahLst/>
              <a:cxnLst/>
              <a:rect l="l" t="t" r="r" b="b"/>
              <a:pathLst>
                <a:path w="3728" h="3427" extrusionOk="0">
                  <a:moveTo>
                    <a:pt x="227" y="1"/>
                  </a:moveTo>
                  <a:lnTo>
                    <a:pt x="26" y="126"/>
                  </a:lnTo>
                  <a:lnTo>
                    <a:pt x="1" y="139"/>
                  </a:lnTo>
                  <a:cubicBezTo>
                    <a:pt x="716" y="1318"/>
                    <a:pt x="1632" y="2184"/>
                    <a:pt x="2573" y="2912"/>
                  </a:cubicBezTo>
                  <a:cubicBezTo>
                    <a:pt x="2950" y="3113"/>
                    <a:pt x="3339" y="3276"/>
                    <a:pt x="3728" y="3426"/>
                  </a:cubicBezTo>
                  <a:cubicBezTo>
                    <a:pt x="2536" y="2586"/>
                    <a:pt x="1268" y="1607"/>
                    <a:pt x="327" y="151"/>
                  </a:cubicBezTo>
                  <a:cubicBezTo>
                    <a:pt x="289" y="101"/>
                    <a:pt x="264" y="51"/>
                    <a:pt x="227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915125" y="19668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14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03"/>
                    <a:pt x="151" y="641"/>
                    <a:pt x="314" y="641"/>
                  </a:cubicBezTo>
                  <a:cubicBezTo>
                    <a:pt x="490" y="641"/>
                    <a:pt x="640" y="503"/>
                    <a:pt x="640" y="327"/>
                  </a:cubicBezTo>
                  <a:cubicBezTo>
                    <a:pt x="640" y="151"/>
                    <a:pt x="490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1072925" y="19831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7" y="0"/>
                  </a:moveTo>
                  <a:cubicBezTo>
                    <a:pt x="151" y="0"/>
                    <a:pt x="1" y="151"/>
                    <a:pt x="1" y="327"/>
                  </a:cubicBezTo>
                  <a:cubicBezTo>
                    <a:pt x="1" y="502"/>
                    <a:pt x="151" y="640"/>
                    <a:pt x="327" y="640"/>
                  </a:cubicBezTo>
                  <a:cubicBezTo>
                    <a:pt x="490" y="640"/>
                    <a:pt x="640" y="502"/>
                    <a:pt x="640" y="327"/>
                  </a:cubicBezTo>
                  <a:cubicBezTo>
                    <a:pt x="640" y="151"/>
                    <a:pt x="490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1166425" y="2097025"/>
              <a:ext cx="16025" cy="15725"/>
            </a:xfrm>
            <a:custGeom>
              <a:avLst/>
              <a:gdLst/>
              <a:ahLst/>
              <a:cxnLst/>
              <a:rect l="l" t="t" r="r" b="b"/>
              <a:pathLst>
                <a:path w="641" h="629" extrusionOk="0">
                  <a:moveTo>
                    <a:pt x="314" y="1"/>
                  </a:moveTo>
                  <a:cubicBezTo>
                    <a:pt x="138" y="1"/>
                    <a:pt x="0" y="139"/>
                    <a:pt x="0" y="314"/>
                  </a:cubicBezTo>
                  <a:cubicBezTo>
                    <a:pt x="0" y="490"/>
                    <a:pt x="138" y="628"/>
                    <a:pt x="314" y="628"/>
                  </a:cubicBezTo>
                  <a:cubicBezTo>
                    <a:pt x="489" y="628"/>
                    <a:pt x="640" y="490"/>
                    <a:pt x="640" y="314"/>
                  </a:cubicBezTo>
                  <a:cubicBezTo>
                    <a:pt x="640" y="139"/>
                    <a:pt x="489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1069800" y="2199625"/>
              <a:ext cx="16025" cy="15700"/>
            </a:xfrm>
            <a:custGeom>
              <a:avLst/>
              <a:gdLst/>
              <a:ahLst/>
              <a:cxnLst/>
              <a:rect l="l" t="t" r="r" b="b"/>
              <a:pathLst>
                <a:path w="641" h="628" extrusionOk="0">
                  <a:moveTo>
                    <a:pt x="314" y="0"/>
                  </a:moveTo>
                  <a:cubicBezTo>
                    <a:pt x="138" y="0"/>
                    <a:pt x="0" y="138"/>
                    <a:pt x="0" y="314"/>
                  </a:cubicBezTo>
                  <a:cubicBezTo>
                    <a:pt x="0" y="490"/>
                    <a:pt x="138" y="628"/>
                    <a:pt x="314" y="628"/>
                  </a:cubicBezTo>
                  <a:cubicBezTo>
                    <a:pt x="489" y="628"/>
                    <a:pt x="640" y="490"/>
                    <a:pt x="640" y="314"/>
                  </a:cubicBezTo>
                  <a:cubicBezTo>
                    <a:pt x="640" y="138"/>
                    <a:pt x="489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1133775" y="2282125"/>
              <a:ext cx="9450" cy="9425"/>
            </a:xfrm>
            <a:custGeom>
              <a:avLst/>
              <a:gdLst/>
              <a:ahLst/>
              <a:cxnLst/>
              <a:rect l="l" t="t" r="r" b="b"/>
              <a:pathLst>
                <a:path w="378" h="377" extrusionOk="0">
                  <a:moveTo>
                    <a:pt x="189" y="0"/>
                  </a:moveTo>
                  <a:cubicBezTo>
                    <a:pt x="76" y="0"/>
                    <a:pt x="1" y="88"/>
                    <a:pt x="1" y="189"/>
                  </a:cubicBezTo>
                  <a:cubicBezTo>
                    <a:pt x="1" y="302"/>
                    <a:pt x="76" y="377"/>
                    <a:pt x="189" y="377"/>
                  </a:cubicBezTo>
                  <a:cubicBezTo>
                    <a:pt x="290" y="377"/>
                    <a:pt x="377" y="302"/>
                    <a:pt x="377" y="189"/>
                  </a:cubicBezTo>
                  <a:cubicBezTo>
                    <a:pt x="377" y="88"/>
                    <a:pt x="290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356225" y="175257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5" y="0"/>
                    <a:pt x="0" y="63"/>
                    <a:pt x="0" y="151"/>
                  </a:cubicBezTo>
                  <a:cubicBezTo>
                    <a:pt x="0" y="238"/>
                    <a:pt x="75" y="301"/>
                    <a:pt x="151" y="301"/>
                  </a:cubicBezTo>
                  <a:cubicBezTo>
                    <a:pt x="239" y="301"/>
                    <a:pt x="301" y="238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1171125" y="17698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76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1" y="239"/>
                    <a:pt x="301" y="151"/>
                  </a:cubicBezTo>
                  <a:cubicBezTo>
                    <a:pt x="301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978175" y="16258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6"/>
                    <a:pt x="1" y="151"/>
                  </a:cubicBezTo>
                  <a:cubicBezTo>
                    <a:pt x="1" y="239"/>
                    <a:pt x="63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1062250" y="1548950"/>
              <a:ext cx="7575" cy="7875"/>
            </a:xfrm>
            <a:custGeom>
              <a:avLst/>
              <a:gdLst/>
              <a:ahLst/>
              <a:cxnLst/>
              <a:rect l="l" t="t" r="r" b="b"/>
              <a:pathLst>
                <a:path w="303" h="315" extrusionOk="0">
                  <a:moveTo>
                    <a:pt x="151" y="1"/>
                  </a:moveTo>
                  <a:cubicBezTo>
                    <a:pt x="64" y="1"/>
                    <a:pt x="1" y="76"/>
                    <a:pt x="1" y="151"/>
                  </a:cubicBezTo>
                  <a:cubicBezTo>
                    <a:pt x="1" y="239"/>
                    <a:pt x="64" y="315"/>
                    <a:pt x="151" y="315"/>
                  </a:cubicBezTo>
                  <a:cubicBezTo>
                    <a:pt x="239" y="315"/>
                    <a:pt x="302" y="239"/>
                    <a:pt x="302" y="151"/>
                  </a:cubicBezTo>
                  <a:cubicBezTo>
                    <a:pt x="302" y="76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916075" y="15395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5" y="0"/>
                    <a:pt x="0" y="76"/>
                    <a:pt x="0" y="151"/>
                  </a:cubicBezTo>
                  <a:cubicBezTo>
                    <a:pt x="0" y="239"/>
                    <a:pt x="75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907275" y="2415775"/>
              <a:ext cx="9450" cy="9750"/>
            </a:xfrm>
            <a:custGeom>
              <a:avLst/>
              <a:gdLst/>
              <a:ahLst/>
              <a:cxnLst/>
              <a:rect l="l" t="t" r="r" b="b"/>
              <a:pathLst>
                <a:path w="378" h="390" extrusionOk="0">
                  <a:moveTo>
                    <a:pt x="189" y="0"/>
                  </a:moveTo>
                  <a:cubicBezTo>
                    <a:pt x="89" y="0"/>
                    <a:pt x="1" y="88"/>
                    <a:pt x="1" y="188"/>
                  </a:cubicBezTo>
                  <a:cubicBezTo>
                    <a:pt x="1" y="301"/>
                    <a:pt x="89" y="389"/>
                    <a:pt x="189" y="389"/>
                  </a:cubicBezTo>
                  <a:cubicBezTo>
                    <a:pt x="302" y="389"/>
                    <a:pt x="377" y="301"/>
                    <a:pt x="377" y="188"/>
                  </a:cubicBezTo>
                  <a:cubicBezTo>
                    <a:pt x="377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1000775" y="21045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201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9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1014250" y="183287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9" y="1"/>
                    <a:pt x="1" y="88"/>
                    <a:pt x="1" y="189"/>
                  </a:cubicBezTo>
                  <a:cubicBezTo>
                    <a:pt x="1" y="302"/>
                    <a:pt x="89" y="390"/>
                    <a:pt x="189" y="390"/>
                  </a:cubicBezTo>
                  <a:cubicBezTo>
                    <a:pt x="302" y="390"/>
                    <a:pt x="390" y="302"/>
                    <a:pt x="390" y="189"/>
                  </a:cubicBezTo>
                  <a:cubicBezTo>
                    <a:pt x="390" y="88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910425" y="22852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188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9"/>
                    <a:pt x="30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1488600" y="16738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0"/>
                  </a:moveTo>
                  <a:cubicBezTo>
                    <a:pt x="89" y="0"/>
                    <a:pt x="1" y="88"/>
                    <a:pt x="1" y="189"/>
                  </a:cubicBezTo>
                  <a:cubicBezTo>
                    <a:pt x="1" y="301"/>
                    <a:pt x="89" y="389"/>
                    <a:pt x="189" y="389"/>
                  </a:cubicBezTo>
                  <a:cubicBezTo>
                    <a:pt x="302" y="389"/>
                    <a:pt x="390" y="301"/>
                    <a:pt x="390" y="189"/>
                  </a:cubicBezTo>
                  <a:cubicBezTo>
                    <a:pt x="390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291600" y="19436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9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189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1824300" y="1623950"/>
              <a:ext cx="9425" cy="9750"/>
            </a:xfrm>
            <a:custGeom>
              <a:avLst/>
              <a:gdLst/>
              <a:ahLst/>
              <a:cxnLst/>
              <a:rect l="l" t="t" r="r" b="b"/>
              <a:pathLst>
                <a:path w="377" h="390" extrusionOk="0">
                  <a:moveTo>
                    <a:pt x="188" y="0"/>
                  </a:moveTo>
                  <a:cubicBezTo>
                    <a:pt x="75" y="0"/>
                    <a:pt x="0" y="88"/>
                    <a:pt x="0" y="201"/>
                  </a:cubicBezTo>
                  <a:cubicBezTo>
                    <a:pt x="0" y="301"/>
                    <a:pt x="75" y="389"/>
                    <a:pt x="188" y="389"/>
                  </a:cubicBezTo>
                  <a:cubicBezTo>
                    <a:pt x="289" y="389"/>
                    <a:pt x="376" y="301"/>
                    <a:pt x="376" y="201"/>
                  </a:cubicBezTo>
                  <a:cubicBezTo>
                    <a:pt x="376" y="88"/>
                    <a:pt x="289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1232300" y="16123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189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9"/>
                    <a:pt x="301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724525" y="1776400"/>
              <a:ext cx="9425" cy="9750"/>
            </a:xfrm>
            <a:custGeom>
              <a:avLst/>
              <a:gdLst/>
              <a:ahLst/>
              <a:cxnLst/>
              <a:rect l="l" t="t" r="r" b="b"/>
              <a:pathLst>
                <a:path w="377" h="390" extrusionOk="0">
                  <a:moveTo>
                    <a:pt x="189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189" y="390"/>
                  </a:cubicBezTo>
                  <a:cubicBezTo>
                    <a:pt x="302" y="390"/>
                    <a:pt x="377" y="302"/>
                    <a:pt x="377" y="189"/>
                  </a:cubicBezTo>
                  <a:cubicBezTo>
                    <a:pt x="377" y="89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1452850" y="190597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9"/>
                  </a:cubicBezTo>
                  <a:cubicBezTo>
                    <a:pt x="0" y="302"/>
                    <a:pt x="88" y="389"/>
                    <a:pt x="201" y="389"/>
                  </a:cubicBezTo>
                  <a:cubicBezTo>
                    <a:pt x="301" y="389"/>
                    <a:pt x="389" y="302"/>
                    <a:pt x="389" y="189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1572375" y="18294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1"/>
                  </a:moveTo>
                  <a:cubicBezTo>
                    <a:pt x="88" y="1"/>
                    <a:pt x="0" y="88"/>
                    <a:pt x="0" y="189"/>
                  </a:cubicBezTo>
                  <a:cubicBezTo>
                    <a:pt x="0" y="302"/>
                    <a:pt x="88" y="390"/>
                    <a:pt x="201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1" name="Picture 7" descr="scan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104161"/>
            <a:ext cx="3694832" cy="376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22" name="Picture 8" descr="a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2" y="1096387"/>
            <a:ext cx="3658447" cy="377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24" name="Google Shape;756;p35"/>
          <p:cNvSpPr txBox="1">
            <a:spLocks/>
          </p:cNvSpPr>
          <p:nvPr/>
        </p:nvSpPr>
        <p:spPr>
          <a:xfrm>
            <a:off x="5987414" y="422194"/>
            <a:ext cx="2034865" cy="67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35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HÌNH 2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 Noi-Lang Ba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75692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6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i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278"/>
            <a:ext cx="7645400" cy="4957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4769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g9-travel2hoian-pho-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5834"/>
            <a:ext cx="7095067" cy="485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64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9" y="296999"/>
            <a:ext cx="5662792" cy="377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43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 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2613"/>
            <a:ext cx="7404100" cy="4781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8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0126876"/>
</p:tagLst>
</file>

<file path=ppt/theme/theme1.xml><?xml version="1.0" encoding="utf-8"?>
<a:theme xmlns:a="http://schemas.openxmlformats.org/drawingml/2006/main" name="Estival Flowers by Slidesgo">
  <a:themeElements>
    <a:clrScheme name="Simple Light">
      <a:dk1>
        <a:srgbClr val="000000"/>
      </a:dk1>
      <a:lt1>
        <a:srgbClr val="EA8C6D"/>
      </a:lt1>
      <a:dk2>
        <a:srgbClr val="FAF2DD"/>
      </a:dk2>
      <a:lt2>
        <a:srgbClr val="FFD692"/>
      </a:lt2>
      <a:accent1>
        <a:srgbClr val="FFA43C"/>
      </a:accent1>
      <a:accent2>
        <a:srgbClr val="EA3F28"/>
      </a:accent2>
      <a:accent3>
        <a:srgbClr val="2EA19D"/>
      </a:accent3>
      <a:accent4>
        <a:srgbClr val="0A7C7F"/>
      </a:accent4>
      <a:accent5>
        <a:srgbClr val="095E72"/>
      </a:accent5>
      <a:accent6>
        <a:srgbClr val="05435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427</Words>
  <Application>Microsoft Office PowerPoint</Application>
  <PresentationFormat>On-screen Show (16:9)</PresentationFormat>
  <Paragraphs>54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Calibri Light</vt:lpstr>
      <vt:lpstr>Cambria</vt:lpstr>
      <vt:lpstr>Calibri</vt:lpstr>
      <vt:lpstr>#9Slide03 AllRoundGothic</vt:lpstr>
      <vt:lpstr>Livvic</vt:lpstr>
      <vt:lpstr>Mallanna</vt:lpstr>
      <vt:lpstr>SVN-Bali Script</vt:lpstr>
      <vt:lpstr>Arial</vt:lpstr>
      <vt:lpstr>Happy Monkey</vt:lpstr>
      <vt:lpstr>Amatic SC</vt:lpstr>
      <vt:lpstr>Roboto Condensed Light</vt:lpstr>
      <vt:lpstr>VNI-Times</vt:lpstr>
      <vt:lpstr>Estival Flowers by Slidesgo</vt:lpstr>
      <vt:lpstr>Office Theme</vt:lpstr>
      <vt:lpstr>LUYỆN TỪ VÀ CÂU</vt:lpstr>
      <vt:lpstr>1. Nêu được một số từ ngữ nói về chủ điểm Thành thị - Nông thôn 2. Đặt được dấu phẩy vào chỗ thích hợp trong đoạn văn.</vt:lpstr>
      <vt:lpstr>PowerPoint Presentation</vt:lpstr>
      <vt:lpstr>HÌNH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Tạm biệt các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Tập đọc:</dc:title>
  <cp:lastModifiedBy>ASUS</cp:lastModifiedBy>
  <cp:revision>43</cp:revision>
  <dcterms:modified xsi:type="dcterms:W3CDTF">2021-12-18T03:52:21Z</dcterms:modified>
</cp:coreProperties>
</file>