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85" r:id="rId5"/>
    <p:sldId id="268" r:id="rId6"/>
    <p:sldId id="269" r:id="rId7"/>
    <p:sldId id="270" r:id="rId8"/>
    <p:sldId id="286" r:id="rId9"/>
    <p:sldId id="283" r:id="rId10"/>
    <p:sldId id="287" r:id="rId11"/>
    <p:sldId id="265" r:id="rId12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" userDrawn="1">
          <p15:clr>
            <a:srgbClr val="A4A3A4"/>
          </p15:clr>
        </p15:guide>
        <p15:guide id="2" orient="horz" pos="4190" userDrawn="1">
          <p15:clr>
            <a:srgbClr val="A4A3A4"/>
          </p15:clr>
        </p15:guide>
        <p15:guide id="3" pos="230" userDrawn="1">
          <p15:clr>
            <a:srgbClr val="A4A3A4"/>
          </p15:clr>
        </p15:guide>
        <p15:guide id="4" pos="7449" userDrawn="1">
          <p15:clr>
            <a:srgbClr val="A4A3A4"/>
          </p15:clr>
        </p15:guide>
        <p15:guide id="5" orient="horz" pos="561" userDrawn="1">
          <p15:clr>
            <a:srgbClr val="A4A3A4"/>
          </p15:clr>
        </p15:guide>
        <p15:guide id="6" orient="horz" pos="691" userDrawn="1">
          <p15:clr>
            <a:srgbClr val="A4A3A4"/>
          </p15:clr>
        </p15:guide>
        <p15:guide id="7" orient="horz" pos="4017" userDrawn="1">
          <p15:clr>
            <a:srgbClr val="A4A3A4"/>
          </p15:clr>
        </p15:guide>
        <p15:guide id="8" orient="horz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FDB"/>
    <a:srgbClr val="E6E6E6"/>
    <a:srgbClr val="FFFFFF"/>
    <a:srgbClr val="FFFFFC"/>
    <a:srgbClr val="F7FCFE"/>
    <a:srgbClr val="F3F3F3"/>
    <a:srgbClr val="44BE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8" autoAdjust="0"/>
  </p:normalViewPr>
  <p:slideViewPr>
    <p:cSldViewPr snapToGrid="0" showGuides="1">
      <p:cViewPr varScale="1">
        <p:scale>
          <a:sx n="87" d="100"/>
          <a:sy n="87" d="100"/>
        </p:scale>
        <p:origin x="60" y="84"/>
      </p:cViewPr>
      <p:guideLst>
        <p:guide orient="horz" pos="129"/>
        <p:guide orient="horz" pos="4190"/>
        <p:guide pos="230"/>
        <p:guide pos="7449"/>
        <p:guide orient="horz" pos="561"/>
        <p:guide orient="horz" pos="691"/>
        <p:guide orient="horz" pos="4017"/>
        <p:guide orient="horz" pos="388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2022/1/10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本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模板部分元素使用了幻灯片母版制作。如果需要修改，点击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视图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幻灯片母版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zh-CN" alt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修改；完成后关闭编辑母版即可。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2436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7624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751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908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659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079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4802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1456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1101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1995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572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504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:blinds dir="vert"/>
      </p:transition>
    </mc:Choice>
    <mc:Fallback xmlns="">
      <p:transition spd="slow" advClick="0" advTm="5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prism dir="u" isInverted="1"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5000">
        <p15:prstTrans prst="prestige"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443BA7F-2346-4377-A335-09D4714DAA70}"/>
              </a:ext>
            </a:extLst>
          </p:cNvPr>
          <p:cNvSpPr/>
          <p:nvPr userDrawn="1"/>
        </p:nvSpPr>
        <p:spPr>
          <a:xfrm flipV="1">
            <a:off x="1" y="996381"/>
            <a:ext cx="12192001" cy="457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57DA2297-7D29-4B74-A2ED-9DC0A45EF17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20226" y="142768"/>
            <a:ext cx="533652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zh-CN" altLang="en-US" sz="3600" dirty="0">
                <a:solidFill>
                  <a:schemeClr val="accent1"/>
                </a:solidFill>
                <a:latin typeface="+mj-ea"/>
                <a:ea typeface="+mj-ea"/>
                <a:sym typeface="Arial" panose="020B0604020202020204" pitchFamily="34" charset="0"/>
              </a:rPr>
              <a:t>教学分析概述</a:t>
            </a:r>
            <a:endParaRPr lang="en-US" altLang="zh-CN" sz="3600" dirty="0">
              <a:solidFill>
                <a:schemeClr val="accen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0FC123FB-EE34-48BF-8970-CBF01E4C56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460616" y="696766"/>
            <a:ext cx="3255747" cy="21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>
            <a:spAutoFit/>
          </a:bodyPr>
          <a:lstStyle/>
          <a:p>
            <a:pPr algn="ctr"/>
            <a:r>
              <a:rPr lang="en-US" altLang="zh-CN" sz="1400" dirty="0">
                <a:solidFill>
                  <a:schemeClr val="bg1">
                    <a:lumMod val="65000"/>
                  </a:schemeClr>
                </a:solidFill>
                <a:latin typeface="+mj-lt"/>
                <a:ea typeface="华文新魏" panose="02010800040101010101" pitchFamily="2" charset="-122"/>
                <a:sym typeface="Arial" panose="020B0604020202020204" pitchFamily="34" charset="0"/>
              </a:rPr>
              <a:t>CLICK HERE TO ADD TITLE</a:t>
            </a:r>
            <a:endParaRPr lang="zh-CN" altLang="en-US" sz="1400" dirty="0">
              <a:solidFill>
                <a:schemeClr val="bg1">
                  <a:lumMod val="65000"/>
                </a:schemeClr>
              </a:solidFill>
              <a:latin typeface="+mj-lt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AFC004F-3973-459B-99E1-A667C3AADB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>
            <a:off x="10648950" y="-87588"/>
            <a:ext cx="2074060" cy="1568707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23F964CA-F92C-4388-8365-1495E76446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0207" b="61328"/>
          <a:stretch/>
        </p:blipFill>
        <p:spPr>
          <a:xfrm flipH="1">
            <a:off x="-549391" y="-87589"/>
            <a:ext cx="2074060" cy="156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25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248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2825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3801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121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701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5000">
        <p14:warp dir="in"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7" r:id="rId3"/>
    <p:sldLayoutId id="2147483672" r:id="rId4"/>
    <p:sldLayoutId id="2147483683" r:id="rId5"/>
    <p:sldLayoutId id="2147483684" r:id="rId6"/>
    <p:sldLayoutId id="2147483685" r:id="rId7"/>
    <p:sldLayoutId id="2147483686" r:id="rId8"/>
    <p:sldLayoutId id="2147483682" r:id="rId9"/>
    <p:sldLayoutId id="2147483678" r:id="rId10"/>
  </p:sldLayoutIdLst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81447683-32DD-4A54-B389-3C0C70A228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932" y="432365"/>
            <a:ext cx="10784759" cy="6066046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D3F4AA7-D29E-40F8-A518-14CF97A3971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0207" b="61328"/>
          <a:stretch/>
        </p:blipFill>
        <p:spPr>
          <a:xfrm>
            <a:off x="8200571" y="-360184"/>
            <a:ext cx="4808189" cy="3636655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022D3F4E-C06A-4A87-A209-BC9F63EB33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2276" y="-184473"/>
            <a:ext cx="14954509" cy="8918593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id="{6CAF1AA7-020B-4296-B307-DEE53477BC14}"/>
              </a:ext>
            </a:extLst>
          </p:cNvPr>
          <p:cNvSpPr/>
          <p:nvPr/>
        </p:nvSpPr>
        <p:spPr>
          <a:xfrm>
            <a:off x="1990047" y="2462685"/>
            <a:ext cx="2540000" cy="2627086"/>
          </a:xfrm>
          <a:prstGeom prst="ellipse">
            <a:avLst/>
          </a:prstGeom>
          <a:solidFill>
            <a:srgbClr val="B7DFD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endParaRPr lang="zh-CN" altLang="en-US" dirty="0"/>
          </a:p>
        </p:txBody>
      </p:sp>
      <p:sp>
        <p:nvSpPr>
          <p:cNvPr id="9" name="PA_矩形 259">
            <a:extLst>
              <a:ext uri="{FF2B5EF4-FFF2-40B4-BE49-F238E27FC236}">
                <a16:creationId xmlns:a16="http://schemas.microsoft.com/office/drawing/2014/main" id="{6E60ED3E-DE8E-49E1-86E6-E26610958D9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18483" y="1746333"/>
            <a:ext cx="9383004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zh-CN" sz="6600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CHÍNH TẢ</a:t>
            </a:r>
          </a:p>
          <a:p>
            <a:pPr algn="ctr">
              <a:spcBef>
                <a:spcPct val="20000"/>
              </a:spcBef>
            </a:pPr>
            <a:r>
              <a:rPr lang="en-US" altLang="zh-CN" sz="66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Calibri" panose="020F0502020204030204" pitchFamily="34" charset="0"/>
              </a:rPr>
              <a:t>HAI BÀ TRƯNG</a:t>
            </a:r>
            <a:endParaRPr lang="zh-CN" altLang="en-US" sz="66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+mj-ea"/>
              <a:sym typeface="Calibri" panose="020F0502020204030204" pitchFamily="34" charset="0"/>
            </a:endParaRPr>
          </a:p>
        </p:txBody>
      </p:sp>
      <p:cxnSp>
        <p:nvCxnSpPr>
          <p:cNvPr id="12" name="PA_直接连接符 15">
            <a:extLst>
              <a:ext uri="{FF2B5EF4-FFF2-40B4-BE49-F238E27FC236}">
                <a16:creationId xmlns:a16="http://schemas.microsoft.com/office/drawing/2014/main" id="{F00F1E1F-87F9-429B-A12B-EB6FACA1DF7A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2150396" y="3808231"/>
            <a:ext cx="785983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03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>
            <a:extLst>
              <a:ext uri="{FF2B5EF4-FFF2-40B4-BE49-F238E27FC236}">
                <a16:creationId xmlns:a16="http://schemas.microsoft.com/office/drawing/2014/main" id="{FB386951-6089-499A-98A6-E367D91A7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56" y="731520"/>
            <a:ext cx="9648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5E4A27C1-BC94-4421-ABC2-5217E588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356" y="1725295"/>
            <a:ext cx="8027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buAutoNum type="alphaLcParenR"/>
            </a:pP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l. M: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lao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động</a:t>
            </a:r>
            <a:endParaRPr lang="en-US" altLang="en-US" sz="2400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/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-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n. M: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nón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nông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thôn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Đám mây 41">
            <a:extLst>
              <a:ext uri="{FF2B5EF4-FFF2-40B4-BE49-F238E27FC236}">
                <a16:creationId xmlns:a16="http://schemas.microsoft.com/office/drawing/2014/main" id="{F56A8F70-6463-4C10-A6A2-1ED6E324DA66}"/>
              </a:ext>
            </a:extLst>
          </p:cNvPr>
          <p:cNvSpPr/>
          <p:nvPr/>
        </p:nvSpPr>
        <p:spPr>
          <a:xfrm>
            <a:off x="1407357" y="112542"/>
            <a:ext cx="10057812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3:</a:t>
            </a:r>
            <a:r>
              <a:rPr lang="en-US" altLang="en-US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</a:t>
            </a:r>
            <a:r>
              <a:rPr lang="en-SG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ừ </a:t>
            </a:r>
            <a:r>
              <a:rPr lang="en-SG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ngữ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4484602-4091-4E62-9620-51A4CC80A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356" y="2767855"/>
            <a:ext cx="8027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–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M: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mải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miết</a:t>
            </a:r>
            <a:endParaRPr lang="en-US" altLang="en-US" sz="2400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/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-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Chứa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bắt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iêc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M: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xanh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biếc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377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6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52CF1146-6DF3-4F07-B650-8BBD95A7CC64}"/>
              </a:ext>
            </a:extLst>
          </p:cNvPr>
          <p:cNvGrpSpPr/>
          <p:nvPr/>
        </p:nvGrpSpPr>
        <p:grpSpPr>
          <a:xfrm>
            <a:off x="687932" y="-360184"/>
            <a:ext cx="15657090" cy="9391343"/>
            <a:chOff x="687932" y="-360184"/>
            <a:chExt cx="15657090" cy="9391343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2E6E9CF4-7CA2-4090-A0D8-67447368BA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EAAB2E23-9CAF-43FC-B241-461A40D8C3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828EE9AF-BF8F-4E46-8E95-6491EAB96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A584292C-608D-4F40-A643-9BEC0C2FC907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9" name="文本框 12">
            <a:extLst>
              <a:ext uri="{FF2B5EF4-FFF2-40B4-BE49-F238E27FC236}">
                <a16:creationId xmlns:a16="http://schemas.microsoft.com/office/drawing/2014/main" id="{3C84B7E6-A53A-4231-80FD-F37E27534F4A}"/>
              </a:ext>
            </a:extLst>
          </p:cNvPr>
          <p:cNvSpPr txBox="1"/>
          <p:nvPr/>
        </p:nvSpPr>
        <p:spPr>
          <a:xfrm>
            <a:off x="4522213" y="3062420"/>
            <a:ext cx="4573688" cy="80021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altLang="zh-CN" sz="4600" b="1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  <a:cs typeface="Microsoft JhengHei Light" panose="020B0304030504040204" pitchFamily="34" charset="-122"/>
              </a:rPr>
              <a:t>CHÀO TẠM BIỆT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4028A5E-A54E-4474-B6A9-360459FA48DB}"/>
              </a:ext>
            </a:extLst>
          </p:cNvPr>
          <p:cNvSpPr/>
          <p:nvPr/>
        </p:nvSpPr>
        <p:spPr>
          <a:xfrm flipV="1">
            <a:off x="4347465" y="3930652"/>
            <a:ext cx="4896467" cy="45726"/>
          </a:xfrm>
          <a:prstGeom prst="rect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5503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>
            <a:extLst>
              <a:ext uri="{FF2B5EF4-FFF2-40B4-BE49-F238E27FC236}">
                <a16:creationId xmlns:a16="http://schemas.microsoft.com/office/drawing/2014/main" id="{7B99696D-9F81-4643-BFFD-F62C37899B10}"/>
              </a:ext>
            </a:extLst>
          </p:cNvPr>
          <p:cNvGrpSpPr/>
          <p:nvPr/>
        </p:nvGrpSpPr>
        <p:grpSpPr>
          <a:xfrm flipH="1">
            <a:off x="-4412412" y="-236391"/>
            <a:ext cx="15657090" cy="9391343"/>
            <a:chOff x="687932" y="-360184"/>
            <a:chExt cx="15657090" cy="9391343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id="{F9C0B524-14F6-448A-8699-FC884943F5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7932" y="432365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89A152C5-B6CD-4DF8-AAA9-6DEB96D0B1F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8200571" y="-360184"/>
              <a:ext cx="4808189" cy="3636655"/>
            </a:xfrm>
            <a:prstGeom prst="rect">
              <a:avLst/>
            </a:prstGeom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4F0CCCFA-ABFA-4BD2-B12F-BAA7965D364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90513" y="112566"/>
              <a:ext cx="14954509" cy="8918593"/>
            </a:xfrm>
            <a:prstGeom prst="rect">
              <a:avLst/>
            </a:prstGeom>
          </p:spPr>
        </p:pic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C054AF23-0D7C-4F87-B346-290717EF38FB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30" name="文本框 29">
            <a:extLst>
              <a:ext uri="{FF2B5EF4-FFF2-40B4-BE49-F238E27FC236}">
                <a16:creationId xmlns:a16="http://schemas.microsoft.com/office/drawing/2014/main" id="{C294EB25-8E4F-49A2-8DC0-0E7F77244C63}"/>
              </a:ext>
            </a:extLst>
          </p:cNvPr>
          <p:cNvSpPr txBox="1"/>
          <p:nvPr/>
        </p:nvSpPr>
        <p:spPr>
          <a:xfrm>
            <a:off x="2280350" y="1910128"/>
            <a:ext cx="310159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/>
            <a:r>
              <a:rPr lang="en-US" altLang="zh-CN" sz="4400" b="1" dirty="0">
                <a:solidFill>
                  <a:schemeClr val="accent1"/>
                </a:solidFill>
              </a:rPr>
              <a:t>MỤC TIÊU</a:t>
            </a:r>
            <a:endParaRPr lang="zh-CN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31" name="Hộp Văn bản 30">
            <a:extLst>
              <a:ext uri="{FF2B5EF4-FFF2-40B4-BE49-F238E27FC236}">
                <a16:creationId xmlns:a16="http://schemas.microsoft.com/office/drawing/2014/main" id="{0CA6ADD6-44D4-4A9D-984A-AD87E7A2D983}"/>
              </a:ext>
            </a:extLst>
          </p:cNvPr>
          <p:cNvSpPr txBox="1"/>
          <p:nvPr/>
        </p:nvSpPr>
        <p:spPr>
          <a:xfrm>
            <a:off x="3741928" y="2679569"/>
            <a:ext cx="600751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Nghe 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bày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 </a:t>
            </a:r>
            <a:r>
              <a:rPr lang="en-US" sz="2400" b="1" i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</a:t>
            </a:r>
            <a:r>
              <a:rPr lang="en-US" sz="24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Tr</a:t>
            </a:r>
            <a:r>
              <a:rPr lang="vi-VN" sz="24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ư</a:t>
            </a:r>
            <a:r>
              <a:rPr lang="en-SG" sz="2400" b="1" i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âm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dấu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thanh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dễ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lẫn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l/n 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iêt</a:t>
            </a:r>
            <a:r>
              <a:rPr lang="en-US" sz="2400" b="1" i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i="1" dirty="0" err="1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iêc</a:t>
            </a:r>
            <a:r>
              <a:rPr lang="en-US" sz="24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72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73641C09-0063-4899-9F21-B8A3A67F3E30}"/>
              </a:ext>
            </a:extLst>
          </p:cNvPr>
          <p:cNvGrpSpPr/>
          <p:nvPr/>
        </p:nvGrpSpPr>
        <p:grpSpPr>
          <a:xfrm>
            <a:off x="1130694" y="-360184"/>
            <a:ext cx="11878066" cy="6868221"/>
            <a:chOff x="1130694" y="-360184"/>
            <a:chExt cx="11878066" cy="6868221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8870704B-4D39-47AD-816C-29C172B89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30694" y="441991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D74ED6A8-D44D-404C-AE53-3893625401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9313525" y="-360184"/>
              <a:ext cx="3695235" cy="2794877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3AE4D785-55F2-4685-BB7C-3BE6827BF04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" name="Text Box 7">
            <a:extLst>
              <a:ext uri="{FF2B5EF4-FFF2-40B4-BE49-F238E27FC236}">
                <a16:creationId xmlns:a16="http://schemas.microsoft.com/office/drawing/2014/main" id="{AAE3816B-E7AB-476C-B6EB-7C44B5B4A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062" y="2870200"/>
            <a:ext cx="887724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trì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giặc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l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ợt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sụp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d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đoàn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khởi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thù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Hai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trở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vị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anh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hùng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chống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ngoại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xâm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tiên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CA" alt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16C9E5D3-533E-43CD-9C98-409B21971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</a:t>
            </a:r>
            <a:endParaRPr lang="en-CA" altLang="en-US" sz="32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4B14E3C7-0D22-4E40-84DF-3AF0282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279209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05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Đám mây 1">
            <a:extLst>
              <a:ext uri="{FF2B5EF4-FFF2-40B4-BE49-F238E27FC236}">
                <a16:creationId xmlns:a16="http://schemas.microsoft.com/office/drawing/2014/main" id="{B808BFED-5CEB-44BF-9810-8BA264E77E8C}"/>
              </a:ext>
            </a:extLst>
          </p:cNvPr>
          <p:cNvSpPr/>
          <p:nvPr/>
        </p:nvSpPr>
        <p:spPr>
          <a:xfrm>
            <a:off x="3348111" y="140677"/>
            <a:ext cx="5373858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TÌM HIỂU NỘI DUNG ĐOẠN VIẾT</a:t>
            </a:r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A4DB4F5D-7DAE-4B8C-A337-CBB4E779A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3" y="1804878"/>
            <a:ext cx="961487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Cuộc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ởi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Hai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quả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SG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6C05C306-817B-4071-B652-4F09A19B16D1}"/>
              </a:ext>
            </a:extLst>
          </p:cNvPr>
          <p:cNvSpPr txBox="1"/>
          <p:nvPr/>
        </p:nvSpPr>
        <p:spPr>
          <a:xfrm>
            <a:off x="1127267" y="2471705"/>
            <a:ext cx="95717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trì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giặc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lượt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sụp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4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thù</a:t>
            </a:r>
            <a:r>
              <a:rPr lang="en-CA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308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Đám mây 27">
            <a:extLst>
              <a:ext uri="{FF2B5EF4-FFF2-40B4-BE49-F238E27FC236}">
                <a16:creationId xmlns:a16="http://schemas.microsoft.com/office/drawing/2014/main" id="{A6BB76F7-DB45-4CBC-98B0-E7346C108048}"/>
              </a:ext>
            </a:extLst>
          </p:cNvPr>
          <p:cNvSpPr/>
          <p:nvPr/>
        </p:nvSpPr>
        <p:spPr>
          <a:xfrm>
            <a:off x="3261360" y="112542"/>
            <a:ext cx="5669280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TRÌNH BÀY ĐOẠN VIẾT</a:t>
            </a:r>
          </a:p>
        </p:txBody>
      </p:sp>
      <p:sp>
        <p:nvSpPr>
          <p:cNvPr id="29" name="Text Box 8">
            <a:extLst>
              <a:ext uri="{FF2B5EF4-FFF2-40B4-BE49-F238E27FC236}">
                <a16:creationId xmlns:a16="http://schemas.microsoft.com/office/drawing/2014/main" id="{BF78BF58-F73E-4512-9EB4-BCC4A4A61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97" y="1666778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mấy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CA" altLang="en-US" sz="28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79EAD9D9-E4D0-46DB-AE6E-ACF522BD5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2352752"/>
            <a:ext cx="892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Đoạn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văn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4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32" name="Text Box 8">
            <a:extLst>
              <a:ext uri="{FF2B5EF4-FFF2-40B4-BE49-F238E27FC236}">
                <a16:creationId xmlns:a16="http://schemas.microsoft.com/office/drawing/2014/main" id="{36115260-A30E-44F3-81E4-CCDC9D74C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154" y="3302390"/>
            <a:ext cx="9288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sao</a:t>
            </a:r>
            <a:r>
              <a:rPr lang="en-CA" altLang="en-US" sz="28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33" name="Text Box 8">
            <a:extLst>
              <a:ext uri="{FF2B5EF4-FFF2-40B4-BE49-F238E27FC236}">
                <a16:creationId xmlns:a16="http://schemas.microsoft.com/office/drawing/2014/main" id="{F95E788C-7668-40E9-8AD2-8525029DA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901" y="3992472"/>
            <a:ext cx="89265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Hai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Trưng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tên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riêng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hoa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vì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CA" altLang="en-US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endParaRPr lang="en-CA" altLang="en-US" sz="2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78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Đám mây 61">
            <a:extLst>
              <a:ext uri="{FF2B5EF4-FFF2-40B4-BE49-F238E27FC236}">
                <a16:creationId xmlns:a16="http://schemas.microsoft.com/office/drawing/2014/main" id="{2C80784A-BA56-4B2A-A2E8-9B206E45DBD4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HƯỚNG DẪN VIẾT TỪ KHÓ</a:t>
            </a:r>
          </a:p>
        </p:txBody>
      </p:sp>
      <p:sp>
        <p:nvSpPr>
          <p:cNvPr id="63" name="Text Box 16">
            <a:extLst>
              <a:ext uri="{FF2B5EF4-FFF2-40B4-BE49-F238E27FC236}">
                <a16:creationId xmlns:a16="http://schemas.microsoft.com/office/drawing/2014/main" id="{69720703-3122-4FA3-9387-AB243161E3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808" y="1875376"/>
            <a:ext cx="1944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lượt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4" name="Text Box 17">
            <a:extLst>
              <a:ext uri="{FF2B5EF4-FFF2-40B4-BE49-F238E27FC236}">
                <a16:creationId xmlns:a16="http://schemas.microsoft.com/office/drawing/2014/main" id="{4CDB0656-8408-452C-88B8-B3F9AC5DA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1645" y="1875376"/>
            <a:ext cx="19446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trở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5" name="Text Box 18">
            <a:extLst>
              <a:ext uri="{FF2B5EF4-FFF2-40B4-BE49-F238E27FC236}">
                <a16:creationId xmlns:a16="http://schemas.microsoft.com/office/drawing/2014/main" id="{405A5421-0411-40F4-B8F6-CE75B8EE8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0507" y="1864056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CA" altLang="en-US" sz="2800" b="1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endParaRPr lang="en-CA" altLang="en-US" sz="2800" b="1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66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">
            <a:extLst>
              <a:ext uri="{FF2B5EF4-FFF2-40B4-BE49-F238E27FC236}">
                <a16:creationId xmlns:a16="http://schemas.microsoft.com/office/drawing/2014/main" id="{2B41A663-32FC-4B40-BE72-ABA20843A63A}"/>
              </a:ext>
            </a:extLst>
          </p:cNvPr>
          <p:cNvSpPr txBox="1"/>
          <p:nvPr/>
        </p:nvSpPr>
        <p:spPr>
          <a:xfrm>
            <a:off x="5021409" y="1410355"/>
            <a:ext cx="7170591" cy="489364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endParaRPr lang="en-US" altLang="zh-CN" sz="24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Lưng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thẳng, không tì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ngực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xuống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bàn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hơi cúi.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Mắt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cách vở khoảng 25 đến 30 cm.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phải cầm bút.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Tay trái tì nhẹ lên mép vở để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giữ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Hai chân để song song thoải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mái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yên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tĩnh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hạn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chế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ồn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đủ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ánh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r>
              <a:rPr lang="en-US" altLang="zh-CN" sz="24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 eaLnBrk="0" hangingPunct="0"/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pic>
        <p:nvPicPr>
          <p:cNvPr id="29" name="Picture 11" descr="chu hoa0005">
            <a:extLst>
              <a:ext uri="{FF2B5EF4-FFF2-40B4-BE49-F238E27FC236}">
                <a16:creationId xmlns:a16="http://schemas.microsoft.com/office/drawing/2014/main" id="{DB2186FB-5DC4-4E74-9303-45E7AA65F3D8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-32001" contrast="40000"/>
          </a:blip>
          <a:srcRect l="56860" t="39471" r="21571" b="43802"/>
          <a:stretch>
            <a:fillRect/>
          </a:stretch>
        </p:blipFill>
        <p:spPr>
          <a:xfrm>
            <a:off x="1349540" y="1749994"/>
            <a:ext cx="3474921" cy="4093428"/>
          </a:xfrm>
          <a:prstGeom prst="rect">
            <a:avLst/>
          </a:prstGeom>
          <a:noFill/>
          <a:ln w="952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30" name="Đám mây 29">
            <a:extLst>
              <a:ext uri="{FF2B5EF4-FFF2-40B4-BE49-F238E27FC236}">
                <a16:creationId xmlns:a16="http://schemas.microsoft.com/office/drawing/2014/main" id="{191AA948-8B34-4DD6-B99B-5131CE79058D}"/>
              </a:ext>
            </a:extLst>
          </p:cNvPr>
          <p:cNvSpPr/>
          <p:nvPr/>
        </p:nvSpPr>
        <p:spPr>
          <a:xfrm>
            <a:off x="3261359" y="112542"/>
            <a:ext cx="6290603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 CHÍNH TẢ</a:t>
            </a:r>
          </a:p>
        </p:txBody>
      </p:sp>
    </p:spTree>
    <p:extLst>
      <p:ext uri="{BB962C8B-B14F-4D97-AF65-F5344CB8AC3E}">
        <p14:creationId xmlns:p14="http://schemas.microsoft.com/office/powerpoint/2010/main" val="4720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73641C09-0063-4899-9F21-B8A3A67F3E30}"/>
              </a:ext>
            </a:extLst>
          </p:cNvPr>
          <p:cNvGrpSpPr/>
          <p:nvPr/>
        </p:nvGrpSpPr>
        <p:grpSpPr>
          <a:xfrm>
            <a:off x="1130694" y="-360184"/>
            <a:ext cx="11878066" cy="6868221"/>
            <a:chOff x="1130694" y="-360184"/>
            <a:chExt cx="11878066" cy="6868221"/>
          </a:xfrm>
        </p:grpSpPr>
        <p:pic>
          <p:nvPicPr>
            <p:cNvPr id="3" name="图片 2">
              <a:extLst>
                <a:ext uri="{FF2B5EF4-FFF2-40B4-BE49-F238E27FC236}">
                  <a16:creationId xmlns:a16="http://schemas.microsoft.com/office/drawing/2014/main" id="{8870704B-4D39-47AD-816C-29C172B89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30694" y="441991"/>
              <a:ext cx="10784759" cy="6066046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D74ED6A8-D44D-404C-AE53-3893625401A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40207" b="61328"/>
            <a:stretch/>
          </p:blipFill>
          <p:spPr>
            <a:xfrm>
              <a:off x="9313525" y="-360184"/>
              <a:ext cx="3695235" cy="2794877"/>
            </a:xfrm>
            <a:prstGeom prst="rect">
              <a:avLst/>
            </a:prstGeom>
          </p:spPr>
        </p:pic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3AE4D785-55F2-4685-BB7C-3BE6827BF04E}"/>
                </a:ext>
              </a:extLst>
            </p:cNvPr>
            <p:cNvSpPr/>
            <p:nvPr/>
          </p:nvSpPr>
          <p:spPr>
            <a:xfrm>
              <a:off x="2213469" y="2870200"/>
              <a:ext cx="1993900" cy="1993900"/>
            </a:xfrm>
            <a:prstGeom prst="ellipse">
              <a:avLst/>
            </a:prstGeom>
            <a:solidFill>
              <a:srgbClr val="B7DFDB"/>
            </a:solidFill>
            <a:ln w="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rmAutofit/>
            </a:bodyPr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" name="Text Box 7">
            <a:extLst>
              <a:ext uri="{FF2B5EF4-FFF2-40B4-BE49-F238E27FC236}">
                <a16:creationId xmlns:a16="http://schemas.microsoft.com/office/drawing/2014/main" id="{AAE3816B-E7AB-476C-B6EB-7C44B5B4A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062" y="2870200"/>
            <a:ext cx="887724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trì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giặc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CA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l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ợt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sụp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đổ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d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đoàn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khởi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nghĩa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Tô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ôm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chạy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Đất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n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sạch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bóng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quân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thù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 Hai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ng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trở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vị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anh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hùng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chống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ngoại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xâm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đầu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tiên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lịch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nước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SG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SG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CA" alt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 Box 12">
            <a:extLst>
              <a:ext uri="{FF2B5EF4-FFF2-40B4-BE49-F238E27FC236}">
                <a16:creationId xmlns:a16="http://schemas.microsoft.com/office/drawing/2014/main" id="{16C9E5D3-533E-43CD-9C98-409B21971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850" y="2144396"/>
            <a:ext cx="5400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 </a:t>
            </a:r>
            <a:r>
              <a:rPr lang="en-CA" altLang="en-US" sz="3200" b="1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</a:t>
            </a:r>
            <a:r>
              <a:rPr lang="en-CA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Tr</a:t>
            </a:r>
            <a:r>
              <a:rPr lang="vi-VN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SG" altLang="en-US" sz="3200" b="1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</a:t>
            </a:r>
            <a:endParaRPr lang="en-CA" altLang="en-US" sz="3200" b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Rectangle 15">
            <a:extLst>
              <a:ext uri="{FF2B5EF4-FFF2-40B4-BE49-F238E27FC236}">
                <a16:creationId xmlns:a16="http://schemas.microsoft.com/office/drawing/2014/main" id="{4B14E3C7-0D22-4E40-84DF-3AF0282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4062" y="1279209"/>
            <a:ext cx="835342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HP001 4H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CA" altLang="en-US" sz="2800" b="1" u="sng" dirty="0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CA" altLang="en-US" sz="2800" b="1" u="sng" dirty="0" err="1">
                <a:solidFill>
                  <a:schemeClr val="accent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tả</a:t>
            </a:r>
            <a:endParaRPr lang="en-CA" altLang="en-US" sz="2800" b="1" u="sng" dirty="0">
              <a:solidFill>
                <a:schemeClr val="accent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96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Box 4">
            <a:extLst>
              <a:ext uri="{FF2B5EF4-FFF2-40B4-BE49-F238E27FC236}">
                <a16:creationId xmlns:a16="http://schemas.microsoft.com/office/drawing/2014/main" id="{FB386951-6089-499A-98A6-E367D91A7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556" y="731520"/>
            <a:ext cx="9648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5E4A27C1-BC94-4421-ABC2-5217E588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356" y="1725295"/>
            <a:ext cx="59769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a) l hay n</a:t>
            </a:r>
          </a:p>
          <a:p>
            <a:pPr eaLnBrk="1" hangingPunct="1"/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-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lành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…….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ặn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eaLnBrk="1" hangingPunct="1">
              <a:buFontTx/>
              <a:buChar char="-"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Nao …….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úng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 eaLnBrk="1" hangingPunct="1">
              <a:buFontTx/>
              <a:buChar char="-"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…..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anh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lảnh</a:t>
            </a: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CEC77129-FDFB-45EB-B878-4687E08874CD}"/>
              </a:ext>
            </a:extLst>
          </p:cNvPr>
          <p:cNvSpPr txBox="1">
            <a:spLocks noChangeArrowheads="1"/>
          </p:cNvSpPr>
          <p:nvPr/>
        </p:nvSpPr>
        <p:spPr>
          <a:xfrm>
            <a:off x="1212094" y="4033619"/>
            <a:ext cx="6172200" cy="209286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iêt</a:t>
            </a:r>
            <a:r>
              <a:rPr lang="en-US" altLang="en-US" sz="2400" i="1" dirty="0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altLang="en-US" sz="2400" i="1" dirty="0" err="1">
                <a:solidFill>
                  <a:srgbClr val="3604C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iêc</a:t>
            </a:r>
            <a:endParaRPr lang="en-US" altLang="en-US" sz="2400" i="1" dirty="0">
              <a:solidFill>
                <a:srgbClr val="3604C4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28029" indent="-228029" defTabSz="684086">
              <a:spcBef>
                <a:spcPts val="998"/>
              </a:spcBef>
              <a:buFontTx/>
              <a:buNone/>
              <a:defRPr/>
            </a:pP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       -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đi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biền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b….</a:t>
            </a:r>
          </a:p>
          <a:p>
            <a:pPr defTabSz="684086">
              <a:spcBef>
                <a:spcPts val="998"/>
              </a:spcBef>
              <a:buFontTx/>
              <a:buChar char="-"/>
              <a:defRPr/>
            </a:pP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thấy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tiêng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t….</a:t>
            </a:r>
          </a:p>
          <a:p>
            <a:pPr defTabSz="684086">
              <a:spcBef>
                <a:spcPts val="998"/>
              </a:spcBef>
              <a:buFontTx/>
              <a:buChar char="-"/>
              <a:defRPr/>
            </a:pP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xanh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biêng</a:t>
            </a:r>
            <a:r>
              <a:rPr lang="en-US" alt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b…..</a:t>
            </a:r>
          </a:p>
          <a:p>
            <a:pPr marL="228029" indent="-228029" defTabSz="684086">
              <a:spcBef>
                <a:spcPts val="998"/>
              </a:spcBef>
              <a:defRPr/>
            </a:pPr>
            <a:endParaRPr lang="en-US" alt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2" name="Đám mây 41">
            <a:extLst>
              <a:ext uri="{FF2B5EF4-FFF2-40B4-BE49-F238E27FC236}">
                <a16:creationId xmlns:a16="http://schemas.microsoft.com/office/drawing/2014/main" id="{F56A8F70-6463-4C10-A6A2-1ED6E324DA66}"/>
              </a:ext>
            </a:extLst>
          </p:cNvPr>
          <p:cNvSpPr/>
          <p:nvPr/>
        </p:nvSpPr>
        <p:spPr>
          <a:xfrm>
            <a:off x="1407357" y="112542"/>
            <a:ext cx="10057812" cy="91440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  <a:ln w="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 2:</a:t>
            </a:r>
            <a:r>
              <a:rPr lang="en-US" altLang="en-US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trống</a:t>
            </a:r>
            <a:endParaRPr lang="en-US" sz="2400" b="1" dirty="0">
              <a:solidFill>
                <a:srgbClr val="00B05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633A7D-83B5-456D-9489-E5D385D26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8492" y="2104260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73EA0B-A49E-4D06-B9B8-5558A427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3484" y="2468774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5A386A-8E80-4E32-804E-82B638908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824" y="2833290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31DADA-FE5A-45AA-B741-56EE31D73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0892" y="4418947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iệt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7FB207-AC46-415E-9895-DF1824886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976" y="4880612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iếc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91BF7B-915A-41D4-96ED-A4EE33D6C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0892" y="5342277"/>
            <a:ext cx="570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001 4H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iếc</a:t>
            </a:r>
            <a:endParaRPr lang="en-US" altLang="en-US" sz="24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allAtOnce"/>
      <p:bldP spid="8" grpId="0" build="allAtOnce"/>
      <p:bldP spid="9" grpId="0" build="allAtOnce"/>
      <p:bldP spid="10" grpId="0" build="allAtOnce"/>
      <p:bldP spid="11" grpId="0" build="allAtOnce"/>
      <p:bldP spid="12" grpId="0" build="allAtOnce"/>
      <p:bldP spid="13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GuidesStyle_Normal&quot;,&quot;Name&quot;:&quot;正常&quot;,&quot;HeaderHeight&quot;:10.0,&quot;FooterHeight&quot;:4.0,&quot;SideMargin&quot;:3.0,&quot;TopMargin&quot;:3.0,&quot;BottomMargin&quot;:3.0,&quot;IntervalMargin&quot;:3.0}"/>
  <p:tag name="ISPRING_PRESENTATION_TITLE" val="PowerPoint 演示文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1.3"/>
</p:tagLst>
</file>

<file path=ppt/theme/theme1.xml><?xml version="1.0" encoding="utf-8"?>
<a:theme xmlns:a="http://schemas.openxmlformats.org/drawingml/2006/main" name="千图网海量PPT模板www.58pic.com">
  <a:themeElements>
    <a:clrScheme name="islide色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A8200"/>
      </a:accent1>
      <a:accent2>
        <a:srgbClr val="226D32"/>
      </a:accent2>
      <a:accent3>
        <a:srgbClr val="EA5145"/>
      </a:accent3>
      <a:accent4>
        <a:srgbClr val="EA8200"/>
      </a:accent4>
      <a:accent5>
        <a:srgbClr val="226D32"/>
      </a:accent5>
      <a:accent6>
        <a:srgbClr val="EA5145"/>
      </a:accent6>
      <a:hlink>
        <a:srgbClr val="4276AA"/>
      </a:hlink>
      <a:folHlink>
        <a:srgbClr val="BFBFBF"/>
      </a:folHlink>
    </a:clrScheme>
    <a:fontScheme name="自定义 2">
      <a:majorFont>
        <a:latin typeface="Arial"/>
        <a:ea typeface="萝莉体 第二版"/>
        <a:cs typeface=""/>
      </a:majorFont>
      <a:minorFont>
        <a:latin typeface="Calibri"/>
        <a:ea typeface="方正卡通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 anchorCtr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千图 - 副本.potx" id="{93757346-0359-49D7-A8B5-2AD3CDA63649}" vid="{AFD76C6A-13FC-4C33-A67A-2ACD08EA8D3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QQ1801380800</Template>
  <TotalTime>536</TotalTime>
  <Words>554</Words>
  <Application>Microsoft Office PowerPoint</Application>
  <PresentationFormat>Widescreen</PresentationFormat>
  <Paragraphs>68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等线</vt:lpstr>
      <vt:lpstr>Microsoft JhengHei Light</vt:lpstr>
      <vt:lpstr>微软雅黑</vt:lpstr>
      <vt:lpstr>SimSun</vt:lpstr>
      <vt:lpstr>华文新魏</vt:lpstr>
      <vt:lpstr>Arial</vt:lpstr>
      <vt:lpstr>Calibri</vt:lpstr>
      <vt:lpstr>Cambria</vt:lpstr>
      <vt:lpstr>Times New Roman</vt:lpstr>
      <vt:lpstr>方正卡通简体</vt:lpstr>
      <vt:lpstr>萝莉体 第二版</vt:lpstr>
      <vt:lpstr>千图网海量PPT模板www.58pic.com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MC</dc:creator>
  <cp:keywords>MC-PPT模板</cp:keywords>
  <dc:description/>
  <cp:lastModifiedBy>admin</cp:lastModifiedBy>
  <cp:revision>21</cp:revision>
  <dcterms:created xsi:type="dcterms:W3CDTF">2017-12-15T03:18:20Z</dcterms:created>
  <dcterms:modified xsi:type="dcterms:W3CDTF">2022-01-10T09:21:13Z</dcterms:modified>
  <cp:category>模板</cp:category>
</cp:coreProperties>
</file>