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72" r:id="rId2"/>
    <p:sldId id="263" r:id="rId3"/>
    <p:sldId id="256" r:id="rId4"/>
    <p:sldId id="257" r:id="rId5"/>
    <p:sldId id="258" r:id="rId6"/>
    <p:sldId id="259" r:id="rId7"/>
    <p:sldId id="260" r:id="rId8"/>
    <p:sldId id="278" r:id="rId9"/>
    <p:sldId id="281" r:id="rId10"/>
    <p:sldId id="276" r:id="rId11"/>
    <p:sldId id="338" r:id="rId12"/>
    <p:sldId id="339" r:id="rId13"/>
    <p:sldId id="340" r:id="rId14"/>
    <p:sldId id="341" r:id="rId15"/>
    <p:sldId id="342" r:id="rId16"/>
    <p:sldId id="286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DCCE2462-FFEE-45A5-839A-60FE04671733}">
          <p14:sldIdLst>
            <p14:sldId id="272"/>
            <p14:sldId id="263"/>
            <p14:sldId id="256"/>
            <p14:sldId id="257"/>
            <p14:sldId id="258"/>
            <p14:sldId id="259"/>
            <p14:sldId id="260"/>
            <p14:sldId id="278"/>
            <p14:sldId id="281"/>
            <p14:sldId id="276"/>
            <p14:sldId id="338"/>
            <p14:sldId id="339"/>
            <p14:sldId id="340"/>
            <p14:sldId id="341"/>
            <p14:sldId id="342"/>
            <p14:sldId id="28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D1A0"/>
    <a:srgbClr val="CDBF97"/>
    <a:srgbClr val="8D7545"/>
    <a:srgbClr val="ECE8E5"/>
    <a:srgbClr val="E4CBCB"/>
    <a:srgbClr val="A88755"/>
    <a:srgbClr val="1F2020"/>
    <a:srgbClr val="263B45"/>
    <a:srgbClr val="193B3C"/>
    <a:srgbClr val="4E6C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Kiểu Trung bình 2 - Màu chủ đề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0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493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261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943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464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557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25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473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824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88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185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28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514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8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044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2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237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571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423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469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72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969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973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485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102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520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987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586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775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768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876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538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939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027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073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089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79" r:id="rId2"/>
    <p:sldLayoutId id="2147483778" r:id="rId3"/>
    <p:sldLayoutId id="2147483777" r:id="rId4"/>
    <p:sldLayoutId id="2147483776" r:id="rId5"/>
    <p:sldLayoutId id="2147483775" r:id="rId6"/>
    <p:sldLayoutId id="2147483768" r:id="rId7"/>
    <p:sldLayoutId id="2147483767" r:id="rId8"/>
    <p:sldLayoutId id="2147483761" r:id="rId9"/>
    <p:sldLayoutId id="2147483760" r:id="rId10"/>
    <p:sldLayoutId id="2147483759" r:id="rId11"/>
    <p:sldLayoutId id="2147483752" r:id="rId12"/>
    <p:sldLayoutId id="2147483751" r:id="rId13"/>
    <p:sldLayoutId id="2147483786" r:id="rId14"/>
    <p:sldLayoutId id="2147483785" r:id="rId15"/>
    <p:sldLayoutId id="2147483784" r:id="rId16"/>
    <p:sldLayoutId id="2147483783" r:id="rId17"/>
    <p:sldLayoutId id="2147483782" r:id="rId18"/>
    <p:sldLayoutId id="2147483781" r:id="rId19"/>
    <p:sldLayoutId id="2147483780" r:id="rId20"/>
    <p:sldLayoutId id="2147483774" r:id="rId21"/>
    <p:sldLayoutId id="2147483773" r:id="rId22"/>
    <p:sldLayoutId id="2147483772" r:id="rId23"/>
    <p:sldLayoutId id="2147483771" r:id="rId24"/>
    <p:sldLayoutId id="2147483770" r:id="rId25"/>
    <p:sldLayoutId id="2147483769" r:id="rId26"/>
    <p:sldLayoutId id="2147483766" r:id="rId27"/>
    <p:sldLayoutId id="2147483765" r:id="rId28"/>
    <p:sldLayoutId id="2147483764" r:id="rId29"/>
    <p:sldLayoutId id="2147483763" r:id="rId30"/>
    <p:sldLayoutId id="2147483762" r:id="rId31"/>
    <p:sldLayoutId id="2147483758" r:id="rId32"/>
    <p:sldLayoutId id="2147483757" r:id="rId33"/>
    <p:sldLayoutId id="2147483756" r:id="rId34"/>
    <p:sldLayoutId id="2147483755" r:id="rId35"/>
    <p:sldLayoutId id="2147483754" r:id="rId36"/>
    <p:sldLayoutId id="2147483753" r:id="rId37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3.xml"/><Relationship Id="rId7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image" Target="../media/image6.jpe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8.wdp"/><Relationship Id="rId18" Type="http://schemas.openxmlformats.org/officeDocument/2006/relationships/image" Target="../media/image18.png"/><Relationship Id="rId26" Type="http://schemas.microsoft.com/office/2007/relationships/hdphoto" Target="../media/hdphoto14.wdp"/><Relationship Id="rId39" Type="http://schemas.openxmlformats.org/officeDocument/2006/relationships/slide" Target="slide5.xml"/><Relationship Id="rId3" Type="http://schemas.microsoft.com/office/2007/relationships/hdphoto" Target="../media/hdphoto3.wdp"/><Relationship Id="rId21" Type="http://schemas.microsoft.com/office/2007/relationships/hdphoto" Target="../media/hdphoto12.wdp"/><Relationship Id="rId34" Type="http://schemas.openxmlformats.org/officeDocument/2006/relationships/image" Target="../media/image27.png"/><Relationship Id="rId42" Type="http://schemas.openxmlformats.org/officeDocument/2006/relationships/slide" Target="slide6.xml"/><Relationship Id="rId47" Type="http://schemas.microsoft.com/office/2007/relationships/hdphoto" Target="../media/hdphoto22.wdp"/><Relationship Id="rId7" Type="http://schemas.microsoft.com/office/2007/relationships/hdphoto" Target="../media/hdphoto5.wdp"/><Relationship Id="rId12" Type="http://schemas.openxmlformats.org/officeDocument/2006/relationships/image" Target="../media/image15.png"/><Relationship Id="rId17" Type="http://schemas.microsoft.com/office/2007/relationships/hdphoto" Target="../media/hdphoto10.wdp"/><Relationship Id="rId25" Type="http://schemas.openxmlformats.org/officeDocument/2006/relationships/image" Target="../media/image22.png"/><Relationship Id="rId33" Type="http://schemas.openxmlformats.org/officeDocument/2006/relationships/image" Target="../media/image26.png"/><Relationship Id="rId38" Type="http://schemas.microsoft.com/office/2007/relationships/hdphoto" Target="../media/hdphoto19.wdp"/><Relationship Id="rId46" Type="http://schemas.openxmlformats.org/officeDocument/2006/relationships/image" Target="../media/image31.png"/><Relationship Id="rId2" Type="http://schemas.openxmlformats.org/officeDocument/2006/relationships/image" Target="../media/image10.png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29" Type="http://schemas.openxmlformats.org/officeDocument/2006/relationships/image" Target="../media/image24.png"/><Relationship Id="rId41" Type="http://schemas.microsoft.com/office/2007/relationships/hdphoto" Target="../media/hdphoto20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1" Type="http://schemas.microsoft.com/office/2007/relationships/hdphoto" Target="../media/hdphoto7.wdp"/><Relationship Id="rId24" Type="http://schemas.openxmlformats.org/officeDocument/2006/relationships/image" Target="../media/image21.png"/><Relationship Id="rId32" Type="http://schemas.microsoft.com/office/2007/relationships/hdphoto" Target="../media/hdphoto17.wdp"/><Relationship Id="rId37" Type="http://schemas.openxmlformats.org/officeDocument/2006/relationships/image" Target="../media/image28.png"/><Relationship Id="rId40" Type="http://schemas.openxmlformats.org/officeDocument/2006/relationships/image" Target="../media/image29.png"/><Relationship Id="rId45" Type="http://schemas.openxmlformats.org/officeDocument/2006/relationships/slide" Target="slide7.xml"/><Relationship Id="rId5" Type="http://schemas.microsoft.com/office/2007/relationships/hdphoto" Target="../media/hdphoto4.wdp"/><Relationship Id="rId15" Type="http://schemas.microsoft.com/office/2007/relationships/hdphoto" Target="../media/hdphoto9.wdp"/><Relationship Id="rId23" Type="http://schemas.microsoft.com/office/2007/relationships/hdphoto" Target="../media/hdphoto13.wdp"/><Relationship Id="rId28" Type="http://schemas.microsoft.com/office/2007/relationships/hdphoto" Target="../media/hdphoto15.wdp"/><Relationship Id="rId36" Type="http://schemas.openxmlformats.org/officeDocument/2006/relationships/slide" Target="slide4.xml"/><Relationship Id="rId10" Type="http://schemas.openxmlformats.org/officeDocument/2006/relationships/image" Target="../media/image14.png"/><Relationship Id="rId19" Type="http://schemas.microsoft.com/office/2007/relationships/hdphoto" Target="../media/hdphoto11.wdp"/><Relationship Id="rId31" Type="http://schemas.openxmlformats.org/officeDocument/2006/relationships/image" Target="../media/image25.png"/><Relationship Id="rId44" Type="http://schemas.microsoft.com/office/2007/relationships/hdphoto" Target="../media/hdphoto21.wdp"/><Relationship Id="rId4" Type="http://schemas.openxmlformats.org/officeDocument/2006/relationships/image" Target="../media/image11.png"/><Relationship Id="rId9" Type="http://schemas.microsoft.com/office/2007/relationships/hdphoto" Target="../media/hdphoto6.wdp"/><Relationship Id="rId14" Type="http://schemas.openxmlformats.org/officeDocument/2006/relationships/image" Target="../media/image16.png"/><Relationship Id="rId22" Type="http://schemas.openxmlformats.org/officeDocument/2006/relationships/image" Target="../media/image20.png"/><Relationship Id="rId27" Type="http://schemas.openxmlformats.org/officeDocument/2006/relationships/image" Target="../media/image23.png"/><Relationship Id="rId30" Type="http://schemas.microsoft.com/office/2007/relationships/hdphoto" Target="../media/hdphoto16.wdp"/><Relationship Id="rId35" Type="http://schemas.microsoft.com/office/2007/relationships/hdphoto" Target="../media/hdphoto18.wdp"/><Relationship Id="rId43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23.wdp"/><Relationship Id="rId5" Type="http://schemas.openxmlformats.org/officeDocument/2006/relationships/image" Target="../media/image34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23.wdp"/><Relationship Id="rId5" Type="http://schemas.openxmlformats.org/officeDocument/2006/relationships/image" Target="../media/image34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23.wdp"/><Relationship Id="rId5" Type="http://schemas.openxmlformats.org/officeDocument/2006/relationships/image" Target="../media/image34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23.wdp"/><Relationship Id="rId5" Type="http://schemas.openxmlformats.org/officeDocument/2006/relationships/image" Target="../media/image34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5BFCA8A-C51F-4EC6-AE8A-376EF01D33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图片包含 物体, 镜子&#10;&#10;描述已自动生成">
            <a:extLst>
              <a:ext uri="{FF2B5EF4-FFF2-40B4-BE49-F238E27FC236}">
                <a16:creationId xmlns:a16="http://schemas.microsoft.com/office/drawing/2014/main" id="{746DCE4B-3E4A-4577-B977-2F4EDA6773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A9978A5-C6A1-484D-B582-82FD00C359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0" t="20400"/>
          <a:stretch/>
        </p:blipFill>
        <p:spPr>
          <a:xfrm rot="21206725">
            <a:off x="6570660" y="2958330"/>
            <a:ext cx="6446902" cy="4138495"/>
          </a:xfrm>
          <a:prstGeom prst="rect">
            <a:avLst/>
          </a:prstGeom>
        </p:spPr>
      </p:pic>
      <p:pic>
        <p:nvPicPr>
          <p:cNvPr id="2" name="5c249dca6369b">
            <a:hlinkClick r:id="" action="ppaction://media"/>
            <a:extLst>
              <a:ext uri="{FF2B5EF4-FFF2-40B4-BE49-F238E27FC236}">
                <a16:creationId xmlns:a16="http://schemas.microsoft.com/office/drawing/2014/main" id="{EB4B39E8-3657-4052-88A3-F25E04A875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06743" y="-785591"/>
            <a:ext cx="487363" cy="48736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84BF5FB-0539-40C6-99EE-14C601E52E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916" y="4254101"/>
            <a:ext cx="3691076" cy="2390255"/>
          </a:xfrm>
          <a:prstGeom prst="rect">
            <a:avLst/>
          </a:prstGeom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E5F31E14-4D3D-4C1B-8891-D4F4EA1920DB}"/>
              </a:ext>
            </a:extLst>
          </p:cNvPr>
          <p:cNvSpPr txBox="1"/>
          <p:nvPr/>
        </p:nvSpPr>
        <p:spPr>
          <a:xfrm>
            <a:off x="4437818" y="2372490"/>
            <a:ext cx="25923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 b="1" dirty="0">
                <a:latin typeface="Cambria" panose="02040503050406030204" pitchFamily="18" charset="0"/>
                <a:ea typeface="Cambria" panose="02040503050406030204" pitchFamily="18" charset="0"/>
              </a:rPr>
              <a:t>TOÁN 3</a:t>
            </a:r>
          </a:p>
        </p:txBody>
      </p:sp>
    </p:spTree>
    <p:extLst>
      <p:ext uri="{BB962C8B-B14F-4D97-AF65-F5344CB8AC3E}">
        <p14:creationId xmlns:p14="http://schemas.microsoft.com/office/powerpoint/2010/main" val="173178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BEFD5F2-A8C0-46F0-A866-CB8CA4D0DF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-1950497" y="-220474"/>
            <a:ext cx="13440130" cy="6858000"/>
          </a:xfrm>
          <a:prstGeom prst="rect">
            <a:avLst/>
          </a:prstGeom>
        </p:spPr>
      </p:pic>
      <p:sp>
        <p:nvSpPr>
          <p:cNvPr id="5" name="Shape 418">
            <a:extLst>
              <a:ext uri="{FF2B5EF4-FFF2-40B4-BE49-F238E27FC236}">
                <a16:creationId xmlns:a16="http://schemas.microsoft.com/office/drawing/2014/main" id="{E3B68D64-ECFA-41B8-8E4D-9C949CAB1574}"/>
              </a:ext>
            </a:extLst>
          </p:cNvPr>
          <p:cNvSpPr txBox="1">
            <a:spLocks/>
          </p:cNvSpPr>
          <p:nvPr/>
        </p:nvSpPr>
        <p:spPr>
          <a:xfrm>
            <a:off x="-398332" y="594934"/>
            <a:ext cx="6045362" cy="6926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BÀI 1: TÍNH</a:t>
            </a:r>
            <a:endParaRPr lang="en-US" sz="3600" dirty="0">
              <a:latin typeface="微软雅黑" panose="020B0503020204020204" pitchFamily="34" charset="-122"/>
            </a:endParaRPr>
          </a:p>
        </p:txBody>
      </p:sp>
      <p:sp>
        <p:nvSpPr>
          <p:cNvPr id="6" name="Shape 419">
            <a:extLst>
              <a:ext uri="{FF2B5EF4-FFF2-40B4-BE49-F238E27FC236}">
                <a16:creationId xmlns:a16="http://schemas.microsoft.com/office/drawing/2014/main" id="{D009AD0C-AFBC-4373-A004-AD425E59EF90}"/>
              </a:ext>
            </a:extLst>
          </p:cNvPr>
          <p:cNvSpPr/>
          <p:nvPr/>
        </p:nvSpPr>
        <p:spPr>
          <a:xfrm>
            <a:off x="173950" y="384832"/>
            <a:ext cx="1241305" cy="1095357"/>
          </a:xfrm>
          <a:prstGeom prst="ellipse">
            <a:avLst/>
          </a:prstGeom>
          <a:solidFill>
            <a:srgbClr val="A8D1A0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2" name="Shape 425">
            <a:extLst>
              <a:ext uri="{FF2B5EF4-FFF2-40B4-BE49-F238E27FC236}">
                <a16:creationId xmlns:a16="http://schemas.microsoft.com/office/drawing/2014/main" id="{9ACBADC4-2A9F-4827-ABA3-07BFE81CADB6}"/>
              </a:ext>
            </a:extLst>
          </p:cNvPr>
          <p:cNvSpPr/>
          <p:nvPr/>
        </p:nvSpPr>
        <p:spPr>
          <a:xfrm>
            <a:off x="4750134" y="4025150"/>
            <a:ext cx="190501" cy="190501"/>
          </a:xfrm>
          <a:prstGeom prst="ellipse">
            <a:avLst/>
          </a:prstGeom>
          <a:solidFill>
            <a:srgbClr val="EEEEE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4" name="Shape 427">
            <a:extLst>
              <a:ext uri="{FF2B5EF4-FFF2-40B4-BE49-F238E27FC236}">
                <a16:creationId xmlns:a16="http://schemas.microsoft.com/office/drawing/2014/main" id="{5E3C1539-42A7-477E-BB66-2EC49ACB52FD}"/>
              </a:ext>
            </a:extLst>
          </p:cNvPr>
          <p:cNvSpPr/>
          <p:nvPr/>
        </p:nvSpPr>
        <p:spPr>
          <a:xfrm>
            <a:off x="9667508" y="4025150"/>
            <a:ext cx="190501" cy="190501"/>
          </a:xfrm>
          <a:prstGeom prst="ellipse">
            <a:avLst/>
          </a:prstGeom>
          <a:solidFill>
            <a:srgbClr val="EEEEE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6" name="pawprint_93155">
            <a:extLst>
              <a:ext uri="{FF2B5EF4-FFF2-40B4-BE49-F238E27FC236}">
                <a16:creationId xmlns:a16="http://schemas.microsoft.com/office/drawing/2014/main" id="{8BDF5BB0-4A02-463C-80A0-54F19BF7A5D0}"/>
              </a:ext>
            </a:extLst>
          </p:cNvPr>
          <p:cNvSpPr>
            <a:spLocks noChangeAspect="1"/>
          </p:cNvSpPr>
          <p:nvPr/>
        </p:nvSpPr>
        <p:spPr bwMode="auto">
          <a:xfrm>
            <a:off x="523339" y="667840"/>
            <a:ext cx="542526" cy="473362"/>
          </a:xfrm>
          <a:custGeom>
            <a:avLst/>
            <a:gdLst>
              <a:gd name="connsiteX0" fmla="*/ 284004 w 606071"/>
              <a:gd name="connsiteY0" fmla="*/ 208591 h 528805"/>
              <a:gd name="connsiteX1" fmla="*/ 409720 w 606071"/>
              <a:gd name="connsiteY1" fmla="*/ 277286 h 528805"/>
              <a:gd name="connsiteX2" fmla="*/ 485298 w 606071"/>
              <a:gd name="connsiteY2" fmla="*/ 395022 h 528805"/>
              <a:gd name="connsiteX3" fmla="*/ 478149 w 606071"/>
              <a:gd name="connsiteY3" fmla="*/ 498388 h 528805"/>
              <a:gd name="connsiteX4" fmla="*/ 377037 w 606071"/>
              <a:gd name="connsiteY4" fmla="*/ 521472 h 528805"/>
              <a:gd name="connsiteX5" fmla="*/ 190970 w 606071"/>
              <a:gd name="connsiteY5" fmla="*/ 521379 h 528805"/>
              <a:gd name="connsiteX6" fmla="*/ 190970 w 606071"/>
              <a:gd name="connsiteY6" fmla="*/ 521472 h 528805"/>
              <a:gd name="connsiteX7" fmla="*/ 89766 w 606071"/>
              <a:gd name="connsiteY7" fmla="*/ 498388 h 528805"/>
              <a:gd name="connsiteX8" fmla="*/ 82710 w 606071"/>
              <a:gd name="connsiteY8" fmla="*/ 395022 h 528805"/>
              <a:gd name="connsiteX9" fmla="*/ 158288 w 606071"/>
              <a:gd name="connsiteY9" fmla="*/ 277286 h 528805"/>
              <a:gd name="connsiteX10" fmla="*/ 284004 w 606071"/>
              <a:gd name="connsiteY10" fmla="*/ 208591 h 528805"/>
              <a:gd name="connsiteX11" fmla="*/ 556639 w 606071"/>
              <a:gd name="connsiteY11" fmla="*/ 195669 h 528805"/>
              <a:gd name="connsiteX12" fmla="*/ 581409 w 606071"/>
              <a:gd name="connsiteY12" fmla="*/ 206238 h 528805"/>
              <a:gd name="connsiteX13" fmla="*/ 588465 w 606071"/>
              <a:gd name="connsiteY13" fmla="*/ 309782 h 528805"/>
              <a:gd name="connsiteX14" fmla="*/ 487262 w 606071"/>
              <a:gd name="connsiteY14" fmla="*/ 333235 h 528805"/>
              <a:gd name="connsiteX15" fmla="*/ 480205 w 606071"/>
              <a:gd name="connsiteY15" fmla="*/ 229784 h 528805"/>
              <a:gd name="connsiteX16" fmla="*/ 556639 w 606071"/>
              <a:gd name="connsiteY16" fmla="*/ 195669 h 528805"/>
              <a:gd name="connsiteX17" fmla="*/ 67274 w 606071"/>
              <a:gd name="connsiteY17" fmla="*/ 114871 h 528805"/>
              <a:gd name="connsiteX18" fmla="*/ 131914 w 606071"/>
              <a:gd name="connsiteY18" fmla="*/ 167991 h 528805"/>
              <a:gd name="connsiteX19" fmla="*/ 97384 w 606071"/>
              <a:gd name="connsiteY19" fmla="*/ 265879 h 528805"/>
              <a:gd name="connsiteX20" fmla="*/ 6139 w 606071"/>
              <a:gd name="connsiteY20" fmla="*/ 216378 h 528805"/>
              <a:gd name="connsiteX21" fmla="*/ 40576 w 606071"/>
              <a:gd name="connsiteY21" fmla="*/ 118490 h 528805"/>
              <a:gd name="connsiteX22" fmla="*/ 67274 w 606071"/>
              <a:gd name="connsiteY22" fmla="*/ 114871 h 528805"/>
              <a:gd name="connsiteX23" fmla="*/ 414772 w 606071"/>
              <a:gd name="connsiteY23" fmla="*/ 35517 h 528805"/>
              <a:gd name="connsiteX24" fmla="*/ 447403 w 606071"/>
              <a:gd name="connsiteY24" fmla="*/ 38406 h 528805"/>
              <a:gd name="connsiteX25" fmla="*/ 494844 w 606071"/>
              <a:gd name="connsiteY25" fmla="*/ 155369 h 528805"/>
              <a:gd name="connsiteX26" fmla="*/ 386685 w 606071"/>
              <a:gd name="connsiteY26" fmla="*/ 220709 h 528805"/>
              <a:gd name="connsiteX27" fmla="*/ 339337 w 606071"/>
              <a:gd name="connsiteY27" fmla="*/ 103746 h 528805"/>
              <a:gd name="connsiteX28" fmla="*/ 414772 w 606071"/>
              <a:gd name="connsiteY28" fmla="*/ 35517 h 528805"/>
              <a:gd name="connsiteX29" fmla="*/ 233868 w 606071"/>
              <a:gd name="connsiteY29" fmla="*/ 0 h 528805"/>
              <a:gd name="connsiteX30" fmla="*/ 315830 w 606071"/>
              <a:gd name="connsiteY30" fmla="*/ 96075 h 528805"/>
              <a:gd name="connsiteX31" fmla="*/ 233868 w 606071"/>
              <a:gd name="connsiteY31" fmla="*/ 192150 h 528805"/>
              <a:gd name="connsiteX32" fmla="*/ 151906 w 606071"/>
              <a:gd name="connsiteY32" fmla="*/ 96075 h 528805"/>
              <a:gd name="connsiteX33" fmla="*/ 233868 w 606071"/>
              <a:gd name="connsiteY33" fmla="*/ 0 h 52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06071" h="528805">
                <a:moveTo>
                  <a:pt x="284004" y="208591"/>
                </a:moveTo>
                <a:cubicBezTo>
                  <a:pt x="334884" y="208591"/>
                  <a:pt x="382237" y="234456"/>
                  <a:pt x="409720" y="277286"/>
                </a:cubicBezTo>
                <a:lnTo>
                  <a:pt x="485298" y="395022"/>
                </a:lnTo>
                <a:cubicBezTo>
                  <a:pt x="506003" y="427283"/>
                  <a:pt x="503125" y="469279"/>
                  <a:pt x="478149" y="498388"/>
                </a:cubicBezTo>
                <a:cubicBezTo>
                  <a:pt x="453265" y="527498"/>
                  <a:pt x="412134" y="536861"/>
                  <a:pt x="377037" y="521472"/>
                </a:cubicBezTo>
                <a:cubicBezTo>
                  <a:pt x="317707" y="495422"/>
                  <a:pt x="250300" y="495422"/>
                  <a:pt x="190970" y="521379"/>
                </a:cubicBezTo>
                <a:lnTo>
                  <a:pt x="190970" y="521472"/>
                </a:lnTo>
                <a:cubicBezTo>
                  <a:pt x="155781" y="536861"/>
                  <a:pt x="114742" y="527498"/>
                  <a:pt x="89766" y="498388"/>
                </a:cubicBezTo>
                <a:cubicBezTo>
                  <a:pt x="64883" y="469279"/>
                  <a:pt x="62005" y="427283"/>
                  <a:pt x="82710" y="395022"/>
                </a:cubicBezTo>
                <a:lnTo>
                  <a:pt x="158288" y="277286"/>
                </a:lnTo>
                <a:cubicBezTo>
                  <a:pt x="185771" y="234456"/>
                  <a:pt x="233123" y="208591"/>
                  <a:pt x="284004" y="208591"/>
                </a:cubicBezTo>
                <a:close/>
                <a:moveTo>
                  <a:pt x="556639" y="195669"/>
                </a:moveTo>
                <a:cubicBezTo>
                  <a:pt x="565497" y="197241"/>
                  <a:pt x="573934" y="200723"/>
                  <a:pt x="581409" y="206238"/>
                </a:cubicBezTo>
                <a:cubicBezTo>
                  <a:pt x="611305" y="228393"/>
                  <a:pt x="614462" y="274742"/>
                  <a:pt x="588465" y="309782"/>
                </a:cubicBezTo>
                <a:cubicBezTo>
                  <a:pt x="562468" y="344822"/>
                  <a:pt x="517159" y="355297"/>
                  <a:pt x="487262" y="333235"/>
                </a:cubicBezTo>
                <a:cubicBezTo>
                  <a:pt x="457365" y="311173"/>
                  <a:pt x="454208" y="264824"/>
                  <a:pt x="480205" y="229784"/>
                </a:cubicBezTo>
                <a:cubicBezTo>
                  <a:pt x="499703" y="203434"/>
                  <a:pt x="530064" y="190955"/>
                  <a:pt x="556639" y="195669"/>
                </a:cubicBezTo>
                <a:close/>
                <a:moveTo>
                  <a:pt x="67274" y="114871"/>
                </a:moveTo>
                <a:cubicBezTo>
                  <a:pt x="94146" y="117378"/>
                  <a:pt x="120079" y="137470"/>
                  <a:pt x="131914" y="167991"/>
                </a:cubicBezTo>
                <a:cubicBezTo>
                  <a:pt x="147601" y="208777"/>
                  <a:pt x="132099" y="252530"/>
                  <a:pt x="97384" y="265879"/>
                </a:cubicBezTo>
                <a:cubicBezTo>
                  <a:pt x="62761" y="279227"/>
                  <a:pt x="21826" y="257072"/>
                  <a:pt x="6139" y="216378"/>
                </a:cubicBezTo>
                <a:cubicBezTo>
                  <a:pt x="-9548" y="175684"/>
                  <a:pt x="5860" y="131839"/>
                  <a:pt x="40576" y="118490"/>
                </a:cubicBezTo>
                <a:cubicBezTo>
                  <a:pt x="49255" y="115153"/>
                  <a:pt x="58317" y="114035"/>
                  <a:pt x="67274" y="114871"/>
                </a:cubicBezTo>
                <a:close/>
                <a:moveTo>
                  <a:pt x="414772" y="35517"/>
                </a:moveTo>
                <a:cubicBezTo>
                  <a:pt x="425608" y="33992"/>
                  <a:pt x="436680" y="34838"/>
                  <a:pt x="447403" y="38406"/>
                </a:cubicBezTo>
                <a:cubicBezTo>
                  <a:pt x="490388" y="52586"/>
                  <a:pt x="511648" y="105043"/>
                  <a:pt x="494844" y="155369"/>
                </a:cubicBezTo>
                <a:cubicBezTo>
                  <a:pt x="478133" y="205695"/>
                  <a:pt x="429670" y="234982"/>
                  <a:pt x="386685" y="220709"/>
                </a:cubicBezTo>
                <a:cubicBezTo>
                  <a:pt x="343793" y="206436"/>
                  <a:pt x="322533" y="154072"/>
                  <a:pt x="339337" y="103746"/>
                </a:cubicBezTo>
                <a:cubicBezTo>
                  <a:pt x="351870" y="66002"/>
                  <a:pt x="382263" y="40092"/>
                  <a:pt x="414772" y="35517"/>
                </a:cubicBezTo>
                <a:close/>
                <a:moveTo>
                  <a:pt x="233868" y="0"/>
                </a:moveTo>
                <a:cubicBezTo>
                  <a:pt x="279134" y="0"/>
                  <a:pt x="315830" y="43014"/>
                  <a:pt x="315830" y="96075"/>
                </a:cubicBezTo>
                <a:cubicBezTo>
                  <a:pt x="315830" y="149136"/>
                  <a:pt x="279134" y="192150"/>
                  <a:pt x="233868" y="192150"/>
                </a:cubicBezTo>
                <a:cubicBezTo>
                  <a:pt x="188602" y="192150"/>
                  <a:pt x="151906" y="149136"/>
                  <a:pt x="151906" y="96075"/>
                </a:cubicBezTo>
                <a:cubicBezTo>
                  <a:pt x="151906" y="43014"/>
                  <a:pt x="188602" y="0"/>
                  <a:pt x="23386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pic>
        <p:nvPicPr>
          <p:cNvPr id="17" name="Picture 2" descr="Premium Vector | Cute happy kid girl read under the tree">
            <a:extLst>
              <a:ext uri="{FF2B5EF4-FFF2-40B4-BE49-F238E27FC236}">
                <a16:creationId xmlns:a16="http://schemas.microsoft.com/office/drawing/2014/main" id="{EE6837B5-9895-46EF-99A3-0F519E7575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173432" y="3000333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2">
            <a:extLst>
              <a:ext uri="{FF2B5EF4-FFF2-40B4-BE49-F238E27FC236}">
                <a16:creationId xmlns:a16="http://schemas.microsoft.com/office/drawing/2014/main" id="{0B659070-119E-4BBE-8C5F-7DB91E99B2F3}"/>
              </a:ext>
            </a:extLst>
          </p:cNvPr>
          <p:cNvGrpSpPr>
            <a:grpSpLocks/>
          </p:cNvGrpSpPr>
          <p:nvPr/>
        </p:nvGrpSpPr>
        <p:grpSpPr bwMode="auto">
          <a:xfrm>
            <a:off x="1052176" y="1594239"/>
            <a:ext cx="2562387" cy="1077913"/>
            <a:chOff x="192" y="1872"/>
            <a:chExt cx="816" cy="679"/>
          </a:xfrm>
        </p:grpSpPr>
        <p:sp>
          <p:nvSpPr>
            <p:cNvPr id="19" name="Text Box 13">
              <a:extLst>
                <a:ext uri="{FF2B5EF4-FFF2-40B4-BE49-F238E27FC236}">
                  <a16:creationId xmlns:a16="http://schemas.microsoft.com/office/drawing/2014/main" id="{A3BECA83-7CB9-4B3F-B3C5-8438D18A43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1872"/>
              <a:ext cx="816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</a:rPr>
                <a:t>       567</a:t>
              </a:r>
            </a:p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</a:rPr>
                <a:t>       </a:t>
              </a:r>
              <a:r>
                <a:rPr lang="en-US" altLang="en-US" sz="3200" b="1" u="sng" dirty="0">
                  <a:latin typeface="Times New Roman" panose="02020603050405020304" pitchFamily="18" charset="0"/>
                </a:rPr>
                <a:t>325</a:t>
              </a:r>
            </a:p>
          </p:txBody>
        </p:sp>
        <p:sp>
          <p:nvSpPr>
            <p:cNvPr id="20" name="Text Box 14">
              <a:extLst>
                <a:ext uri="{FF2B5EF4-FFF2-40B4-BE49-F238E27FC236}">
                  <a16:creationId xmlns:a16="http://schemas.microsoft.com/office/drawing/2014/main" id="{3FA50C6E-AEF8-4F38-9247-0D1FD9344A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" y="1993"/>
              <a:ext cx="24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latin typeface="Times New Roman" panose="02020603050405020304" pitchFamily="18" charset="0"/>
                </a:rPr>
                <a:t>-</a:t>
              </a:r>
            </a:p>
          </p:txBody>
        </p:sp>
      </p:grpSp>
      <p:grpSp>
        <p:nvGrpSpPr>
          <p:cNvPr id="21" name="Group 24">
            <a:extLst>
              <a:ext uri="{FF2B5EF4-FFF2-40B4-BE49-F238E27FC236}">
                <a16:creationId xmlns:a16="http://schemas.microsoft.com/office/drawing/2014/main" id="{CD6947F3-FCCE-45BE-ADA1-127B3852A076}"/>
              </a:ext>
            </a:extLst>
          </p:cNvPr>
          <p:cNvGrpSpPr>
            <a:grpSpLocks/>
          </p:cNvGrpSpPr>
          <p:nvPr/>
        </p:nvGrpSpPr>
        <p:grpSpPr bwMode="auto">
          <a:xfrm>
            <a:off x="3561742" y="1549288"/>
            <a:ext cx="2562387" cy="1077913"/>
            <a:chOff x="192" y="1872"/>
            <a:chExt cx="816" cy="679"/>
          </a:xfrm>
        </p:grpSpPr>
        <p:sp>
          <p:nvSpPr>
            <p:cNvPr id="22" name="Text Box 25">
              <a:extLst>
                <a:ext uri="{FF2B5EF4-FFF2-40B4-BE49-F238E27FC236}">
                  <a16:creationId xmlns:a16="http://schemas.microsoft.com/office/drawing/2014/main" id="{5CA1D1F7-D92A-4E43-B45A-C8F78CB5F4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1872"/>
              <a:ext cx="816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</a:rPr>
                <a:t>       868</a:t>
              </a:r>
            </a:p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</a:rPr>
                <a:t>       </a:t>
              </a:r>
              <a:r>
                <a:rPr lang="en-US" altLang="en-US" sz="3200" b="1" u="sng" dirty="0">
                  <a:latin typeface="Times New Roman" panose="02020603050405020304" pitchFamily="18" charset="0"/>
                </a:rPr>
                <a:t>528</a:t>
              </a:r>
            </a:p>
          </p:txBody>
        </p:sp>
        <p:sp>
          <p:nvSpPr>
            <p:cNvPr id="23" name="Text Box 26">
              <a:extLst>
                <a:ext uri="{FF2B5EF4-FFF2-40B4-BE49-F238E27FC236}">
                  <a16:creationId xmlns:a16="http://schemas.microsoft.com/office/drawing/2014/main" id="{FBA0530C-E1DF-4A88-83AB-39DFEE3A2B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0" y="1996"/>
              <a:ext cx="24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latin typeface="Times New Roman" panose="02020603050405020304" pitchFamily="18" charset="0"/>
                </a:rPr>
                <a:t>-</a:t>
              </a:r>
            </a:p>
          </p:txBody>
        </p:sp>
      </p:grpSp>
      <p:grpSp>
        <p:nvGrpSpPr>
          <p:cNvPr id="24" name="Group 27">
            <a:extLst>
              <a:ext uri="{FF2B5EF4-FFF2-40B4-BE49-F238E27FC236}">
                <a16:creationId xmlns:a16="http://schemas.microsoft.com/office/drawing/2014/main" id="{32F450DB-14B7-49E5-9FBB-5504386730A0}"/>
              </a:ext>
            </a:extLst>
          </p:cNvPr>
          <p:cNvGrpSpPr>
            <a:grpSpLocks/>
          </p:cNvGrpSpPr>
          <p:nvPr/>
        </p:nvGrpSpPr>
        <p:grpSpPr bwMode="auto">
          <a:xfrm>
            <a:off x="6302890" y="1549288"/>
            <a:ext cx="2562387" cy="1077913"/>
            <a:chOff x="192" y="1872"/>
            <a:chExt cx="816" cy="679"/>
          </a:xfrm>
        </p:grpSpPr>
        <p:sp>
          <p:nvSpPr>
            <p:cNvPr id="25" name="Text Box 28">
              <a:extLst>
                <a:ext uri="{FF2B5EF4-FFF2-40B4-BE49-F238E27FC236}">
                  <a16:creationId xmlns:a16="http://schemas.microsoft.com/office/drawing/2014/main" id="{22B2E74A-2AAB-4768-993B-96A34686B1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1872"/>
              <a:ext cx="816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</a:rPr>
                <a:t>       387</a:t>
              </a:r>
            </a:p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</a:rPr>
                <a:t>       </a:t>
              </a:r>
              <a:r>
                <a:rPr lang="en-US" altLang="en-US" sz="3200" b="1" u="sng" dirty="0">
                  <a:latin typeface="Times New Roman" panose="02020603050405020304" pitchFamily="18" charset="0"/>
                </a:rPr>
                <a:t>  58</a:t>
              </a:r>
            </a:p>
          </p:txBody>
        </p:sp>
        <p:sp>
          <p:nvSpPr>
            <p:cNvPr id="26" name="Text Box 29">
              <a:extLst>
                <a:ext uri="{FF2B5EF4-FFF2-40B4-BE49-F238E27FC236}">
                  <a16:creationId xmlns:a16="http://schemas.microsoft.com/office/drawing/2014/main" id="{84C64AC3-E0BC-4216-AFE8-F4A94CB7CF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" y="1985"/>
              <a:ext cx="24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latin typeface="Times New Roman" panose="02020603050405020304" pitchFamily="18" charset="0"/>
                </a:rPr>
                <a:t>-</a:t>
              </a:r>
            </a:p>
          </p:txBody>
        </p:sp>
      </p:grpSp>
      <p:grpSp>
        <p:nvGrpSpPr>
          <p:cNvPr id="27" name="Group 45">
            <a:extLst>
              <a:ext uri="{FF2B5EF4-FFF2-40B4-BE49-F238E27FC236}">
                <a16:creationId xmlns:a16="http://schemas.microsoft.com/office/drawing/2014/main" id="{2AA01775-2D9D-4417-B96B-AF7D00D38249}"/>
              </a:ext>
            </a:extLst>
          </p:cNvPr>
          <p:cNvGrpSpPr>
            <a:grpSpLocks/>
          </p:cNvGrpSpPr>
          <p:nvPr/>
        </p:nvGrpSpPr>
        <p:grpSpPr bwMode="auto">
          <a:xfrm>
            <a:off x="8437800" y="1518023"/>
            <a:ext cx="2562387" cy="1077913"/>
            <a:chOff x="192" y="1872"/>
            <a:chExt cx="816" cy="679"/>
          </a:xfrm>
        </p:grpSpPr>
        <p:sp>
          <p:nvSpPr>
            <p:cNvPr id="28" name="Text Box 46">
              <a:extLst>
                <a:ext uri="{FF2B5EF4-FFF2-40B4-BE49-F238E27FC236}">
                  <a16:creationId xmlns:a16="http://schemas.microsoft.com/office/drawing/2014/main" id="{0667AFD0-0947-4CBD-A9F4-69316CB9E3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1872"/>
              <a:ext cx="816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</a:rPr>
                <a:t>       100</a:t>
              </a:r>
            </a:p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</a:rPr>
                <a:t>       </a:t>
              </a:r>
              <a:r>
                <a:rPr lang="en-US" altLang="en-US" sz="3200" b="1" u="sng" dirty="0">
                  <a:latin typeface="Times New Roman" panose="02020603050405020304" pitchFamily="18" charset="0"/>
                </a:rPr>
                <a:t>  75</a:t>
              </a:r>
            </a:p>
          </p:txBody>
        </p:sp>
        <p:sp>
          <p:nvSpPr>
            <p:cNvPr id="29" name="Text Box 47">
              <a:extLst>
                <a:ext uri="{FF2B5EF4-FFF2-40B4-BE49-F238E27FC236}">
                  <a16:creationId xmlns:a16="http://schemas.microsoft.com/office/drawing/2014/main" id="{6500BC5C-673C-4D3B-A6EA-AC3C49225C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" y="2008"/>
              <a:ext cx="251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latin typeface="Times New Roman" panose="02020603050405020304" pitchFamily="18" charset="0"/>
                </a:rPr>
                <a:t>-</a:t>
              </a:r>
            </a:p>
          </p:txBody>
        </p:sp>
      </p:grpSp>
      <p:sp>
        <p:nvSpPr>
          <p:cNvPr id="30" name="Text Box 62">
            <a:extLst>
              <a:ext uri="{FF2B5EF4-FFF2-40B4-BE49-F238E27FC236}">
                <a16:creationId xmlns:a16="http://schemas.microsoft.com/office/drawing/2014/main" id="{FA120D08-3F50-4683-BCC9-0168741BFA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6325" y="2545005"/>
            <a:ext cx="13565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329</a:t>
            </a:r>
          </a:p>
        </p:txBody>
      </p:sp>
      <p:sp>
        <p:nvSpPr>
          <p:cNvPr id="31" name="Text Box 69">
            <a:extLst>
              <a:ext uri="{FF2B5EF4-FFF2-40B4-BE49-F238E27FC236}">
                <a16:creationId xmlns:a16="http://schemas.microsoft.com/office/drawing/2014/main" id="{6750EA0D-4D4F-4883-807A-63B722EEF2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3174" y="2545006"/>
            <a:ext cx="13565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  25</a:t>
            </a:r>
          </a:p>
        </p:txBody>
      </p:sp>
      <p:sp>
        <p:nvSpPr>
          <p:cNvPr id="32" name="Text Box 60">
            <a:extLst>
              <a:ext uri="{FF2B5EF4-FFF2-40B4-BE49-F238E27FC236}">
                <a16:creationId xmlns:a16="http://schemas.microsoft.com/office/drawing/2014/main" id="{F1E2ECC8-66AA-4CDF-BB9A-6CF22D26E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2790" y="2606529"/>
            <a:ext cx="13565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smtClean="0">
                <a:solidFill>
                  <a:srgbClr val="800000"/>
                </a:solidFill>
                <a:latin typeface="Times New Roman" panose="02020603050405020304" pitchFamily="18" charset="0"/>
              </a:rPr>
              <a:t>242</a:t>
            </a:r>
            <a:endParaRPr lang="en-US" altLang="en-US" sz="3200" b="1" dirty="0">
              <a:solidFill>
                <a:srgbClr val="8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" name="Text Box 61">
            <a:extLst>
              <a:ext uri="{FF2B5EF4-FFF2-40B4-BE49-F238E27FC236}">
                <a16:creationId xmlns:a16="http://schemas.microsoft.com/office/drawing/2014/main" id="{27A03BB2-F749-4A9C-9C42-F31F52F28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5330" y="2563480"/>
            <a:ext cx="13565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340</a:t>
            </a:r>
          </a:p>
        </p:txBody>
      </p:sp>
    </p:spTree>
    <p:extLst>
      <p:ext uri="{BB962C8B-B14F-4D97-AF65-F5344CB8AC3E}">
        <p14:creationId xmlns:p14="http://schemas.microsoft.com/office/powerpoint/2010/main" val="281150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4" grpId="0" animBg="1"/>
      <p:bldP spid="30" grpId="0"/>
      <p:bldP spid="31" grpId="0"/>
      <p:bldP spid="32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3">
            <a:extLst>
              <a:ext uri="{FF2B5EF4-FFF2-40B4-BE49-F238E27FC236}">
                <a16:creationId xmlns:a16="http://schemas.microsoft.com/office/drawing/2014/main" id="{32938897-4E77-44EF-A39A-B253BECAB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4283" y="1"/>
            <a:ext cx="2731337" cy="2388358"/>
          </a:xfrm>
          <a:prstGeom prst="rect">
            <a:avLst/>
          </a:prstGeom>
        </p:spPr>
      </p:pic>
      <p:pic>
        <p:nvPicPr>
          <p:cNvPr id="5" name="图片 22">
            <a:extLst>
              <a:ext uri="{FF2B5EF4-FFF2-40B4-BE49-F238E27FC236}">
                <a16:creationId xmlns:a16="http://schemas.microsoft.com/office/drawing/2014/main" id="{E1CF970B-F6F3-4888-80B2-1AADCBA8D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47144"/>
            <a:ext cx="5888542" cy="2755473"/>
          </a:xfrm>
          <a:prstGeom prst="rect">
            <a:avLst/>
          </a:prstGeom>
        </p:spPr>
      </p:pic>
      <p:pic>
        <p:nvPicPr>
          <p:cNvPr id="6" name="图片 51">
            <a:extLst>
              <a:ext uri="{FF2B5EF4-FFF2-40B4-BE49-F238E27FC236}">
                <a16:creationId xmlns:a16="http://schemas.microsoft.com/office/drawing/2014/main" id="{BF91F70F-FA25-4309-9F80-AB0BDB699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8616" y="2656521"/>
            <a:ext cx="2247004" cy="4083888"/>
          </a:xfrm>
          <a:prstGeom prst="rect">
            <a:avLst/>
          </a:prstGeom>
        </p:spPr>
      </p:pic>
      <p:sp>
        <p:nvSpPr>
          <p:cNvPr id="7" name="Shape 418">
            <a:extLst>
              <a:ext uri="{FF2B5EF4-FFF2-40B4-BE49-F238E27FC236}">
                <a16:creationId xmlns:a16="http://schemas.microsoft.com/office/drawing/2014/main" id="{F9873041-3F56-4536-9B31-42C32D01BB77}"/>
              </a:ext>
            </a:extLst>
          </p:cNvPr>
          <p:cNvSpPr txBox="1">
            <a:spLocks/>
          </p:cNvSpPr>
          <p:nvPr/>
        </p:nvSpPr>
        <p:spPr>
          <a:xfrm>
            <a:off x="50638" y="230518"/>
            <a:ext cx="6045362" cy="6926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2: ĐẶT TÍNH RỒI TÍNH:</a:t>
            </a:r>
            <a:endParaRPr lang="en-US" sz="3600" dirty="0">
              <a:solidFill>
                <a:srgbClr val="FF0000"/>
              </a:solidFill>
              <a:latin typeface="微软雅黑" panose="020B0503020204020204" pitchFamily="34" charset="-122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C8BEE1C-3E47-45F7-AE27-479582500DBE}"/>
              </a:ext>
            </a:extLst>
          </p:cNvPr>
          <p:cNvSpPr txBox="1"/>
          <p:nvPr/>
        </p:nvSpPr>
        <p:spPr>
          <a:xfrm>
            <a:off x="586854" y="923135"/>
            <a:ext cx="23064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542 – 318</a:t>
            </a: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	 660 - 251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D14B842-B9C1-4C9C-AF54-4088E05BCA0E}"/>
              </a:ext>
            </a:extLst>
          </p:cNvPr>
          <p:cNvSpPr txBox="1"/>
          <p:nvPr/>
        </p:nvSpPr>
        <p:spPr>
          <a:xfrm>
            <a:off x="5759355" y="923135"/>
            <a:ext cx="23064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b)   727 - 272</a:t>
            </a: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	 404 - 184</a:t>
            </a: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2F02446A-AF1B-439D-AB40-00805D217745}"/>
              </a:ext>
            </a:extLst>
          </p:cNvPr>
          <p:cNvGrpSpPr/>
          <p:nvPr/>
        </p:nvGrpSpPr>
        <p:grpSpPr>
          <a:xfrm>
            <a:off x="1160060" y="2433908"/>
            <a:ext cx="1146412" cy="1062394"/>
            <a:chOff x="1160060" y="2433908"/>
            <a:chExt cx="1146412" cy="1062394"/>
          </a:xfrm>
        </p:grpSpPr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DE28301D-1A89-441A-A9EB-8C5F6E7F41E1}"/>
                </a:ext>
              </a:extLst>
            </p:cNvPr>
            <p:cNvSpPr txBox="1"/>
            <p:nvPr/>
          </p:nvSpPr>
          <p:spPr>
            <a:xfrm>
              <a:off x="1351128" y="2433908"/>
              <a:ext cx="955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542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F82F0612-835F-4B57-9C6B-F796E27617ED}"/>
                </a:ext>
              </a:extLst>
            </p:cNvPr>
            <p:cNvSpPr txBox="1"/>
            <p:nvPr/>
          </p:nvSpPr>
          <p:spPr>
            <a:xfrm>
              <a:off x="1160060" y="2649969"/>
              <a:ext cx="4367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</a:p>
          </p:txBody>
        </p: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9FD88637-7D46-407E-AA24-DF305320F1A5}"/>
                </a:ext>
              </a:extLst>
            </p:cNvPr>
            <p:cNvSpPr txBox="1"/>
            <p:nvPr/>
          </p:nvSpPr>
          <p:spPr>
            <a:xfrm>
              <a:off x="1392072" y="2973082"/>
              <a:ext cx="8734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u="sng" dirty="0">
                  <a:latin typeface="Cambria" panose="02040503050406030204" pitchFamily="18" charset="0"/>
                  <a:ea typeface="Cambria" panose="02040503050406030204" pitchFamily="18" charset="0"/>
                </a:rPr>
                <a:t>318</a:t>
              </a:r>
            </a:p>
          </p:txBody>
        </p:sp>
      </p:grp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11465B6D-B66F-4A52-A66F-C35E766A6406}"/>
              </a:ext>
            </a:extLst>
          </p:cNvPr>
          <p:cNvSpPr txBox="1"/>
          <p:nvPr/>
        </p:nvSpPr>
        <p:spPr>
          <a:xfrm>
            <a:off x="1392072" y="3450929"/>
            <a:ext cx="873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224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15A3A97B-2961-418D-AA30-5A9955D5CC0A}"/>
              </a:ext>
            </a:extLst>
          </p:cNvPr>
          <p:cNvGrpSpPr/>
          <p:nvPr/>
        </p:nvGrpSpPr>
        <p:grpSpPr>
          <a:xfrm>
            <a:off x="3411940" y="2415655"/>
            <a:ext cx="1146412" cy="1062394"/>
            <a:chOff x="1160060" y="2433908"/>
            <a:chExt cx="1146412" cy="1062394"/>
          </a:xfrm>
        </p:grpSpPr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73FA2ABF-4EE8-495D-9582-348B2593A0D1}"/>
                </a:ext>
              </a:extLst>
            </p:cNvPr>
            <p:cNvSpPr txBox="1"/>
            <p:nvPr/>
          </p:nvSpPr>
          <p:spPr>
            <a:xfrm>
              <a:off x="1351128" y="2433908"/>
              <a:ext cx="955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660</a:t>
              </a: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86C032FA-C868-496B-9345-F81E6E07A15E}"/>
                </a:ext>
              </a:extLst>
            </p:cNvPr>
            <p:cNvSpPr txBox="1"/>
            <p:nvPr/>
          </p:nvSpPr>
          <p:spPr>
            <a:xfrm>
              <a:off x="1160060" y="2649969"/>
              <a:ext cx="4367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66419244-4257-4740-AECB-FEE36F32CA95}"/>
                </a:ext>
              </a:extLst>
            </p:cNvPr>
            <p:cNvSpPr txBox="1"/>
            <p:nvPr/>
          </p:nvSpPr>
          <p:spPr>
            <a:xfrm>
              <a:off x="1392072" y="2973082"/>
              <a:ext cx="8734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u="sng" dirty="0">
                  <a:latin typeface="Cambria" panose="02040503050406030204" pitchFamily="18" charset="0"/>
                  <a:ea typeface="Cambria" panose="02040503050406030204" pitchFamily="18" charset="0"/>
                </a:rPr>
                <a:t>251</a:t>
              </a:r>
            </a:p>
          </p:txBody>
        </p:sp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55A05656-1AAC-40BE-BA5E-055820403CA7}"/>
              </a:ext>
            </a:extLst>
          </p:cNvPr>
          <p:cNvGrpSpPr/>
          <p:nvPr/>
        </p:nvGrpSpPr>
        <p:grpSpPr>
          <a:xfrm>
            <a:off x="5759355" y="2425931"/>
            <a:ext cx="1146412" cy="1062394"/>
            <a:chOff x="1160060" y="2433908"/>
            <a:chExt cx="1146412" cy="1062394"/>
          </a:xfrm>
        </p:grpSpPr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19E97083-56E9-43B3-8B9B-A0707F62BF5F}"/>
                </a:ext>
              </a:extLst>
            </p:cNvPr>
            <p:cNvSpPr txBox="1"/>
            <p:nvPr/>
          </p:nvSpPr>
          <p:spPr>
            <a:xfrm>
              <a:off x="1351128" y="2433908"/>
              <a:ext cx="955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727</a:t>
              </a:r>
            </a:p>
          </p:txBody>
        </p: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090FC292-2A3B-4F0F-9927-2B55FCDECC2A}"/>
                </a:ext>
              </a:extLst>
            </p:cNvPr>
            <p:cNvSpPr txBox="1"/>
            <p:nvPr/>
          </p:nvSpPr>
          <p:spPr>
            <a:xfrm>
              <a:off x="1160060" y="2649969"/>
              <a:ext cx="4367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</a:p>
          </p:txBody>
        </p:sp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2B72D440-C6AB-4F95-947D-61E28E84422A}"/>
                </a:ext>
              </a:extLst>
            </p:cNvPr>
            <p:cNvSpPr txBox="1"/>
            <p:nvPr/>
          </p:nvSpPr>
          <p:spPr>
            <a:xfrm>
              <a:off x="1392072" y="2973082"/>
              <a:ext cx="8734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u="sng" dirty="0">
                  <a:latin typeface="Cambria" panose="02040503050406030204" pitchFamily="18" charset="0"/>
                  <a:ea typeface="Cambria" panose="02040503050406030204" pitchFamily="18" charset="0"/>
                </a:rPr>
                <a:t>272</a:t>
              </a: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4A5ED919-E5F9-45CA-AF60-B188333A1DEB}"/>
              </a:ext>
            </a:extLst>
          </p:cNvPr>
          <p:cNvGrpSpPr/>
          <p:nvPr/>
        </p:nvGrpSpPr>
        <p:grpSpPr>
          <a:xfrm>
            <a:off x="8035220" y="2388359"/>
            <a:ext cx="1146412" cy="1062394"/>
            <a:chOff x="1160060" y="2433908"/>
            <a:chExt cx="1146412" cy="1062394"/>
          </a:xfrm>
        </p:grpSpPr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E3F1AB40-2037-4F91-958C-F57663E99AAF}"/>
                </a:ext>
              </a:extLst>
            </p:cNvPr>
            <p:cNvSpPr txBox="1"/>
            <p:nvPr/>
          </p:nvSpPr>
          <p:spPr>
            <a:xfrm>
              <a:off x="1351128" y="2433908"/>
              <a:ext cx="955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404</a:t>
              </a:r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3AB72C6C-7F53-4598-9526-505BFCB3E6BA}"/>
                </a:ext>
              </a:extLst>
            </p:cNvPr>
            <p:cNvSpPr txBox="1"/>
            <p:nvPr/>
          </p:nvSpPr>
          <p:spPr>
            <a:xfrm>
              <a:off x="1160060" y="2649969"/>
              <a:ext cx="4367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243BA74B-D3CF-417A-AFD1-2437FCAD40A5}"/>
                </a:ext>
              </a:extLst>
            </p:cNvPr>
            <p:cNvSpPr txBox="1"/>
            <p:nvPr/>
          </p:nvSpPr>
          <p:spPr>
            <a:xfrm>
              <a:off x="1392072" y="2973082"/>
              <a:ext cx="8734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u="sng" dirty="0">
                  <a:latin typeface="Cambria" panose="02040503050406030204" pitchFamily="18" charset="0"/>
                  <a:ea typeface="Cambria" panose="02040503050406030204" pitchFamily="18" charset="0"/>
                </a:rPr>
                <a:t>184</a:t>
              </a:r>
            </a:p>
          </p:txBody>
        </p:sp>
      </p:grp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FE243546-9042-41E6-B8BC-E842AD4C1BA9}"/>
              </a:ext>
            </a:extLst>
          </p:cNvPr>
          <p:cNvSpPr txBox="1"/>
          <p:nvPr/>
        </p:nvSpPr>
        <p:spPr>
          <a:xfrm>
            <a:off x="3657600" y="3423810"/>
            <a:ext cx="873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409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B2362146-87E6-4F1E-BBDE-BBA77851B223}"/>
              </a:ext>
            </a:extLst>
          </p:cNvPr>
          <p:cNvSpPr txBox="1"/>
          <p:nvPr/>
        </p:nvSpPr>
        <p:spPr>
          <a:xfrm>
            <a:off x="5991367" y="3421680"/>
            <a:ext cx="873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455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8A02D8F7-6CD4-4E6F-954A-A8A05B50019A}"/>
              </a:ext>
            </a:extLst>
          </p:cNvPr>
          <p:cNvSpPr txBox="1"/>
          <p:nvPr/>
        </p:nvSpPr>
        <p:spPr>
          <a:xfrm>
            <a:off x="8280879" y="3387118"/>
            <a:ext cx="873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220</a:t>
            </a:r>
          </a:p>
        </p:txBody>
      </p:sp>
    </p:spTree>
    <p:extLst>
      <p:ext uri="{BB962C8B-B14F-4D97-AF65-F5344CB8AC3E}">
        <p14:creationId xmlns:p14="http://schemas.microsoft.com/office/powerpoint/2010/main" val="296069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5" grpId="0"/>
      <p:bldP spid="26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43E6DFC7-4CAD-443D-A37F-7F7B302E47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7D9B22F0-1150-4147-B706-9E1CDAF458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407" y="4852438"/>
            <a:ext cx="2882154" cy="1866416"/>
          </a:xfrm>
          <a:prstGeom prst="rect">
            <a:avLst/>
          </a:prstGeom>
        </p:spPr>
      </p:pic>
      <p:sp>
        <p:nvSpPr>
          <p:cNvPr id="6" name="Shape 418">
            <a:extLst>
              <a:ext uri="{FF2B5EF4-FFF2-40B4-BE49-F238E27FC236}">
                <a16:creationId xmlns:a16="http://schemas.microsoft.com/office/drawing/2014/main" id="{FE11224E-C212-4738-9C44-0B42A22CFB1A}"/>
              </a:ext>
            </a:extLst>
          </p:cNvPr>
          <p:cNvSpPr txBox="1">
            <a:spLocks/>
          </p:cNvSpPr>
          <p:nvPr/>
        </p:nvSpPr>
        <p:spPr>
          <a:xfrm>
            <a:off x="2952864" y="402796"/>
            <a:ext cx="6045362" cy="6926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3: SỐ?</a:t>
            </a:r>
            <a:endParaRPr lang="en-US" sz="3600" dirty="0">
              <a:solidFill>
                <a:srgbClr val="FF0000"/>
              </a:solidFill>
              <a:latin typeface="微软雅黑" panose="020B0503020204020204" pitchFamily="34" charset="-122"/>
            </a:endParaRPr>
          </a:p>
        </p:txBody>
      </p:sp>
      <p:graphicFrame>
        <p:nvGraphicFramePr>
          <p:cNvPr id="7" name="Bảng 7">
            <a:extLst>
              <a:ext uri="{FF2B5EF4-FFF2-40B4-BE49-F238E27FC236}">
                <a16:creationId xmlns:a16="http://schemas.microsoft.com/office/drawing/2014/main" id="{FB7C2588-6AFE-42D4-8257-497F923841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1975805"/>
              </p:ext>
            </p:extLst>
          </p:nvPr>
        </p:nvGraphicFramePr>
        <p:xfrm>
          <a:off x="1541670" y="2005562"/>
          <a:ext cx="10213010" cy="251557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42602">
                  <a:extLst>
                    <a:ext uri="{9D8B030D-6E8A-4147-A177-3AD203B41FA5}">
                      <a16:colId xmlns:a16="http://schemas.microsoft.com/office/drawing/2014/main" val="2631223819"/>
                    </a:ext>
                  </a:extLst>
                </a:gridCol>
                <a:gridCol w="2042602">
                  <a:extLst>
                    <a:ext uri="{9D8B030D-6E8A-4147-A177-3AD203B41FA5}">
                      <a16:colId xmlns:a16="http://schemas.microsoft.com/office/drawing/2014/main" val="3323442867"/>
                    </a:ext>
                  </a:extLst>
                </a:gridCol>
                <a:gridCol w="2042602">
                  <a:extLst>
                    <a:ext uri="{9D8B030D-6E8A-4147-A177-3AD203B41FA5}">
                      <a16:colId xmlns:a16="http://schemas.microsoft.com/office/drawing/2014/main" val="3645189418"/>
                    </a:ext>
                  </a:extLst>
                </a:gridCol>
                <a:gridCol w="2042602">
                  <a:extLst>
                    <a:ext uri="{9D8B030D-6E8A-4147-A177-3AD203B41FA5}">
                      <a16:colId xmlns:a16="http://schemas.microsoft.com/office/drawing/2014/main" val="1966345975"/>
                    </a:ext>
                  </a:extLst>
                </a:gridCol>
                <a:gridCol w="2042602">
                  <a:extLst>
                    <a:ext uri="{9D8B030D-6E8A-4147-A177-3AD203B41FA5}">
                      <a16:colId xmlns:a16="http://schemas.microsoft.com/office/drawing/2014/main" val="195824234"/>
                    </a:ext>
                  </a:extLst>
                </a:gridCol>
              </a:tblGrid>
              <a:tr h="1191587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BỊ TRỪ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6351893"/>
                  </a:ext>
                </a:extLst>
              </a:tr>
              <a:tr h="661993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TRỪ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9513737"/>
                  </a:ext>
                </a:extLst>
              </a:tr>
              <a:tr h="661993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654819"/>
                  </a:ext>
                </a:extLst>
              </a:tr>
            </a:tbl>
          </a:graphicData>
        </a:graphic>
      </p:graphicFrame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A4C89AB-1A19-4272-AE46-0AD7700821BC}"/>
              </a:ext>
            </a:extLst>
          </p:cNvPr>
          <p:cNvSpPr txBox="1"/>
          <p:nvPr/>
        </p:nvSpPr>
        <p:spPr>
          <a:xfrm>
            <a:off x="4267199" y="3971348"/>
            <a:ext cx="1113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326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EF73230B-6526-4571-91A8-F2F8758779A6}"/>
              </a:ext>
            </a:extLst>
          </p:cNvPr>
          <p:cNvSpPr txBox="1"/>
          <p:nvPr/>
        </p:nvSpPr>
        <p:spPr>
          <a:xfrm>
            <a:off x="6202016" y="2033013"/>
            <a:ext cx="1113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371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08EF5DC-2063-4822-AF45-0FB8EEA3B7B4}"/>
              </a:ext>
            </a:extLst>
          </p:cNvPr>
          <p:cNvSpPr txBox="1"/>
          <p:nvPr/>
        </p:nvSpPr>
        <p:spPr>
          <a:xfrm>
            <a:off x="8282609" y="3263348"/>
            <a:ext cx="1099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390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4053AA6-DF80-485F-8912-5337976DE52D}"/>
              </a:ext>
            </a:extLst>
          </p:cNvPr>
          <p:cNvSpPr txBox="1"/>
          <p:nvPr/>
        </p:nvSpPr>
        <p:spPr>
          <a:xfrm>
            <a:off x="10429460" y="3941281"/>
            <a:ext cx="1113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735</a:t>
            </a:r>
          </a:p>
        </p:txBody>
      </p:sp>
    </p:spTree>
    <p:extLst>
      <p:ext uri="{BB962C8B-B14F-4D97-AF65-F5344CB8AC3E}">
        <p14:creationId xmlns:p14="http://schemas.microsoft.com/office/powerpoint/2010/main" val="314577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7">
            <a:extLst>
              <a:ext uri="{FF2B5EF4-FFF2-40B4-BE49-F238E27FC236}">
                <a16:creationId xmlns:a16="http://schemas.microsoft.com/office/drawing/2014/main" id="{AED8CE12-F6A5-4FAD-A0B4-A1ADCA405A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" r="1"/>
          <a:stretch>
            <a:fillRect/>
          </a:stretch>
        </p:blipFill>
        <p:spPr>
          <a:xfrm>
            <a:off x="8664038" y="2404423"/>
            <a:ext cx="3527962" cy="4418815"/>
          </a:xfrm>
          <a:prstGeom prst="rect">
            <a:avLst/>
          </a:prstGeom>
        </p:spPr>
      </p:pic>
      <p:grpSp>
        <p:nvGrpSpPr>
          <p:cNvPr id="5" name="组合 18">
            <a:extLst>
              <a:ext uri="{FF2B5EF4-FFF2-40B4-BE49-F238E27FC236}">
                <a16:creationId xmlns:a16="http://schemas.microsoft.com/office/drawing/2014/main" id="{B389E084-8054-4CC5-8CA4-7BF7E204F472}"/>
              </a:ext>
            </a:extLst>
          </p:cNvPr>
          <p:cNvGrpSpPr/>
          <p:nvPr/>
        </p:nvGrpSpPr>
        <p:grpSpPr>
          <a:xfrm>
            <a:off x="782900" y="62948"/>
            <a:ext cx="7181513" cy="3366052"/>
            <a:chOff x="889243" y="871603"/>
            <a:chExt cx="3567993" cy="2369054"/>
          </a:xfrm>
        </p:grpSpPr>
        <p:sp>
          <p:nvSpPr>
            <p:cNvPr id="6" name="任意多边形: 形状 19">
              <a:extLst>
                <a:ext uri="{FF2B5EF4-FFF2-40B4-BE49-F238E27FC236}">
                  <a16:creationId xmlns:a16="http://schemas.microsoft.com/office/drawing/2014/main" id="{7E81CF14-207A-45B9-9A9C-2AA1BCFF7B61}"/>
                </a:ext>
              </a:extLst>
            </p:cNvPr>
            <p:cNvSpPr/>
            <p:nvPr/>
          </p:nvSpPr>
          <p:spPr>
            <a:xfrm rot="21226217">
              <a:off x="1011079" y="1013024"/>
              <a:ext cx="3371819" cy="2169087"/>
            </a:xfrm>
            <a:custGeom>
              <a:avLst/>
              <a:gdLst>
                <a:gd name="connsiteX0" fmla="*/ 29229 w 3261562"/>
                <a:gd name="connsiteY0" fmla="*/ 1002256 h 2245828"/>
                <a:gd name="connsiteX1" fmla="*/ 676929 w 3261562"/>
                <a:gd name="connsiteY1" fmla="*/ 164056 h 2245828"/>
                <a:gd name="connsiteX2" fmla="*/ 2000904 w 3261562"/>
                <a:gd name="connsiteY2" fmla="*/ 40231 h 2245828"/>
                <a:gd name="connsiteX3" fmla="*/ 3105804 w 3261562"/>
                <a:gd name="connsiteY3" fmla="*/ 659356 h 2245828"/>
                <a:gd name="connsiteX4" fmla="*/ 3153429 w 3261562"/>
                <a:gd name="connsiteY4" fmla="*/ 1678531 h 2245828"/>
                <a:gd name="connsiteX5" fmla="*/ 2162829 w 3261562"/>
                <a:gd name="connsiteY5" fmla="*/ 2211931 h 2245828"/>
                <a:gd name="connsiteX6" fmla="*/ 648354 w 3261562"/>
                <a:gd name="connsiteY6" fmla="*/ 2097631 h 2245828"/>
                <a:gd name="connsiteX7" fmla="*/ 19704 w 3261562"/>
                <a:gd name="connsiteY7" fmla="*/ 1335631 h 2245828"/>
                <a:gd name="connsiteX8" fmla="*/ 219729 w 3261562"/>
                <a:gd name="connsiteY8" fmla="*/ 621256 h 22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61562" h="2245828">
                  <a:moveTo>
                    <a:pt x="29229" y="1002256"/>
                  </a:moveTo>
                  <a:cubicBezTo>
                    <a:pt x="188773" y="663324"/>
                    <a:pt x="348317" y="324393"/>
                    <a:pt x="676929" y="164056"/>
                  </a:cubicBezTo>
                  <a:cubicBezTo>
                    <a:pt x="1005541" y="3719"/>
                    <a:pt x="1596092" y="-42319"/>
                    <a:pt x="2000904" y="40231"/>
                  </a:cubicBezTo>
                  <a:cubicBezTo>
                    <a:pt x="2405716" y="122781"/>
                    <a:pt x="2913717" y="386306"/>
                    <a:pt x="3105804" y="659356"/>
                  </a:cubicBezTo>
                  <a:cubicBezTo>
                    <a:pt x="3297891" y="932406"/>
                    <a:pt x="3310591" y="1419769"/>
                    <a:pt x="3153429" y="1678531"/>
                  </a:cubicBezTo>
                  <a:cubicBezTo>
                    <a:pt x="2996267" y="1937293"/>
                    <a:pt x="2580342" y="2142081"/>
                    <a:pt x="2162829" y="2211931"/>
                  </a:cubicBezTo>
                  <a:cubicBezTo>
                    <a:pt x="1745316" y="2281781"/>
                    <a:pt x="1005541" y="2243681"/>
                    <a:pt x="648354" y="2097631"/>
                  </a:cubicBezTo>
                  <a:cubicBezTo>
                    <a:pt x="291167" y="1951581"/>
                    <a:pt x="91142" y="1581694"/>
                    <a:pt x="19704" y="1335631"/>
                  </a:cubicBezTo>
                  <a:cubicBezTo>
                    <a:pt x="-51734" y="1089569"/>
                    <a:pt x="83997" y="855412"/>
                    <a:pt x="219729" y="621256"/>
                  </a:cubicBezTo>
                </a:path>
              </a:pathLst>
            </a:custGeom>
            <a:solidFill>
              <a:srgbClr val="F6D8C3"/>
            </a:solidFill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任意多边形: 形状 20">
              <a:extLst>
                <a:ext uri="{FF2B5EF4-FFF2-40B4-BE49-F238E27FC236}">
                  <a16:creationId xmlns:a16="http://schemas.microsoft.com/office/drawing/2014/main" id="{C193DF14-E602-4232-BA40-6A8B05F8EFAC}"/>
                </a:ext>
              </a:extLst>
            </p:cNvPr>
            <p:cNvSpPr/>
            <p:nvPr/>
          </p:nvSpPr>
          <p:spPr>
            <a:xfrm rot="21226217">
              <a:off x="939261" y="977548"/>
              <a:ext cx="3517975" cy="2263109"/>
            </a:xfrm>
            <a:custGeom>
              <a:avLst/>
              <a:gdLst>
                <a:gd name="connsiteX0" fmla="*/ 29229 w 3261562"/>
                <a:gd name="connsiteY0" fmla="*/ 1002256 h 2245828"/>
                <a:gd name="connsiteX1" fmla="*/ 676929 w 3261562"/>
                <a:gd name="connsiteY1" fmla="*/ 164056 h 2245828"/>
                <a:gd name="connsiteX2" fmla="*/ 2000904 w 3261562"/>
                <a:gd name="connsiteY2" fmla="*/ 40231 h 2245828"/>
                <a:gd name="connsiteX3" fmla="*/ 3105804 w 3261562"/>
                <a:gd name="connsiteY3" fmla="*/ 659356 h 2245828"/>
                <a:gd name="connsiteX4" fmla="*/ 3153429 w 3261562"/>
                <a:gd name="connsiteY4" fmla="*/ 1678531 h 2245828"/>
                <a:gd name="connsiteX5" fmla="*/ 2162829 w 3261562"/>
                <a:gd name="connsiteY5" fmla="*/ 2211931 h 2245828"/>
                <a:gd name="connsiteX6" fmla="*/ 648354 w 3261562"/>
                <a:gd name="connsiteY6" fmla="*/ 2097631 h 2245828"/>
                <a:gd name="connsiteX7" fmla="*/ 19704 w 3261562"/>
                <a:gd name="connsiteY7" fmla="*/ 1335631 h 2245828"/>
                <a:gd name="connsiteX8" fmla="*/ 219729 w 3261562"/>
                <a:gd name="connsiteY8" fmla="*/ 621256 h 22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61562" h="2245828">
                  <a:moveTo>
                    <a:pt x="29229" y="1002256"/>
                  </a:moveTo>
                  <a:cubicBezTo>
                    <a:pt x="188773" y="663324"/>
                    <a:pt x="348317" y="324393"/>
                    <a:pt x="676929" y="164056"/>
                  </a:cubicBezTo>
                  <a:cubicBezTo>
                    <a:pt x="1005541" y="3719"/>
                    <a:pt x="1596092" y="-42319"/>
                    <a:pt x="2000904" y="40231"/>
                  </a:cubicBezTo>
                  <a:cubicBezTo>
                    <a:pt x="2405716" y="122781"/>
                    <a:pt x="2913717" y="386306"/>
                    <a:pt x="3105804" y="659356"/>
                  </a:cubicBezTo>
                  <a:cubicBezTo>
                    <a:pt x="3297891" y="932406"/>
                    <a:pt x="3310591" y="1419769"/>
                    <a:pt x="3153429" y="1678531"/>
                  </a:cubicBezTo>
                  <a:cubicBezTo>
                    <a:pt x="2996267" y="1937293"/>
                    <a:pt x="2580342" y="2142081"/>
                    <a:pt x="2162829" y="2211931"/>
                  </a:cubicBezTo>
                  <a:cubicBezTo>
                    <a:pt x="1745316" y="2281781"/>
                    <a:pt x="1005541" y="2243681"/>
                    <a:pt x="648354" y="2097631"/>
                  </a:cubicBezTo>
                  <a:cubicBezTo>
                    <a:pt x="291167" y="1951581"/>
                    <a:pt x="91142" y="1581694"/>
                    <a:pt x="19704" y="1335631"/>
                  </a:cubicBezTo>
                  <a:cubicBezTo>
                    <a:pt x="-51734" y="1089569"/>
                    <a:pt x="83997" y="855412"/>
                    <a:pt x="219729" y="621256"/>
                  </a:cubicBezTo>
                </a:path>
              </a:pathLst>
            </a:custGeom>
            <a:noFill/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任意多边形: 形状 21">
              <a:extLst>
                <a:ext uri="{FF2B5EF4-FFF2-40B4-BE49-F238E27FC236}">
                  <a16:creationId xmlns:a16="http://schemas.microsoft.com/office/drawing/2014/main" id="{95FB31DF-32C9-4DD6-AADA-7187D11C6DF5}"/>
                </a:ext>
              </a:extLst>
            </p:cNvPr>
            <p:cNvSpPr/>
            <p:nvPr/>
          </p:nvSpPr>
          <p:spPr>
            <a:xfrm rot="107904">
              <a:off x="939261" y="977548"/>
              <a:ext cx="3517975" cy="2263109"/>
            </a:xfrm>
            <a:custGeom>
              <a:avLst/>
              <a:gdLst>
                <a:gd name="connsiteX0" fmla="*/ 29229 w 3261562"/>
                <a:gd name="connsiteY0" fmla="*/ 1002256 h 2245828"/>
                <a:gd name="connsiteX1" fmla="*/ 676929 w 3261562"/>
                <a:gd name="connsiteY1" fmla="*/ 164056 h 2245828"/>
                <a:gd name="connsiteX2" fmla="*/ 2000904 w 3261562"/>
                <a:gd name="connsiteY2" fmla="*/ 40231 h 2245828"/>
                <a:gd name="connsiteX3" fmla="*/ 3105804 w 3261562"/>
                <a:gd name="connsiteY3" fmla="*/ 659356 h 2245828"/>
                <a:gd name="connsiteX4" fmla="*/ 3153429 w 3261562"/>
                <a:gd name="connsiteY4" fmla="*/ 1678531 h 2245828"/>
                <a:gd name="connsiteX5" fmla="*/ 2162829 w 3261562"/>
                <a:gd name="connsiteY5" fmla="*/ 2211931 h 2245828"/>
                <a:gd name="connsiteX6" fmla="*/ 648354 w 3261562"/>
                <a:gd name="connsiteY6" fmla="*/ 2097631 h 2245828"/>
                <a:gd name="connsiteX7" fmla="*/ 19704 w 3261562"/>
                <a:gd name="connsiteY7" fmla="*/ 1335631 h 2245828"/>
                <a:gd name="connsiteX8" fmla="*/ 219729 w 3261562"/>
                <a:gd name="connsiteY8" fmla="*/ 621256 h 22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61562" h="2245828">
                  <a:moveTo>
                    <a:pt x="29229" y="1002256"/>
                  </a:moveTo>
                  <a:cubicBezTo>
                    <a:pt x="188773" y="663324"/>
                    <a:pt x="348317" y="324393"/>
                    <a:pt x="676929" y="164056"/>
                  </a:cubicBezTo>
                  <a:cubicBezTo>
                    <a:pt x="1005541" y="3719"/>
                    <a:pt x="1596092" y="-42319"/>
                    <a:pt x="2000904" y="40231"/>
                  </a:cubicBezTo>
                  <a:cubicBezTo>
                    <a:pt x="2405716" y="122781"/>
                    <a:pt x="2913717" y="386306"/>
                    <a:pt x="3105804" y="659356"/>
                  </a:cubicBezTo>
                  <a:cubicBezTo>
                    <a:pt x="3297891" y="932406"/>
                    <a:pt x="3310591" y="1419769"/>
                    <a:pt x="3153429" y="1678531"/>
                  </a:cubicBezTo>
                  <a:cubicBezTo>
                    <a:pt x="2996267" y="1937293"/>
                    <a:pt x="2580342" y="2142081"/>
                    <a:pt x="2162829" y="2211931"/>
                  </a:cubicBezTo>
                  <a:cubicBezTo>
                    <a:pt x="1745316" y="2281781"/>
                    <a:pt x="1005541" y="2243681"/>
                    <a:pt x="648354" y="2097631"/>
                  </a:cubicBezTo>
                  <a:cubicBezTo>
                    <a:pt x="291167" y="1951581"/>
                    <a:pt x="91142" y="1581694"/>
                    <a:pt x="19704" y="1335631"/>
                  </a:cubicBezTo>
                  <a:cubicBezTo>
                    <a:pt x="-51734" y="1089569"/>
                    <a:pt x="83997" y="855412"/>
                    <a:pt x="219729" y="621256"/>
                  </a:cubicBezTo>
                </a:path>
              </a:pathLst>
            </a:custGeom>
            <a:noFill/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任意多边形: 形状 22">
              <a:extLst>
                <a:ext uri="{FF2B5EF4-FFF2-40B4-BE49-F238E27FC236}">
                  <a16:creationId xmlns:a16="http://schemas.microsoft.com/office/drawing/2014/main" id="{11D64335-15B4-4871-A617-092597445BE6}"/>
                </a:ext>
              </a:extLst>
            </p:cNvPr>
            <p:cNvSpPr/>
            <p:nvPr/>
          </p:nvSpPr>
          <p:spPr>
            <a:xfrm rot="21226217">
              <a:off x="889243" y="871603"/>
              <a:ext cx="3517975" cy="2263109"/>
            </a:xfrm>
            <a:custGeom>
              <a:avLst/>
              <a:gdLst>
                <a:gd name="connsiteX0" fmla="*/ 29229 w 3261562"/>
                <a:gd name="connsiteY0" fmla="*/ 1002256 h 2245828"/>
                <a:gd name="connsiteX1" fmla="*/ 676929 w 3261562"/>
                <a:gd name="connsiteY1" fmla="*/ 164056 h 2245828"/>
                <a:gd name="connsiteX2" fmla="*/ 2000904 w 3261562"/>
                <a:gd name="connsiteY2" fmla="*/ 40231 h 2245828"/>
                <a:gd name="connsiteX3" fmla="*/ 3105804 w 3261562"/>
                <a:gd name="connsiteY3" fmla="*/ 659356 h 2245828"/>
                <a:gd name="connsiteX4" fmla="*/ 3153429 w 3261562"/>
                <a:gd name="connsiteY4" fmla="*/ 1678531 h 2245828"/>
                <a:gd name="connsiteX5" fmla="*/ 2162829 w 3261562"/>
                <a:gd name="connsiteY5" fmla="*/ 2211931 h 2245828"/>
                <a:gd name="connsiteX6" fmla="*/ 648354 w 3261562"/>
                <a:gd name="connsiteY6" fmla="*/ 2097631 h 2245828"/>
                <a:gd name="connsiteX7" fmla="*/ 19704 w 3261562"/>
                <a:gd name="connsiteY7" fmla="*/ 1335631 h 2245828"/>
                <a:gd name="connsiteX8" fmla="*/ 219729 w 3261562"/>
                <a:gd name="connsiteY8" fmla="*/ 621256 h 22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61562" h="2245828">
                  <a:moveTo>
                    <a:pt x="29229" y="1002256"/>
                  </a:moveTo>
                  <a:cubicBezTo>
                    <a:pt x="188773" y="663324"/>
                    <a:pt x="348317" y="324393"/>
                    <a:pt x="676929" y="164056"/>
                  </a:cubicBezTo>
                  <a:cubicBezTo>
                    <a:pt x="1005541" y="3719"/>
                    <a:pt x="1596092" y="-42319"/>
                    <a:pt x="2000904" y="40231"/>
                  </a:cubicBezTo>
                  <a:cubicBezTo>
                    <a:pt x="2405716" y="122781"/>
                    <a:pt x="2913717" y="386306"/>
                    <a:pt x="3105804" y="659356"/>
                  </a:cubicBezTo>
                  <a:cubicBezTo>
                    <a:pt x="3297891" y="932406"/>
                    <a:pt x="3310591" y="1419769"/>
                    <a:pt x="3153429" y="1678531"/>
                  </a:cubicBezTo>
                  <a:cubicBezTo>
                    <a:pt x="2996267" y="1937293"/>
                    <a:pt x="2580342" y="2142081"/>
                    <a:pt x="2162829" y="2211931"/>
                  </a:cubicBezTo>
                  <a:cubicBezTo>
                    <a:pt x="1745316" y="2281781"/>
                    <a:pt x="1005541" y="2243681"/>
                    <a:pt x="648354" y="2097631"/>
                  </a:cubicBezTo>
                  <a:cubicBezTo>
                    <a:pt x="291167" y="1951581"/>
                    <a:pt x="91142" y="1581694"/>
                    <a:pt x="19704" y="1335631"/>
                  </a:cubicBezTo>
                  <a:cubicBezTo>
                    <a:pt x="-51734" y="1089569"/>
                    <a:pt x="83997" y="855412"/>
                    <a:pt x="219729" y="621256"/>
                  </a:cubicBezTo>
                </a:path>
              </a:pathLst>
            </a:custGeom>
            <a:noFill/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0" name="组合 23">
            <a:extLst>
              <a:ext uri="{FF2B5EF4-FFF2-40B4-BE49-F238E27FC236}">
                <a16:creationId xmlns:a16="http://schemas.microsoft.com/office/drawing/2014/main" id="{61137AA9-C86B-4E30-81C6-F136A7545A34}"/>
              </a:ext>
            </a:extLst>
          </p:cNvPr>
          <p:cNvGrpSpPr/>
          <p:nvPr/>
        </p:nvGrpSpPr>
        <p:grpSpPr>
          <a:xfrm>
            <a:off x="7585765" y="2603855"/>
            <a:ext cx="465369" cy="625045"/>
            <a:chOff x="4836974" y="2889788"/>
            <a:chExt cx="757936" cy="625045"/>
          </a:xfrm>
        </p:grpSpPr>
        <p:sp>
          <p:nvSpPr>
            <p:cNvPr id="11" name="任意多边形: 形状 24">
              <a:extLst>
                <a:ext uri="{FF2B5EF4-FFF2-40B4-BE49-F238E27FC236}">
                  <a16:creationId xmlns:a16="http://schemas.microsoft.com/office/drawing/2014/main" id="{A56D9DF0-B6E0-48A1-9BE1-7D6B49A4469F}"/>
                </a:ext>
              </a:extLst>
            </p:cNvPr>
            <p:cNvSpPr/>
            <p:nvPr/>
          </p:nvSpPr>
          <p:spPr>
            <a:xfrm>
              <a:off x="4892472" y="2937808"/>
              <a:ext cx="633162" cy="532036"/>
            </a:xfrm>
            <a:custGeom>
              <a:avLst/>
              <a:gdLst>
                <a:gd name="connsiteX0" fmla="*/ 2801 w 633162"/>
                <a:gd name="connsiteY0" fmla="*/ 184083 h 532036"/>
                <a:gd name="connsiteX1" fmla="*/ 58219 w 633162"/>
                <a:gd name="connsiteY1" fmla="*/ 100956 h 532036"/>
                <a:gd name="connsiteX2" fmla="*/ 196764 w 633162"/>
                <a:gd name="connsiteY2" fmla="*/ 17828 h 532036"/>
                <a:gd name="connsiteX3" fmla="*/ 418437 w 633162"/>
                <a:gd name="connsiteY3" fmla="*/ 8592 h 532036"/>
                <a:gd name="connsiteX4" fmla="*/ 603164 w 633162"/>
                <a:gd name="connsiteY4" fmla="*/ 119428 h 532036"/>
                <a:gd name="connsiteX5" fmla="*/ 612401 w 633162"/>
                <a:gd name="connsiteY5" fmla="*/ 341101 h 532036"/>
                <a:gd name="connsiteX6" fmla="*/ 399964 w 633162"/>
                <a:gd name="connsiteY6" fmla="*/ 516592 h 532036"/>
                <a:gd name="connsiteX7" fmla="*/ 150583 w 633162"/>
                <a:gd name="connsiteY7" fmla="*/ 498119 h 532036"/>
                <a:gd name="connsiteX8" fmla="*/ 21273 w 633162"/>
                <a:gd name="connsiteY8" fmla="*/ 294919 h 532036"/>
                <a:gd name="connsiteX9" fmla="*/ 2801 w 633162"/>
                <a:gd name="connsiteY9" fmla="*/ 184083 h 53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3162" h="532036">
                  <a:moveTo>
                    <a:pt x="2801" y="184083"/>
                  </a:moveTo>
                  <a:cubicBezTo>
                    <a:pt x="8959" y="151756"/>
                    <a:pt x="25892" y="128665"/>
                    <a:pt x="58219" y="100956"/>
                  </a:cubicBezTo>
                  <a:cubicBezTo>
                    <a:pt x="90546" y="73247"/>
                    <a:pt x="136728" y="33222"/>
                    <a:pt x="196764" y="17828"/>
                  </a:cubicBezTo>
                  <a:cubicBezTo>
                    <a:pt x="256800" y="2434"/>
                    <a:pt x="350704" y="-8341"/>
                    <a:pt x="418437" y="8592"/>
                  </a:cubicBezTo>
                  <a:cubicBezTo>
                    <a:pt x="486170" y="25525"/>
                    <a:pt x="570837" y="64010"/>
                    <a:pt x="603164" y="119428"/>
                  </a:cubicBezTo>
                  <a:cubicBezTo>
                    <a:pt x="635491" y="174846"/>
                    <a:pt x="646268" y="274907"/>
                    <a:pt x="612401" y="341101"/>
                  </a:cubicBezTo>
                  <a:cubicBezTo>
                    <a:pt x="578534" y="407295"/>
                    <a:pt x="476934" y="490422"/>
                    <a:pt x="399964" y="516592"/>
                  </a:cubicBezTo>
                  <a:cubicBezTo>
                    <a:pt x="322994" y="542762"/>
                    <a:pt x="213698" y="535065"/>
                    <a:pt x="150583" y="498119"/>
                  </a:cubicBezTo>
                  <a:cubicBezTo>
                    <a:pt x="87468" y="461174"/>
                    <a:pt x="42825" y="348798"/>
                    <a:pt x="21273" y="294919"/>
                  </a:cubicBezTo>
                  <a:cubicBezTo>
                    <a:pt x="-279" y="241040"/>
                    <a:pt x="-3357" y="216410"/>
                    <a:pt x="2801" y="184083"/>
                  </a:cubicBezTo>
                  <a:close/>
                </a:path>
              </a:pathLst>
            </a:custGeom>
            <a:solidFill>
              <a:srgbClr val="F6D8C3"/>
            </a:solidFill>
            <a:ln>
              <a:solidFill>
                <a:srgbClr val="FFE2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2" name="任意多边形: 形状 25">
              <a:extLst>
                <a:ext uri="{FF2B5EF4-FFF2-40B4-BE49-F238E27FC236}">
                  <a16:creationId xmlns:a16="http://schemas.microsoft.com/office/drawing/2014/main" id="{D97AFC39-53A7-4A0F-A2A3-64E740092E3A}"/>
                </a:ext>
              </a:extLst>
            </p:cNvPr>
            <p:cNvSpPr/>
            <p:nvPr/>
          </p:nvSpPr>
          <p:spPr>
            <a:xfrm>
              <a:off x="4836974" y="2889788"/>
              <a:ext cx="716368" cy="601953"/>
            </a:xfrm>
            <a:custGeom>
              <a:avLst/>
              <a:gdLst>
                <a:gd name="connsiteX0" fmla="*/ 2801 w 633162"/>
                <a:gd name="connsiteY0" fmla="*/ 184083 h 532036"/>
                <a:gd name="connsiteX1" fmla="*/ 58219 w 633162"/>
                <a:gd name="connsiteY1" fmla="*/ 100956 h 532036"/>
                <a:gd name="connsiteX2" fmla="*/ 196764 w 633162"/>
                <a:gd name="connsiteY2" fmla="*/ 17828 h 532036"/>
                <a:gd name="connsiteX3" fmla="*/ 418437 w 633162"/>
                <a:gd name="connsiteY3" fmla="*/ 8592 h 532036"/>
                <a:gd name="connsiteX4" fmla="*/ 603164 w 633162"/>
                <a:gd name="connsiteY4" fmla="*/ 119428 h 532036"/>
                <a:gd name="connsiteX5" fmla="*/ 612401 w 633162"/>
                <a:gd name="connsiteY5" fmla="*/ 341101 h 532036"/>
                <a:gd name="connsiteX6" fmla="*/ 399964 w 633162"/>
                <a:gd name="connsiteY6" fmla="*/ 516592 h 532036"/>
                <a:gd name="connsiteX7" fmla="*/ 150583 w 633162"/>
                <a:gd name="connsiteY7" fmla="*/ 498119 h 532036"/>
                <a:gd name="connsiteX8" fmla="*/ 21273 w 633162"/>
                <a:gd name="connsiteY8" fmla="*/ 294919 h 532036"/>
                <a:gd name="connsiteX9" fmla="*/ 2801 w 633162"/>
                <a:gd name="connsiteY9" fmla="*/ 184083 h 53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3162" h="532036">
                  <a:moveTo>
                    <a:pt x="2801" y="184083"/>
                  </a:moveTo>
                  <a:cubicBezTo>
                    <a:pt x="8959" y="151756"/>
                    <a:pt x="25892" y="128665"/>
                    <a:pt x="58219" y="100956"/>
                  </a:cubicBezTo>
                  <a:cubicBezTo>
                    <a:pt x="90546" y="73247"/>
                    <a:pt x="136728" y="33222"/>
                    <a:pt x="196764" y="17828"/>
                  </a:cubicBezTo>
                  <a:cubicBezTo>
                    <a:pt x="256800" y="2434"/>
                    <a:pt x="350704" y="-8341"/>
                    <a:pt x="418437" y="8592"/>
                  </a:cubicBezTo>
                  <a:cubicBezTo>
                    <a:pt x="486170" y="25525"/>
                    <a:pt x="570837" y="64010"/>
                    <a:pt x="603164" y="119428"/>
                  </a:cubicBezTo>
                  <a:cubicBezTo>
                    <a:pt x="635491" y="174846"/>
                    <a:pt x="646268" y="274907"/>
                    <a:pt x="612401" y="341101"/>
                  </a:cubicBezTo>
                  <a:cubicBezTo>
                    <a:pt x="578534" y="407295"/>
                    <a:pt x="476934" y="490422"/>
                    <a:pt x="399964" y="516592"/>
                  </a:cubicBezTo>
                  <a:cubicBezTo>
                    <a:pt x="322994" y="542762"/>
                    <a:pt x="213698" y="535065"/>
                    <a:pt x="150583" y="498119"/>
                  </a:cubicBezTo>
                  <a:cubicBezTo>
                    <a:pt x="87468" y="461174"/>
                    <a:pt x="42825" y="348798"/>
                    <a:pt x="21273" y="294919"/>
                  </a:cubicBezTo>
                  <a:cubicBezTo>
                    <a:pt x="-279" y="241040"/>
                    <a:pt x="-3357" y="216410"/>
                    <a:pt x="2801" y="184083"/>
                  </a:cubicBezTo>
                  <a:close/>
                </a:path>
              </a:pathLst>
            </a:custGeom>
            <a:noFill/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任意多边形: 形状 26">
              <a:extLst>
                <a:ext uri="{FF2B5EF4-FFF2-40B4-BE49-F238E27FC236}">
                  <a16:creationId xmlns:a16="http://schemas.microsoft.com/office/drawing/2014/main" id="{2B68F6E0-9815-4F76-AB15-125D80734E18}"/>
                </a:ext>
              </a:extLst>
            </p:cNvPr>
            <p:cNvSpPr/>
            <p:nvPr/>
          </p:nvSpPr>
          <p:spPr>
            <a:xfrm>
              <a:off x="4878542" y="2912880"/>
              <a:ext cx="716368" cy="601953"/>
            </a:xfrm>
            <a:custGeom>
              <a:avLst/>
              <a:gdLst>
                <a:gd name="connsiteX0" fmla="*/ 2801 w 633162"/>
                <a:gd name="connsiteY0" fmla="*/ 184083 h 532036"/>
                <a:gd name="connsiteX1" fmla="*/ 58219 w 633162"/>
                <a:gd name="connsiteY1" fmla="*/ 100956 h 532036"/>
                <a:gd name="connsiteX2" fmla="*/ 196764 w 633162"/>
                <a:gd name="connsiteY2" fmla="*/ 17828 h 532036"/>
                <a:gd name="connsiteX3" fmla="*/ 418437 w 633162"/>
                <a:gd name="connsiteY3" fmla="*/ 8592 h 532036"/>
                <a:gd name="connsiteX4" fmla="*/ 603164 w 633162"/>
                <a:gd name="connsiteY4" fmla="*/ 119428 h 532036"/>
                <a:gd name="connsiteX5" fmla="*/ 612401 w 633162"/>
                <a:gd name="connsiteY5" fmla="*/ 341101 h 532036"/>
                <a:gd name="connsiteX6" fmla="*/ 399964 w 633162"/>
                <a:gd name="connsiteY6" fmla="*/ 516592 h 532036"/>
                <a:gd name="connsiteX7" fmla="*/ 150583 w 633162"/>
                <a:gd name="connsiteY7" fmla="*/ 498119 h 532036"/>
                <a:gd name="connsiteX8" fmla="*/ 21273 w 633162"/>
                <a:gd name="connsiteY8" fmla="*/ 294919 h 532036"/>
                <a:gd name="connsiteX9" fmla="*/ 2801 w 633162"/>
                <a:gd name="connsiteY9" fmla="*/ 184083 h 53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3162" h="532036">
                  <a:moveTo>
                    <a:pt x="2801" y="184083"/>
                  </a:moveTo>
                  <a:cubicBezTo>
                    <a:pt x="8959" y="151756"/>
                    <a:pt x="25892" y="128665"/>
                    <a:pt x="58219" y="100956"/>
                  </a:cubicBezTo>
                  <a:cubicBezTo>
                    <a:pt x="90546" y="73247"/>
                    <a:pt x="136728" y="33222"/>
                    <a:pt x="196764" y="17828"/>
                  </a:cubicBezTo>
                  <a:cubicBezTo>
                    <a:pt x="256800" y="2434"/>
                    <a:pt x="350704" y="-8341"/>
                    <a:pt x="418437" y="8592"/>
                  </a:cubicBezTo>
                  <a:cubicBezTo>
                    <a:pt x="486170" y="25525"/>
                    <a:pt x="570837" y="64010"/>
                    <a:pt x="603164" y="119428"/>
                  </a:cubicBezTo>
                  <a:cubicBezTo>
                    <a:pt x="635491" y="174846"/>
                    <a:pt x="646268" y="274907"/>
                    <a:pt x="612401" y="341101"/>
                  </a:cubicBezTo>
                  <a:cubicBezTo>
                    <a:pt x="578534" y="407295"/>
                    <a:pt x="476934" y="490422"/>
                    <a:pt x="399964" y="516592"/>
                  </a:cubicBezTo>
                  <a:cubicBezTo>
                    <a:pt x="322994" y="542762"/>
                    <a:pt x="213698" y="535065"/>
                    <a:pt x="150583" y="498119"/>
                  </a:cubicBezTo>
                  <a:cubicBezTo>
                    <a:pt x="87468" y="461174"/>
                    <a:pt x="42825" y="348798"/>
                    <a:pt x="21273" y="294919"/>
                  </a:cubicBezTo>
                  <a:cubicBezTo>
                    <a:pt x="-279" y="241040"/>
                    <a:pt x="-3357" y="216410"/>
                    <a:pt x="2801" y="184083"/>
                  </a:cubicBezTo>
                  <a:close/>
                </a:path>
              </a:pathLst>
            </a:custGeom>
            <a:noFill/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任意多边形: 形状 27">
              <a:extLst>
                <a:ext uri="{FF2B5EF4-FFF2-40B4-BE49-F238E27FC236}">
                  <a16:creationId xmlns:a16="http://schemas.microsoft.com/office/drawing/2014/main" id="{2BF64C5D-6F8F-4F94-B0F0-B097B2FE2E66}"/>
                </a:ext>
              </a:extLst>
            </p:cNvPr>
            <p:cNvSpPr/>
            <p:nvPr/>
          </p:nvSpPr>
          <p:spPr>
            <a:xfrm rot="2568759">
              <a:off x="4836982" y="2899027"/>
              <a:ext cx="716368" cy="601953"/>
            </a:xfrm>
            <a:custGeom>
              <a:avLst/>
              <a:gdLst>
                <a:gd name="connsiteX0" fmla="*/ 2801 w 633162"/>
                <a:gd name="connsiteY0" fmla="*/ 184083 h 532036"/>
                <a:gd name="connsiteX1" fmla="*/ 58219 w 633162"/>
                <a:gd name="connsiteY1" fmla="*/ 100956 h 532036"/>
                <a:gd name="connsiteX2" fmla="*/ 196764 w 633162"/>
                <a:gd name="connsiteY2" fmla="*/ 17828 h 532036"/>
                <a:gd name="connsiteX3" fmla="*/ 418437 w 633162"/>
                <a:gd name="connsiteY3" fmla="*/ 8592 h 532036"/>
                <a:gd name="connsiteX4" fmla="*/ 603164 w 633162"/>
                <a:gd name="connsiteY4" fmla="*/ 119428 h 532036"/>
                <a:gd name="connsiteX5" fmla="*/ 612401 w 633162"/>
                <a:gd name="connsiteY5" fmla="*/ 341101 h 532036"/>
                <a:gd name="connsiteX6" fmla="*/ 399964 w 633162"/>
                <a:gd name="connsiteY6" fmla="*/ 516592 h 532036"/>
                <a:gd name="connsiteX7" fmla="*/ 150583 w 633162"/>
                <a:gd name="connsiteY7" fmla="*/ 498119 h 532036"/>
                <a:gd name="connsiteX8" fmla="*/ 21273 w 633162"/>
                <a:gd name="connsiteY8" fmla="*/ 294919 h 532036"/>
                <a:gd name="connsiteX9" fmla="*/ 2801 w 633162"/>
                <a:gd name="connsiteY9" fmla="*/ 184083 h 53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3162" h="532036">
                  <a:moveTo>
                    <a:pt x="2801" y="184083"/>
                  </a:moveTo>
                  <a:cubicBezTo>
                    <a:pt x="8959" y="151756"/>
                    <a:pt x="25892" y="128665"/>
                    <a:pt x="58219" y="100956"/>
                  </a:cubicBezTo>
                  <a:cubicBezTo>
                    <a:pt x="90546" y="73247"/>
                    <a:pt x="136728" y="33222"/>
                    <a:pt x="196764" y="17828"/>
                  </a:cubicBezTo>
                  <a:cubicBezTo>
                    <a:pt x="256800" y="2434"/>
                    <a:pt x="350704" y="-8341"/>
                    <a:pt x="418437" y="8592"/>
                  </a:cubicBezTo>
                  <a:cubicBezTo>
                    <a:pt x="486170" y="25525"/>
                    <a:pt x="570837" y="64010"/>
                    <a:pt x="603164" y="119428"/>
                  </a:cubicBezTo>
                  <a:cubicBezTo>
                    <a:pt x="635491" y="174846"/>
                    <a:pt x="646268" y="274907"/>
                    <a:pt x="612401" y="341101"/>
                  </a:cubicBezTo>
                  <a:cubicBezTo>
                    <a:pt x="578534" y="407295"/>
                    <a:pt x="476934" y="490422"/>
                    <a:pt x="399964" y="516592"/>
                  </a:cubicBezTo>
                  <a:cubicBezTo>
                    <a:pt x="322994" y="542762"/>
                    <a:pt x="213698" y="535065"/>
                    <a:pt x="150583" y="498119"/>
                  </a:cubicBezTo>
                  <a:cubicBezTo>
                    <a:pt x="87468" y="461174"/>
                    <a:pt x="42825" y="348798"/>
                    <a:pt x="21273" y="294919"/>
                  </a:cubicBezTo>
                  <a:cubicBezTo>
                    <a:pt x="-279" y="241040"/>
                    <a:pt x="-3357" y="216410"/>
                    <a:pt x="2801" y="184083"/>
                  </a:cubicBezTo>
                  <a:close/>
                </a:path>
              </a:pathLst>
            </a:custGeom>
            <a:noFill/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B64A9D93-FFBA-4958-8992-EA27577D432A}"/>
              </a:ext>
            </a:extLst>
          </p:cNvPr>
          <p:cNvSpPr txBox="1"/>
          <p:nvPr/>
        </p:nvSpPr>
        <p:spPr>
          <a:xfrm>
            <a:off x="1791342" y="913298"/>
            <a:ext cx="64273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		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 415kg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		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	: 325kg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		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	: ….kg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矩形: 圆角 14">
            <a:extLst>
              <a:ext uri="{FF2B5EF4-FFF2-40B4-BE49-F238E27FC236}">
                <a16:creationId xmlns:a16="http://schemas.microsoft.com/office/drawing/2014/main" id="{A376679D-B3C6-42B7-8647-E1EA5F9A7FB0}"/>
              </a:ext>
            </a:extLst>
          </p:cNvPr>
          <p:cNvSpPr/>
          <p:nvPr/>
        </p:nvSpPr>
        <p:spPr>
          <a:xfrm>
            <a:off x="682810" y="3653164"/>
            <a:ext cx="7779879" cy="2857519"/>
          </a:xfrm>
          <a:prstGeom prst="roundRect">
            <a:avLst/>
          </a:prstGeom>
          <a:solidFill>
            <a:srgbClr val="FEF9F2"/>
          </a:solidFill>
          <a:ln w="19050">
            <a:solidFill>
              <a:srgbClr val="F6D8C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7" name="图片 9">
            <a:extLst>
              <a:ext uri="{FF2B5EF4-FFF2-40B4-BE49-F238E27FC236}">
                <a16:creationId xmlns:a16="http://schemas.microsoft.com/office/drawing/2014/main" id="{3D776093-C537-45DE-9ADA-099918AB95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030" y="643600"/>
            <a:ext cx="3527961" cy="3144218"/>
          </a:xfrm>
          <a:prstGeom prst="rect">
            <a:avLst/>
          </a:prstGeom>
        </p:spPr>
      </p:pic>
      <p:pic>
        <p:nvPicPr>
          <p:cNvPr id="18" name="图片 16">
            <a:extLst>
              <a:ext uri="{FF2B5EF4-FFF2-40B4-BE49-F238E27FC236}">
                <a16:creationId xmlns:a16="http://schemas.microsoft.com/office/drawing/2014/main" id="{C885DCDB-A009-4C18-8D70-48DD404EFA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819" y="4962941"/>
            <a:ext cx="1909340" cy="1751566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B3E243B3-4791-4D69-A971-A89D1CBE1A50}"/>
              </a:ext>
            </a:extLst>
          </p:cNvPr>
          <p:cNvSpPr txBox="1"/>
          <p:nvPr/>
        </p:nvSpPr>
        <p:spPr>
          <a:xfrm>
            <a:off x="477908" y="3803694"/>
            <a:ext cx="81861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						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  <a:p>
            <a:pPr lvl="1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ki –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– gam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1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				415 + 325 = 740 ( kg )</a:t>
            </a:r>
          </a:p>
          <a:p>
            <a:pPr lvl="1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							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 740 kg</a:t>
            </a:r>
          </a:p>
        </p:txBody>
      </p:sp>
    </p:spTree>
    <p:extLst>
      <p:ext uri="{BB962C8B-B14F-4D97-AF65-F5344CB8AC3E}">
        <p14:creationId xmlns:p14="http://schemas.microsoft.com/office/powerpoint/2010/main" val="81878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57">
            <a:extLst>
              <a:ext uri="{FF2B5EF4-FFF2-40B4-BE49-F238E27FC236}">
                <a16:creationId xmlns:a16="http://schemas.microsoft.com/office/drawing/2014/main" id="{970A6DEE-FE9D-4D4C-9F4E-314971302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505" y="3147111"/>
            <a:ext cx="4495257" cy="3611519"/>
          </a:xfrm>
          <a:prstGeom prst="rect">
            <a:avLst/>
          </a:prstGeom>
        </p:spPr>
      </p:pic>
      <p:pic>
        <p:nvPicPr>
          <p:cNvPr id="6" name="图片 65">
            <a:extLst>
              <a:ext uri="{FF2B5EF4-FFF2-40B4-BE49-F238E27FC236}">
                <a16:creationId xmlns:a16="http://schemas.microsoft.com/office/drawing/2014/main" id="{DCD87A89-0681-4171-8267-B1471ED6E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107" y="330376"/>
            <a:ext cx="1834387" cy="1950080"/>
          </a:xfrm>
          <a:prstGeom prst="rect">
            <a:avLst/>
          </a:prstGeom>
        </p:spPr>
      </p:pic>
      <p:pic>
        <p:nvPicPr>
          <p:cNvPr id="7" name="图片 56">
            <a:extLst>
              <a:ext uri="{FF2B5EF4-FFF2-40B4-BE49-F238E27FC236}">
                <a16:creationId xmlns:a16="http://schemas.microsoft.com/office/drawing/2014/main" id="{3EB00E9A-00DF-4656-9BE2-B9CA37025C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810" y="883402"/>
            <a:ext cx="10319030" cy="4253591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0E6835C-5C8A-4152-B237-D85B3650BB29}"/>
              </a:ext>
            </a:extLst>
          </p:cNvPr>
          <p:cNvSpPr txBox="1"/>
          <p:nvPr/>
        </p:nvSpPr>
        <p:spPr>
          <a:xfrm>
            <a:off x="3570197" y="2021286"/>
            <a:ext cx="80563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5: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165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84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5817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卷形: 垂直 3">
            <a:extLst>
              <a:ext uri="{FF2B5EF4-FFF2-40B4-BE49-F238E27FC236}">
                <a16:creationId xmlns:a16="http://schemas.microsoft.com/office/drawing/2014/main" id="{71BC5737-F37B-43D3-A796-92B002C5FEA5}"/>
              </a:ext>
            </a:extLst>
          </p:cNvPr>
          <p:cNvSpPr/>
          <p:nvPr/>
        </p:nvSpPr>
        <p:spPr>
          <a:xfrm rot="16200000">
            <a:off x="5002938" y="709907"/>
            <a:ext cx="4138047" cy="7553704"/>
          </a:xfrm>
          <a:prstGeom prst="vertic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id="{D70BA6B6-076A-4A0A-A856-8223C00374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380" y="4706898"/>
            <a:ext cx="1896763" cy="2151102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id="{89D67A55-5B64-4A4F-BD7A-B0E290BC1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80409" y="1612400"/>
            <a:ext cx="1451419" cy="1610669"/>
          </a:xfrm>
          <a:prstGeom prst="rect">
            <a:avLst/>
          </a:prstGeom>
        </p:spPr>
      </p:pic>
      <p:pic>
        <p:nvPicPr>
          <p:cNvPr id="7" name="图片 34">
            <a:extLst>
              <a:ext uri="{FF2B5EF4-FFF2-40B4-BE49-F238E27FC236}">
                <a16:creationId xmlns:a16="http://schemas.microsoft.com/office/drawing/2014/main" id="{73E01672-5B15-44BC-BACE-D0F109FAC9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852" y="3011760"/>
            <a:ext cx="4020325" cy="385502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D96C8EF-D70F-4663-9041-7CC9636804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6687" y="0"/>
            <a:ext cx="4386378" cy="1803479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1D76B425-D8F0-4516-88FC-7269C1D3E0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3638" y="-147067"/>
            <a:ext cx="5161259" cy="1803479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CD29DB5-D3C2-4BAB-A892-4848368B504D}"/>
              </a:ext>
            </a:extLst>
          </p:cNvPr>
          <p:cNvSpPr txBox="1"/>
          <p:nvPr/>
        </p:nvSpPr>
        <p:spPr>
          <a:xfrm>
            <a:off x="4218466" y="3372129"/>
            <a:ext cx="65063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BÀI GIẢI</a:t>
            </a:r>
          </a:p>
          <a:p>
            <a:pPr lvl="1"/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1"/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 165 – 84 = 81 (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)</a:t>
            </a:r>
          </a:p>
          <a:p>
            <a:pPr lvl="1"/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81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endParaRPr lang="en-US" sz="2800" b="1" dirty="0">
              <a:solidFill>
                <a:schemeClr val="accent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12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5BFCA8A-C51F-4EC6-AE8A-376EF01D33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图片包含 物体, 镜子&#10;&#10;描述已自动生成">
            <a:extLst>
              <a:ext uri="{FF2B5EF4-FFF2-40B4-BE49-F238E27FC236}">
                <a16:creationId xmlns:a16="http://schemas.microsoft.com/office/drawing/2014/main" id="{746DCE4B-3E4A-4577-B977-2F4EDA6773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A9978A5-C6A1-484D-B582-82FD00C359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0" t="20400"/>
          <a:stretch/>
        </p:blipFill>
        <p:spPr>
          <a:xfrm rot="21206725">
            <a:off x="6570660" y="2958330"/>
            <a:ext cx="6446902" cy="413849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84BF5FB-0539-40C6-99EE-14C601E52E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916" y="4254101"/>
            <a:ext cx="3691076" cy="2390255"/>
          </a:xfrm>
          <a:prstGeom prst="rect">
            <a:avLst/>
          </a:prstGeom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E5F31E14-4D3D-4C1B-8891-D4F4EA1920DB}"/>
              </a:ext>
            </a:extLst>
          </p:cNvPr>
          <p:cNvSpPr txBox="1"/>
          <p:nvPr/>
        </p:nvSpPr>
        <p:spPr>
          <a:xfrm>
            <a:off x="2722433" y="2130443"/>
            <a:ext cx="605005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 dirty="0" err="1">
                <a:ea typeface="微软雅黑" panose="020B0503020204020204" pitchFamily="34" charset="-122"/>
              </a:rPr>
              <a:t>Chào</a:t>
            </a:r>
            <a:r>
              <a:rPr lang="en-US" altLang="zh-CN" sz="8000" dirty="0">
                <a:ea typeface="微软雅黑" panose="020B0503020204020204" pitchFamily="34" charset="-122"/>
              </a:rPr>
              <a:t> </a:t>
            </a:r>
            <a:r>
              <a:rPr lang="en-US" altLang="zh-CN" sz="8000" dirty="0" err="1">
                <a:ea typeface="微软雅黑" panose="020B0503020204020204" pitchFamily="34" charset="-122"/>
              </a:rPr>
              <a:t>tạm</a:t>
            </a:r>
            <a:r>
              <a:rPr lang="en-US" altLang="zh-CN" sz="8000" dirty="0">
                <a:ea typeface="微软雅黑" panose="020B0503020204020204" pitchFamily="34" charset="-122"/>
              </a:rPr>
              <a:t> </a:t>
            </a:r>
            <a:r>
              <a:rPr lang="en-US" altLang="zh-CN" sz="8000" dirty="0" err="1">
                <a:ea typeface="微软雅黑" panose="020B0503020204020204" pitchFamily="34" charset="-122"/>
              </a:rPr>
              <a:t>biệt</a:t>
            </a:r>
            <a:endParaRPr lang="en-US" altLang="zh-CN" sz="8000" dirty="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5140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Nong trai\old-mcdonalds-farm-pla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0"/>
            <a:ext cx="12192000" cy="713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4749800"/>
            <a:ext cx="2743200" cy="260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83864" y="5257801"/>
            <a:ext cx="2422458" cy="1241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33" dirty="0">
                <a:solidFill>
                  <a:srgbClr val="009900"/>
                </a:solidFill>
                <a:latin typeface="UTM Azuki" panose="02040603050506020204" pitchFamily="18" charset="0"/>
              </a:rPr>
              <a:t>XÂY DỰNG</a:t>
            </a:r>
          </a:p>
          <a:p>
            <a:pPr algn="ctr"/>
            <a:r>
              <a:rPr lang="en-US" sz="3733" dirty="0">
                <a:solidFill>
                  <a:srgbClr val="009900"/>
                </a:solidFill>
                <a:latin typeface="UTM Azuki" panose="02040603050506020204" pitchFamily="18" charset="0"/>
              </a:rPr>
              <a:t>NÔNG TRẠI</a:t>
            </a:r>
          </a:p>
        </p:txBody>
      </p:sp>
      <p:pic>
        <p:nvPicPr>
          <p:cNvPr id="3076" name="Picture 4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1" y="21661"/>
            <a:ext cx="2279649" cy="96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2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344" y="0"/>
            <a:ext cx="12540344" cy="705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701" y="1215185"/>
            <a:ext cx="1075099" cy="113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1" y="3542419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3675599"/>
            <a:ext cx="3410857" cy="102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1" y="720025"/>
            <a:ext cx="1194103" cy="136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81923" y="-431800"/>
            <a:ext cx="2106877" cy="247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99" y="1942650"/>
            <a:ext cx="1335313" cy="118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2" descr="C:\Users\ADMIN\Desktop\Nong trai\2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19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257" y="2714271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921000"/>
            <a:ext cx="1515189" cy="107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31256" y="2862339"/>
            <a:ext cx="1422400" cy="9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125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" descr="C:\Users\ADMIN\Desktop\Nong trai\barn-clipart-old-macdonald-2a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33832" y1="71453" x2="7065" y2="88205"/>
                        <a14:foregroundMark x1="92527" y1="76581" x2="32745" y2="93333"/>
                        <a14:foregroundMark x1="11957" y1="84444" x2="41304" y2="95385"/>
                        <a14:foregroundMark x1="11277" y1="94530" x2="38587" y2="95043"/>
                        <a14:foregroundMark x1="90761" y1="78632" x2="49049" y2="95897"/>
                        <a14:foregroundMark x1="28397" y1="47009" x2="28940" y2="73162"/>
                        <a14:foregroundMark x1="30842" y1="57094" x2="49321" y2="57436"/>
                        <a14:foregroundMark x1="49457" y1="58462" x2="45652" y2="84103"/>
                        <a14:foregroundMark x1="79891" y1="61026" x2="52310" y2="80342"/>
                        <a14:foregroundMark x1="58832" y1="57436" x2="77174" y2="75214"/>
                        <a14:foregroundMark x1="69158" y1="57436" x2="59375" y2="6444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79401"/>
            <a:ext cx="4095939" cy="325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392" y="2663848"/>
            <a:ext cx="2245208" cy="76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25399"/>
            <a:ext cx="789064" cy="7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47882" y="2692926"/>
            <a:ext cx="1020367" cy="89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11320918" y="3139403"/>
            <a:ext cx="2618844" cy="174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045" y="-25400"/>
            <a:ext cx="804095" cy="7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2400392" y="4291733"/>
            <a:ext cx="1975529" cy="152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C:\Users\ADMIN\Desktop\Nong trai\700_FO32939240_64b4071403327ba8edebdced5b1262a0.jp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78" b="94484" l="0" r="96751">
                        <a14:foregroundMark x1="63478" y1="22714" x2="71594" y2="24000"/>
                        <a14:backgroundMark x1="43333" y1="13143" x2="32174" y2="35571"/>
                        <a14:backgroundMark x1="43188" y1="10571" x2="14058" y2="34714"/>
                        <a14:backgroundMark x1="36087" y1="32143" x2="32754" y2="44714"/>
                        <a14:backgroundMark x1="49710" y1="4714" x2="47101" y2="19000"/>
                        <a14:backgroundMark x1="39420" y1="33429" x2="46087" y2="45143"/>
                        <a14:backgroundMark x1="52609" y1="23857" x2="52464" y2="31000"/>
                        <a14:backgroundMark x1="85507" y1="26286" x2="91304" y2="35429"/>
                        <a14:backgroundMark x1="52029" y1="56000" x2="52464" y2="60143"/>
                        <a14:backgroundMark x1="49565" y1="58857" x2="47391" y2="61000"/>
                        <a14:backgroundMark x1="46957" y1="62000" x2="44928" y2="64857"/>
                        <a14:backgroundMark x1="55217" y1="71286" x2="55797" y2="74714"/>
                        <a14:backgroundMark x1="44928" y1="71714" x2="44928" y2="72429"/>
                        <a14:backgroundMark x1="76232" y1="23714" x2="77246" y2="2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1297" y="3937001"/>
            <a:ext cx="3073400" cy="311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36" action="ppaction://hlinksldjump"/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" y="685800"/>
            <a:ext cx="1101655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39" action="ppaction://hlinksldjump"/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720026"/>
            <a:ext cx="1041923" cy="111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3.jpg">
            <a:hlinkClick r:id="rId42" action="ppaction://hlinksldjump"/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97" y="650339"/>
            <a:ext cx="1055004" cy="112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4.jpg">
            <a:hlinkClick r:id="rId45" action="ppaction://hlinksldjump"/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885" y="703761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79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86067E-6 L -1.19184 0.02471 " pathEditMode="relative" rAng="0" ptsTypes="AA">
                                      <p:cBhvr>
                                        <p:cTn id="14" dur="2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1" y="1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-1.97531E-6 L 1.15347 -0.01697 " pathEditMode="relative" rAng="0" ptsTypes="AA">
                                      <p:cBhvr>
                                        <p:cTn id="37" dur="1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74" y="-864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1.21093 0.04814 " pathEditMode="relative" rAng="0" ptsTypes="AA">
                                      <p:cBhvr>
                                        <p:cTn id="92" dur="3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6" y="2407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214E-7 L 1.1908 -0.01483 " pathEditMode="relative" rAng="0" ptsTypes="AA">
                                      <p:cBhvr>
                                        <p:cTn id="102" dur="3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741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73776" y="1600200"/>
            <a:ext cx="3230372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3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570 - … = 234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94463" y="3282411"/>
            <a:ext cx="8098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336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10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93810" y="1600200"/>
            <a:ext cx="3190297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3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+ 125 = 344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76411" y="3282411"/>
            <a:ext cx="15199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X  = 219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52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26317" y="835660"/>
            <a:ext cx="8860703" cy="2390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Khối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Bốn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khối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Ba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tất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420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sinh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đó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khối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Bốn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215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sinh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Hỏi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khối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Ba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bao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nhiêu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sinh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56063" y="3225801"/>
            <a:ext cx="48558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</a:rPr>
              <a:t>Khối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lớp</a:t>
            </a:r>
            <a:r>
              <a:rPr lang="en-US" sz="3200" b="1" dirty="0">
                <a:solidFill>
                  <a:srgbClr val="0000FF"/>
                </a:solidFill>
              </a:rPr>
              <a:t> Ba </a:t>
            </a:r>
            <a:r>
              <a:rPr lang="en-US" sz="3200" b="1" dirty="0" err="1">
                <a:solidFill>
                  <a:srgbClr val="0000FF"/>
                </a:solidFill>
              </a:rPr>
              <a:t>có</a:t>
            </a:r>
            <a:r>
              <a:rPr lang="en-US" sz="3200" b="1" dirty="0">
                <a:solidFill>
                  <a:srgbClr val="0000FF"/>
                </a:solidFill>
              </a:rPr>
              <a:t> 205 </a:t>
            </a:r>
            <a:r>
              <a:rPr lang="en-US" sz="3200" b="1" dirty="0" err="1">
                <a:solidFill>
                  <a:srgbClr val="0000FF"/>
                </a:solidFill>
              </a:rPr>
              <a:t>học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sinh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5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26847" y="1109869"/>
            <a:ext cx="5363969" cy="1815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3A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42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sinh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3C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: 39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sinh</a:t>
            </a:r>
            <a:endParaRPr lang="en-US" sz="3733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: …..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sinh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56063" y="3225801"/>
            <a:ext cx="55184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</a:rPr>
              <a:t>Cả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hai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lớp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có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tất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cả</a:t>
            </a:r>
            <a:r>
              <a:rPr lang="en-US" sz="3200" b="1" dirty="0">
                <a:solidFill>
                  <a:srgbClr val="0000FF"/>
                </a:solidFill>
              </a:rPr>
              <a:t> 81 </a:t>
            </a:r>
            <a:r>
              <a:rPr lang="en-US" sz="3200" b="1" dirty="0" err="1">
                <a:solidFill>
                  <a:srgbClr val="0000FF"/>
                </a:solidFill>
              </a:rPr>
              <a:t>học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sinh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43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B59AA57-1291-454F-BA53-0395B932F0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2"/>
          <a:stretch/>
        </p:blipFill>
        <p:spPr>
          <a:xfrm>
            <a:off x="159026" y="172278"/>
            <a:ext cx="12192000" cy="6858000"/>
          </a:xfrm>
          <a:prstGeom prst="rect">
            <a:avLst/>
          </a:prstGeo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B61FB09B-0099-4C87-AEB8-338C54A3C041}"/>
              </a:ext>
            </a:extLst>
          </p:cNvPr>
          <p:cNvSpPr txBox="1"/>
          <p:nvPr/>
        </p:nvSpPr>
        <p:spPr>
          <a:xfrm>
            <a:off x="3603182" y="522685"/>
            <a:ext cx="459613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08702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44148D2-2091-4749-AAD1-A550013B68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45"/>
          <a:stretch/>
        </p:blipFill>
        <p:spPr>
          <a:xfrm>
            <a:off x="20" y="10"/>
            <a:ext cx="8527083" cy="6857990"/>
          </a:xfrm>
          <a:prstGeom prst="rect">
            <a:avLst/>
          </a:prstGeom>
        </p:spPr>
      </p:pic>
      <p:sp>
        <p:nvSpPr>
          <p:cNvPr id="5" name="Shape 221">
            <a:extLst>
              <a:ext uri="{FF2B5EF4-FFF2-40B4-BE49-F238E27FC236}">
                <a16:creationId xmlns:a16="http://schemas.microsoft.com/office/drawing/2014/main" id="{EA4386D5-BB78-44DB-AA47-8D4E47C698F3}"/>
              </a:ext>
            </a:extLst>
          </p:cNvPr>
          <p:cNvSpPr/>
          <p:nvPr/>
        </p:nvSpPr>
        <p:spPr>
          <a:xfrm>
            <a:off x="5114894" y="473404"/>
            <a:ext cx="2486258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4000"/>
            </a:lvl1pPr>
          </a:lstStyle>
          <a:p>
            <a:pPr defTabSz="412750" hangingPunct="0"/>
            <a:r>
              <a:rPr lang="en-US" sz="2000" b="1" kern="0" cap="all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Lato Bold"/>
              </a:rPr>
              <a:t>NĂNG LỰC ĐẶC THÙ:</a:t>
            </a:r>
            <a:endParaRPr sz="2000" b="1" kern="0" cap="all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sym typeface="Lato Bold"/>
            </a:endParaRPr>
          </a:p>
        </p:txBody>
      </p:sp>
      <p:sp>
        <p:nvSpPr>
          <p:cNvPr id="6" name="Shape 222">
            <a:extLst>
              <a:ext uri="{FF2B5EF4-FFF2-40B4-BE49-F238E27FC236}">
                <a16:creationId xmlns:a16="http://schemas.microsoft.com/office/drawing/2014/main" id="{CF210E0C-2E3C-41F0-8B20-05BD6A7B5010}"/>
              </a:ext>
            </a:extLst>
          </p:cNvPr>
          <p:cNvSpPr/>
          <p:nvPr/>
        </p:nvSpPr>
        <p:spPr>
          <a:xfrm>
            <a:off x="4319032" y="431241"/>
            <a:ext cx="660173" cy="469905"/>
          </a:xfrm>
          <a:prstGeom prst="roundRect">
            <a:avLst>
              <a:gd name="adj" fmla="val 50000"/>
            </a:avLst>
          </a:prstGeom>
          <a:solidFill>
            <a:srgbClr val="A8D1A0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Helvetica Light"/>
            </a:endParaRPr>
          </a:p>
        </p:txBody>
      </p:sp>
      <p:sp>
        <p:nvSpPr>
          <p:cNvPr id="7" name="Shape 223">
            <a:extLst>
              <a:ext uri="{FF2B5EF4-FFF2-40B4-BE49-F238E27FC236}">
                <a16:creationId xmlns:a16="http://schemas.microsoft.com/office/drawing/2014/main" id="{00F1A124-8E46-40C3-8CB9-2CEF0519B081}"/>
              </a:ext>
            </a:extLst>
          </p:cNvPr>
          <p:cNvSpPr/>
          <p:nvPr/>
        </p:nvSpPr>
        <p:spPr>
          <a:xfrm>
            <a:off x="7962775" y="1849277"/>
            <a:ext cx="237245" cy="251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pPr algn="ctr" defTabSz="412750" hangingPunct="0"/>
            <a:r>
              <a:rPr lang="en-US" altLang="zh-CN" sz="1300" kern="0" cap="all" dirty="0">
                <a:latin typeface="Cambria" panose="02040503050406030204" pitchFamily="18" charset="0"/>
                <a:ea typeface="Cambria" panose="02040503050406030204" pitchFamily="18" charset="0"/>
                <a:sym typeface="Lato Bold"/>
              </a:rPr>
              <a:t>01</a:t>
            </a:r>
            <a:endParaRPr sz="1300" kern="0" cap="all" dirty="0">
              <a:latin typeface="Cambria" panose="02040503050406030204" pitchFamily="18" charset="0"/>
              <a:ea typeface="Cambria" panose="02040503050406030204" pitchFamily="18" charset="0"/>
              <a:sym typeface="Lato Bold"/>
            </a:endParaRPr>
          </a:p>
        </p:txBody>
      </p:sp>
      <p:sp>
        <p:nvSpPr>
          <p:cNvPr id="10" name="Shape 223">
            <a:extLst>
              <a:ext uri="{FF2B5EF4-FFF2-40B4-BE49-F238E27FC236}">
                <a16:creationId xmlns:a16="http://schemas.microsoft.com/office/drawing/2014/main" id="{2802B309-4ED2-4C80-99F4-1BAAFA494BB7}"/>
              </a:ext>
            </a:extLst>
          </p:cNvPr>
          <p:cNvSpPr/>
          <p:nvPr/>
        </p:nvSpPr>
        <p:spPr>
          <a:xfrm>
            <a:off x="4979205" y="1667004"/>
            <a:ext cx="3220815" cy="251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pPr algn="ctr" defTabSz="412750" hangingPunct="0"/>
            <a:r>
              <a:rPr lang="en-US" altLang="zh-CN" sz="1300" kern="0" cap="all" dirty="0">
                <a:latin typeface="Cambria" panose="02040503050406030204" pitchFamily="18" charset="0"/>
                <a:ea typeface="Cambria" panose="02040503050406030204" pitchFamily="18" charset="0"/>
                <a:sym typeface="Lato Bold"/>
              </a:rPr>
              <a:t>02</a:t>
            </a:r>
            <a:endParaRPr sz="1300" kern="0" cap="all" dirty="0">
              <a:latin typeface="Cambria" panose="02040503050406030204" pitchFamily="18" charset="0"/>
              <a:ea typeface="Cambria" panose="02040503050406030204" pitchFamily="18" charset="0"/>
              <a:sym typeface="Lato Bold"/>
            </a:endParaRPr>
          </a:p>
        </p:txBody>
      </p:sp>
      <p:sp>
        <p:nvSpPr>
          <p:cNvPr id="16" name="Shape 223">
            <a:extLst>
              <a:ext uri="{FF2B5EF4-FFF2-40B4-BE49-F238E27FC236}">
                <a16:creationId xmlns:a16="http://schemas.microsoft.com/office/drawing/2014/main" id="{81F12023-B0CC-46C8-9AB2-2D783584CA95}"/>
              </a:ext>
            </a:extLst>
          </p:cNvPr>
          <p:cNvSpPr/>
          <p:nvPr/>
        </p:nvSpPr>
        <p:spPr>
          <a:xfrm>
            <a:off x="7962775" y="4590528"/>
            <a:ext cx="237245" cy="251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pPr algn="ctr" defTabSz="412750" hangingPunct="0"/>
            <a:r>
              <a:rPr lang="en-US" altLang="zh-CN" sz="1300" kern="0" cap="all" dirty="0">
                <a:latin typeface="Cambria" panose="02040503050406030204" pitchFamily="18" charset="0"/>
                <a:ea typeface="Cambria" panose="02040503050406030204" pitchFamily="18" charset="0"/>
                <a:sym typeface="Lato Bold"/>
              </a:rPr>
              <a:t>04</a:t>
            </a:r>
            <a:endParaRPr sz="1300" kern="0" cap="all" dirty="0">
              <a:latin typeface="Cambria" panose="02040503050406030204" pitchFamily="18" charset="0"/>
              <a:ea typeface="Cambria" panose="02040503050406030204" pitchFamily="18" charset="0"/>
              <a:sym typeface="Lato Bold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08152706-A5DF-4A35-B763-BA2E02970E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5" t="4941" r="12786" b="4639"/>
          <a:stretch/>
        </p:blipFill>
        <p:spPr>
          <a:xfrm>
            <a:off x="1917952" y="2975758"/>
            <a:ext cx="3061253" cy="4236334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064E2D2-C042-458A-B22C-C13F516DF6EF}"/>
              </a:ext>
            </a:extLst>
          </p:cNvPr>
          <p:cNvSpPr txBox="1"/>
          <p:nvPr/>
        </p:nvSpPr>
        <p:spPr>
          <a:xfrm>
            <a:off x="756603" y="2080640"/>
            <a:ext cx="30612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 TIÊU</a:t>
            </a:r>
          </a:p>
        </p:txBody>
      </p:sp>
      <p:sp>
        <p:nvSpPr>
          <p:cNvPr id="20" name="Shape 223">
            <a:extLst>
              <a:ext uri="{FF2B5EF4-FFF2-40B4-BE49-F238E27FC236}">
                <a16:creationId xmlns:a16="http://schemas.microsoft.com/office/drawing/2014/main" id="{7EDB47E2-AC8E-4970-A594-548609C40D3C}"/>
              </a:ext>
            </a:extLst>
          </p:cNvPr>
          <p:cNvSpPr/>
          <p:nvPr/>
        </p:nvSpPr>
        <p:spPr>
          <a:xfrm>
            <a:off x="4437731" y="411850"/>
            <a:ext cx="448710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pPr algn="ctr" defTabSz="412750" hangingPunct="0"/>
            <a:r>
              <a:rPr lang="en-US" sz="2800" kern="0" cap="all" dirty="0">
                <a:latin typeface="Cambria" panose="02040503050406030204" pitchFamily="18" charset="0"/>
                <a:ea typeface="Cambria" panose="02040503050406030204" pitchFamily="18" charset="0"/>
                <a:sym typeface="Lato Bold"/>
              </a:rPr>
              <a:t>1</a:t>
            </a:r>
            <a:endParaRPr sz="2800" kern="0" cap="all" dirty="0">
              <a:latin typeface="Cambria" panose="02040503050406030204" pitchFamily="18" charset="0"/>
              <a:ea typeface="Cambria" panose="02040503050406030204" pitchFamily="18" charset="0"/>
              <a:sym typeface="Lato Bold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DAF56E02-D0E8-46EB-BA5F-03C3191A9CE9}"/>
              </a:ext>
            </a:extLst>
          </p:cNvPr>
          <p:cNvSpPr txBox="1"/>
          <p:nvPr/>
        </p:nvSpPr>
        <p:spPr>
          <a:xfrm>
            <a:off x="4437731" y="901146"/>
            <a:ext cx="71730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(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Củng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cố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Shape 221">
            <a:extLst>
              <a:ext uri="{FF2B5EF4-FFF2-40B4-BE49-F238E27FC236}">
                <a16:creationId xmlns:a16="http://schemas.microsoft.com/office/drawing/2014/main" id="{8B6F7D11-B7E7-475F-AF42-7BEE8250C826}"/>
              </a:ext>
            </a:extLst>
          </p:cNvPr>
          <p:cNvSpPr/>
          <p:nvPr/>
        </p:nvSpPr>
        <p:spPr>
          <a:xfrm>
            <a:off x="5233593" y="2684213"/>
            <a:ext cx="2486258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4000"/>
            </a:lvl1pPr>
          </a:lstStyle>
          <a:p>
            <a:pPr defTabSz="412750" hangingPunct="0"/>
            <a:r>
              <a:rPr lang="en-US" sz="2000" b="1" kern="0" cap="all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Lato Bold"/>
              </a:rPr>
              <a:t>NĂNG LỰC CHUNG:</a:t>
            </a:r>
            <a:endParaRPr sz="2000" b="1" kern="0" cap="all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sym typeface="Lato Bold"/>
            </a:endParaRPr>
          </a:p>
        </p:txBody>
      </p:sp>
      <p:sp>
        <p:nvSpPr>
          <p:cNvPr id="24" name="Shape 222">
            <a:extLst>
              <a:ext uri="{FF2B5EF4-FFF2-40B4-BE49-F238E27FC236}">
                <a16:creationId xmlns:a16="http://schemas.microsoft.com/office/drawing/2014/main" id="{8E057003-E5F2-49E0-AD77-9017892DFD5D}"/>
              </a:ext>
            </a:extLst>
          </p:cNvPr>
          <p:cNvSpPr/>
          <p:nvPr/>
        </p:nvSpPr>
        <p:spPr>
          <a:xfrm>
            <a:off x="4437731" y="2642050"/>
            <a:ext cx="660173" cy="469905"/>
          </a:xfrm>
          <a:prstGeom prst="roundRect">
            <a:avLst>
              <a:gd name="adj" fmla="val 50000"/>
            </a:avLst>
          </a:prstGeom>
          <a:solidFill>
            <a:srgbClr val="A8D1A0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Helvetica Light"/>
            </a:endParaRPr>
          </a:p>
        </p:txBody>
      </p:sp>
      <p:sp>
        <p:nvSpPr>
          <p:cNvPr id="25" name="Shape 223">
            <a:extLst>
              <a:ext uri="{FF2B5EF4-FFF2-40B4-BE49-F238E27FC236}">
                <a16:creationId xmlns:a16="http://schemas.microsoft.com/office/drawing/2014/main" id="{21C3EC72-1E3C-4297-A98B-9C9331103CC4}"/>
              </a:ext>
            </a:extLst>
          </p:cNvPr>
          <p:cNvSpPr/>
          <p:nvPr/>
        </p:nvSpPr>
        <p:spPr>
          <a:xfrm>
            <a:off x="4556430" y="2622659"/>
            <a:ext cx="448710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pPr algn="ctr" defTabSz="412750" hangingPunct="0"/>
            <a:r>
              <a:rPr lang="en-US" sz="2800" kern="0" cap="all" dirty="0">
                <a:latin typeface="Cambria" panose="02040503050406030204" pitchFamily="18" charset="0"/>
                <a:ea typeface="Cambria" panose="02040503050406030204" pitchFamily="18" charset="0"/>
                <a:sym typeface="Lato Bold"/>
              </a:rPr>
              <a:t>2</a:t>
            </a:r>
            <a:endParaRPr sz="2800" kern="0" cap="all" dirty="0">
              <a:latin typeface="Cambria" panose="02040503050406030204" pitchFamily="18" charset="0"/>
              <a:ea typeface="Cambria" panose="02040503050406030204" pitchFamily="18" charset="0"/>
              <a:sym typeface="Lato Bold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D3B12C1D-1316-4771-90D3-14B0DD6C0A9D}"/>
              </a:ext>
            </a:extLst>
          </p:cNvPr>
          <p:cNvSpPr txBox="1"/>
          <p:nvPr/>
        </p:nvSpPr>
        <p:spPr>
          <a:xfrm>
            <a:off x="4437731" y="3188820"/>
            <a:ext cx="75024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NL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, NL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, NL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logic, NL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endParaRPr lang="en-US" altLang="zh-C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Tx/>
              <a:buChar char="-"/>
            </a:pP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Shape 221">
            <a:extLst>
              <a:ext uri="{FF2B5EF4-FFF2-40B4-BE49-F238E27FC236}">
                <a16:creationId xmlns:a16="http://schemas.microsoft.com/office/drawing/2014/main" id="{31AB7685-BD88-494F-981E-E52F2214286D}"/>
              </a:ext>
            </a:extLst>
          </p:cNvPr>
          <p:cNvSpPr/>
          <p:nvPr/>
        </p:nvSpPr>
        <p:spPr>
          <a:xfrm>
            <a:off x="5233593" y="4245191"/>
            <a:ext cx="2486258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4000"/>
            </a:lvl1pPr>
          </a:lstStyle>
          <a:p>
            <a:pPr defTabSz="412750" hangingPunct="0"/>
            <a:r>
              <a:rPr lang="en-US" sz="2000" b="1" kern="0" cap="all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Lato Bold"/>
              </a:rPr>
              <a:t>PHẨM CHẤT:</a:t>
            </a:r>
            <a:endParaRPr sz="2000" b="1" kern="0" cap="all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sym typeface="Lato Bold"/>
            </a:endParaRPr>
          </a:p>
        </p:txBody>
      </p:sp>
      <p:sp>
        <p:nvSpPr>
          <p:cNvPr id="28" name="Shape 222">
            <a:extLst>
              <a:ext uri="{FF2B5EF4-FFF2-40B4-BE49-F238E27FC236}">
                <a16:creationId xmlns:a16="http://schemas.microsoft.com/office/drawing/2014/main" id="{0A97905B-825C-4C58-9349-9209FCCD50DE}"/>
              </a:ext>
            </a:extLst>
          </p:cNvPr>
          <p:cNvSpPr/>
          <p:nvPr/>
        </p:nvSpPr>
        <p:spPr>
          <a:xfrm>
            <a:off x="4437731" y="4203028"/>
            <a:ext cx="660173" cy="469905"/>
          </a:xfrm>
          <a:prstGeom prst="roundRect">
            <a:avLst>
              <a:gd name="adj" fmla="val 50000"/>
            </a:avLst>
          </a:prstGeom>
          <a:solidFill>
            <a:srgbClr val="A8D1A0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Helvetica Light"/>
            </a:endParaRPr>
          </a:p>
        </p:txBody>
      </p:sp>
      <p:sp>
        <p:nvSpPr>
          <p:cNvPr id="29" name="Shape 223">
            <a:extLst>
              <a:ext uri="{FF2B5EF4-FFF2-40B4-BE49-F238E27FC236}">
                <a16:creationId xmlns:a16="http://schemas.microsoft.com/office/drawing/2014/main" id="{720B8F1C-1890-4699-81C7-67719F6BB4F5}"/>
              </a:ext>
            </a:extLst>
          </p:cNvPr>
          <p:cNvSpPr/>
          <p:nvPr/>
        </p:nvSpPr>
        <p:spPr>
          <a:xfrm>
            <a:off x="4556430" y="4183637"/>
            <a:ext cx="448710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pPr algn="ctr" defTabSz="412750" hangingPunct="0"/>
            <a:r>
              <a:rPr lang="en-US" sz="2800" kern="0" cap="all" dirty="0">
                <a:latin typeface="Cambria" panose="02040503050406030204" pitchFamily="18" charset="0"/>
                <a:ea typeface="Cambria" panose="02040503050406030204" pitchFamily="18" charset="0"/>
                <a:sym typeface="Lato Bold"/>
              </a:rPr>
              <a:t>3</a:t>
            </a:r>
            <a:endParaRPr sz="2800" kern="0" cap="all" dirty="0">
              <a:latin typeface="Cambria" panose="02040503050406030204" pitchFamily="18" charset="0"/>
              <a:ea typeface="Cambria" panose="02040503050406030204" pitchFamily="18" charset="0"/>
              <a:sym typeface="Lato Bold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008C7581-D64F-4CD3-810C-59A2C16D671E}"/>
              </a:ext>
            </a:extLst>
          </p:cNvPr>
          <p:cNvSpPr txBox="1"/>
          <p:nvPr/>
        </p:nvSpPr>
        <p:spPr>
          <a:xfrm>
            <a:off x="4437731" y="4783801"/>
            <a:ext cx="7173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HS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cẩn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thận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, khoa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59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  <p:bldP spid="16" grpId="0" animBg="1"/>
      <p:bldP spid="20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NKNOELEADERBOARD" val="-366234376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326</Words>
  <Application>Microsoft Office PowerPoint</Application>
  <PresentationFormat>Widescreen</PresentationFormat>
  <Paragraphs>97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等线</vt:lpstr>
      <vt:lpstr>Helvetica Light</vt:lpstr>
      <vt:lpstr>Lato Bold</vt:lpstr>
      <vt:lpstr>微软雅黑</vt:lpstr>
      <vt:lpstr>UTM Azuki</vt:lpstr>
      <vt:lpstr>Arial</vt:lpstr>
      <vt:lpstr>Calibri</vt:lpstr>
      <vt:lpstr>Calibri Light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Admin</cp:lastModifiedBy>
  <cp:revision>70</cp:revision>
  <dcterms:created xsi:type="dcterms:W3CDTF">2019-04-28T11:49:15Z</dcterms:created>
  <dcterms:modified xsi:type="dcterms:W3CDTF">2021-09-14T02:54:26Z</dcterms:modified>
</cp:coreProperties>
</file>