
<file path=[Content_Types].xml><?xml version="1.0" encoding="utf-8"?>
<Types xmlns="http://schemas.openxmlformats.org/package/2006/content-types">
  <Default Extension="fntdata" ContentType="application/x-fontdat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7" r:id="rId1"/>
  </p:sldMasterIdLst>
  <p:notesMasterIdLst>
    <p:notesMasterId r:id="rId10"/>
  </p:notesMasterIdLst>
  <p:sldIdLst>
    <p:sldId id="256" r:id="rId2"/>
    <p:sldId id="284" r:id="rId3"/>
    <p:sldId id="260" r:id="rId4"/>
    <p:sldId id="304" r:id="rId5"/>
    <p:sldId id="312" r:id="rId6"/>
    <p:sldId id="313" r:id="rId7"/>
    <p:sldId id="261" r:id="rId8"/>
    <p:sldId id="283" r:id="rId9"/>
  </p:sldIdLst>
  <p:sldSz cx="9144000" cy="5143500" type="screen16x9"/>
  <p:notesSz cx="6858000" cy="9144000"/>
  <p:embeddedFontLst>
    <p:embeddedFont>
      <p:font typeface="Cambria" panose="02040503050406030204" pitchFamily="18" charset="0"/>
      <p:regular r:id="rId11"/>
      <p:bold r:id="rId12"/>
      <p:italic r:id="rId13"/>
      <p:boldItalic r:id="rId14"/>
    </p:embeddedFont>
    <p:embeddedFont>
      <p:font typeface="HP001 5 hàng" panose="020B0604020202020204" charset="0"/>
      <p:regular r:id="rId15"/>
      <p:bold r:id="rId16"/>
    </p:embeddedFont>
    <p:embeddedFont>
      <p:font typeface="Lato" panose="020F0502020204030203" pitchFamily="34" charset="0"/>
      <p:regular r:id="rId17"/>
      <p:bold r:id="rId18"/>
      <p:italic r:id="rId19"/>
      <p:boldItalic r:id="rId20"/>
    </p:embeddedFont>
    <p:embeddedFont>
      <p:font typeface="Lilita One" panose="020B0604020202020204" charset="0"/>
      <p:regular r:id="rId21"/>
    </p:embeddedFont>
    <p:embeddedFont>
      <p:font typeface="VNI-Avo" pitchFamily="2" charset="0"/>
      <p:regular r:id="rId22"/>
      <p:bold r:id="rId23"/>
      <p:italic r:id="rId24"/>
      <p:boldItalic r:id="rId25"/>
    </p:embeddedFont>
    <p:embeddedFont>
      <p:font typeface="VNI-Centur" pitchFamily="2" charset="0"/>
      <p:regular r:id="rId26"/>
      <p:bold r:id="rId27"/>
      <p:italic r:id="rId28"/>
      <p:boldItalic r:id="rId29"/>
    </p:embeddedFont>
    <p:embeddedFont>
      <p:font typeface="VNI-Commerce" pitchFamily="2" charset="0"/>
      <p:boldItalic r:id="rId30"/>
    </p:embeddedFont>
    <p:embeddedFont>
      <p:font typeface="VNI-Oxford" panose="020B0604020202020204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77972DC-8603-43D3-9250-6B348E24B03C}">
  <a:tblStyle styleId="{A77972DC-8603-43D3-9250-6B348E24B03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816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font" Target="fonts/font16.fntdata"/><Relationship Id="rId21" Type="http://schemas.openxmlformats.org/officeDocument/2006/relationships/font" Target="fonts/font11.fntdata"/><Relationship Id="rId34" Type="http://schemas.openxmlformats.org/officeDocument/2006/relationships/font" Target="fonts/font24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font" Target="fonts/font15.fntdata"/><Relationship Id="rId33" Type="http://schemas.openxmlformats.org/officeDocument/2006/relationships/font" Target="fonts/font23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font" Target="fonts/font1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32" Type="http://schemas.openxmlformats.org/officeDocument/2006/relationships/font" Target="fonts/font22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font" Target="fonts/font18.fntdata"/><Relationship Id="rId36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31" Type="http://schemas.openxmlformats.org/officeDocument/2006/relationships/font" Target="fonts/font2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font" Target="fonts/font17.fntdata"/><Relationship Id="rId30" Type="http://schemas.openxmlformats.org/officeDocument/2006/relationships/font" Target="fonts/font20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1138294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0" name="Google Shape;1880;gaa84b2f319_0_7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1" name="Google Shape;1881;gaa84b2f319_0_7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a85fd9f456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a85fd9f456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786ddabda9_0_2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Google Shape;351;g786ddabda9_0_2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8" name="Google Shape;1488;gbc2f5b2c01_0_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9" name="Google Shape;1489;gbc2f5b2c01_0_2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rgbClr val="B2BF6D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flipH="1">
            <a:off x="-60" y="1120050"/>
            <a:ext cx="5799961" cy="4023445"/>
          </a:xfrm>
          <a:custGeom>
            <a:avLst/>
            <a:gdLst/>
            <a:ahLst/>
            <a:cxnLst/>
            <a:rect l="l" t="t" r="r" b="b"/>
            <a:pathLst>
              <a:path w="171343" h="118861" extrusionOk="0">
                <a:moveTo>
                  <a:pt x="171343" y="0"/>
                </a:moveTo>
                <a:cubicBezTo>
                  <a:pt x="167807" y="2631"/>
                  <a:pt x="164783" y="6203"/>
                  <a:pt x="162449" y="9954"/>
                </a:cubicBezTo>
                <a:cubicBezTo>
                  <a:pt x="156722" y="19157"/>
                  <a:pt x="153746" y="29790"/>
                  <a:pt x="148721" y="39398"/>
                </a:cubicBezTo>
                <a:cubicBezTo>
                  <a:pt x="143685" y="49006"/>
                  <a:pt x="135672" y="58091"/>
                  <a:pt x="124992" y="59924"/>
                </a:cubicBezTo>
                <a:cubicBezTo>
                  <a:pt x="123582" y="60166"/>
                  <a:pt x="122166" y="60274"/>
                  <a:pt x="120749" y="60274"/>
                </a:cubicBezTo>
                <a:cubicBezTo>
                  <a:pt x="115454" y="60274"/>
                  <a:pt x="110145" y="58764"/>
                  <a:pt x="105073" y="57055"/>
                </a:cubicBezTo>
                <a:cubicBezTo>
                  <a:pt x="88090" y="51322"/>
                  <a:pt x="71096" y="43102"/>
                  <a:pt x="53406" y="43102"/>
                </a:cubicBezTo>
                <a:cubicBezTo>
                  <a:pt x="51625" y="43102"/>
                  <a:pt x="49837" y="43185"/>
                  <a:pt x="48042" y="43363"/>
                </a:cubicBezTo>
                <a:cubicBezTo>
                  <a:pt x="30825" y="45065"/>
                  <a:pt x="14835" y="56126"/>
                  <a:pt x="7156" y="71628"/>
                </a:cubicBezTo>
                <a:cubicBezTo>
                  <a:pt x="0" y="86094"/>
                  <a:pt x="155" y="103001"/>
                  <a:pt x="4048" y="118860"/>
                </a:cubicBezTo>
                <a:lnTo>
                  <a:pt x="171343" y="118860"/>
                </a:lnTo>
                <a:lnTo>
                  <a:pt x="171343" y="0"/>
                </a:lnTo>
                <a:close/>
              </a:path>
            </a:pathLst>
          </a:custGeom>
          <a:solidFill>
            <a:srgbClr val="E6EFB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436200" y="1172875"/>
            <a:ext cx="5022000" cy="198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E6EFB5"/>
              </a:buClr>
              <a:buSzPts val="4800"/>
              <a:buNone/>
              <a:defRPr sz="4800">
                <a:solidFill>
                  <a:srgbClr val="E6EFB5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5202000" y="3622300"/>
            <a:ext cx="3256200" cy="50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772E"/>
              </a:buClr>
              <a:buSzPts val="1800"/>
              <a:buNone/>
              <a:defRPr>
                <a:solidFill>
                  <a:srgbClr val="6F772E"/>
                </a:solidFill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EFB5"/>
              </a:buClr>
              <a:buSzPts val="1800"/>
              <a:buNone/>
              <a:defRPr sz="1800">
                <a:solidFill>
                  <a:srgbClr val="E6EFB5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EFB5"/>
              </a:buClr>
              <a:buSzPts val="1800"/>
              <a:buNone/>
              <a:defRPr sz="1800">
                <a:solidFill>
                  <a:srgbClr val="E6EFB5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EFB5"/>
              </a:buClr>
              <a:buSzPts val="1800"/>
              <a:buNone/>
              <a:defRPr sz="1800">
                <a:solidFill>
                  <a:srgbClr val="E6EFB5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EFB5"/>
              </a:buClr>
              <a:buSzPts val="1800"/>
              <a:buNone/>
              <a:defRPr sz="1800">
                <a:solidFill>
                  <a:srgbClr val="E6EFB5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EFB5"/>
              </a:buClr>
              <a:buSzPts val="1800"/>
              <a:buNone/>
              <a:defRPr sz="1800">
                <a:solidFill>
                  <a:srgbClr val="E6EFB5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EFB5"/>
              </a:buClr>
              <a:buSzPts val="1800"/>
              <a:buNone/>
              <a:defRPr sz="1800">
                <a:solidFill>
                  <a:srgbClr val="E6EFB5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EFB5"/>
              </a:buClr>
              <a:buSzPts val="1800"/>
              <a:buNone/>
              <a:defRPr sz="1800">
                <a:solidFill>
                  <a:srgbClr val="E6EFB5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EFB5"/>
              </a:buClr>
              <a:buSzPts val="1800"/>
              <a:buNone/>
              <a:defRPr sz="1800">
                <a:solidFill>
                  <a:srgbClr val="E6EFB5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850950" y="-1119100"/>
            <a:ext cx="3010570" cy="1982321"/>
          </a:xfrm>
          <a:custGeom>
            <a:avLst/>
            <a:gdLst/>
            <a:ahLst/>
            <a:cxnLst/>
            <a:rect l="l" t="t" r="r" b="b"/>
            <a:pathLst>
              <a:path w="83119" h="54730" extrusionOk="0">
                <a:moveTo>
                  <a:pt x="25514" y="0"/>
                </a:moveTo>
                <a:cubicBezTo>
                  <a:pt x="17721" y="0"/>
                  <a:pt x="9655" y="4301"/>
                  <a:pt x="5787" y="11251"/>
                </a:cubicBezTo>
                <a:cubicBezTo>
                  <a:pt x="1" y="21669"/>
                  <a:pt x="3120" y="35635"/>
                  <a:pt x="11550" y="44053"/>
                </a:cubicBezTo>
                <a:cubicBezTo>
                  <a:pt x="18818" y="51321"/>
                  <a:pt x="29255" y="54730"/>
                  <a:pt x="39594" y="54730"/>
                </a:cubicBezTo>
                <a:cubicBezTo>
                  <a:pt x="41247" y="54730"/>
                  <a:pt x="42896" y="54643"/>
                  <a:pt x="44530" y="54471"/>
                </a:cubicBezTo>
                <a:cubicBezTo>
                  <a:pt x="54936" y="53375"/>
                  <a:pt x="65152" y="48922"/>
                  <a:pt x="72272" y="41243"/>
                </a:cubicBezTo>
                <a:cubicBezTo>
                  <a:pt x="79391" y="33575"/>
                  <a:pt x="83118" y="22574"/>
                  <a:pt x="81082" y="12299"/>
                </a:cubicBezTo>
                <a:cubicBezTo>
                  <a:pt x="80254" y="8075"/>
                  <a:pt x="76841" y="2947"/>
                  <a:pt x="73848" y="2947"/>
                </a:cubicBezTo>
                <a:cubicBezTo>
                  <a:pt x="72580" y="2947"/>
                  <a:pt x="71387" y="3868"/>
                  <a:pt x="70498" y="6167"/>
                </a:cubicBezTo>
                <a:cubicBezTo>
                  <a:pt x="68176" y="12156"/>
                  <a:pt x="70474" y="19859"/>
                  <a:pt x="62092" y="22288"/>
                </a:cubicBezTo>
                <a:cubicBezTo>
                  <a:pt x="61208" y="22542"/>
                  <a:pt x="60320" y="22659"/>
                  <a:pt x="59436" y="22659"/>
                </a:cubicBezTo>
                <a:cubicBezTo>
                  <a:pt x="54923" y="22659"/>
                  <a:pt x="50519" y="19607"/>
                  <a:pt x="47423" y="16073"/>
                </a:cubicBezTo>
                <a:cubicBezTo>
                  <a:pt x="43732" y="11858"/>
                  <a:pt x="40934" y="6739"/>
                  <a:pt x="36422" y="3417"/>
                </a:cubicBezTo>
                <a:cubicBezTo>
                  <a:pt x="33224" y="1071"/>
                  <a:pt x="29403" y="0"/>
                  <a:pt x="25514" y="0"/>
                </a:cubicBezTo>
                <a:close/>
              </a:path>
            </a:pathLst>
          </a:custGeom>
          <a:solidFill>
            <a:srgbClr val="FCB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rgbClr val="B2BF6D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>
            <a:off x="-2227824" y="-2733799"/>
            <a:ext cx="13106412" cy="8629963"/>
          </a:xfrm>
          <a:custGeom>
            <a:avLst/>
            <a:gdLst/>
            <a:ahLst/>
            <a:cxnLst/>
            <a:rect l="l" t="t" r="r" b="b"/>
            <a:pathLst>
              <a:path w="83119" h="54730" extrusionOk="0">
                <a:moveTo>
                  <a:pt x="25514" y="0"/>
                </a:moveTo>
                <a:cubicBezTo>
                  <a:pt x="17721" y="0"/>
                  <a:pt x="9655" y="4301"/>
                  <a:pt x="5787" y="11251"/>
                </a:cubicBezTo>
                <a:cubicBezTo>
                  <a:pt x="1" y="21669"/>
                  <a:pt x="3120" y="35635"/>
                  <a:pt x="11550" y="44053"/>
                </a:cubicBezTo>
                <a:cubicBezTo>
                  <a:pt x="18818" y="51321"/>
                  <a:pt x="29255" y="54730"/>
                  <a:pt x="39594" y="54730"/>
                </a:cubicBezTo>
                <a:cubicBezTo>
                  <a:pt x="41247" y="54730"/>
                  <a:pt x="42896" y="54643"/>
                  <a:pt x="44530" y="54471"/>
                </a:cubicBezTo>
                <a:cubicBezTo>
                  <a:pt x="54936" y="53375"/>
                  <a:pt x="65152" y="48922"/>
                  <a:pt x="72272" y="41243"/>
                </a:cubicBezTo>
                <a:cubicBezTo>
                  <a:pt x="79391" y="33575"/>
                  <a:pt x="83118" y="22574"/>
                  <a:pt x="81082" y="12299"/>
                </a:cubicBezTo>
                <a:cubicBezTo>
                  <a:pt x="80254" y="8075"/>
                  <a:pt x="76841" y="2947"/>
                  <a:pt x="73848" y="2947"/>
                </a:cubicBezTo>
                <a:cubicBezTo>
                  <a:pt x="72580" y="2947"/>
                  <a:pt x="71387" y="3868"/>
                  <a:pt x="70498" y="6167"/>
                </a:cubicBezTo>
                <a:cubicBezTo>
                  <a:pt x="68176" y="12156"/>
                  <a:pt x="70474" y="19859"/>
                  <a:pt x="62092" y="22288"/>
                </a:cubicBezTo>
                <a:cubicBezTo>
                  <a:pt x="61208" y="22542"/>
                  <a:pt x="60320" y="22659"/>
                  <a:pt x="59436" y="22659"/>
                </a:cubicBezTo>
                <a:cubicBezTo>
                  <a:pt x="54923" y="22659"/>
                  <a:pt x="50519" y="19607"/>
                  <a:pt x="47423" y="16073"/>
                </a:cubicBezTo>
                <a:cubicBezTo>
                  <a:pt x="43732" y="11858"/>
                  <a:pt x="40934" y="6739"/>
                  <a:pt x="36422" y="3417"/>
                </a:cubicBezTo>
                <a:cubicBezTo>
                  <a:pt x="33224" y="1071"/>
                  <a:pt x="29403" y="0"/>
                  <a:pt x="25514" y="0"/>
                </a:cubicBezTo>
                <a:close/>
              </a:path>
            </a:pathLst>
          </a:custGeom>
          <a:solidFill>
            <a:srgbClr val="E6EFB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3778500" y="2272650"/>
            <a:ext cx="4679700" cy="142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 idx="2" hasCustomPrompt="1"/>
          </p:nvPr>
        </p:nvSpPr>
        <p:spPr>
          <a:xfrm>
            <a:off x="3778500" y="1442250"/>
            <a:ext cx="4679700" cy="67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lt2"/>
        </a:solidFill>
        <a:effectLst/>
      </p:bgPr>
    </p:bg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9"/>
          <p:cNvSpPr/>
          <p:nvPr/>
        </p:nvSpPr>
        <p:spPr>
          <a:xfrm>
            <a:off x="669300" y="543600"/>
            <a:ext cx="4078200" cy="613200"/>
          </a:xfrm>
          <a:prstGeom prst="roundRect">
            <a:avLst>
              <a:gd name="adj" fmla="val 50000"/>
            </a:avLst>
          </a:prstGeom>
          <a:solidFill>
            <a:srgbClr val="E6EFB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9"/>
          <p:cNvSpPr/>
          <p:nvPr/>
        </p:nvSpPr>
        <p:spPr>
          <a:xfrm>
            <a:off x="5100450" y="543600"/>
            <a:ext cx="3357900" cy="3663900"/>
          </a:xfrm>
          <a:prstGeom prst="roundRect">
            <a:avLst>
              <a:gd name="adj" fmla="val 12818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title"/>
          </p:nvPr>
        </p:nvSpPr>
        <p:spPr>
          <a:xfrm>
            <a:off x="1108325" y="527400"/>
            <a:ext cx="3174300" cy="61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ubTitle" idx="1"/>
          </p:nvPr>
        </p:nvSpPr>
        <p:spPr>
          <a:xfrm>
            <a:off x="5310600" y="921875"/>
            <a:ext cx="2937600" cy="46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Lilita One"/>
              <a:buNone/>
              <a:defRPr>
                <a:latin typeface="Lilita One"/>
                <a:ea typeface="Lilita One"/>
                <a:cs typeface="Lilita One"/>
                <a:sym typeface="Lilita On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ilita One"/>
              <a:buNone/>
              <a:defRPr>
                <a:latin typeface="Lilita One"/>
                <a:ea typeface="Lilita One"/>
                <a:cs typeface="Lilita One"/>
                <a:sym typeface="Lilita On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ilita One"/>
              <a:buNone/>
              <a:defRPr>
                <a:latin typeface="Lilita One"/>
                <a:ea typeface="Lilita One"/>
                <a:cs typeface="Lilita One"/>
                <a:sym typeface="Lilita On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ilita One"/>
              <a:buNone/>
              <a:defRPr>
                <a:latin typeface="Lilita One"/>
                <a:ea typeface="Lilita One"/>
                <a:cs typeface="Lilita One"/>
                <a:sym typeface="Lilita On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ilita One"/>
              <a:buNone/>
              <a:defRPr>
                <a:latin typeface="Lilita One"/>
                <a:ea typeface="Lilita One"/>
                <a:cs typeface="Lilita One"/>
                <a:sym typeface="Lilita On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ilita One"/>
              <a:buNone/>
              <a:defRPr>
                <a:latin typeface="Lilita One"/>
                <a:ea typeface="Lilita One"/>
                <a:cs typeface="Lilita One"/>
                <a:sym typeface="Lilita On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ilita One"/>
              <a:buNone/>
              <a:defRPr>
                <a:latin typeface="Lilita One"/>
                <a:ea typeface="Lilita One"/>
                <a:cs typeface="Lilita One"/>
                <a:sym typeface="Lilita On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ilita One"/>
              <a:buNone/>
              <a:defRPr>
                <a:latin typeface="Lilita One"/>
                <a:ea typeface="Lilita One"/>
                <a:cs typeface="Lilita One"/>
                <a:sym typeface="Lilita On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ilita One"/>
              <a:buNone/>
              <a:defRPr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subTitle" idx="2"/>
          </p:nvPr>
        </p:nvSpPr>
        <p:spPr>
          <a:xfrm>
            <a:off x="5310600" y="1549325"/>
            <a:ext cx="2937600" cy="23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11_1">
    <p:bg>
      <p:bgPr>
        <a:solidFill>
          <a:schemeClr val="lt1"/>
        </a:solid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/>
          <p:nvPr/>
        </p:nvSpPr>
        <p:spPr>
          <a:xfrm>
            <a:off x="671800" y="538025"/>
            <a:ext cx="7786500" cy="634800"/>
          </a:xfrm>
          <a:prstGeom prst="roundRect">
            <a:avLst>
              <a:gd name="adj" fmla="val 500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title"/>
          </p:nvPr>
        </p:nvSpPr>
        <p:spPr>
          <a:xfrm>
            <a:off x="685800" y="527400"/>
            <a:ext cx="7786500" cy="64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subTitle" idx="1"/>
          </p:nvPr>
        </p:nvSpPr>
        <p:spPr>
          <a:xfrm>
            <a:off x="4638000" y="2732400"/>
            <a:ext cx="3820200" cy="188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5"/>
          <p:cNvSpPr txBox="1">
            <a:spLocks noGrp="1"/>
          </p:cNvSpPr>
          <p:nvPr>
            <p:ph type="subTitle" idx="2"/>
          </p:nvPr>
        </p:nvSpPr>
        <p:spPr>
          <a:xfrm>
            <a:off x="4638000" y="2372700"/>
            <a:ext cx="3820200" cy="35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lita One"/>
              <a:buNone/>
              <a:defRPr>
                <a:solidFill>
                  <a:schemeClr val="dk2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ilita One"/>
              <a:buNone/>
              <a:defRPr sz="1800">
                <a:solidFill>
                  <a:schemeClr val="lt1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ilita One"/>
              <a:buNone/>
              <a:defRPr sz="1800">
                <a:solidFill>
                  <a:schemeClr val="lt1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ilita One"/>
              <a:buNone/>
              <a:defRPr sz="1800">
                <a:solidFill>
                  <a:schemeClr val="lt1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ilita One"/>
              <a:buNone/>
              <a:defRPr sz="1800">
                <a:solidFill>
                  <a:schemeClr val="lt1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ilita One"/>
              <a:buNone/>
              <a:defRPr sz="1800">
                <a:solidFill>
                  <a:schemeClr val="lt1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ilita One"/>
              <a:buNone/>
              <a:defRPr sz="1800">
                <a:solidFill>
                  <a:schemeClr val="lt1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ilita One"/>
              <a:buNone/>
              <a:defRPr sz="1800">
                <a:solidFill>
                  <a:schemeClr val="lt1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ilita One"/>
              <a:buNone/>
              <a:defRPr sz="1800">
                <a:solidFill>
                  <a:schemeClr val="lt1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endParaRPr/>
          </a:p>
        </p:txBody>
      </p:sp>
      <p:sp>
        <p:nvSpPr>
          <p:cNvPr id="73" name="Google Shape;73;p15"/>
          <p:cNvSpPr txBox="1">
            <a:spLocks noGrp="1"/>
          </p:cNvSpPr>
          <p:nvPr>
            <p:ph type="subTitle" idx="3"/>
          </p:nvPr>
        </p:nvSpPr>
        <p:spPr>
          <a:xfrm>
            <a:off x="685800" y="2732400"/>
            <a:ext cx="3820200" cy="188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5"/>
          <p:cNvSpPr txBox="1">
            <a:spLocks noGrp="1"/>
          </p:cNvSpPr>
          <p:nvPr>
            <p:ph type="subTitle" idx="4"/>
          </p:nvPr>
        </p:nvSpPr>
        <p:spPr>
          <a:xfrm>
            <a:off x="685800" y="2372700"/>
            <a:ext cx="3820200" cy="35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lita One"/>
              <a:buNone/>
              <a:defRPr>
                <a:solidFill>
                  <a:schemeClr val="dk2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ilita One"/>
              <a:buNone/>
              <a:defRPr sz="1800">
                <a:solidFill>
                  <a:schemeClr val="lt1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ilita One"/>
              <a:buNone/>
              <a:defRPr sz="1800">
                <a:solidFill>
                  <a:schemeClr val="lt1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ilita One"/>
              <a:buNone/>
              <a:defRPr sz="1800">
                <a:solidFill>
                  <a:schemeClr val="lt1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ilita One"/>
              <a:buNone/>
              <a:defRPr sz="1800">
                <a:solidFill>
                  <a:schemeClr val="lt1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ilita One"/>
              <a:buNone/>
              <a:defRPr sz="1800">
                <a:solidFill>
                  <a:schemeClr val="lt1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ilita One"/>
              <a:buNone/>
              <a:defRPr sz="1800">
                <a:solidFill>
                  <a:schemeClr val="lt1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ilita One"/>
              <a:buNone/>
              <a:defRPr sz="1800">
                <a:solidFill>
                  <a:schemeClr val="lt1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ilita One"/>
              <a:buNone/>
              <a:defRPr sz="1800">
                <a:solidFill>
                  <a:schemeClr val="lt1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endParaRPr/>
          </a:p>
        </p:txBody>
      </p:sp>
      <p:sp>
        <p:nvSpPr>
          <p:cNvPr id="75" name="Google Shape;75;p15"/>
          <p:cNvSpPr txBox="1">
            <a:spLocks noGrp="1"/>
          </p:cNvSpPr>
          <p:nvPr>
            <p:ph type="subTitle" idx="5"/>
          </p:nvPr>
        </p:nvSpPr>
        <p:spPr>
          <a:xfrm>
            <a:off x="685800" y="1769100"/>
            <a:ext cx="7772400" cy="44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6">
    <p:bg>
      <p:bgPr>
        <a:solidFill>
          <a:schemeClr val="lt2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/>
          <p:nvPr/>
        </p:nvSpPr>
        <p:spPr>
          <a:xfrm>
            <a:off x="671800" y="538025"/>
            <a:ext cx="7786500" cy="634800"/>
          </a:xfrm>
          <a:prstGeom prst="roundRect">
            <a:avLst>
              <a:gd name="adj" fmla="val 50000"/>
            </a:avLst>
          </a:prstGeom>
          <a:solidFill>
            <a:srgbClr val="E6EFB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17"/>
          <p:cNvSpPr txBox="1">
            <a:spLocks noGrp="1"/>
          </p:cNvSpPr>
          <p:nvPr>
            <p:ph type="title"/>
          </p:nvPr>
        </p:nvSpPr>
        <p:spPr>
          <a:xfrm>
            <a:off x="685800" y="527400"/>
            <a:ext cx="7786500" cy="64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3">
    <p:bg>
      <p:bgPr>
        <a:solidFill>
          <a:schemeClr val="lt1"/>
        </a:solid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3_1">
    <p:bg>
      <p:bgPr>
        <a:solidFill>
          <a:schemeClr val="lt2"/>
        </a:solidFill>
        <a:effectLst/>
      </p:bgPr>
    </p:bg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85800" y="527400"/>
            <a:ext cx="7786500" cy="64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DD702D"/>
              </a:buClr>
              <a:buSzPts val="3000"/>
              <a:buFont typeface="Lilita One"/>
              <a:buNone/>
              <a:defRPr sz="3000">
                <a:solidFill>
                  <a:srgbClr val="DD702D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85800" y="1237450"/>
            <a:ext cx="7786500" cy="337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F772E"/>
              </a:buClr>
              <a:buSzPts val="1800"/>
              <a:buFont typeface="Lato"/>
              <a:buChar char="●"/>
              <a:defRPr sz="1800">
                <a:solidFill>
                  <a:srgbClr val="6F772E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F772E"/>
              </a:buClr>
              <a:buSzPts val="1400"/>
              <a:buFont typeface="Lato"/>
              <a:buChar char="○"/>
              <a:defRPr>
                <a:solidFill>
                  <a:srgbClr val="6F772E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F772E"/>
              </a:buClr>
              <a:buSzPts val="1400"/>
              <a:buFont typeface="Lato"/>
              <a:buChar char="■"/>
              <a:defRPr>
                <a:solidFill>
                  <a:srgbClr val="6F772E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F772E"/>
              </a:buClr>
              <a:buSzPts val="1400"/>
              <a:buFont typeface="Lato"/>
              <a:buChar char="●"/>
              <a:defRPr>
                <a:solidFill>
                  <a:srgbClr val="6F772E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F772E"/>
              </a:buClr>
              <a:buSzPts val="1400"/>
              <a:buFont typeface="Lato"/>
              <a:buChar char="○"/>
              <a:defRPr>
                <a:solidFill>
                  <a:srgbClr val="6F772E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F772E"/>
              </a:buClr>
              <a:buSzPts val="1400"/>
              <a:buFont typeface="Lato"/>
              <a:buChar char="■"/>
              <a:defRPr>
                <a:solidFill>
                  <a:srgbClr val="6F772E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F772E"/>
              </a:buClr>
              <a:buSzPts val="1400"/>
              <a:buFont typeface="Lato"/>
              <a:buChar char="●"/>
              <a:defRPr>
                <a:solidFill>
                  <a:srgbClr val="6F772E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F772E"/>
              </a:buClr>
              <a:buSzPts val="1400"/>
              <a:buFont typeface="Lato"/>
              <a:buChar char="○"/>
              <a:defRPr>
                <a:solidFill>
                  <a:srgbClr val="6F772E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6F772E"/>
              </a:buClr>
              <a:buSzPts val="1400"/>
              <a:buFont typeface="Lato"/>
              <a:buChar char="■"/>
              <a:defRPr>
                <a:solidFill>
                  <a:srgbClr val="6F772E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5" r:id="rId3"/>
    <p:sldLayoutId id="2147483661" r:id="rId4"/>
    <p:sldLayoutId id="2147483663" r:id="rId5"/>
    <p:sldLayoutId id="2147483674" r:id="rId6"/>
    <p:sldLayoutId id="2147483675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2"/>
          <p:cNvSpPr/>
          <p:nvPr/>
        </p:nvSpPr>
        <p:spPr>
          <a:xfrm>
            <a:off x="695325" y="3909398"/>
            <a:ext cx="3175200" cy="535800"/>
          </a:xfrm>
          <a:prstGeom prst="ellipse">
            <a:avLst/>
          </a:prstGeom>
          <a:solidFill>
            <a:srgbClr val="B2BF6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4" name="Google Shape;204;p32"/>
          <p:cNvGrpSpPr/>
          <p:nvPr/>
        </p:nvGrpSpPr>
        <p:grpSpPr>
          <a:xfrm>
            <a:off x="1252769" y="1307046"/>
            <a:ext cx="2672944" cy="2986102"/>
            <a:chOff x="1559650" y="814675"/>
            <a:chExt cx="1602100" cy="1789800"/>
          </a:xfrm>
        </p:grpSpPr>
        <p:sp>
          <p:nvSpPr>
            <p:cNvPr id="205" name="Google Shape;205;p32"/>
            <p:cNvSpPr/>
            <p:nvPr/>
          </p:nvSpPr>
          <p:spPr>
            <a:xfrm>
              <a:off x="2888000" y="1122200"/>
              <a:ext cx="273750" cy="171300"/>
            </a:xfrm>
            <a:custGeom>
              <a:avLst/>
              <a:gdLst/>
              <a:ahLst/>
              <a:cxnLst/>
              <a:rect l="l" t="t" r="r" b="b"/>
              <a:pathLst>
                <a:path w="10950" h="6852" extrusionOk="0">
                  <a:moveTo>
                    <a:pt x="10927" y="1"/>
                  </a:moveTo>
                  <a:cubicBezTo>
                    <a:pt x="10924" y="24"/>
                    <a:pt x="10921" y="47"/>
                    <a:pt x="10918" y="70"/>
                  </a:cubicBezTo>
                  <a:lnTo>
                    <a:pt x="10918" y="70"/>
                  </a:lnTo>
                  <a:cubicBezTo>
                    <a:pt x="10924" y="48"/>
                    <a:pt x="10927" y="25"/>
                    <a:pt x="10927" y="1"/>
                  </a:cubicBezTo>
                  <a:close/>
                  <a:moveTo>
                    <a:pt x="10918" y="70"/>
                  </a:moveTo>
                  <a:lnTo>
                    <a:pt x="10918" y="70"/>
                  </a:lnTo>
                  <a:cubicBezTo>
                    <a:pt x="10887" y="183"/>
                    <a:pt x="10782" y="267"/>
                    <a:pt x="10677" y="351"/>
                  </a:cubicBezTo>
                  <a:cubicBezTo>
                    <a:pt x="9898" y="881"/>
                    <a:pt x="9071" y="965"/>
                    <a:pt x="8220" y="965"/>
                  </a:cubicBezTo>
                  <a:cubicBezTo>
                    <a:pt x="7822" y="965"/>
                    <a:pt x="7418" y="947"/>
                    <a:pt x="7012" y="947"/>
                  </a:cubicBezTo>
                  <a:cubicBezTo>
                    <a:pt x="6889" y="947"/>
                    <a:pt x="6765" y="949"/>
                    <a:pt x="6642" y="953"/>
                  </a:cubicBezTo>
                  <a:cubicBezTo>
                    <a:pt x="5188" y="1028"/>
                    <a:pt x="3709" y="1354"/>
                    <a:pt x="2531" y="2181"/>
                  </a:cubicBezTo>
                  <a:cubicBezTo>
                    <a:pt x="1353" y="3008"/>
                    <a:pt x="526" y="4437"/>
                    <a:pt x="677" y="5890"/>
                  </a:cubicBezTo>
                  <a:lnTo>
                    <a:pt x="0" y="6216"/>
                  </a:lnTo>
                  <a:cubicBezTo>
                    <a:pt x="26" y="6215"/>
                    <a:pt x="52" y="6214"/>
                    <a:pt x="78" y="6214"/>
                  </a:cubicBezTo>
                  <a:cubicBezTo>
                    <a:pt x="500" y="6214"/>
                    <a:pt x="902" y="6402"/>
                    <a:pt x="1303" y="6567"/>
                  </a:cubicBezTo>
                  <a:cubicBezTo>
                    <a:pt x="1865" y="6792"/>
                    <a:pt x="2521" y="6851"/>
                    <a:pt x="3175" y="6851"/>
                  </a:cubicBezTo>
                  <a:cubicBezTo>
                    <a:pt x="3688" y="6851"/>
                    <a:pt x="4199" y="6815"/>
                    <a:pt x="4662" y="6793"/>
                  </a:cubicBezTo>
                  <a:cubicBezTo>
                    <a:pt x="6191" y="6692"/>
                    <a:pt x="7795" y="6341"/>
                    <a:pt x="8948" y="5339"/>
                  </a:cubicBezTo>
                  <a:cubicBezTo>
                    <a:pt x="9699" y="4687"/>
                    <a:pt x="10100" y="3910"/>
                    <a:pt x="10351" y="3008"/>
                  </a:cubicBezTo>
                  <a:cubicBezTo>
                    <a:pt x="10501" y="2482"/>
                    <a:pt x="10777" y="2031"/>
                    <a:pt x="10877" y="1504"/>
                  </a:cubicBezTo>
                  <a:cubicBezTo>
                    <a:pt x="10949" y="1026"/>
                    <a:pt x="10861" y="548"/>
                    <a:pt x="10918" y="70"/>
                  </a:cubicBezTo>
                  <a:close/>
                </a:path>
              </a:pathLst>
            </a:custGeom>
            <a:solidFill>
              <a:srgbClr val="DC70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32"/>
            <p:cNvSpPr/>
            <p:nvPr/>
          </p:nvSpPr>
          <p:spPr>
            <a:xfrm>
              <a:off x="1810300" y="1498375"/>
              <a:ext cx="731850" cy="615875"/>
            </a:xfrm>
            <a:custGeom>
              <a:avLst/>
              <a:gdLst/>
              <a:ahLst/>
              <a:cxnLst/>
              <a:rect l="l" t="t" r="r" b="b"/>
              <a:pathLst>
                <a:path w="29274" h="24635" extrusionOk="0">
                  <a:moveTo>
                    <a:pt x="15254" y="1"/>
                  </a:moveTo>
                  <a:cubicBezTo>
                    <a:pt x="14840" y="1"/>
                    <a:pt x="14424" y="7"/>
                    <a:pt x="14010" y="16"/>
                  </a:cubicBezTo>
                  <a:cubicBezTo>
                    <a:pt x="12406" y="66"/>
                    <a:pt x="10727" y="92"/>
                    <a:pt x="9223" y="693"/>
                  </a:cubicBezTo>
                  <a:cubicBezTo>
                    <a:pt x="6842" y="1645"/>
                    <a:pt x="4110" y="4377"/>
                    <a:pt x="2958" y="6633"/>
                  </a:cubicBezTo>
                  <a:cubicBezTo>
                    <a:pt x="1479" y="9490"/>
                    <a:pt x="451" y="12748"/>
                    <a:pt x="602" y="15956"/>
                  </a:cubicBezTo>
                  <a:lnTo>
                    <a:pt x="0" y="24152"/>
                  </a:lnTo>
                  <a:cubicBezTo>
                    <a:pt x="1384" y="24526"/>
                    <a:pt x="2823" y="24635"/>
                    <a:pt x="4256" y="24635"/>
                  </a:cubicBezTo>
                  <a:cubicBezTo>
                    <a:pt x="4743" y="24635"/>
                    <a:pt x="5231" y="24622"/>
                    <a:pt x="5714" y="24603"/>
                  </a:cubicBezTo>
                  <a:cubicBezTo>
                    <a:pt x="11354" y="24402"/>
                    <a:pt x="16943" y="23325"/>
                    <a:pt x="22256" y="21420"/>
                  </a:cubicBezTo>
                  <a:cubicBezTo>
                    <a:pt x="24411" y="20643"/>
                    <a:pt x="27644" y="20242"/>
                    <a:pt x="28346" y="17686"/>
                  </a:cubicBezTo>
                  <a:cubicBezTo>
                    <a:pt x="29098" y="14954"/>
                    <a:pt x="29273" y="12021"/>
                    <a:pt x="28121" y="9365"/>
                  </a:cubicBezTo>
                  <a:cubicBezTo>
                    <a:pt x="27043" y="6909"/>
                    <a:pt x="25439" y="4352"/>
                    <a:pt x="23509" y="2523"/>
                  </a:cubicBezTo>
                  <a:cubicBezTo>
                    <a:pt x="21219" y="343"/>
                    <a:pt x="18252" y="1"/>
                    <a:pt x="15254" y="1"/>
                  </a:cubicBezTo>
                  <a:close/>
                </a:path>
              </a:pathLst>
            </a:custGeom>
            <a:solidFill>
              <a:srgbClr val="F2AF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32"/>
            <p:cNvSpPr/>
            <p:nvPr/>
          </p:nvSpPr>
          <p:spPr>
            <a:xfrm>
              <a:off x="2388725" y="1252450"/>
              <a:ext cx="549050" cy="856850"/>
            </a:xfrm>
            <a:custGeom>
              <a:avLst/>
              <a:gdLst/>
              <a:ahLst/>
              <a:cxnLst/>
              <a:rect l="l" t="t" r="r" b="b"/>
              <a:pathLst>
                <a:path w="21962" h="34274" extrusionOk="0">
                  <a:moveTo>
                    <a:pt x="21134" y="0"/>
                  </a:moveTo>
                  <a:cubicBezTo>
                    <a:pt x="21076" y="0"/>
                    <a:pt x="21014" y="9"/>
                    <a:pt x="20949" y="29"/>
                  </a:cubicBezTo>
                  <a:cubicBezTo>
                    <a:pt x="17791" y="1006"/>
                    <a:pt x="15084" y="3187"/>
                    <a:pt x="14758" y="6670"/>
                  </a:cubicBezTo>
                  <a:cubicBezTo>
                    <a:pt x="14382" y="10756"/>
                    <a:pt x="16412" y="14264"/>
                    <a:pt x="18041" y="17848"/>
                  </a:cubicBezTo>
                  <a:cubicBezTo>
                    <a:pt x="20197" y="22610"/>
                    <a:pt x="21049" y="28926"/>
                    <a:pt x="15710" y="31884"/>
                  </a:cubicBezTo>
                  <a:cubicBezTo>
                    <a:pt x="14209" y="32733"/>
                    <a:pt x="12448" y="32970"/>
                    <a:pt x="10717" y="32970"/>
                  </a:cubicBezTo>
                  <a:cubicBezTo>
                    <a:pt x="10048" y="32970"/>
                    <a:pt x="9385" y="32935"/>
                    <a:pt x="8743" y="32886"/>
                  </a:cubicBezTo>
                  <a:cubicBezTo>
                    <a:pt x="6212" y="32686"/>
                    <a:pt x="3380" y="32234"/>
                    <a:pt x="1174" y="30881"/>
                  </a:cubicBezTo>
                  <a:cubicBezTo>
                    <a:pt x="1069" y="30819"/>
                    <a:pt x="966" y="30792"/>
                    <a:pt x="869" y="30792"/>
                  </a:cubicBezTo>
                  <a:cubicBezTo>
                    <a:pt x="341" y="30792"/>
                    <a:pt x="1" y="31599"/>
                    <a:pt x="573" y="31959"/>
                  </a:cubicBezTo>
                  <a:cubicBezTo>
                    <a:pt x="3086" y="33518"/>
                    <a:pt x="6752" y="34274"/>
                    <a:pt x="10002" y="34274"/>
                  </a:cubicBezTo>
                  <a:cubicBezTo>
                    <a:pt x="10932" y="34274"/>
                    <a:pt x="11828" y="34212"/>
                    <a:pt x="12653" y="34089"/>
                  </a:cubicBezTo>
                  <a:cubicBezTo>
                    <a:pt x="16663" y="33462"/>
                    <a:pt x="19695" y="31207"/>
                    <a:pt x="20748" y="27222"/>
                  </a:cubicBezTo>
                  <a:cubicBezTo>
                    <a:pt x="21851" y="23137"/>
                    <a:pt x="19946" y="18926"/>
                    <a:pt x="18217" y="15317"/>
                  </a:cubicBezTo>
                  <a:cubicBezTo>
                    <a:pt x="17089" y="12936"/>
                    <a:pt x="16036" y="10605"/>
                    <a:pt x="15911" y="7949"/>
                  </a:cubicBezTo>
                  <a:cubicBezTo>
                    <a:pt x="15786" y="4465"/>
                    <a:pt x="18167" y="2184"/>
                    <a:pt x="21274" y="1232"/>
                  </a:cubicBezTo>
                  <a:cubicBezTo>
                    <a:pt x="21961" y="1003"/>
                    <a:pt x="21749" y="0"/>
                    <a:pt x="21134" y="0"/>
                  </a:cubicBezTo>
                  <a:close/>
                </a:path>
              </a:pathLst>
            </a:custGeom>
            <a:solidFill>
              <a:srgbClr val="FCB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32"/>
            <p:cNvSpPr/>
            <p:nvPr/>
          </p:nvSpPr>
          <p:spPr>
            <a:xfrm>
              <a:off x="1656775" y="814675"/>
              <a:ext cx="1162325" cy="1072425"/>
            </a:xfrm>
            <a:custGeom>
              <a:avLst/>
              <a:gdLst/>
              <a:ahLst/>
              <a:cxnLst/>
              <a:rect l="l" t="t" r="r" b="b"/>
              <a:pathLst>
                <a:path w="46493" h="42897" extrusionOk="0">
                  <a:moveTo>
                    <a:pt x="23060" y="0"/>
                  </a:moveTo>
                  <a:cubicBezTo>
                    <a:pt x="18553" y="0"/>
                    <a:pt x="13954" y="1219"/>
                    <a:pt x="10126" y="3254"/>
                  </a:cubicBezTo>
                  <a:cubicBezTo>
                    <a:pt x="6317" y="5284"/>
                    <a:pt x="3033" y="8542"/>
                    <a:pt x="1479" y="12652"/>
                  </a:cubicBezTo>
                  <a:cubicBezTo>
                    <a:pt x="1" y="16612"/>
                    <a:pt x="76" y="20948"/>
                    <a:pt x="452" y="25084"/>
                  </a:cubicBezTo>
                  <a:cubicBezTo>
                    <a:pt x="753" y="28317"/>
                    <a:pt x="1204" y="31700"/>
                    <a:pt x="3033" y="34357"/>
                  </a:cubicBezTo>
                  <a:cubicBezTo>
                    <a:pt x="3885" y="35585"/>
                    <a:pt x="4988" y="36613"/>
                    <a:pt x="6091" y="37615"/>
                  </a:cubicBezTo>
                  <a:cubicBezTo>
                    <a:pt x="7670" y="39044"/>
                    <a:pt x="9274" y="40497"/>
                    <a:pt x="11204" y="41374"/>
                  </a:cubicBezTo>
                  <a:cubicBezTo>
                    <a:pt x="13434" y="42377"/>
                    <a:pt x="15916" y="42552"/>
                    <a:pt x="18347" y="42703"/>
                  </a:cubicBezTo>
                  <a:cubicBezTo>
                    <a:pt x="20027" y="42798"/>
                    <a:pt x="21728" y="42896"/>
                    <a:pt x="23422" y="42896"/>
                  </a:cubicBezTo>
                  <a:cubicBezTo>
                    <a:pt x="26199" y="42896"/>
                    <a:pt x="28954" y="42631"/>
                    <a:pt x="31555" y="41650"/>
                  </a:cubicBezTo>
                  <a:cubicBezTo>
                    <a:pt x="33685" y="40848"/>
                    <a:pt x="35640" y="39620"/>
                    <a:pt x="37570" y="38367"/>
                  </a:cubicBezTo>
                  <a:cubicBezTo>
                    <a:pt x="39725" y="36988"/>
                    <a:pt x="42056" y="35309"/>
                    <a:pt x="43409" y="33054"/>
                  </a:cubicBezTo>
                  <a:cubicBezTo>
                    <a:pt x="44813" y="30748"/>
                    <a:pt x="45540" y="28041"/>
                    <a:pt x="45841" y="25334"/>
                  </a:cubicBezTo>
                  <a:cubicBezTo>
                    <a:pt x="46191" y="21926"/>
                    <a:pt x="46492" y="16637"/>
                    <a:pt x="44587" y="13655"/>
                  </a:cubicBezTo>
                  <a:cubicBezTo>
                    <a:pt x="43635" y="12151"/>
                    <a:pt x="42407" y="10622"/>
                    <a:pt x="41279" y="9244"/>
                  </a:cubicBezTo>
                  <a:cubicBezTo>
                    <a:pt x="38673" y="6036"/>
                    <a:pt x="35414" y="3379"/>
                    <a:pt x="31655" y="1725"/>
                  </a:cubicBezTo>
                  <a:cubicBezTo>
                    <a:pt x="28997" y="536"/>
                    <a:pt x="26049" y="0"/>
                    <a:pt x="23060" y="0"/>
                  </a:cubicBezTo>
                  <a:close/>
                </a:path>
              </a:pathLst>
            </a:custGeom>
            <a:solidFill>
              <a:srgbClr val="DC70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32"/>
            <p:cNvSpPr/>
            <p:nvPr/>
          </p:nvSpPr>
          <p:spPr>
            <a:xfrm>
              <a:off x="2351325" y="1154775"/>
              <a:ext cx="422025" cy="193875"/>
            </a:xfrm>
            <a:custGeom>
              <a:avLst/>
              <a:gdLst/>
              <a:ahLst/>
              <a:cxnLst/>
              <a:rect l="l" t="t" r="r" b="b"/>
              <a:pathLst>
                <a:path w="16881" h="7755" extrusionOk="0">
                  <a:moveTo>
                    <a:pt x="16780" y="1"/>
                  </a:moveTo>
                  <a:cubicBezTo>
                    <a:pt x="11216" y="2532"/>
                    <a:pt x="5652" y="5038"/>
                    <a:pt x="89" y="7570"/>
                  </a:cubicBezTo>
                  <a:cubicBezTo>
                    <a:pt x="1" y="7614"/>
                    <a:pt x="67" y="7754"/>
                    <a:pt x="152" y="7754"/>
                  </a:cubicBezTo>
                  <a:cubicBezTo>
                    <a:pt x="164" y="7754"/>
                    <a:pt x="176" y="7751"/>
                    <a:pt x="189" y="7745"/>
                  </a:cubicBezTo>
                  <a:cubicBezTo>
                    <a:pt x="5753" y="5214"/>
                    <a:pt x="11317" y="2708"/>
                    <a:pt x="16881" y="176"/>
                  </a:cubicBezTo>
                  <a:cubicBezTo>
                    <a:pt x="16856" y="126"/>
                    <a:pt x="16830" y="76"/>
                    <a:pt x="16805" y="51"/>
                  </a:cubicBezTo>
                  <a:cubicBezTo>
                    <a:pt x="16805" y="26"/>
                    <a:pt x="16780" y="1"/>
                    <a:pt x="16780" y="1"/>
                  </a:cubicBezTo>
                  <a:close/>
                </a:path>
              </a:pathLst>
            </a:custGeom>
            <a:solidFill>
              <a:srgbClr val="C65C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32"/>
            <p:cNvSpPr/>
            <p:nvPr/>
          </p:nvSpPr>
          <p:spPr>
            <a:xfrm>
              <a:off x="2235650" y="859050"/>
              <a:ext cx="220650" cy="412075"/>
            </a:xfrm>
            <a:custGeom>
              <a:avLst/>
              <a:gdLst/>
              <a:ahLst/>
              <a:cxnLst/>
              <a:rect l="l" t="t" r="r" b="b"/>
              <a:pathLst>
                <a:path w="8826" h="16483" extrusionOk="0">
                  <a:moveTo>
                    <a:pt x="8625" y="0"/>
                  </a:moveTo>
                  <a:cubicBezTo>
                    <a:pt x="5768" y="5439"/>
                    <a:pt x="2911" y="10877"/>
                    <a:pt x="54" y="16341"/>
                  </a:cubicBezTo>
                  <a:cubicBezTo>
                    <a:pt x="1" y="16412"/>
                    <a:pt x="73" y="16483"/>
                    <a:pt x="146" y="16483"/>
                  </a:cubicBezTo>
                  <a:cubicBezTo>
                    <a:pt x="177" y="16483"/>
                    <a:pt x="207" y="16471"/>
                    <a:pt x="229" y="16441"/>
                  </a:cubicBezTo>
                  <a:lnTo>
                    <a:pt x="8826" y="100"/>
                  </a:lnTo>
                  <a:cubicBezTo>
                    <a:pt x="8751" y="75"/>
                    <a:pt x="8701" y="25"/>
                    <a:pt x="8625" y="0"/>
                  </a:cubicBezTo>
                  <a:close/>
                </a:path>
              </a:pathLst>
            </a:custGeom>
            <a:solidFill>
              <a:srgbClr val="C65C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32"/>
            <p:cNvSpPr/>
            <p:nvPr/>
          </p:nvSpPr>
          <p:spPr>
            <a:xfrm>
              <a:off x="2092250" y="828975"/>
              <a:ext cx="111925" cy="447600"/>
            </a:xfrm>
            <a:custGeom>
              <a:avLst/>
              <a:gdLst/>
              <a:ahLst/>
              <a:cxnLst/>
              <a:rect l="l" t="t" r="r" b="b"/>
              <a:pathLst>
                <a:path w="4477" h="17904" extrusionOk="0">
                  <a:moveTo>
                    <a:pt x="201" y="0"/>
                  </a:moveTo>
                  <a:cubicBezTo>
                    <a:pt x="126" y="0"/>
                    <a:pt x="76" y="25"/>
                    <a:pt x="0" y="25"/>
                  </a:cubicBezTo>
                  <a:cubicBezTo>
                    <a:pt x="1429" y="5965"/>
                    <a:pt x="2832" y="11905"/>
                    <a:pt x="4261" y="17820"/>
                  </a:cubicBezTo>
                  <a:cubicBezTo>
                    <a:pt x="4271" y="17879"/>
                    <a:pt x="4308" y="17903"/>
                    <a:pt x="4348" y="17903"/>
                  </a:cubicBezTo>
                  <a:cubicBezTo>
                    <a:pt x="4409" y="17903"/>
                    <a:pt x="4477" y="17846"/>
                    <a:pt x="4462" y="17770"/>
                  </a:cubicBezTo>
                  <a:cubicBezTo>
                    <a:pt x="3033" y="11855"/>
                    <a:pt x="1629" y="5915"/>
                    <a:pt x="201" y="0"/>
                  </a:cubicBezTo>
                  <a:close/>
                </a:path>
              </a:pathLst>
            </a:custGeom>
            <a:solidFill>
              <a:srgbClr val="C65C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32"/>
            <p:cNvSpPr/>
            <p:nvPr/>
          </p:nvSpPr>
          <p:spPr>
            <a:xfrm>
              <a:off x="1749525" y="1026325"/>
              <a:ext cx="351100" cy="253000"/>
            </a:xfrm>
            <a:custGeom>
              <a:avLst/>
              <a:gdLst/>
              <a:ahLst/>
              <a:cxnLst/>
              <a:rect l="l" t="t" r="r" b="b"/>
              <a:pathLst>
                <a:path w="14044" h="10120" extrusionOk="0">
                  <a:moveTo>
                    <a:pt x="125" y="1"/>
                  </a:moveTo>
                  <a:cubicBezTo>
                    <a:pt x="100" y="51"/>
                    <a:pt x="50" y="101"/>
                    <a:pt x="0" y="151"/>
                  </a:cubicBezTo>
                  <a:cubicBezTo>
                    <a:pt x="4687" y="3384"/>
                    <a:pt x="9298" y="6693"/>
                    <a:pt x="13860" y="10101"/>
                  </a:cubicBezTo>
                  <a:cubicBezTo>
                    <a:pt x="13877" y="10114"/>
                    <a:pt x="13894" y="10120"/>
                    <a:pt x="13910" y="10120"/>
                  </a:cubicBezTo>
                  <a:cubicBezTo>
                    <a:pt x="13988" y="10120"/>
                    <a:pt x="14043" y="9988"/>
                    <a:pt x="13960" y="9926"/>
                  </a:cubicBezTo>
                  <a:cubicBezTo>
                    <a:pt x="9399" y="6542"/>
                    <a:pt x="4787" y="3234"/>
                    <a:pt x="125" y="1"/>
                  </a:cubicBezTo>
                  <a:close/>
                </a:path>
              </a:pathLst>
            </a:custGeom>
            <a:solidFill>
              <a:srgbClr val="C65C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32"/>
            <p:cNvSpPr/>
            <p:nvPr/>
          </p:nvSpPr>
          <p:spPr>
            <a:xfrm>
              <a:off x="1669950" y="1372150"/>
              <a:ext cx="455350" cy="92800"/>
            </a:xfrm>
            <a:custGeom>
              <a:avLst/>
              <a:gdLst/>
              <a:ahLst/>
              <a:cxnLst/>
              <a:rect l="l" t="t" r="r" b="b"/>
              <a:pathLst>
                <a:path w="18214" h="3712" extrusionOk="0">
                  <a:moveTo>
                    <a:pt x="18066" y="0"/>
                  </a:moveTo>
                  <a:cubicBezTo>
                    <a:pt x="18060" y="0"/>
                    <a:pt x="18053" y="1"/>
                    <a:pt x="18045" y="3"/>
                  </a:cubicBezTo>
                  <a:cubicBezTo>
                    <a:pt x="12005" y="1055"/>
                    <a:pt x="5990" y="2233"/>
                    <a:pt x="0" y="3511"/>
                  </a:cubicBezTo>
                  <a:cubicBezTo>
                    <a:pt x="0" y="3587"/>
                    <a:pt x="0" y="3662"/>
                    <a:pt x="25" y="3712"/>
                  </a:cubicBezTo>
                  <a:cubicBezTo>
                    <a:pt x="6015" y="2434"/>
                    <a:pt x="12055" y="1256"/>
                    <a:pt x="18095" y="203"/>
                  </a:cubicBezTo>
                  <a:cubicBezTo>
                    <a:pt x="18213" y="180"/>
                    <a:pt x="18176" y="0"/>
                    <a:pt x="18066" y="0"/>
                  </a:cubicBezTo>
                  <a:close/>
                </a:path>
              </a:pathLst>
            </a:custGeom>
            <a:solidFill>
              <a:srgbClr val="C65C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32"/>
            <p:cNvSpPr/>
            <p:nvPr/>
          </p:nvSpPr>
          <p:spPr>
            <a:xfrm>
              <a:off x="1826575" y="1454450"/>
              <a:ext cx="359150" cy="320025"/>
            </a:xfrm>
            <a:custGeom>
              <a:avLst/>
              <a:gdLst/>
              <a:ahLst/>
              <a:cxnLst/>
              <a:rect l="l" t="t" r="r" b="b"/>
              <a:pathLst>
                <a:path w="14366" h="12801" extrusionOk="0">
                  <a:moveTo>
                    <a:pt x="14222" y="1"/>
                  </a:moveTo>
                  <a:cubicBezTo>
                    <a:pt x="14203" y="1"/>
                    <a:pt x="14183" y="6"/>
                    <a:pt x="14161" y="19"/>
                  </a:cubicBezTo>
                  <a:cubicBezTo>
                    <a:pt x="10552" y="2701"/>
                    <a:pt x="7094" y="5608"/>
                    <a:pt x="3835" y="8716"/>
                  </a:cubicBezTo>
                  <a:cubicBezTo>
                    <a:pt x="2532" y="9994"/>
                    <a:pt x="1279" y="11347"/>
                    <a:pt x="1" y="12651"/>
                  </a:cubicBezTo>
                  <a:cubicBezTo>
                    <a:pt x="51" y="12701"/>
                    <a:pt x="101" y="12751"/>
                    <a:pt x="151" y="12801"/>
                  </a:cubicBezTo>
                  <a:cubicBezTo>
                    <a:pt x="1254" y="11648"/>
                    <a:pt x="2332" y="10495"/>
                    <a:pt x="3459" y="9392"/>
                  </a:cubicBezTo>
                  <a:cubicBezTo>
                    <a:pt x="6843" y="6059"/>
                    <a:pt x="10477" y="3001"/>
                    <a:pt x="14261" y="194"/>
                  </a:cubicBezTo>
                  <a:cubicBezTo>
                    <a:pt x="14365" y="132"/>
                    <a:pt x="14314" y="1"/>
                    <a:pt x="14222" y="1"/>
                  </a:cubicBezTo>
                  <a:close/>
                </a:path>
              </a:pathLst>
            </a:custGeom>
            <a:solidFill>
              <a:srgbClr val="C65C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32"/>
            <p:cNvSpPr/>
            <p:nvPr/>
          </p:nvSpPr>
          <p:spPr>
            <a:xfrm>
              <a:off x="2226325" y="1444425"/>
              <a:ext cx="40750" cy="442225"/>
            </a:xfrm>
            <a:custGeom>
              <a:avLst/>
              <a:gdLst/>
              <a:ahLst/>
              <a:cxnLst/>
              <a:rect l="l" t="t" r="r" b="b"/>
              <a:pathLst>
                <a:path w="1630" h="17689" extrusionOk="0">
                  <a:moveTo>
                    <a:pt x="101" y="0"/>
                  </a:moveTo>
                  <a:cubicBezTo>
                    <a:pt x="51" y="0"/>
                    <a:pt x="1" y="31"/>
                    <a:pt x="1" y="94"/>
                  </a:cubicBezTo>
                  <a:cubicBezTo>
                    <a:pt x="477" y="5959"/>
                    <a:pt x="953" y="11824"/>
                    <a:pt x="1429" y="17688"/>
                  </a:cubicBezTo>
                  <a:lnTo>
                    <a:pt x="1630" y="17688"/>
                  </a:lnTo>
                  <a:cubicBezTo>
                    <a:pt x="1154" y="11824"/>
                    <a:pt x="677" y="5959"/>
                    <a:pt x="201" y="94"/>
                  </a:cubicBezTo>
                  <a:cubicBezTo>
                    <a:pt x="201" y="31"/>
                    <a:pt x="151" y="0"/>
                    <a:pt x="101" y="0"/>
                  </a:cubicBezTo>
                  <a:close/>
                </a:path>
              </a:pathLst>
            </a:custGeom>
            <a:solidFill>
              <a:srgbClr val="C65C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32"/>
            <p:cNvSpPr/>
            <p:nvPr/>
          </p:nvSpPr>
          <p:spPr>
            <a:xfrm>
              <a:off x="2273750" y="1429400"/>
              <a:ext cx="439450" cy="254850"/>
            </a:xfrm>
            <a:custGeom>
              <a:avLst/>
              <a:gdLst/>
              <a:ahLst/>
              <a:cxnLst/>
              <a:rect l="l" t="t" r="r" b="b"/>
              <a:pathLst>
                <a:path w="17578" h="10194" extrusionOk="0">
                  <a:moveTo>
                    <a:pt x="134" y="0"/>
                  </a:moveTo>
                  <a:cubicBezTo>
                    <a:pt x="55" y="0"/>
                    <a:pt x="1" y="131"/>
                    <a:pt x="84" y="194"/>
                  </a:cubicBezTo>
                  <a:cubicBezTo>
                    <a:pt x="5723" y="3803"/>
                    <a:pt x="11512" y="7111"/>
                    <a:pt x="17427" y="10194"/>
                  </a:cubicBezTo>
                  <a:cubicBezTo>
                    <a:pt x="17477" y="10144"/>
                    <a:pt x="17527" y="10094"/>
                    <a:pt x="17578" y="10044"/>
                  </a:cubicBezTo>
                  <a:cubicBezTo>
                    <a:pt x="11638" y="6961"/>
                    <a:pt x="5848" y="3627"/>
                    <a:pt x="184" y="18"/>
                  </a:cubicBezTo>
                  <a:cubicBezTo>
                    <a:pt x="167" y="6"/>
                    <a:pt x="150" y="0"/>
                    <a:pt x="134" y="0"/>
                  </a:cubicBezTo>
                  <a:close/>
                </a:path>
              </a:pathLst>
            </a:custGeom>
            <a:solidFill>
              <a:srgbClr val="C65C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32"/>
            <p:cNvSpPr/>
            <p:nvPr/>
          </p:nvSpPr>
          <p:spPr>
            <a:xfrm>
              <a:off x="2325325" y="1393500"/>
              <a:ext cx="480600" cy="26350"/>
            </a:xfrm>
            <a:custGeom>
              <a:avLst/>
              <a:gdLst/>
              <a:ahLst/>
              <a:cxnLst/>
              <a:rect l="l" t="t" r="r" b="b"/>
              <a:pathLst>
                <a:path w="19224" h="1054" extrusionOk="0">
                  <a:moveTo>
                    <a:pt x="126" y="1"/>
                  </a:moveTo>
                  <a:cubicBezTo>
                    <a:pt x="1" y="1"/>
                    <a:pt x="1" y="201"/>
                    <a:pt x="126" y="201"/>
                  </a:cubicBezTo>
                  <a:lnTo>
                    <a:pt x="19199" y="1053"/>
                  </a:lnTo>
                  <a:cubicBezTo>
                    <a:pt x="19199" y="978"/>
                    <a:pt x="19199" y="928"/>
                    <a:pt x="19224" y="853"/>
                  </a:cubicBezTo>
                  <a:cubicBezTo>
                    <a:pt x="12858" y="577"/>
                    <a:pt x="6492" y="276"/>
                    <a:pt x="126" y="1"/>
                  </a:cubicBezTo>
                  <a:close/>
                </a:path>
              </a:pathLst>
            </a:custGeom>
            <a:solidFill>
              <a:srgbClr val="C65C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32"/>
            <p:cNvSpPr/>
            <p:nvPr/>
          </p:nvSpPr>
          <p:spPr>
            <a:xfrm>
              <a:off x="1889875" y="1106125"/>
              <a:ext cx="624075" cy="557450"/>
            </a:xfrm>
            <a:custGeom>
              <a:avLst/>
              <a:gdLst/>
              <a:ahLst/>
              <a:cxnLst/>
              <a:rect l="l" t="t" r="r" b="b"/>
              <a:pathLst>
                <a:path w="24963" h="22298" extrusionOk="0">
                  <a:moveTo>
                    <a:pt x="12454" y="0"/>
                  </a:moveTo>
                  <a:cubicBezTo>
                    <a:pt x="12220" y="0"/>
                    <a:pt x="11987" y="6"/>
                    <a:pt x="11755" y="17"/>
                  </a:cubicBezTo>
                  <a:cubicBezTo>
                    <a:pt x="9048" y="167"/>
                    <a:pt x="6366" y="1170"/>
                    <a:pt x="4386" y="2924"/>
                  </a:cubicBezTo>
                  <a:cubicBezTo>
                    <a:pt x="2105" y="4929"/>
                    <a:pt x="952" y="7761"/>
                    <a:pt x="476" y="10619"/>
                  </a:cubicBezTo>
                  <a:cubicBezTo>
                    <a:pt x="100" y="12749"/>
                    <a:pt x="0" y="15155"/>
                    <a:pt x="978" y="17185"/>
                  </a:cubicBezTo>
                  <a:cubicBezTo>
                    <a:pt x="2155" y="19591"/>
                    <a:pt x="4562" y="20944"/>
                    <a:pt x="7143" y="21546"/>
                  </a:cubicBezTo>
                  <a:cubicBezTo>
                    <a:pt x="9089" y="22009"/>
                    <a:pt x="11069" y="22297"/>
                    <a:pt x="13030" y="22297"/>
                  </a:cubicBezTo>
                  <a:cubicBezTo>
                    <a:pt x="15210" y="22297"/>
                    <a:pt x="17365" y="21941"/>
                    <a:pt x="19424" y="21070"/>
                  </a:cubicBezTo>
                  <a:cubicBezTo>
                    <a:pt x="21730" y="20092"/>
                    <a:pt x="23283" y="18213"/>
                    <a:pt x="23985" y="15932"/>
                  </a:cubicBezTo>
                  <a:cubicBezTo>
                    <a:pt x="24963" y="12774"/>
                    <a:pt x="24511" y="9541"/>
                    <a:pt x="23409" y="6483"/>
                  </a:cubicBezTo>
                  <a:cubicBezTo>
                    <a:pt x="23133" y="5756"/>
                    <a:pt x="22807" y="5030"/>
                    <a:pt x="22406" y="4378"/>
                  </a:cubicBezTo>
                  <a:cubicBezTo>
                    <a:pt x="21930" y="3626"/>
                    <a:pt x="21329" y="2949"/>
                    <a:pt x="20552" y="2423"/>
                  </a:cubicBezTo>
                  <a:cubicBezTo>
                    <a:pt x="18234" y="847"/>
                    <a:pt x="15317" y="0"/>
                    <a:pt x="12454" y="0"/>
                  </a:cubicBezTo>
                  <a:close/>
                </a:path>
              </a:pathLst>
            </a:custGeom>
            <a:solidFill>
              <a:srgbClr val="FCB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32"/>
            <p:cNvSpPr/>
            <p:nvPr/>
          </p:nvSpPr>
          <p:spPr>
            <a:xfrm>
              <a:off x="1854775" y="1035225"/>
              <a:ext cx="240500" cy="194775"/>
            </a:xfrm>
            <a:custGeom>
              <a:avLst/>
              <a:gdLst/>
              <a:ahLst/>
              <a:cxnLst/>
              <a:rect l="l" t="t" r="r" b="b"/>
              <a:pathLst>
                <a:path w="9620" h="7791" extrusionOk="0">
                  <a:moveTo>
                    <a:pt x="5666" y="0"/>
                  </a:moveTo>
                  <a:cubicBezTo>
                    <a:pt x="5258" y="0"/>
                    <a:pt x="4814" y="85"/>
                    <a:pt x="4336" y="272"/>
                  </a:cubicBezTo>
                  <a:cubicBezTo>
                    <a:pt x="3935" y="422"/>
                    <a:pt x="3534" y="622"/>
                    <a:pt x="3184" y="898"/>
                  </a:cubicBezTo>
                  <a:cubicBezTo>
                    <a:pt x="1" y="3555"/>
                    <a:pt x="3133" y="7540"/>
                    <a:pt x="6417" y="7790"/>
                  </a:cubicBezTo>
                  <a:lnTo>
                    <a:pt x="8547" y="6537"/>
                  </a:lnTo>
                  <a:cubicBezTo>
                    <a:pt x="9620" y="4063"/>
                    <a:pt x="8493" y="0"/>
                    <a:pt x="5666" y="0"/>
                  </a:cubicBezTo>
                  <a:close/>
                </a:path>
              </a:pathLst>
            </a:custGeom>
            <a:solidFill>
              <a:srgbClr val="FCB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32"/>
            <p:cNvSpPr/>
            <p:nvPr/>
          </p:nvSpPr>
          <p:spPr>
            <a:xfrm>
              <a:off x="1929930" y="1081751"/>
              <a:ext cx="85875" cy="101825"/>
            </a:xfrm>
            <a:custGeom>
              <a:avLst/>
              <a:gdLst/>
              <a:ahLst/>
              <a:cxnLst/>
              <a:rect l="l" t="t" r="r" b="b"/>
              <a:pathLst>
                <a:path w="3435" h="4073" extrusionOk="0">
                  <a:moveTo>
                    <a:pt x="1976" y="1"/>
                  </a:moveTo>
                  <a:cubicBezTo>
                    <a:pt x="1866" y="1"/>
                    <a:pt x="1757" y="14"/>
                    <a:pt x="1655" y="38"/>
                  </a:cubicBezTo>
                  <a:cubicBezTo>
                    <a:pt x="1153" y="113"/>
                    <a:pt x="677" y="339"/>
                    <a:pt x="326" y="715"/>
                  </a:cubicBezTo>
                  <a:cubicBezTo>
                    <a:pt x="126" y="940"/>
                    <a:pt x="1" y="1241"/>
                    <a:pt x="1" y="1542"/>
                  </a:cubicBezTo>
                  <a:cubicBezTo>
                    <a:pt x="1" y="1767"/>
                    <a:pt x="101" y="1968"/>
                    <a:pt x="201" y="2168"/>
                  </a:cubicBezTo>
                  <a:cubicBezTo>
                    <a:pt x="727" y="3146"/>
                    <a:pt x="1730" y="3872"/>
                    <a:pt x="2833" y="4073"/>
                  </a:cubicBezTo>
                  <a:lnTo>
                    <a:pt x="3409" y="3522"/>
                  </a:lnTo>
                  <a:cubicBezTo>
                    <a:pt x="3434" y="2594"/>
                    <a:pt x="3284" y="1642"/>
                    <a:pt x="2933" y="740"/>
                  </a:cubicBezTo>
                  <a:cubicBezTo>
                    <a:pt x="2858" y="564"/>
                    <a:pt x="2783" y="364"/>
                    <a:pt x="2632" y="238"/>
                  </a:cubicBezTo>
                  <a:cubicBezTo>
                    <a:pt x="2460" y="66"/>
                    <a:pt x="2217" y="1"/>
                    <a:pt x="1976" y="1"/>
                  </a:cubicBezTo>
                  <a:close/>
                </a:path>
              </a:pathLst>
            </a:custGeom>
            <a:solidFill>
              <a:srgbClr val="F9DE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32"/>
            <p:cNvSpPr/>
            <p:nvPr/>
          </p:nvSpPr>
          <p:spPr>
            <a:xfrm>
              <a:off x="2367925" y="1050650"/>
              <a:ext cx="218200" cy="177400"/>
            </a:xfrm>
            <a:custGeom>
              <a:avLst/>
              <a:gdLst/>
              <a:ahLst/>
              <a:cxnLst/>
              <a:rect l="l" t="t" r="r" b="b"/>
              <a:pathLst>
                <a:path w="8728" h="7096" extrusionOk="0">
                  <a:moveTo>
                    <a:pt x="4280" y="1"/>
                  </a:moveTo>
                  <a:cubicBezTo>
                    <a:pt x="2135" y="1"/>
                    <a:pt x="108" y="2321"/>
                    <a:pt x="1" y="4667"/>
                  </a:cubicBezTo>
                  <a:lnTo>
                    <a:pt x="1304" y="6747"/>
                  </a:lnTo>
                  <a:cubicBezTo>
                    <a:pt x="1891" y="6982"/>
                    <a:pt x="2559" y="7095"/>
                    <a:pt x="3239" y="7095"/>
                  </a:cubicBezTo>
                  <a:cubicBezTo>
                    <a:pt x="5899" y="7095"/>
                    <a:pt x="8727" y="5361"/>
                    <a:pt x="7470" y="2386"/>
                  </a:cubicBezTo>
                  <a:cubicBezTo>
                    <a:pt x="7294" y="1960"/>
                    <a:pt x="7094" y="1584"/>
                    <a:pt x="6793" y="1259"/>
                  </a:cubicBezTo>
                  <a:cubicBezTo>
                    <a:pt x="6013" y="371"/>
                    <a:pt x="5137" y="1"/>
                    <a:pt x="4280" y="1"/>
                  </a:cubicBezTo>
                  <a:close/>
                </a:path>
              </a:pathLst>
            </a:custGeom>
            <a:solidFill>
              <a:srgbClr val="FCB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32"/>
            <p:cNvSpPr/>
            <p:nvPr/>
          </p:nvSpPr>
          <p:spPr>
            <a:xfrm>
              <a:off x="2401150" y="1114000"/>
              <a:ext cx="101525" cy="86550"/>
            </a:xfrm>
            <a:custGeom>
              <a:avLst/>
              <a:gdLst/>
              <a:ahLst/>
              <a:cxnLst/>
              <a:rect l="l" t="t" r="r" b="b"/>
              <a:pathLst>
                <a:path w="4061" h="3462" extrusionOk="0">
                  <a:moveTo>
                    <a:pt x="2498" y="0"/>
                  </a:moveTo>
                  <a:cubicBezTo>
                    <a:pt x="2476" y="0"/>
                    <a:pt x="2453" y="1"/>
                    <a:pt x="2431" y="3"/>
                  </a:cubicBezTo>
                  <a:cubicBezTo>
                    <a:pt x="2206" y="28"/>
                    <a:pt x="2005" y="128"/>
                    <a:pt x="1830" y="228"/>
                  </a:cubicBezTo>
                  <a:cubicBezTo>
                    <a:pt x="852" y="780"/>
                    <a:pt x="151" y="1807"/>
                    <a:pt x="0" y="2910"/>
                  </a:cubicBezTo>
                  <a:lnTo>
                    <a:pt x="552" y="3461"/>
                  </a:lnTo>
                  <a:cubicBezTo>
                    <a:pt x="1504" y="3461"/>
                    <a:pt x="2431" y="3286"/>
                    <a:pt x="3309" y="2935"/>
                  </a:cubicBezTo>
                  <a:cubicBezTo>
                    <a:pt x="3509" y="2860"/>
                    <a:pt x="3685" y="2760"/>
                    <a:pt x="3835" y="2609"/>
                  </a:cubicBezTo>
                  <a:cubicBezTo>
                    <a:pt x="4060" y="2334"/>
                    <a:pt x="4060" y="1958"/>
                    <a:pt x="3985" y="1607"/>
                  </a:cubicBezTo>
                  <a:cubicBezTo>
                    <a:pt x="3910" y="1131"/>
                    <a:pt x="3659" y="654"/>
                    <a:pt x="3284" y="329"/>
                  </a:cubicBezTo>
                  <a:cubicBezTo>
                    <a:pt x="3051" y="143"/>
                    <a:pt x="2776" y="0"/>
                    <a:pt x="2498" y="0"/>
                  </a:cubicBezTo>
                  <a:close/>
                </a:path>
              </a:pathLst>
            </a:custGeom>
            <a:solidFill>
              <a:srgbClr val="F9DE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32"/>
            <p:cNvSpPr/>
            <p:nvPr/>
          </p:nvSpPr>
          <p:spPr>
            <a:xfrm>
              <a:off x="2089750" y="1106375"/>
              <a:ext cx="184225" cy="290925"/>
            </a:xfrm>
            <a:custGeom>
              <a:avLst/>
              <a:gdLst/>
              <a:ahLst/>
              <a:cxnLst/>
              <a:rect l="l" t="t" r="r" b="b"/>
              <a:pathLst>
                <a:path w="7369" h="11637" extrusionOk="0">
                  <a:moveTo>
                    <a:pt x="4702" y="1"/>
                  </a:moveTo>
                  <a:cubicBezTo>
                    <a:pt x="4563" y="1"/>
                    <a:pt x="4424" y="3"/>
                    <a:pt x="4286" y="7"/>
                  </a:cubicBezTo>
                  <a:lnTo>
                    <a:pt x="0" y="9556"/>
                  </a:lnTo>
                  <a:lnTo>
                    <a:pt x="176" y="9807"/>
                  </a:lnTo>
                  <a:lnTo>
                    <a:pt x="2281" y="11636"/>
                  </a:lnTo>
                  <a:lnTo>
                    <a:pt x="7369" y="10408"/>
                  </a:lnTo>
                  <a:lnTo>
                    <a:pt x="6842" y="182"/>
                  </a:lnTo>
                  <a:cubicBezTo>
                    <a:pt x="6149" y="56"/>
                    <a:pt x="5421" y="1"/>
                    <a:pt x="4702" y="1"/>
                  </a:cubicBezTo>
                  <a:close/>
                </a:path>
              </a:pathLst>
            </a:custGeom>
            <a:solidFill>
              <a:srgbClr val="F9DE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32"/>
            <p:cNvSpPr/>
            <p:nvPr/>
          </p:nvSpPr>
          <p:spPr>
            <a:xfrm>
              <a:off x="1956900" y="1380200"/>
              <a:ext cx="99025" cy="70450"/>
            </a:xfrm>
            <a:custGeom>
              <a:avLst/>
              <a:gdLst/>
              <a:ahLst/>
              <a:cxnLst/>
              <a:rect l="l" t="t" r="r" b="b"/>
              <a:pathLst>
                <a:path w="3961" h="2818" extrusionOk="0">
                  <a:moveTo>
                    <a:pt x="1542" y="1"/>
                  </a:moveTo>
                  <a:cubicBezTo>
                    <a:pt x="1226" y="1"/>
                    <a:pt x="919" y="66"/>
                    <a:pt x="652" y="207"/>
                  </a:cubicBezTo>
                  <a:cubicBezTo>
                    <a:pt x="276" y="382"/>
                    <a:pt x="1" y="783"/>
                    <a:pt x="26" y="1184"/>
                  </a:cubicBezTo>
                  <a:cubicBezTo>
                    <a:pt x="51" y="1510"/>
                    <a:pt x="251" y="1811"/>
                    <a:pt x="452" y="2037"/>
                  </a:cubicBezTo>
                  <a:cubicBezTo>
                    <a:pt x="803" y="2387"/>
                    <a:pt x="1229" y="2663"/>
                    <a:pt x="1705" y="2763"/>
                  </a:cubicBezTo>
                  <a:cubicBezTo>
                    <a:pt x="1851" y="2800"/>
                    <a:pt x="2000" y="2817"/>
                    <a:pt x="2146" y="2817"/>
                  </a:cubicBezTo>
                  <a:cubicBezTo>
                    <a:pt x="2501" y="2817"/>
                    <a:pt x="2842" y="2715"/>
                    <a:pt x="3109" y="2538"/>
                  </a:cubicBezTo>
                  <a:cubicBezTo>
                    <a:pt x="3685" y="2187"/>
                    <a:pt x="3961" y="1535"/>
                    <a:pt x="3384" y="834"/>
                  </a:cubicBezTo>
                  <a:cubicBezTo>
                    <a:pt x="2971" y="317"/>
                    <a:pt x="2237" y="1"/>
                    <a:pt x="1542" y="1"/>
                  </a:cubicBezTo>
                  <a:close/>
                </a:path>
              </a:pathLst>
            </a:custGeom>
            <a:solidFill>
              <a:srgbClr val="FCB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32"/>
            <p:cNvSpPr/>
            <p:nvPr/>
          </p:nvSpPr>
          <p:spPr>
            <a:xfrm>
              <a:off x="2297750" y="1383950"/>
              <a:ext cx="98400" cy="68350"/>
            </a:xfrm>
            <a:custGeom>
              <a:avLst/>
              <a:gdLst/>
              <a:ahLst/>
              <a:cxnLst/>
              <a:rect l="l" t="t" r="r" b="b"/>
              <a:pathLst>
                <a:path w="3936" h="2734" extrusionOk="0">
                  <a:moveTo>
                    <a:pt x="2144" y="0"/>
                  </a:moveTo>
                  <a:cubicBezTo>
                    <a:pt x="1464" y="0"/>
                    <a:pt x="756" y="279"/>
                    <a:pt x="352" y="784"/>
                  </a:cubicBezTo>
                  <a:cubicBezTo>
                    <a:pt x="76" y="1110"/>
                    <a:pt x="1" y="1586"/>
                    <a:pt x="201" y="1937"/>
                  </a:cubicBezTo>
                  <a:cubicBezTo>
                    <a:pt x="352" y="2237"/>
                    <a:pt x="628" y="2413"/>
                    <a:pt x="928" y="2538"/>
                  </a:cubicBezTo>
                  <a:cubicBezTo>
                    <a:pt x="1241" y="2660"/>
                    <a:pt x="1591" y="2733"/>
                    <a:pt x="1935" y="2733"/>
                  </a:cubicBezTo>
                  <a:cubicBezTo>
                    <a:pt x="2086" y="2733"/>
                    <a:pt x="2236" y="2719"/>
                    <a:pt x="2382" y="2689"/>
                  </a:cubicBezTo>
                  <a:cubicBezTo>
                    <a:pt x="2858" y="2588"/>
                    <a:pt x="3309" y="2288"/>
                    <a:pt x="3560" y="1887"/>
                  </a:cubicBezTo>
                  <a:cubicBezTo>
                    <a:pt x="3936" y="1335"/>
                    <a:pt x="3911" y="633"/>
                    <a:pt x="3084" y="207"/>
                  </a:cubicBezTo>
                  <a:cubicBezTo>
                    <a:pt x="2803" y="67"/>
                    <a:pt x="2477" y="0"/>
                    <a:pt x="2144" y="0"/>
                  </a:cubicBezTo>
                  <a:close/>
                </a:path>
              </a:pathLst>
            </a:custGeom>
            <a:solidFill>
              <a:srgbClr val="FCB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32"/>
            <p:cNvSpPr/>
            <p:nvPr/>
          </p:nvSpPr>
          <p:spPr>
            <a:xfrm>
              <a:off x="2003275" y="1262525"/>
              <a:ext cx="82100" cy="83775"/>
            </a:xfrm>
            <a:custGeom>
              <a:avLst/>
              <a:gdLst/>
              <a:ahLst/>
              <a:cxnLst/>
              <a:rect l="l" t="t" r="r" b="b"/>
              <a:pathLst>
                <a:path w="3284" h="3351" extrusionOk="0">
                  <a:moveTo>
                    <a:pt x="223" y="1"/>
                  </a:moveTo>
                  <a:cubicBezTo>
                    <a:pt x="192" y="1"/>
                    <a:pt x="50" y="398"/>
                    <a:pt x="26" y="1054"/>
                  </a:cubicBezTo>
                  <a:cubicBezTo>
                    <a:pt x="0" y="1405"/>
                    <a:pt x="26" y="1806"/>
                    <a:pt x="151" y="2232"/>
                  </a:cubicBezTo>
                  <a:cubicBezTo>
                    <a:pt x="201" y="2458"/>
                    <a:pt x="301" y="2683"/>
                    <a:pt x="477" y="2884"/>
                  </a:cubicBezTo>
                  <a:cubicBezTo>
                    <a:pt x="652" y="3084"/>
                    <a:pt x="878" y="3260"/>
                    <a:pt x="1153" y="3335"/>
                  </a:cubicBezTo>
                  <a:cubicBezTo>
                    <a:pt x="1211" y="3345"/>
                    <a:pt x="1270" y="3350"/>
                    <a:pt x="1328" y="3350"/>
                  </a:cubicBezTo>
                  <a:cubicBezTo>
                    <a:pt x="1551" y="3350"/>
                    <a:pt x="1777" y="3279"/>
                    <a:pt x="1955" y="3160"/>
                  </a:cubicBezTo>
                  <a:cubicBezTo>
                    <a:pt x="2156" y="3009"/>
                    <a:pt x="2306" y="2834"/>
                    <a:pt x="2457" y="2633"/>
                  </a:cubicBezTo>
                  <a:cubicBezTo>
                    <a:pt x="2707" y="2282"/>
                    <a:pt x="2883" y="1906"/>
                    <a:pt x="3008" y="1606"/>
                  </a:cubicBezTo>
                  <a:cubicBezTo>
                    <a:pt x="3259" y="979"/>
                    <a:pt x="3284" y="553"/>
                    <a:pt x="3259" y="553"/>
                  </a:cubicBezTo>
                  <a:cubicBezTo>
                    <a:pt x="3257" y="552"/>
                    <a:pt x="3256" y="552"/>
                    <a:pt x="3254" y="552"/>
                  </a:cubicBezTo>
                  <a:cubicBezTo>
                    <a:pt x="3204" y="552"/>
                    <a:pt x="3125" y="947"/>
                    <a:pt x="2858" y="1530"/>
                  </a:cubicBezTo>
                  <a:cubicBezTo>
                    <a:pt x="2707" y="1831"/>
                    <a:pt x="2532" y="2157"/>
                    <a:pt x="2281" y="2508"/>
                  </a:cubicBezTo>
                  <a:cubicBezTo>
                    <a:pt x="2066" y="2809"/>
                    <a:pt x="1759" y="3110"/>
                    <a:pt x="1390" y="3110"/>
                  </a:cubicBezTo>
                  <a:cubicBezTo>
                    <a:pt x="1330" y="3110"/>
                    <a:pt x="1267" y="3102"/>
                    <a:pt x="1203" y="3084"/>
                  </a:cubicBezTo>
                  <a:cubicBezTo>
                    <a:pt x="752" y="2984"/>
                    <a:pt x="477" y="2583"/>
                    <a:pt x="351" y="2182"/>
                  </a:cubicBezTo>
                  <a:cubicBezTo>
                    <a:pt x="226" y="1781"/>
                    <a:pt x="201" y="1380"/>
                    <a:pt x="176" y="1054"/>
                  </a:cubicBezTo>
                  <a:cubicBezTo>
                    <a:pt x="176" y="403"/>
                    <a:pt x="276" y="2"/>
                    <a:pt x="226" y="2"/>
                  </a:cubicBezTo>
                  <a:cubicBezTo>
                    <a:pt x="225" y="1"/>
                    <a:pt x="224" y="1"/>
                    <a:pt x="223" y="1"/>
                  </a:cubicBezTo>
                  <a:close/>
                </a:path>
              </a:pathLst>
            </a:custGeom>
            <a:solidFill>
              <a:srgbClr val="914D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32"/>
            <p:cNvSpPr/>
            <p:nvPr/>
          </p:nvSpPr>
          <p:spPr>
            <a:xfrm>
              <a:off x="2292125" y="1285100"/>
              <a:ext cx="89625" cy="87375"/>
            </a:xfrm>
            <a:custGeom>
              <a:avLst/>
              <a:gdLst/>
              <a:ahLst/>
              <a:cxnLst/>
              <a:rect l="l" t="t" r="r" b="b"/>
              <a:pathLst>
                <a:path w="3585" h="3495" extrusionOk="0">
                  <a:moveTo>
                    <a:pt x="151" y="1"/>
                  </a:moveTo>
                  <a:cubicBezTo>
                    <a:pt x="126" y="1"/>
                    <a:pt x="25" y="427"/>
                    <a:pt x="0" y="1129"/>
                  </a:cubicBezTo>
                  <a:cubicBezTo>
                    <a:pt x="25" y="1455"/>
                    <a:pt x="51" y="1881"/>
                    <a:pt x="201" y="2332"/>
                  </a:cubicBezTo>
                  <a:cubicBezTo>
                    <a:pt x="276" y="2557"/>
                    <a:pt x="401" y="2783"/>
                    <a:pt x="552" y="2983"/>
                  </a:cubicBezTo>
                  <a:cubicBezTo>
                    <a:pt x="702" y="3209"/>
                    <a:pt x="928" y="3409"/>
                    <a:pt x="1228" y="3485"/>
                  </a:cubicBezTo>
                  <a:cubicBezTo>
                    <a:pt x="1273" y="3491"/>
                    <a:pt x="1316" y="3495"/>
                    <a:pt x="1358" y="3495"/>
                  </a:cubicBezTo>
                  <a:cubicBezTo>
                    <a:pt x="1628" y="3495"/>
                    <a:pt x="1857" y="3367"/>
                    <a:pt x="2030" y="3259"/>
                  </a:cubicBezTo>
                  <a:cubicBezTo>
                    <a:pt x="2256" y="3109"/>
                    <a:pt x="2431" y="2933"/>
                    <a:pt x="2607" y="2758"/>
                  </a:cubicBezTo>
                  <a:cubicBezTo>
                    <a:pt x="2908" y="2407"/>
                    <a:pt x="3108" y="2031"/>
                    <a:pt x="3233" y="1705"/>
                  </a:cubicBezTo>
                  <a:cubicBezTo>
                    <a:pt x="3509" y="1054"/>
                    <a:pt x="3584" y="653"/>
                    <a:pt x="3559" y="627"/>
                  </a:cubicBezTo>
                  <a:lnTo>
                    <a:pt x="3559" y="627"/>
                  </a:lnTo>
                  <a:cubicBezTo>
                    <a:pt x="3534" y="627"/>
                    <a:pt x="3384" y="1029"/>
                    <a:pt x="3083" y="1630"/>
                  </a:cubicBezTo>
                  <a:cubicBezTo>
                    <a:pt x="2933" y="1931"/>
                    <a:pt x="2732" y="2282"/>
                    <a:pt x="2431" y="2607"/>
                  </a:cubicBezTo>
                  <a:cubicBezTo>
                    <a:pt x="2281" y="2783"/>
                    <a:pt x="2106" y="2933"/>
                    <a:pt x="1905" y="3059"/>
                  </a:cubicBezTo>
                  <a:cubicBezTo>
                    <a:pt x="1761" y="3161"/>
                    <a:pt x="1567" y="3247"/>
                    <a:pt x="1391" y="3247"/>
                  </a:cubicBezTo>
                  <a:cubicBezTo>
                    <a:pt x="1352" y="3247"/>
                    <a:pt x="1315" y="3243"/>
                    <a:pt x="1279" y="3234"/>
                  </a:cubicBezTo>
                  <a:cubicBezTo>
                    <a:pt x="1053" y="3209"/>
                    <a:pt x="878" y="3034"/>
                    <a:pt x="727" y="2858"/>
                  </a:cubicBezTo>
                  <a:cubicBezTo>
                    <a:pt x="602" y="2658"/>
                    <a:pt x="502" y="2457"/>
                    <a:pt x="401" y="2257"/>
                  </a:cubicBezTo>
                  <a:cubicBezTo>
                    <a:pt x="251" y="1856"/>
                    <a:pt x="201" y="1455"/>
                    <a:pt x="176" y="1104"/>
                  </a:cubicBezTo>
                  <a:cubicBezTo>
                    <a:pt x="151" y="427"/>
                    <a:pt x="176" y="1"/>
                    <a:pt x="151" y="1"/>
                  </a:cubicBezTo>
                  <a:close/>
                </a:path>
              </a:pathLst>
            </a:custGeom>
            <a:solidFill>
              <a:srgbClr val="914D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32"/>
            <p:cNvSpPr/>
            <p:nvPr/>
          </p:nvSpPr>
          <p:spPr>
            <a:xfrm>
              <a:off x="2145500" y="1415425"/>
              <a:ext cx="13825" cy="70225"/>
            </a:xfrm>
            <a:custGeom>
              <a:avLst/>
              <a:gdLst/>
              <a:ahLst/>
              <a:cxnLst/>
              <a:rect l="l" t="t" r="r" b="b"/>
              <a:pathLst>
                <a:path w="553" h="2809" extrusionOk="0">
                  <a:moveTo>
                    <a:pt x="477" y="1"/>
                  </a:moveTo>
                  <a:cubicBezTo>
                    <a:pt x="427" y="1"/>
                    <a:pt x="276" y="602"/>
                    <a:pt x="151" y="1379"/>
                  </a:cubicBezTo>
                  <a:cubicBezTo>
                    <a:pt x="51" y="2156"/>
                    <a:pt x="1" y="2783"/>
                    <a:pt x="51" y="2808"/>
                  </a:cubicBezTo>
                  <a:cubicBezTo>
                    <a:pt x="126" y="2808"/>
                    <a:pt x="276" y="2181"/>
                    <a:pt x="402" y="1430"/>
                  </a:cubicBezTo>
                  <a:cubicBezTo>
                    <a:pt x="502" y="653"/>
                    <a:pt x="552" y="26"/>
                    <a:pt x="477" y="1"/>
                  </a:cubicBezTo>
                  <a:close/>
                </a:path>
              </a:pathLst>
            </a:custGeom>
            <a:solidFill>
              <a:srgbClr val="914D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32"/>
            <p:cNvSpPr/>
            <p:nvPr/>
          </p:nvSpPr>
          <p:spPr>
            <a:xfrm>
              <a:off x="2109175" y="1450525"/>
              <a:ext cx="85850" cy="40400"/>
            </a:xfrm>
            <a:custGeom>
              <a:avLst/>
              <a:gdLst/>
              <a:ahLst/>
              <a:cxnLst/>
              <a:rect l="l" t="t" r="r" b="b"/>
              <a:pathLst>
                <a:path w="3434" h="1616" extrusionOk="0">
                  <a:moveTo>
                    <a:pt x="50" y="1"/>
                  </a:moveTo>
                  <a:cubicBezTo>
                    <a:pt x="25" y="1"/>
                    <a:pt x="0" y="276"/>
                    <a:pt x="201" y="652"/>
                  </a:cubicBezTo>
                  <a:cubicBezTo>
                    <a:pt x="401" y="1028"/>
                    <a:pt x="852" y="1504"/>
                    <a:pt x="1529" y="1605"/>
                  </a:cubicBezTo>
                  <a:cubicBezTo>
                    <a:pt x="1598" y="1612"/>
                    <a:pt x="1667" y="1615"/>
                    <a:pt x="1733" y="1615"/>
                  </a:cubicBezTo>
                  <a:cubicBezTo>
                    <a:pt x="2342" y="1615"/>
                    <a:pt x="2834" y="1324"/>
                    <a:pt x="3083" y="1053"/>
                  </a:cubicBezTo>
                  <a:cubicBezTo>
                    <a:pt x="3384" y="727"/>
                    <a:pt x="3434" y="452"/>
                    <a:pt x="3409" y="452"/>
                  </a:cubicBezTo>
                  <a:cubicBezTo>
                    <a:pt x="3407" y="450"/>
                    <a:pt x="3406" y="450"/>
                    <a:pt x="3404" y="450"/>
                  </a:cubicBezTo>
                  <a:cubicBezTo>
                    <a:pt x="3371" y="450"/>
                    <a:pt x="3244" y="689"/>
                    <a:pt x="2957" y="928"/>
                  </a:cubicBezTo>
                  <a:cubicBezTo>
                    <a:pt x="2716" y="1148"/>
                    <a:pt x="2281" y="1367"/>
                    <a:pt x="1789" y="1367"/>
                  </a:cubicBezTo>
                  <a:cubicBezTo>
                    <a:pt x="1720" y="1367"/>
                    <a:pt x="1650" y="1363"/>
                    <a:pt x="1579" y="1354"/>
                  </a:cubicBezTo>
                  <a:cubicBezTo>
                    <a:pt x="1003" y="1279"/>
                    <a:pt x="551" y="878"/>
                    <a:pt x="351" y="577"/>
                  </a:cubicBezTo>
                  <a:cubicBezTo>
                    <a:pt x="125" y="251"/>
                    <a:pt x="75" y="1"/>
                    <a:pt x="50" y="1"/>
                  </a:cubicBezTo>
                  <a:close/>
                </a:path>
              </a:pathLst>
            </a:custGeom>
            <a:solidFill>
              <a:srgbClr val="914D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32"/>
            <p:cNvSpPr/>
            <p:nvPr/>
          </p:nvSpPr>
          <p:spPr>
            <a:xfrm>
              <a:off x="1989500" y="1617075"/>
              <a:ext cx="161050" cy="185575"/>
            </a:xfrm>
            <a:custGeom>
              <a:avLst/>
              <a:gdLst/>
              <a:ahLst/>
              <a:cxnLst/>
              <a:rect l="l" t="t" r="r" b="b"/>
              <a:pathLst>
                <a:path w="6442" h="7423" extrusionOk="0">
                  <a:moveTo>
                    <a:pt x="2552" y="0"/>
                  </a:moveTo>
                  <a:cubicBezTo>
                    <a:pt x="1483" y="0"/>
                    <a:pt x="624" y="724"/>
                    <a:pt x="301" y="1935"/>
                  </a:cubicBezTo>
                  <a:cubicBezTo>
                    <a:pt x="100" y="2762"/>
                    <a:pt x="0" y="3639"/>
                    <a:pt x="25" y="4491"/>
                  </a:cubicBezTo>
                  <a:cubicBezTo>
                    <a:pt x="50" y="5419"/>
                    <a:pt x="276" y="6446"/>
                    <a:pt x="1053" y="7023"/>
                  </a:cubicBezTo>
                  <a:cubicBezTo>
                    <a:pt x="1447" y="7300"/>
                    <a:pt x="1922" y="7423"/>
                    <a:pt x="2408" y="7423"/>
                  </a:cubicBezTo>
                  <a:cubicBezTo>
                    <a:pt x="3065" y="7423"/>
                    <a:pt x="3742" y="7197"/>
                    <a:pt x="4261" y="6822"/>
                  </a:cubicBezTo>
                  <a:cubicBezTo>
                    <a:pt x="5188" y="6146"/>
                    <a:pt x="5739" y="5143"/>
                    <a:pt x="6266" y="4191"/>
                  </a:cubicBezTo>
                  <a:lnTo>
                    <a:pt x="6441" y="3414"/>
                  </a:lnTo>
                  <a:cubicBezTo>
                    <a:pt x="5840" y="2010"/>
                    <a:pt x="4837" y="632"/>
                    <a:pt x="3358" y="131"/>
                  </a:cubicBezTo>
                  <a:cubicBezTo>
                    <a:pt x="3080" y="43"/>
                    <a:pt x="2810" y="0"/>
                    <a:pt x="2552" y="0"/>
                  </a:cubicBezTo>
                  <a:close/>
                </a:path>
              </a:pathLst>
            </a:custGeom>
            <a:solidFill>
              <a:srgbClr val="BF4C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32"/>
            <p:cNvSpPr/>
            <p:nvPr/>
          </p:nvSpPr>
          <p:spPr>
            <a:xfrm>
              <a:off x="2073450" y="1676650"/>
              <a:ext cx="60800" cy="25850"/>
            </a:xfrm>
            <a:custGeom>
              <a:avLst/>
              <a:gdLst/>
              <a:ahLst/>
              <a:cxnLst/>
              <a:rect l="l" t="t" r="r" b="b"/>
              <a:pathLst>
                <a:path w="2432" h="1034" extrusionOk="0">
                  <a:moveTo>
                    <a:pt x="32" y="1"/>
                  </a:moveTo>
                  <a:cubicBezTo>
                    <a:pt x="28" y="1"/>
                    <a:pt x="26" y="2"/>
                    <a:pt x="26" y="3"/>
                  </a:cubicBezTo>
                  <a:cubicBezTo>
                    <a:pt x="0" y="53"/>
                    <a:pt x="527" y="304"/>
                    <a:pt x="1178" y="605"/>
                  </a:cubicBezTo>
                  <a:cubicBezTo>
                    <a:pt x="1812" y="863"/>
                    <a:pt x="2336" y="1033"/>
                    <a:pt x="2400" y="1033"/>
                  </a:cubicBezTo>
                  <a:cubicBezTo>
                    <a:pt x="2404" y="1033"/>
                    <a:pt x="2407" y="1032"/>
                    <a:pt x="2407" y="1031"/>
                  </a:cubicBezTo>
                  <a:cubicBezTo>
                    <a:pt x="2432" y="981"/>
                    <a:pt x="1905" y="730"/>
                    <a:pt x="1254" y="454"/>
                  </a:cubicBezTo>
                  <a:cubicBezTo>
                    <a:pt x="620" y="173"/>
                    <a:pt x="96" y="1"/>
                    <a:pt x="32" y="1"/>
                  </a:cubicBezTo>
                  <a:close/>
                </a:path>
              </a:pathLst>
            </a:custGeom>
            <a:solidFill>
              <a:srgbClr val="A03D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32"/>
            <p:cNvSpPr/>
            <p:nvPr/>
          </p:nvSpPr>
          <p:spPr>
            <a:xfrm>
              <a:off x="2071575" y="1711000"/>
              <a:ext cx="73325" cy="30450"/>
            </a:xfrm>
            <a:custGeom>
              <a:avLst/>
              <a:gdLst/>
              <a:ahLst/>
              <a:cxnLst/>
              <a:rect l="l" t="t" r="r" b="b"/>
              <a:pathLst>
                <a:path w="2933" h="1218" extrusionOk="0">
                  <a:moveTo>
                    <a:pt x="2885" y="1"/>
                  </a:moveTo>
                  <a:cubicBezTo>
                    <a:pt x="2760" y="1"/>
                    <a:pt x="2156" y="216"/>
                    <a:pt x="1429" y="534"/>
                  </a:cubicBezTo>
                  <a:cubicBezTo>
                    <a:pt x="652" y="860"/>
                    <a:pt x="0" y="1186"/>
                    <a:pt x="25" y="1211"/>
                  </a:cubicBezTo>
                  <a:cubicBezTo>
                    <a:pt x="28" y="1215"/>
                    <a:pt x="34" y="1217"/>
                    <a:pt x="45" y="1217"/>
                  </a:cubicBezTo>
                  <a:cubicBezTo>
                    <a:pt x="164" y="1217"/>
                    <a:pt x="771" y="982"/>
                    <a:pt x="1504" y="684"/>
                  </a:cubicBezTo>
                  <a:cubicBezTo>
                    <a:pt x="2281" y="359"/>
                    <a:pt x="2933" y="33"/>
                    <a:pt x="2908" y="8"/>
                  </a:cubicBezTo>
                  <a:cubicBezTo>
                    <a:pt x="2905" y="3"/>
                    <a:pt x="2897" y="1"/>
                    <a:pt x="2885" y="1"/>
                  </a:cubicBezTo>
                  <a:close/>
                </a:path>
              </a:pathLst>
            </a:custGeom>
            <a:solidFill>
              <a:srgbClr val="A03D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32"/>
            <p:cNvSpPr/>
            <p:nvPr/>
          </p:nvSpPr>
          <p:spPr>
            <a:xfrm>
              <a:off x="2156775" y="1633925"/>
              <a:ext cx="158550" cy="185100"/>
            </a:xfrm>
            <a:custGeom>
              <a:avLst/>
              <a:gdLst/>
              <a:ahLst/>
              <a:cxnLst/>
              <a:rect l="l" t="t" r="r" b="b"/>
              <a:pathLst>
                <a:path w="6342" h="7404" extrusionOk="0">
                  <a:moveTo>
                    <a:pt x="3990" y="0"/>
                  </a:moveTo>
                  <a:cubicBezTo>
                    <a:pt x="3851" y="0"/>
                    <a:pt x="3707" y="11"/>
                    <a:pt x="3560" y="33"/>
                  </a:cubicBezTo>
                  <a:cubicBezTo>
                    <a:pt x="2031" y="259"/>
                    <a:pt x="803" y="1462"/>
                    <a:pt x="1" y="2765"/>
                  </a:cubicBezTo>
                  <a:lnTo>
                    <a:pt x="26" y="3542"/>
                  </a:lnTo>
                  <a:cubicBezTo>
                    <a:pt x="402" y="4594"/>
                    <a:pt x="778" y="5672"/>
                    <a:pt x="1580" y="6474"/>
                  </a:cubicBezTo>
                  <a:cubicBezTo>
                    <a:pt x="2142" y="7019"/>
                    <a:pt x="2950" y="7403"/>
                    <a:pt x="3738" y="7403"/>
                  </a:cubicBezTo>
                  <a:cubicBezTo>
                    <a:pt x="4073" y="7403"/>
                    <a:pt x="4405" y="7333"/>
                    <a:pt x="4713" y="7176"/>
                  </a:cubicBezTo>
                  <a:cubicBezTo>
                    <a:pt x="5565" y="6750"/>
                    <a:pt x="5966" y="5772"/>
                    <a:pt x="6141" y="4870"/>
                  </a:cubicBezTo>
                  <a:cubicBezTo>
                    <a:pt x="6317" y="4018"/>
                    <a:pt x="6342" y="3166"/>
                    <a:pt x="6267" y="2289"/>
                  </a:cubicBezTo>
                  <a:cubicBezTo>
                    <a:pt x="6154" y="910"/>
                    <a:pt x="5266" y="0"/>
                    <a:pt x="3990" y="0"/>
                  </a:cubicBezTo>
                  <a:close/>
                </a:path>
              </a:pathLst>
            </a:custGeom>
            <a:solidFill>
              <a:srgbClr val="BF4C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32"/>
            <p:cNvSpPr/>
            <p:nvPr/>
          </p:nvSpPr>
          <p:spPr>
            <a:xfrm>
              <a:off x="2172450" y="1690175"/>
              <a:ext cx="63925" cy="15700"/>
            </a:xfrm>
            <a:custGeom>
              <a:avLst/>
              <a:gdLst/>
              <a:ahLst/>
              <a:cxnLst/>
              <a:rect l="l" t="t" r="r" b="b"/>
              <a:pathLst>
                <a:path w="2557" h="628" extrusionOk="0">
                  <a:moveTo>
                    <a:pt x="2496" y="1"/>
                  </a:moveTo>
                  <a:cubicBezTo>
                    <a:pt x="2327" y="1"/>
                    <a:pt x="1833" y="94"/>
                    <a:pt x="1254" y="239"/>
                  </a:cubicBezTo>
                  <a:cubicBezTo>
                    <a:pt x="577" y="389"/>
                    <a:pt x="0" y="565"/>
                    <a:pt x="25" y="615"/>
                  </a:cubicBezTo>
                  <a:cubicBezTo>
                    <a:pt x="25" y="624"/>
                    <a:pt x="43" y="628"/>
                    <a:pt x="76" y="628"/>
                  </a:cubicBezTo>
                  <a:cubicBezTo>
                    <a:pt x="230" y="628"/>
                    <a:pt x="724" y="534"/>
                    <a:pt x="1304" y="389"/>
                  </a:cubicBezTo>
                  <a:cubicBezTo>
                    <a:pt x="2005" y="214"/>
                    <a:pt x="2557" y="39"/>
                    <a:pt x="2557" y="14"/>
                  </a:cubicBezTo>
                  <a:cubicBezTo>
                    <a:pt x="2552" y="5"/>
                    <a:pt x="2531" y="1"/>
                    <a:pt x="2496" y="1"/>
                  </a:cubicBezTo>
                  <a:close/>
                </a:path>
              </a:pathLst>
            </a:custGeom>
            <a:solidFill>
              <a:srgbClr val="A03D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32"/>
            <p:cNvSpPr/>
            <p:nvPr/>
          </p:nvSpPr>
          <p:spPr>
            <a:xfrm>
              <a:off x="2160550" y="1712300"/>
              <a:ext cx="67050" cy="42175"/>
            </a:xfrm>
            <a:custGeom>
              <a:avLst/>
              <a:gdLst/>
              <a:ahLst/>
              <a:cxnLst/>
              <a:rect l="l" t="t" r="r" b="b"/>
              <a:pathLst>
                <a:path w="2682" h="1687" extrusionOk="0">
                  <a:moveTo>
                    <a:pt x="37" y="1"/>
                  </a:moveTo>
                  <a:cubicBezTo>
                    <a:pt x="31" y="1"/>
                    <a:pt x="27" y="3"/>
                    <a:pt x="25" y="6"/>
                  </a:cubicBezTo>
                  <a:cubicBezTo>
                    <a:pt x="0" y="31"/>
                    <a:pt x="577" y="457"/>
                    <a:pt x="1303" y="908"/>
                  </a:cubicBezTo>
                  <a:cubicBezTo>
                    <a:pt x="2006" y="1344"/>
                    <a:pt x="2591" y="1686"/>
                    <a:pt x="2652" y="1686"/>
                  </a:cubicBezTo>
                  <a:cubicBezTo>
                    <a:pt x="2655" y="1686"/>
                    <a:pt x="2656" y="1686"/>
                    <a:pt x="2657" y="1685"/>
                  </a:cubicBezTo>
                  <a:cubicBezTo>
                    <a:pt x="2682" y="1635"/>
                    <a:pt x="2131" y="1234"/>
                    <a:pt x="1404" y="758"/>
                  </a:cubicBezTo>
                  <a:cubicBezTo>
                    <a:pt x="723" y="335"/>
                    <a:pt x="131" y="1"/>
                    <a:pt x="37" y="1"/>
                  </a:cubicBezTo>
                  <a:close/>
                </a:path>
              </a:pathLst>
            </a:custGeom>
            <a:solidFill>
              <a:srgbClr val="A03D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32"/>
            <p:cNvSpPr/>
            <p:nvPr/>
          </p:nvSpPr>
          <p:spPr>
            <a:xfrm>
              <a:off x="2125450" y="1678025"/>
              <a:ext cx="46400" cy="71200"/>
            </a:xfrm>
            <a:custGeom>
              <a:avLst/>
              <a:gdLst/>
              <a:ahLst/>
              <a:cxnLst/>
              <a:rect l="l" t="t" r="r" b="b"/>
              <a:pathLst>
                <a:path w="1856" h="2848" extrusionOk="0">
                  <a:moveTo>
                    <a:pt x="1065" y="0"/>
                  </a:moveTo>
                  <a:cubicBezTo>
                    <a:pt x="815" y="0"/>
                    <a:pt x="570" y="136"/>
                    <a:pt x="402" y="374"/>
                  </a:cubicBezTo>
                  <a:cubicBezTo>
                    <a:pt x="251" y="600"/>
                    <a:pt x="176" y="850"/>
                    <a:pt x="126" y="1126"/>
                  </a:cubicBezTo>
                  <a:cubicBezTo>
                    <a:pt x="51" y="1527"/>
                    <a:pt x="1" y="1978"/>
                    <a:pt x="176" y="2329"/>
                  </a:cubicBezTo>
                  <a:cubicBezTo>
                    <a:pt x="311" y="2618"/>
                    <a:pt x="623" y="2848"/>
                    <a:pt x="931" y="2848"/>
                  </a:cubicBezTo>
                  <a:cubicBezTo>
                    <a:pt x="1024" y="2848"/>
                    <a:pt x="1117" y="2827"/>
                    <a:pt x="1204" y="2780"/>
                  </a:cubicBezTo>
                  <a:cubicBezTo>
                    <a:pt x="1429" y="2680"/>
                    <a:pt x="1555" y="2429"/>
                    <a:pt x="1655" y="2179"/>
                  </a:cubicBezTo>
                  <a:cubicBezTo>
                    <a:pt x="1755" y="1903"/>
                    <a:pt x="1830" y="1502"/>
                    <a:pt x="1855" y="1101"/>
                  </a:cubicBezTo>
                  <a:cubicBezTo>
                    <a:pt x="1855" y="775"/>
                    <a:pt x="1780" y="474"/>
                    <a:pt x="1630" y="274"/>
                  </a:cubicBezTo>
                  <a:cubicBezTo>
                    <a:pt x="1464" y="86"/>
                    <a:pt x="1263" y="0"/>
                    <a:pt x="1065" y="0"/>
                  </a:cubicBezTo>
                  <a:close/>
                </a:path>
              </a:pathLst>
            </a:custGeom>
            <a:solidFill>
              <a:srgbClr val="A03D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32"/>
            <p:cNvSpPr/>
            <p:nvPr/>
          </p:nvSpPr>
          <p:spPr>
            <a:xfrm>
              <a:off x="2089125" y="1328350"/>
              <a:ext cx="186725" cy="108975"/>
            </a:xfrm>
            <a:custGeom>
              <a:avLst/>
              <a:gdLst/>
              <a:ahLst/>
              <a:cxnLst/>
              <a:rect l="l" t="t" r="r" b="b"/>
              <a:pathLst>
                <a:path w="7469" h="4359" extrusionOk="0">
                  <a:moveTo>
                    <a:pt x="2682" y="0"/>
                  </a:moveTo>
                  <a:cubicBezTo>
                    <a:pt x="1830" y="25"/>
                    <a:pt x="977" y="151"/>
                    <a:pt x="201" y="527"/>
                  </a:cubicBezTo>
                  <a:cubicBezTo>
                    <a:pt x="150" y="577"/>
                    <a:pt x="75" y="602"/>
                    <a:pt x="25" y="677"/>
                  </a:cubicBezTo>
                  <a:cubicBezTo>
                    <a:pt x="0" y="752"/>
                    <a:pt x="25" y="827"/>
                    <a:pt x="50" y="903"/>
                  </a:cubicBezTo>
                  <a:cubicBezTo>
                    <a:pt x="150" y="1354"/>
                    <a:pt x="301" y="1805"/>
                    <a:pt x="551" y="2181"/>
                  </a:cubicBezTo>
                  <a:cubicBezTo>
                    <a:pt x="952" y="2832"/>
                    <a:pt x="1454" y="3359"/>
                    <a:pt x="2005" y="3885"/>
                  </a:cubicBezTo>
                  <a:cubicBezTo>
                    <a:pt x="2181" y="4060"/>
                    <a:pt x="2381" y="4236"/>
                    <a:pt x="2607" y="4311"/>
                  </a:cubicBezTo>
                  <a:cubicBezTo>
                    <a:pt x="2707" y="4344"/>
                    <a:pt x="2810" y="4358"/>
                    <a:pt x="2914" y="4358"/>
                  </a:cubicBezTo>
                  <a:cubicBezTo>
                    <a:pt x="3122" y="4358"/>
                    <a:pt x="3333" y="4303"/>
                    <a:pt x="3534" y="4236"/>
                  </a:cubicBezTo>
                  <a:cubicBezTo>
                    <a:pt x="4035" y="4111"/>
                    <a:pt x="4511" y="4035"/>
                    <a:pt x="4962" y="3785"/>
                  </a:cubicBezTo>
                  <a:cubicBezTo>
                    <a:pt x="5764" y="3283"/>
                    <a:pt x="6491" y="2807"/>
                    <a:pt x="7143" y="2156"/>
                  </a:cubicBezTo>
                  <a:cubicBezTo>
                    <a:pt x="7243" y="2080"/>
                    <a:pt x="7318" y="1980"/>
                    <a:pt x="7394" y="1880"/>
                  </a:cubicBezTo>
                  <a:cubicBezTo>
                    <a:pt x="7444" y="1780"/>
                    <a:pt x="7469" y="1629"/>
                    <a:pt x="7394" y="1529"/>
                  </a:cubicBezTo>
                  <a:cubicBezTo>
                    <a:pt x="7293" y="1329"/>
                    <a:pt x="6817" y="1078"/>
                    <a:pt x="6617" y="928"/>
                  </a:cubicBezTo>
                  <a:cubicBezTo>
                    <a:pt x="6216" y="627"/>
                    <a:pt x="5689" y="426"/>
                    <a:pt x="5238" y="276"/>
                  </a:cubicBezTo>
                  <a:cubicBezTo>
                    <a:pt x="4687" y="126"/>
                    <a:pt x="4160" y="50"/>
                    <a:pt x="3609" y="0"/>
                  </a:cubicBezTo>
                  <a:close/>
                </a:path>
              </a:pathLst>
            </a:custGeom>
            <a:solidFill>
              <a:srgbClr val="914D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32"/>
            <p:cNvSpPr/>
            <p:nvPr/>
          </p:nvSpPr>
          <p:spPr>
            <a:xfrm>
              <a:off x="2346625" y="1177925"/>
              <a:ext cx="103125" cy="58750"/>
            </a:xfrm>
            <a:custGeom>
              <a:avLst/>
              <a:gdLst/>
              <a:ahLst/>
              <a:cxnLst/>
              <a:rect l="l" t="t" r="r" b="b"/>
              <a:pathLst>
                <a:path w="4125" h="2350" extrusionOk="0">
                  <a:moveTo>
                    <a:pt x="1693" y="0"/>
                  </a:moveTo>
                  <a:cubicBezTo>
                    <a:pt x="1655" y="0"/>
                    <a:pt x="1617" y="1"/>
                    <a:pt x="1580" y="2"/>
                  </a:cubicBezTo>
                  <a:cubicBezTo>
                    <a:pt x="1179" y="2"/>
                    <a:pt x="753" y="102"/>
                    <a:pt x="527" y="403"/>
                  </a:cubicBezTo>
                  <a:cubicBezTo>
                    <a:pt x="1" y="1130"/>
                    <a:pt x="753" y="1706"/>
                    <a:pt x="1329" y="1982"/>
                  </a:cubicBezTo>
                  <a:cubicBezTo>
                    <a:pt x="1709" y="2156"/>
                    <a:pt x="2277" y="2350"/>
                    <a:pt x="2797" y="2350"/>
                  </a:cubicBezTo>
                  <a:cubicBezTo>
                    <a:pt x="3101" y="2350"/>
                    <a:pt x="3388" y="2283"/>
                    <a:pt x="3610" y="2107"/>
                  </a:cubicBezTo>
                  <a:cubicBezTo>
                    <a:pt x="4125" y="1705"/>
                    <a:pt x="3960" y="942"/>
                    <a:pt x="3472" y="623"/>
                  </a:cubicBezTo>
                  <a:lnTo>
                    <a:pt x="3472" y="623"/>
                  </a:lnTo>
                  <a:lnTo>
                    <a:pt x="3485" y="629"/>
                  </a:lnTo>
                  <a:cubicBezTo>
                    <a:pt x="3011" y="203"/>
                    <a:pt x="2336" y="0"/>
                    <a:pt x="1693" y="0"/>
                  </a:cubicBezTo>
                  <a:close/>
                </a:path>
              </a:pathLst>
            </a:custGeom>
            <a:solidFill>
              <a:srgbClr val="914D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32"/>
            <p:cNvSpPr/>
            <p:nvPr/>
          </p:nvSpPr>
          <p:spPr>
            <a:xfrm>
              <a:off x="1967225" y="1161425"/>
              <a:ext cx="105000" cy="56675"/>
            </a:xfrm>
            <a:custGeom>
              <a:avLst/>
              <a:gdLst/>
              <a:ahLst/>
              <a:cxnLst/>
              <a:rect l="l" t="t" r="r" b="b"/>
              <a:pathLst>
                <a:path w="4200" h="2267" extrusionOk="0">
                  <a:moveTo>
                    <a:pt x="2439" y="0"/>
                  </a:moveTo>
                  <a:cubicBezTo>
                    <a:pt x="1877" y="0"/>
                    <a:pt x="1302" y="127"/>
                    <a:pt x="839" y="436"/>
                  </a:cubicBezTo>
                  <a:lnTo>
                    <a:pt x="839" y="436"/>
                  </a:lnTo>
                  <a:cubicBezTo>
                    <a:pt x="271" y="704"/>
                    <a:pt x="1" y="1498"/>
                    <a:pt x="515" y="1965"/>
                  </a:cubicBezTo>
                  <a:cubicBezTo>
                    <a:pt x="759" y="2187"/>
                    <a:pt x="1117" y="2267"/>
                    <a:pt x="1491" y="2267"/>
                  </a:cubicBezTo>
                  <a:cubicBezTo>
                    <a:pt x="1962" y="2267"/>
                    <a:pt x="2461" y="2141"/>
                    <a:pt x="2796" y="2016"/>
                  </a:cubicBezTo>
                  <a:cubicBezTo>
                    <a:pt x="3397" y="1790"/>
                    <a:pt x="4199" y="1289"/>
                    <a:pt x="3723" y="512"/>
                  </a:cubicBezTo>
                  <a:cubicBezTo>
                    <a:pt x="3523" y="186"/>
                    <a:pt x="3097" y="61"/>
                    <a:pt x="2721" y="11"/>
                  </a:cubicBezTo>
                  <a:cubicBezTo>
                    <a:pt x="2628" y="4"/>
                    <a:pt x="2534" y="0"/>
                    <a:pt x="2439" y="0"/>
                  </a:cubicBezTo>
                  <a:close/>
                </a:path>
              </a:pathLst>
            </a:custGeom>
            <a:solidFill>
              <a:srgbClr val="914D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32"/>
            <p:cNvSpPr/>
            <p:nvPr/>
          </p:nvSpPr>
          <p:spPr>
            <a:xfrm>
              <a:off x="1812175" y="1607175"/>
              <a:ext cx="344625" cy="323325"/>
            </a:xfrm>
            <a:custGeom>
              <a:avLst/>
              <a:gdLst/>
              <a:ahLst/>
              <a:cxnLst/>
              <a:rect l="l" t="t" r="r" b="b"/>
              <a:pathLst>
                <a:path w="13785" h="12933" extrusionOk="0">
                  <a:moveTo>
                    <a:pt x="3284" y="0"/>
                  </a:moveTo>
                  <a:lnTo>
                    <a:pt x="0" y="2582"/>
                  </a:lnTo>
                  <a:lnTo>
                    <a:pt x="6918" y="12933"/>
                  </a:lnTo>
                  <a:lnTo>
                    <a:pt x="13785" y="11278"/>
                  </a:lnTo>
                  <a:lnTo>
                    <a:pt x="3284" y="0"/>
                  </a:lnTo>
                  <a:close/>
                </a:path>
              </a:pathLst>
            </a:custGeom>
            <a:solidFill>
              <a:srgbClr val="F7EF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32"/>
            <p:cNvSpPr/>
            <p:nvPr/>
          </p:nvSpPr>
          <p:spPr>
            <a:xfrm>
              <a:off x="2114800" y="1647900"/>
              <a:ext cx="471200" cy="349025"/>
            </a:xfrm>
            <a:custGeom>
              <a:avLst/>
              <a:gdLst/>
              <a:ahLst/>
              <a:cxnLst/>
              <a:rect l="l" t="t" r="r" b="b"/>
              <a:pathLst>
                <a:path w="18848" h="13961" extrusionOk="0">
                  <a:moveTo>
                    <a:pt x="16016" y="0"/>
                  </a:moveTo>
                  <a:lnTo>
                    <a:pt x="326" y="9449"/>
                  </a:lnTo>
                  <a:lnTo>
                    <a:pt x="1" y="9649"/>
                  </a:lnTo>
                  <a:lnTo>
                    <a:pt x="3785" y="13960"/>
                  </a:lnTo>
                  <a:lnTo>
                    <a:pt x="15038" y="9173"/>
                  </a:lnTo>
                  <a:lnTo>
                    <a:pt x="18848" y="2933"/>
                  </a:lnTo>
                  <a:lnTo>
                    <a:pt x="16016" y="0"/>
                  </a:lnTo>
                  <a:close/>
                </a:path>
              </a:pathLst>
            </a:custGeom>
            <a:solidFill>
              <a:srgbClr val="F7EF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32"/>
            <p:cNvSpPr/>
            <p:nvPr/>
          </p:nvSpPr>
          <p:spPr>
            <a:xfrm>
              <a:off x="1769575" y="1647275"/>
              <a:ext cx="827700" cy="722450"/>
            </a:xfrm>
            <a:custGeom>
              <a:avLst/>
              <a:gdLst/>
              <a:ahLst/>
              <a:cxnLst/>
              <a:rect l="l" t="t" r="r" b="b"/>
              <a:pathLst>
                <a:path w="33108" h="28898" extrusionOk="0">
                  <a:moveTo>
                    <a:pt x="1053" y="0"/>
                  </a:moveTo>
                  <a:lnTo>
                    <a:pt x="0" y="21830"/>
                  </a:lnTo>
                  <a:lnTo>
                    <a:pt x="12281" y="28572"/>
                  </a:lnTo>
                  <a:lnTo>
                    <a:pt x="16366" y="28898"/>
                  </a:lnTo>
                  <a:lnTo>
                    <a:pt x="32080" y="24086"/>
                  </a:lnTo>
                  <a:lnTo>
                    <a:pt x="33108" y="1679"/>
                  </a:lnTo>
                  <a:lnTo>
                    <a:pt x="17419" y="9173"/>
                  </a:lnTo>
                  <a:lnTo>
                    <a:pt x="13233" y="8847"/>
                  </a:lnTo>
                  <a:lnTo>
                    <a:pt x="1053" y="0"/>
                  </a:lnTo>
                  <a:close/>
                </a:path>
              </a:pathLst>
            </a:custGeom>
            <a:solidFill>
              <a:srgbClr val="914D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32"/>
            <p:cNvSpPr/>
            <p:nvPr/>
          </p:nvSpPr>
          <p:spPr>
            <a:xfrm>
              <a:off x="2075950" y="1865950"/>
              <a:ext cx="129725" cy="503775"/>
            </a:xfrm>
            <a:custGeom>
              <a:avLst/>
              <a:gdLst/>
              <a:ahLst/>
              <a:cxnLst/>
              <a:rect l="l" t="t" r="r" b="b"/>
              <a:pathLst>
                <a:path w="5189" h="20151" extrusionOk="0">
                  <a:moveTo>
                    <a:pt x="828" y="0"/>
                  </a:moveTo>
                  <a:cubicBezTo>
                    <a:pt x="677" y="4110"/>
                    <a:pt x="251" y="13785"/>
                    <a:pt x="1" y="19800"/>
                  </a:cubicBezTo>
                  <a:lnTo>
                    <a:pt x="26" y="19825"/>
                  </a:lnTo>
                  <a:lnTo>
                    <a:pt x="4086" y="20151"/>
                  </a:lnTo>
                  <a:lnTo>
                    <a:pt x="5189" y="426"/>
                  </a:lnTo>
                  <a:lnTo>
                    <a:pt x="5164" y="426"/>
                  </a:lnTo>
                  <a:lnTo>
                    <a:pt x="978" y="100"/>
                  </a:lnTo>
                  <a:lnTo>
                    <a:pt x="828" y="0"/>
                  </a:lnTo>
                  <a:close/>
                </a:path>
              </a:pathLst>
            </a:custGeom>
            <a:solidFill>
              <a:srgbClr val="A053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32"/>
            <p:cNvSpPr/>
            <p:nvPr/>
          </p:nvSpPr>
          <p:spPr>
            <a:xfrm>
              <a:off x="2412425" y="1860475"/>
              <a:ext cx="211800" cy="205225"/>
            </a:xfrm>
            <a:custGeom>
              <a:avLst/>
              <a:gdLst/>
              <a:ahLst/>
              <a:cxnLst/>
              <a:rect l="l" t="t" r="r" b="b"/>
              <a:pathLst>
                <a:path w="8472" h="8209" extrusionOk="0">
                  <a:moveTo>
                    <a:pt x="6473" y="1"/>
                  </a:moveTo>
                  <a:cubicBezTo>
                    <a:pt x="5693" y="1"/>
                    <a:pt x="4774" y="467"/>
                    <a:pt x="4086" y="745"/>
                  </a:cubicBezTo>
                  <a:cubicBezTo>
                    <a:pt x="3183" y="1146"/>
                    <a:pt x="2231" y="1472"/>
                    <a:pt x="1454" y="2099"/>
                  </a:cubicBezTo>
                  <a:cubicBezTo>
                    <a:pt x="201" y="3101"/>
                    <a:pt x="0" y="5733"/>
                    <a:pt x="1279" y="6710"/>
                  </a:cubicBezTo>
                  <a:cubicBezTo>
                    <a:pt x="2100" y="7330"/>
                    <a:pt x="3956" y="8209"/>
                    <a:pt x="5442" y="8209"/>
                  </a:cubicBezTo>
                  <a:cubicBezTo>
                    <a:pt x="6361" y="8209"/>
                    <a:pt x="7138" y="7874"/>
                    <a:pt x="7444" y="6936"/>
                  </a:cubicBezTo>
                  <a:cubicBezTo>
                    <a:pt x="7920" y="5507"/>
                    <a:pt x="8472" y="3252"/>
                    <a:pt x="8046" y="1798"/>
                  </a:cubicBezTo>
                  <a:cubicBezTo>
                    <a:pt x="7995" y="1547"/>
                    <a:pt x="7895" y="1247"/>
                    <a:pt x="7795" y="946"/>
                  </a:cubicBezTo>
                  <a:cubicBezTo>
                    <a:pt x="7514" y="237"/>
                    <a:pt x="7028" y="1"/>
                    <a:pt x="6473" y="1"/>
                  </a:cubicBezTo>
                  <a:close/>
                </a:path>
              </a:pathLst>
            </a:custGeom>
            <a:solidFill>
              <a:srgbClr val="FCB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32"/>
            <p:cNvSpPr/>
            <p:nvPr/>
          </p:nvSpPr>
          <p:spPr>
            <a:xfrm>
              <a:off x="2436850" y="1894125"/>
              <a:ext cx="48900" cy="38375"/>
            </a:xfrm>
            <a:custGeom>
              <a:avLst/>
              <a:gdLst/>
              <a:ahLst/>
              <a:cxnLst/>
              <a:rect l="l" t="t" r="r" b="b"/>
              <a:pathLst>
                <a:path w="1956" h="1535" extrusionOk="0">
                  <a:moveTo>
                    <a:pt x="1730" y="1"/>
                  </a:moveTo>
                  <a:cubicBezTo>
                    <a:pt x="1279" y="201"/>
                    <a:pt x="853" y="452"/>
                    <a:pt x="477" y="753"/>
                  </a:cubicBezTo>
                  <a:cubicBezTo>
                    <a:pt x="277" y="903"/>
                    <a:pt x="126" y="1079"/>
                    <a:pt x="1" y="1304"/>
                  </a:cubicBezTo>
                  <a:cubicBezTo>
                    <a:pt x="126" y="1329"/>
                    <a:pt x="226" y="1379"/>
                    <a:pt x="352" y="1430"/>
                  </a:cubicBezTo>
                  <a:cubicBezTo>
                    <a:pt x="564" y="1486"/>
                    <a:pt x="784" y="1535"/>
                    <a:pt x="995" y="1535"/>
                  </a:cubicBezTo>
                  <a:cubicBezTo>
                    <a:pt x="1157" y="1535"/>
                    <a:pt x="1313" y="1506"/>
                    <a:pt x="1455" y="1430"/>
                  </a:cubicBezTo>
                  <a:cubicBezTo>
                    <a:pt x="1856" y="1204"/>
                    <a:pt x="1956" y="653"/>
                    <a:pt x="1830" y="227"/>
                  </a:cubicBezTo>
                  <a:cubicBezTo>
                    <a:pt x="1805" y="151"/>
                    <a:pt x="1780" y="76"/>
                    <a:pt x="1730" y="1"/>
                  </a:cubicBezTo>
                  <a:close/>
                </a:path>
              </a:pathLst>
            </a:custGeom>
            <a:solidFill>
              <a:srgbClr val="DC70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32"/>
            <p:cNvSpPr/>
            <p:nvPr/>
          </p:nvSpPr>
          <p:spPr>
            <a:xfrm>
              <a:off x="2421200" y="1947400"/>
              <a:ext cx="31350" cy="50150"/>
            </a:xfrm>
            <a:custGeom>
              <a:avLst/>
              <a:gdLst/>
              <a:ahLst/>
              <a:cxnLst/>
              <a:rect l="l" t="t" r="r" b="b"/>
              <a:pathLst>
                <a:path w="1254" h="2006" extrusionOk="0">
                  <a:moveTo>
                    <a:pt x="226" y="0"/>
                  </a:moveTo>
                  <a:cubicBezTo>
                    <a:pt x="25" y="652"/>
                    <a:pt x="0" y="1379"/>
                    <a:pt x="176" y="2005"/>
                  </a:cubicBezTo>
                  <a:cubicBezTo>
                    <a:pt x="376" y="1905"/>
                    <a:pt x="577" y="1780"/>
                    <a:pt x="752" y="1629"/>
                  </a:cubicBezTo>
                  <a:cubicBezTo>
                    <a:pt x="978" y="1479"/>
                    <a:pt x="1203" y="1253"/>
                    <a:pt x="1228" y="953"/>
                  </a:cubicBezTo>
                  <a:cubicBezTo>
                    <a:pt x="1253" y="602"/>
                    <a:pt x="928" y="276"/>
                    <a:pt x="602" y="126"/>
                  </a:cubicBezTo>
                  <a:cubicBezTo>
                    <a:pt x="477" y="75"/>
                    <a:pt x="351" y="50"/>
                    <a:pt x="226" y="0"/>
                  </a:cubicBezTo>
                  <a:close/>
                </a:path>
              </a:pathLst>
            </a:custGeom>
            <a:solidFill>
              <a:srgbClr val="DC70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32"/>
            <p:cNvSpPr/>
            <p:nvPr/>
          </p:nvSpPr>
          <p:spPr>
            <a:xfrm>
              <a:off x="2429975" y="2009000"/>
              <a:ext cx="55150" cy="36175"/>
            </a:xfrm>
            <a:custGeom>
              <a:avLst/>
              <a:gdLst/>
              <a:ahLst/>
              <a:cxnLst/>
              <a:rect l="l" t="t" r="r" b="b"/>
              <a:pathLst>
                <a:path w="2206" h="1447" extrusionOk="0">
                  <a:moveTo>
                    <a:pt x="564" y="0"/>
                  </a:moveTo>
                  <a:cubicBezTo>
                    <a:pt x="376" y="0"/>
                    <a:pt x="188" y="14"/>
                    <a:pt x="0" y="43"/>
                  </a:cubicBezTo>
                  <a:cubicBezTo>
                    <a:pt x="151" y="318"/>
                    <a:pt x="326" y="569"/>
                    <a:pt x="577" y="769"/>
                  </a:cubicBezTo>
                  <a:cubicBezTo>
                    <a:pt x="877" y="995"/>
                    <a:pt x="1278" y="1221"/>
                    <a:pt x="1730" y="1446"/>
                  </a:cubicBezTo>
                  <a:cubicBezTo>
                    <a:pt x="1830" y="1346"/>
                    <a:pt x="1930" y="1246"/>
                    <a:pt x="2030" y="1145"/>
                  </a:cubicBezTo>
                  <a:cubicBezTo>
                    <a:pt x="2105" y="1020"/>
                    <a:pt x="2206" y="895"/>
                    <a:pt x="2206" y="744"/>
                  </a:cubicBezTo>
                  <a:cubicBezTo>
                    <a:pt x="2206" y="393"/>
                    <a:pt x="1830" y="193"/>
                    <a:pt x="1504" y="118"/>
                  </a:cubicBezTo>
                  <a:cubicBezTo>
                    <a:pt x="1191" y="39"/>
                    <a:pt x="877" y="0"/>
                    <a:pt x="564" y="0"/>
                  </a:cubicBezTo>
                  <a:close/>
                </a:path>
              </a:pathLst>
            </a:custGeom>
            <a:solidFill>
              <a:srgbClr val="DC70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32"/>
            <p:cNvSpPr/>
            <p:nvPr/>
          </p:nvSpPr>
          <p:spPr>
            <a:xfrm>
              <a:off x="1728825" y="1860475"/>
              <a:ext cx="211200" cy="205225"/>
            </a:xfrm>
            <a:custGeom>
              <a:avLst/>
              <a:gdLst/>
              <a:ahLst/>
              <a:cxnLst/>
              <a:rect l="l" t="t" r="r" b="b"/>
              <a:pathLst>
                <a:path w="8448" h="8209" extrusionOk="0">
                  <a:moveTo>
                    <a:pt x="1979" y="1"/>
                  </a:moveTo>
                  <a:cubicBezTo>
                    <a:pt x="1428" y="1"/>
                    <a:pt x="949" y="237"/>
                    <a:pt x="678" y="946"/>
                  </a:cubicBezTo>
                  <a:cubicBezTo>
                    <a:pt x="552" y="1247"/>
                    <a:pt x="477" y="1547"/>
                    <a:pt x="402" y="1798"/>
                  </a:cubicBezTo>
                  <a:cubicBezTo>
                    <a:pt x="1" y="3252"/>
                    <a:pt x="527" y="5507"/>
                    <a:pt x="1003" y="6936"/>
                  </a:cubicBezTo>
                  <a:cubicBezTo>
                    <a:pt x="1310" y="7874"/>
                    <a:pt x="2087" y="8209"/>
                    <a:pt x="3005" y="8209"/>
                  </a:cubicBezTo>
                  <a:cubicBezTo>
                    <a:pt x="4492" y="8209"/>
                    <a:pt x="6348" y="7330"/>
                    <a:pt x="7169" y="6710"/>
                  </a:cubicBezTo>
                  <a:cubicBezTo>
                    <a:pt x="8447" y="5733"/>
                    <a:pt x="8272" y="3101"/>
                    <a:pt x="6993" y="2099"/>
                  </a:cubicBezTo>
                  <a:cubicBezTo>
                    <a:pt x="6217" y="1472"/>
                    <a:pt x="5264" y="1146"/>
                    <a:pt x="4362" y="745"/>
                  </a:cubicBezTo>
                  <a:cubicBezTo>
                    <a:pt x="3674" y="467"/>
                    <a:pt x="2755" y="1"/>
                    <a:pt x="1979" y="1"/>
                  </a:cubicBezTo>
                  <a:close/>
                </a:path>
              </a:pathLst>
            </a:custGeom>
            <a:solidFill>
              <a:srgbClr val="FCB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32"/>
            <p:cNvSpPr/>
            <p:nvPr/>
          </p:nvSpPr>
          <p:spPr>
            <a:xfrm>
              <a:off x="1866675" y="1894125"/>
              <a:ext cx="49525" cy="38375"/>
            </a:xfrm>
            <a:custGeom>
              <a:avLst/>
              <a:gdLst/>
              <a:ahLst/>
              <a:cxnLst/>
              <a:rect l="l" t="t" r="r" b="b"/>
              <a:pathLst>
                <a:path w="1981" h="1535" extrusionOk="0">
                  <a:moveTo>
                    <a:pt x="226" y="1"/>
                  </a:moveTo>
                  <a:cubicBezTo>
                    <a:pt x="201" y="76"/>
                    <a:pt x="151" y="151"/>
                    <a:pt x="126" y="227"/>
                  </a:cubicBezTo>
                  <a:cubicBezTo>
                    <a:pt x="1" y="653"/>
                    <a:pt x="101" y="1204"/>
                    <a:pt x="502" y="1430"/>
                  </a:cubicBezTo>
                  <a:cubicBezTo>
                    <a:pt x="644" y="1506"/>
                    <a:pt x="800" y="1535"/>
                    <a:pt x="962" y="1535"/>
                  </a:cubicBezTo>
                  <a:cubicBezTo>
                    <a:pt x="1172" y="1535"/>
                    <a:pt x="1392" y="1486"/>
                    <a:pt x="1605" y="1430"/>
                  </a:cubicBezTo>
                  <a:cubicBezTo>
                    <a:pt x="1730" y="1379"/>
                    <a:pt x="1855" y="1329"/>
                    <a:pt x="1981" y="1304"/>
                  </a:cubicBezTo>
                  <a:cubicBezTo>
                    <a:pt x="1830" y="1079"/>
                    <a:pt x="1680" y="903"/>
                    <a:pt x="1479" y="753"/>
                  </a:cubicBezTo>
                  <a:cubicBezTo>
                    <a:pt x="1104" y="452"/>
                    <a:pt x="677" y="201"/>
                    <a:pt x="226" y="1"/>
                  </a:cubicBezTo>
                  <a:close/>
                </a:path>
              </a:pathLst>
            </a:custGeom>
            <a:solidFill>
              <a:srgbClr val="DC70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32"/>
            <p:cNvSpPr/>
            <p:nvPr/>
          </p:nvSpPr>
          <p:spPr>
            <a:xfrm>
              <a:off x="1899900" y="1947400"/>
              <a:ext cx="31350" cy="50150"/>
            </a:xfrm>
            <a:custGeom>
              <a:avLst/>
              <a:gdLst/>
              <a:ahLst/>
              <a:cxnLst/>
              <a:rect l="l" t="t" r="r" b="b"/>
              <a:pathLst>
                <a:path w="1254" h="2006" extrusionOk="0">
                  <a:moveTo>
                    <a:pt x="1028" y="0"/>
                  </a:moveTo>
                  <a:cubicBezTo>
                    <a:pt x="902" y="50"/>
                    <a:pt x="777" y="75"/>
                    <a:pt x="652" y="126"/>
                  </a:cubicBezTo>
                  <a:cubicBezTo>
                    <a:pt x="326" y="276"/>
                    <a:pt x="0" y="602"/>
                    <a:pt x="25" y="953"/>
                  </a:cubicBezTo>
                  <a:cubicBezTo>
                    <a:pt x="50" y="1253"/>
                    <a:pt x="276" y="1479"/>
                    <a:pt x="501" y="1629"/>
                  </a:cubicBezTo>
                  <a:cubicBezTo>
                    <a:pt x="677" y="1780"/>
                    <a:pt x="877" y="1905"/>
                    <a:pt x="1078" y="2005"/>
                  </a:cubicBezTo>
                  <a:cubicBezTo>
                    <a:pt x="1253" y="1379"/>
                    <a:pt x="1228" y="652"/>
                    <a:pt x="1028" y="0"/>
                  </a:cubicBezTo>
                  <a:close/>
                </a:path>
              </a:pathLst>
            </a:custGeom>
            <a:solidFill>
              <a:srgbClr val="DC70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32"/>
            <p:cNvSpPr/>
            <p:nvPr/>
          </p:nvSpPr>
          <p:spPr>
            <a:xfrm>
              <a:off x="1867300" y="2009000"/>
              <a:ext cx="55175" cy="36175"/>
            </a:xfrm>
            <a:custGeom>
              <a:avLst/>
              <a:gdLst/>
              <a:ahLst/>
              <a:cxnLst/>
              <a:rect l="l" t="t" r="r" b="b"/>
              <a:pathLst>
                <a:path w="2207" h="1447" extrusionOk="0">
                  <a:moveTo>
                    <a:pt x="1644" y="0"/>
                  </a:moveTo>
                  <a:cubicBezTo>
                    <a:pt x="1333" y="0"/>
                    <a:pt x="1025" y="39"/>
                    <a:pt x="728" y="118"/>
                  </a:cubicBezTo>
                  <a:cubicBezTo>
                    <a:pt x="377" y="193"/>
                    <a:pt x="1" y="393"/>
                    <a:pt x="1" y="744"/>
                  </a:cubicBezTo>
                  <a:cubicBezTo>
                    <a:pt x="1" y="895"/>
                    <a:pt x="101" y="1020"/>
                    <a:pt x="176" y="1145"/>
                  </a:cubicBezTo>
                  <a:cubicBezTo>
                    <a:pt x="277" y="1246"/>
                    <a:pt x="377" y="1346"/>
                    <a:pt x="477" y="1446"/>
                  </a:cubicBezTo>
                  <a:cubicBezTo>
                    <a:pt x="928" y="1221"/>
                    <a:pt x="1354" y="995"/>
                    <a:pt x="1630" y="769"/>
                  </a:cubicBezTo>
                  <a:cubicBezTo>
                    <a:pt x="1881" y="569"/>
                    <a:pt x="2056" y="318"/>
                    <a:pt x="2206" y="43"/>
                  </a:cubicBezTo>
                  <a:cubicBezTo>
                    <a:pt x="2018" y="14"/>
                    <a:pt x="1830" y="0"/>
                    <a:pt x="1644" y="0"/>
                  </a:cubicBezTo>
                  <a:close/>
                </a:path>
              </a:pathLst>
            </a:custGeom>
            <a:solidFill>
              <a:srgbClr val="DC70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32"/>
            <p:cNvSpPr/>
            <p:nvPr/>
          </p:nvSpPr>
          <p:spPr>
            <a:xfrm>
              <a:off x="1559650" y="2065625"/>
              <a:ext cx="798925" cy="538850"/>
            </a:xfrm>
            <a:custGeom>
              <a:avLst/>
              <a:gdLst/>
              <a:ahLst/>
              <a:cxnLst/>
              <a:rect l="l" t="t" r="r" b="b"/>
              <a:pathLst>
                <a:path w="31957" h="21554" extrusionOk="0">
                  <a:moveTo>
                    <a:pt x="5238" y="1"/>
                  </a:moveTo>
                  <a:cubicBezTo>
                    <a:pt x="4260" y="1"/>
                    <a:pt x="3295" y="157"/>
                    <a:pt x="2407" y="560"/>
                  </a:cubicBezTo>
                  <a:cubicBezTo>
                    <a:pt x="903" y="1236"/>
                    <a:pt x="1" y="2013"/>
                    <a:pt x="51" y="3717"/>
                  </a:cubicBezTo>
                  <a:cubicBezTo>
                    <a:pt x="151" y="6800"/>
                    <a:pt x="2507" y="9357"/>
                    <a:pt x="4688" y="11261"/>
                  </a:cubicBezTo>
                  <a:cubicBezTo>
                    <a:pt x="7720" y="13893"/>
                    <a:pt x="11279" y="16124"/>
                    <a:pt x="12808" y="16926"/>
                  </a:cubicBezTo>
                  <a:cubicBezTo>
                    <a:pt x="13660" y="17352"/>
                    <a:pt x="14537" y="17753"/>
                    <a:pt x="15415" y="18129"/>
                  </a:cubicBezTo>
                  <a:cubicBezTo>
                    <a:pt x="19400" y="19833"/>
                    <a:pt x="23610" y="20986"/>
                    <a:pt x="27896" y="21512"/>
                  </a:cubicBezTo>
                  <a:cubicBezTo>
                    <a:pt x="28000" y="21535"/>
                    <a:pt x="28110" y="21553"/>
                    <a:pt x="28218" y="21553"/>
                  </a:cubicBezTo>
                  <a:cubicBezTo>
                    <a:pt x="28343" y="21553"/>
                    <a:pt x="28465" y="21529"/>
                    <a:pt x="28573" y="21462"/>
                  </a:cubicBezTo>
                  <a:cubicBezTo>
                    <a:pt x="29400" y="21011"/>
                    <a:pt x="30452" y="18705"/>
                    <a:pt x="30853" y="17878"/>
                  </a:cubicBezTo>
                  <a:cubicBezTo>
                    <a:pt x="31956" y="15572"/>
                    <a:pt x="31480" y="12865"/>
                    <a:pt x="30979" y="10359"/>
                  </a:cubicBezTo>
                  <a:cubicBezTo>
                    <a:pt x="30845" y="10340"/>
                    <a:pt x="30711" y="10330"/>
                    <a:pt x="30578" y="10330"/>
                  </a:cubicBezTo>
                  <a:cubicBezTo>
                    <a:pt x="29683" y="10330"/>
                    <a:pt x="28801" y="10751"/>
                    <a:pt x="28147" y="11362"/>
                  </a:cubicBezTo>
                  <a:cubicBezTo>
                    <a:pt x="27370" y="12063"/>
                    <a:pt x="26893" y="13016"/>
                    <a:pt x="26568" y="13993"/>
                  </a:cubicBezTo>
                  <a:cubicBezTo>
                    <a:pt x="26495" y="14210"/>
                    <a:pt x="26354" y="14496"/>
                    <a:pt x="26143" y="14496"/>
                  </a:cubicBezTo>
                  <a:cubicBezTo>
                    <a:pt x="26134" y="14496"/>
                    <a:pt x="26125" y="14495"/>
                    <a:pt x="26116" y="14494"/>
                  </a:cubicBezTo>
                  <a:cubicBezTo>
                    <a:pt x="23485" y="10961"/>
                    <a:pt x="20653" y="7702"/>
                    <a:pt x="17169" y="4971"/>
                  </a:cubicBezTo>
                  <a:cubicBezTo>
                    <a:pt x="14337" y="2765"/>
                    <a:pt x="11104" y="961"/>
                    <a:pt x="7595" y="259"/>
                  </a:cubicBezTo>
                  <a:cubicBezTo>
                    <a:pt x="6823" y="102"/>
                    <a:pt x="6027" y="1"/>
                    <a:pt x="5238" y="1"/>
                  </a:cubicBezTo>
                  <a:close/>
                </a:path>
              </a:pathLst>
            </a:custGeom>
            <a:solidFill>
              <a:srgbClr val="F2AF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32"/>
            <p:cNvSpPr/>
            <p:nvPr/>
          </p:nvSpPr>
          <p:spPr>
            <a:xfrm>
              <a:off x="1978200" y="2065625"/>
              <a:ext cx="798900" cy="538850"/>
            </a:xfrm>
            <a:custGeom>
              <a:avLst/>
              <a:gdLst/>
              <a:ahLst/>
              <a:cxnLst/>
              <a:rect l="l" t="t" r="r" b="b"/>
              <a:pathLst>
                <a:path w="31956" h="21554" extrusionOk="0">
                  <a:moveTo>
                    <a:pt x="26719" y="1"/>
                  </a:moveTo>
                  <a:cubicBezTo>
                    <a:pt x="25930" y="1"/>
                    <a:pt x="25134" y="102"/>
                    <a:pt x="24362" y="259"/>
                  </a:cubicBezTo>
                  <a:cubicBezTo>
                    <a:pt x="20853" y="961"/>
                    <a:pt x="17620" y="2765"/>
                    <a:pt x="14788" y="4971"/>
                  </a:cubicBezTo>
                  <a:cubicBezTo>
                    <a:pt x="11304" y="7702"/>
                    <a:pt x="8472" y="10961"/>
                    <a:pt x="5841" y="14494"/>
                  </a:cubicBezTo>
                  <a:cubicBezTo>
                    <a:pt x="5832" y="14495"/>
                    <a:pt x="5823" y="14496"/>
                    <a:pt x="5814" y="14496"/>
                  </a:cubicBezTo>
                  <a:cubicBezTo>
                    <a:pt x="5603" y="14496"/>
                    <a:pt x="5462" y="14210"/>
                    <a:pt x="5389" y="13993"/>
                  </a:cubicBezTo>
                  <a:cubicBezTo>
                    <a:pt x="5064" y="13016"/>
                    <a:pt x="4587" y="12063"/>
                    <a:pt x="3810" y="11362"/>
                  </a:cubicBezTo>
                  <a:cubicBezTo>
                    <a:pt x="3156" y="10751"/>
                    <a:pt x="2274" y="10330"/>
                    <a:pt x="1379" y="10330"/>
                  </a:cubicBezTo>
                  <a:cubicBezTo>
                    <a:pt x="1246" y="10330"/>
                    <a:pt x="1112" y="10340"/>
                    <a:pt x="978" y="10359"/>
                  </a:cubicBezTo>
                  <a:cubicBezTo>
                    <a:pt x="477" y="12865"/>
                    <a:pt x="1" y="15572"/>
                    <a:pt x="1104" y="17878"/>
                  </a:cubicBezTo>
                  <a:cubicBezTo>
                    <a:pt x="1505" y="18705"/>
                    <a:pt x="2532" y="21011"/>
                    <a:pt x="3384" y="21462"/>
                  </a:cubicBezTo>
                  <a:cubicBezTo>
                    <a:pt x="3492" y="21529"/>
                    <a:pt x="3614" y="21553"/>
                    <a:pt x="3739" y="21553"/>
                  </a:cubicBezTo>
                  <a:cubicBezTo>
                    <a:pt x="3847" y="21553"/>
                    <a:pt x="3957" y="21535"/>
                    <a:pt x="4061" y="21512"/>
                  </a:cubicBezTo>
                  <a:cubicBezTo>
                    <a:pt x="8347" y="20986"/>
                    <a:pt x="12557" y="19833"/>
                    <a:pt x="16542" y="18129"/>
                  </a:cubicBezTo>
                  <a:cubicBezTo>
                    <a:pt x="17420" y="17753"/>
                    <a:pt x="18297" y="17352"/>
                    <a:pt x="19124" y="16926"/>
                  </a:cubicBezTo>
                  <a:cubicBezTo>
                    <a:pt x="20678" y="16124"/>
                    <a:pt x="24237" y="13893"/>
                    <a:pt x="27269" y="11261"/>
                  </a:cubicBezTo>
                  <a:cubicBezTo>
                    <a:pt x="29450" y="9357"/>
                    <a:pt x="31806" y="6800"/>
                    <a:pt x="31906" y="3717"/>
                  </a:cubicBezTo>
                  <a:cubicBezTo>
                    <a:pt x="31956" y="2013"/>
                    <a:pt x="31054" y="1236"/>
                    <a:pt x="29550" y="560"/>
                  </a:cubicBezTo>
                  <a:cubicBezTo>
                    <a:pt x="28662" y="157"/>
                    <a:pt x="27697" y="1"/>
                    <a:pt x="26719" y="1"/>
                  </a:cubicBezTo>
                  <a:close/>
                </a:path>
              </a:pathLst>
            </a:custGeom>
            <a:solidFill>
              <a:srgbClr val="FCB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4" name="Google Shape;254;p32"/>
          <p:cNvSpPr/>
          <p:nvPr/>
        </p:nvSpPr>
        <p:spPr>
          <a:xfrm>
            <a:off x="8779625" y="527400"/>
            <a:ext cx="792975" cy="722275"/>
          </a:xfrm>
          <a:custGeom>
            <a:avLst/>
            <a:gdLst/>
            <a:ahLst/>
            <a:cxnLst/>
            <a:rect l="l" t="t" r="r" b="b"/>
            <a:pathLst>
              <a:path w="31719" h="28891" extrusionOk="0">
                <a:moveTo>
                  <a:pt x="15859" y="0"/>
                </a:moveTo>
                <a:cubicBezTo>
                  <a:pt x="12163" y="0"/>
                  <a:pt x="8466" y="1408"/>
                  <a:pt x="5644" y="4224"/>
                </a:cubicBezTo>
                <a:cubicBezTo>
                  <a:pt x="0" y="9867"/>
                  <a:pt x="0" y="19023"/>
                  <a:pt x="5644" y="24667"/>
                </a:cubicBezTo>
                <a:cubicBezTo>
                  <a:pt x="8466" y="27483"/>
                  <a:pt x="12163" y="28890"/>
                  <a:pt x="15859" y="28890"/>
                </a:cubicBezTo>
                <a:cubicBezTo>
                  <a:pt x="19556" y="28890"/>
                  <a:pt x="23253" y="27483"/>
                  <a:pt x="26075" y="24667"/>
                </a:cubicBezTo>
                <a:cubicBezTo>
                  <a:pt x="31719" y="19023"/>
                  <a:pt x="31719" y="9867"/>
                  <a:pt x="26075" y="4224"/>
                </a:cubicBezTo>
                <a:cubicBezTo>
                  <a:pt x="23253" y="1408"/>
                  <a:pt x="19556" y="0"/>
                  <a:pt x="15859" y="0"/>
                </a:cubicBezTo>
                <a:close/>
              </a:path>
            </a:pathLst>
          </a:custGeom>
          <a:solidFill>
            <a:srgbClr val="E6EFB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32"/>
          <p:cNvSpPr/>
          <p:nvPr/>
        </p:nvSpPr>
        <p:spPr>
          <a:xfrm>
            <a:off x="6047425" y="4952200"/>
            <a:ext cx="320400" cy="320400"/>
          </a:xfrm>
          <a:prstGeom prst="ellipse">
            <a:avLst/>
          </a:prstGeom>
          <a:solidFill>
            <a:srgbClr val="E6EFB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32"/>
          <p:cNvSpPr/>
          <p:nvPr/>
        </p:nvSpPr>
        <p:spPr>
          <a:xfrm>
            <a:off x="8393700" y="4551600"/>
            <a:ext cx="129000" cy="129000"/>
          </a:xfrm>
          <a:prstGeom prst="ellipse">
            <a:avLst/>
          </a:prstGeom>
          <a:solidFill>
            <a:srgbClr val="E6EFB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32"/>
          <p:cNvSpPr/>
          <p:nvPr/>
        </p:nvSpPr>
        <p:spPr>
          <a:xfrm>
            <a:off x="6825025" y="462900"/>
            <a:ext cx="129000" cy="129000"/>
          </a:xfrm>
          <a:prstGeom prst="ellipse">
            <a:avLst/>
          </a:prstGeom>
          <a:solidFill>
            <a:srgbClr val="E6EFB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32"/>
          <p:cNvSpPr/>
          <p:nvPr/>
        </p:nvSpPr>
        <p:spPr>
          <a:xfrm>
            <a:off x="8650625" y="333900"/>
            <a:ext cx="129000" cy="129000"/>
          </a:xfrm>
          <a:prstGeom prst="ellipse">
            <a:avLst/>
          </a:prstGeom>
          <a:solidFill>
            <a:srgbClr val="E6EFB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32"/>
          <p:cNvSpPr txBox="1"/>
          <p:nvPr/>
        </p:nvSpPr>
        <p:spPr>
          <a:xfrm rot="-1041787">
            <a:off x="460116" y="646853"/>
            <a:ext cx="451368" cy="543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E6EFB5"/>
                </a:solidFill>
                <a:latin typeface="Lilita One"/>
                <a:ea typeface="Lilita One"/>
                <a:cs typeface="Lilita One"/>
                <a:sym typeface="Lilita One"/>
              </a:rPr>
              <a:t>a</a:t>
            </a:r>
            <a:endParaRPr sz="3600">
              <a:solidFill>
                <a:srgbClr val="E6EFB5"/>
              </a:solidFill>
              <a:latin typeface="Lilita One"/>
              <a:ea typeface="Lilita One"/>
              <a:cs typeface="Lilita One"/>
              <a:sym typeface="Lilita One"/>
            </a:endParaRPr>
          </a:p>
        </p:txBody>
      </p:sp>
      <p:sp>
        <p:nvSpPr>
          <p:cNvPr id="260" name="Google Shape;260;p32"/>
          <p:cNvSpPr txBox="1"/>
          <p:nvPr/>
        </p:nvSpPr>
        <p:spPr>
          <a:xfrm rot="1794330">
            <a:off x="3765510" y="255602"/>
            <a:ext cx="451290" cy="543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E6EFB5"/>
                </a:solidFill>
                <a:latin typeface="Lilita One"/>
                <a:ea typeface="Lilita One"/>
                <a:cs typeface="Lilita One"/>
                <a:sym typeface="Lilita One"/>
              </a:rPr>
              <a:t>b</a:t>
            </a:r>
            <a:endParaRPr sz="3600">
              <a:solidFill>
                <a:srgbClr val="E6EFB5"/>
              </a:solidFill>
              <a:latin typeface="Lilita One"/>
              <a:ea typeface="Lilita One"/>
              <a:cs typeface="Lilita One"/>
              <a:sym typeface="Lilita One"/>
            </a:endParaRPr>
          </a:p>
        </p:txBody>
      </p:sp>
      <p:sp>
        <p:nvSpPr>
          <p:cNvPr id="261" name="Google Shape;261;p32"/>
          <p:cNvSpPr txBox="1"/>
          <p:nvPr/>
        </p:nvSpPr>
        <p:spPr>
          <a:xfrm rot="1794330">
            <a:off x="6720760" y="4344302"/>
            <a:ext cx="451290" cy="543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E6EFB5"/>
                </a:solidFill>
                <a:latin typeface="Lilita One"/>
                <a:ea typeface="Lilita One"/>
                <a:cs typeface="Lilita One"/>
                <a:sym typeface="Lilita One"/>
              </a:rPr>
              <a:t>c</a:t>
            </a:r>
            <a:endParaRPr sz="3600">
              <a:solidFill>
                <a:srgbClr val="E6EFB5"/>
              </a:solidFill>
              <a:latin typeface="Lilita One"/>
              <a:ea typeface="Lilita One"/>
              <a:cs typeface="Lilita One"/>
              <a:sym typeface="Lilita One"/>
            </a:endParaRPr>
          </a:p>
        </p:txBody>
      </p:sp>
      <p:sp>
        <p:nvSpPr>
          <p:cNvPr id="65" name="Title 1"/>
          <p:cNvSpPr txBox="1">
            <a:spLocks/>
          </p:cNvSpPr>
          <p:nvPr/>
        </p:nvSpPr>
        <p:spPr>
          <a:xfrm>
            <a:off x="3312861" y="764109"/>
            <a:ext cx="5769330" cy="23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EFB5"/>
              </a:buClr>
              <a:buSzPts val="4800"/>
              <a:buFont typeface="Lilita One"/>
              <a:buNone/>
              <a:defRPr sz="4800" b="0" i="0" u="none" strike="noStrike" cap="none">
                <a:solidFill>
                  <a:srgbClr val="E6EFB5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5400" b="1" dirty="0" err="1">
                <a:solidFill>
                  <a:srgbClr val="C00000"/>
                </a:solidFill>
                <a:latin typeface="HP001 5 hàng" pitchFamily="34" charset="0"/>
              </a:rPr>
              <a:t>Tập</a:t>
            </a:r>
            <a:r>
              <a:rPr lang="en-US" sz="5400" b="1" dirty="0">
                <a:solidFill>
                  <a:srgbClr val="C00000"/>
                </a:solidFill>
                <a:latin typeface="HP001 5 hàng" pitchFamily="34" charset="0"/>
              </a:rPr>
              <a:t> </a:t>
            </a:r>
            <a:r>
              <a:rPr lang="en-US" sz="5400" b="1" dirty="0" err="1">
                <a:solidFill>
                  <a:srgbClr val="C00000"/>
                </a:solidFill>
                <a:latin typeface="HP001 5 hàng" pitchFamily="34" charset="0"/>
              </a:rPr>
              <a:t>làm</a:t>
            </a:r>
            <a:r>
              <a:rPr lang="en-US" sz="5400" b="1" dirty="0">
                <a:solidFill>
                  <a:srgbClr val="C00000"/>
                </a:solidFill>
                <a:latin typeface="HP001 5 hàng" pitchFamily="34" charset="0"/>
              </a:rPr>
              <a:t> </a:t>
            </a:r>
            <a:r>
              <a:rPr lang="en-US" sz="5400" b="1" dirty="0" err="1">
                <a:solidFill>
                  <a:srgbClr val="C00000"/>
                </a:solidFill>
                <a:latin typeface="HP001 5 hàng" pitchFamily="34" charset="0"/>
              </a:rPr>
              <a:t>văn</a:t>
            </a:r>
            <a:r>
              <a:rPr lang="en-US" sz="5400" b="1" dirty="0">
                <a:solidFill>
                  <a:srgbClr val="C00000"/>
                </a:solidFill>
                <a:latin typeface="HP001 5 hàng" pitchFamily="34" charset="0"/>
              </a:rPr>
              <a:t> </a:t>
            </a:r>
            <a:br>
              <a:rPr lang="en-US" sz="5400" b="1" dirty="0">
                <a:solidFill>
                  <a:srgbClr val="C00000"/>
                </a:solidFill>
                <a:latin typeface="HP001 5 hàng" pitchFamily="34" charset="0"/>
              </a:rPr>
            </a:br>
            <a:r>
              <a:rPr lang="en-US" sz="5400" b="1" dirty="0" err="1">
                <a:solidFill>
                  <a:srgbClr val="C00000"/>
                </a:solidFill>
                <a:latin typeface="HP001 5 hàng" pitchFamily="34" charset="0"/>
              </a:rPr>
              <a:t>Viết</a:t>
            </a:r>
            <a:r>
              <a:rPr lang="en-US" sz="5400" b="1" dirty="0">
                <a:solidFill>
                  <a:srgbClr val="C00000"/>
                </a:solidFill>
                <a:latin typeface="HP001 5 hàng" pitchFamily="34" charset="0"/>
              </a:rPr>
              <a:t> </a:t>
            </a:r>
            <a:r>
              <a:rPr lang="en-US" sz="5400" b="1" dirty="0" err="1">
                <a:solidFill>
                  <a:srgbClr val="C00000"/>
                </a:solidFill>
                <a:latin typeface="HP001 5 hàng" pitchFamily="34" charset="0"/>
              </a:rPr>
              <a:t>đơn</a:t>
            </a:r>
            <a:endParaRPr lang="en-US" sz="5400" b="1" dirty="0">
              <a:solidFill>
                <a:srgbClr val="C00000"/>
              </a:solidFill>
              <a:latin typeface="HP001 5 hàng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563888" y="561248"/>
            <a:ext cx="1872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accent2"/>
                </a:solidFill>
                <a:latin typeface="Cambria" pitchFamily="18" charset="0"/>
                <a:ea typeface="Cambria" pitchFamily="18" charset="0"/>
              </a:rPr>
              <a:t>Mục</a:t>
            </a:r>
            <a:r>
              <a:rPr lang="en-US" sz="3200" b="1" dirty="0">
                <a:solidFill>
                  <a:schemeClr val="accent2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Cambria" pitchFamily="18" charset="0"/>
                <a:ea typeface="Cambria" pitchFamily="18" charset="0"/>
              </a:rPr>
              <a:t>tiêu</a:t>
            </a:r>
            <a:endParaRPr lang="en-US" sz="3200" b="1" dirty="0">
              <a:solidFill>
                <a:schemeClr val="accent2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15" name="Rectangle 70"/>
          <p:cNvSpPr>
            <a:spLocks noChangeArrowheads="1"/>
          </p:cNvSpPr>
          <p:nvPr/>
        </p:nvSpPr>
        <p:spPr bwMode="auto">
          <a:xfrm>
            <a:off x="179513" y="1203598"/>
            <a:ext cx="8784976" cy="1892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313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1pPr>
            <a:lvl2pPr marL="742950" indent="-28575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2pPr>
            <a:lvl3pPr marL="11430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3pPr>
            <a:lvl4pPr marL="16002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4pPr>
            <a:lvl5pPr marL="20574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5pPr>
            <a:lvl6pPr marL="25146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6pPr>
            <a:lvl7pPr marL="29718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7pPr>
            <a:lvl8pPr marL="34290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8pPr>
            <a:lvl9pPr marL="38862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2000" b="1" noProof="1">
                <a:solidFill>
                  <a:srgbClr val="FF0000"/>
                </a:solidFill>
                <a:latin typeface="Cambria" pitchFamily="18" charset="0"/>
                <a:ea typeface="Cambria" pitchFamily="18" charset="0"/>
                <a:cs typeface="Arial" pitchFamily="34" charset="0"/>
                <a:sym typeface="+mn-lt"/>
              </a:rPr>
              <a:t>1. Năng lực đặc thù:</a:t>
            </a:r>
          </a:p>
          <a:p>
            <a:pPr>
              <a:buNone/>
            </a:pPr>
            <a:r>
              <a:rPr lang="pt-BR" sz="20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- B</a:t>
            </a:r>
            <a:r>
              <a:rPr lang="vi-VN" sz="20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ước đầu viết được đơn xin vào Đội TNTP Hồ Chí Minh dựa theo mẫu đ</a:t>
            </a:r>
            <a:r>
              <a:rPr lang="pt-BR" sz="20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ơn của bài Đơn xin vào Đội ( SGK tr 9).</a:t>
            </a:r>
            <a:endParaRPr lang="en-US" sz="2000" dirty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  <a:p>
            <a:pPr>
              <a:buNone/>
            </a:pPr>
            <a:r>
              <a:rPr lang="pt-BR" sz="20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- GV yêu cầu tất cả HS đọc  kĩ bài Đơn xin vào Đội trước khi học bài TLV.</a:t>
            </a:r>
          </a:p>
          <a:p>
            <a:pPr>
              <a:buNone/>
            </a:pPr>
            <a:r>
              <a:rPr lang="pt-BR" sz="20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- </a:t>
            </a:r>
            <a:r>
              <a:rPr lang="nl-NL" sz="20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Rèn kỹ năng trình bày và tạo lập văn bản dạng đơn từ</a:t>
            </a:r>
            <a:endParaRPr lang="en-US" sz="2000" dirty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16" name="Rectangle 70">
            <a:extLst>
              <a:ext uri="{FF2B5EF4-FFF2-40B4-BE49-F238E27FC236}">
                <a16:creationId xmlns:a16="http://schemas.microsoft.com/office/drawing/2014/main" id="{273300D0-1E8B-461E-BF4F-2D64E3D2C6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4" y="3093987"/>
            <a:ext cx="878497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313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1pPr>
            <a:lvl2pPr marL="742950" indent="-28575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2pPr>
            <a:lvl3pPr marL="11430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3pPr>
            <a:lvl4pPr marL="16002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4pPr>
            <a:lvl5pPr marL="20574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5pPr>
            <a:lvl6pPr marL="25146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6pPr>
            <a:lvl7pPr marL="29718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7pPr>
            <a:lvl8pPr marL="34290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8pPr>
            <a:lvl9pPr marL="38862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2000" b="1" noProof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UTM Banque" panose="02040603050506020204" charset="0"/>
                <a:sym typeface="+mn-lt"/>
              </a:rPr>
              <a:t>2. Năng lực chung: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nl-NL" sz="20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- NL tự chủ và tự học, NL giáo tiếp và hợp tác, NL giải quyết vấn đề và sáng tạo, NL ngôn ngữ, NL thẩm mĩ.</a:t>
            </a:r>
          </a:p>
        </p:txBody>
      </p:sp>
      <p:sp>
        <p:nvSpPr>
          <p:cNvPr id="17" name="Rectangle 70">
            <a:extLst>
              <a:ext uri="{FF2B5EF4-FFF2-40B4-BE49-F238E27FC236}">
                <a16:creationId xmlns:a16="http://schemas.microsoft.com/office/drawing/2014/main" id="{A506B0E0-7F03-443A-8C1A-BB272A178A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130" y="4182663"/>
            <a:ext cx="878683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313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1pPr>
            <a:lvl2pPr marL="742950" indent="-28575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2pPr>
            <a:lvl3pPr marL="11430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3pPr>
            <a:lvl4pPr marL="16002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4pPr>
            <a:lvl5pPr marL="20574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5pPr>
            <a:lvl6pPr marL="25146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6pPr>
            <a:lvl7pPr marL="29718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7pPr>
            <a:lvl8pPr marL="34290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8pPr>
            <a:lvl9pPr marL="38862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2000" b="1" noProof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UTM Banque" panose="02040603050506020204" charset="0"/>
                <a:sym typeface="+mn-lt"/>
              </a:rPr>
              <a:t>3. Phẩm chất: </a:t>
            </a: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2000" noProof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UTM Banque" panose="02040603050506020204" charset="0"/>
                <a:sym typeface="+mn-lt"/>
              </a:rPr>
              <a:t>-</a:t>
            </a:r>
            <a:r>
              <a:rPr lang="nl-NL" sz="20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Tự hào về Đội, mong muốn được là Đội viên Đội TNTPHCM.</a:t>
            </a:r>
            <a:endParaRPr lang="en-US" sz="2000" dirty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</p:txBody>
      </p:sp>
      <p:grpSp>
        <p:nvGrpSpPr>
          <p:cNvPr id="25" name="Google Shape;355;p37"/>
          <p:cNvGrpSpPr/>
          <p:nvPr/>
        </p:nvGrpSpPr>
        <p:grpSpPr>
          <a:xfrm flipH="1">
            <a:off x="7714629" y="3888234"/>
            <a:ext cx="1179339" cy="1156402"/>
            <a:chOff x="454475" y="1372345"/>
            <a:chExt cx="3175200" cy="2603403"/>
          </a:xfrm>
        </p:grpSpPr>
        <p:sp>
          <p:nvSpPr>
            <p:cNvPr id="26" name="Google Shape;356;p37"/>
            <p:cNvSpPr/>
            <p:nvPr/>
          </p:nvSpPr>
          <p:spPr>
            <a:xfrm>
              <a:off x="454475" y="3439948"/>
              <a:ext cx="3175200" cy="535800"/>
            </a:xfrm>
            <a:prstGeom prst="ellipse">
              <a:avLst/>
            </a:prstGeom>
            <a:solidFill>
              <a:srgbClr val="6F77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7" name="Google Shape;357;p37"/>
            <p:cNvGrpSpPr/>
            <p:nvPr/>
          </p:nvGrpSpPr>
          <p:grpSpPr>
            <a:xfrm flipH="1">
              <a:off x="685794" y="1372345"/>
              <a:ext cx="2491639" cy="2398814"/>
              <a:chOff x="1478200" y="3316450"/>
              <a:chExt cx="1560200" cy="1502075"/>
            </a:xfrm>
          </p:grpSpPr>
          <p:sp>
            <p:nvSpPr>
              <p:cNvPr id="28" name="Google Shape;358;p37"/>
              <p:cNvSpPr/>
              <p:nvPr/>
            </p:nvSpPr>
            <p:spPr>
              <a:xfrm>
                <a:off x="1735100" y="3817675"/>
                <a:ext cx="310800" cy="348425"/>
              </a:xfrm>
              <a:custGeom>
                <a:avLst/>
                <a:gdLst/>
                <a:ahLst/>
                <a:cxnLst/>
                <a:rect l="l" t="t" r="r" b="b"/>
                <a:pathLst>
                  <a:path w="12432" h="13937" extrusionOk="0">
                    <a:moveTo>
                      <a:pt x="9110" y="1"/>
                    </a:moveTo>
                    <a:cubicBezTo>
                      <a:pt x="9006" y="1"/>
                      <a:pt x="8902" y="8"/>
                      <a:pt x="8798" y="27"/>
                    </a:cubicBezTo>
                    <a:cubicBezTo>
                      <a:pt x="8071" y="127"/>
                      <a:pt x="7494" y="678"/>
                      <a:pt x="7018" y="1255"/>
                    </a:cubicBezTo>
                    <a:cubicBezTo>
                      <a:pt x="5339" y="3285"/>
                      <a:pt x="4336" y="5816"/>
                      <a:pt x="2732" y="7922"/>
                    </a:cubicBezTo>
                    <a:cubicBezTo>
                      <a:pt x="2056" y="8849"/>
                      <a:pt x="1153" y="9726"/>
                      <a:pt x="1" y="9801"/>
                    </a:cubicBezTo>
                    <a:lnTo>
                      <a:pt x="4211" y="13937"/>
                    </a:lnTo>
                    <a:cubicBezTo>
                      <a:pt x="6667" y="13686"/>
                      <a:pt x="8873" y="12057"/>
                      <a:pt x="10201" y="9977"/>
                    </a:cubicBezTo>
                    <a:cubicBezTo>
                      <a:pt x="11555" y="7922"/>
                      <a:pt x="12156" y="5440"/>
                      <a:pt x="12357" y="2959"/>
                    </a:cubicBezTo>
                    <a:cubicBezTo>
                      <a:pt x="12407" y="2408"/>
                      <a:pt x="12432" y="1806"/>
                      <a:pt x="12156" y="1305"/>
                    </a:cubicBezTo>
                    <a:cubicBezTo>
                      <a:pt x="11755" y="603"/>
                      <a:pt x="10878" y="353"/>
                      <a:pt x="10076" y="152"/>
                    </a:cubicBezTo>
                    <a:cubicBezTo>
                      <a:pt x="9754" y="76"/>
                      <a:pt x="9432" y="1"/>
                      <a:pt x="9110" y="1"/>
                    </a:cubicBezTo>
                    <a:close/>
                  </a:path>
                </a:pathLst>
              </a:custGeom>
              <a:solidFill>
                <a:srgbClr val="9FA8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359;p37"/>
              <p:cNvSpPr/>
              <p:nvPr/>
            </p:nvSpPr>
            <p:spPr>
              <a:xfrm>
                <a:off x="2386725" y="3672725"/>
                <a:ext cx="107175" cy="129975"/>
              </a:xfrm>
              <a:custGeom>
                <a:avLst/>
                <a:gdLst/>
                <a:ahLst/>
                <a:cxnLst/>
                <a:rect l="l" t="t" r="r" b="b"/>
                <a:pathLst>
                  <a:path w="4287" h="5199" extrusionOk="0">
                    <a:moveTo>
                      <a:pt x="867" y="1"/>
                    </a:moveTo>
                    <a:cubicBezTo>
                      <a:pt x="577" y="1"/>
                      <a:pt x="288" y="12"/>
                      <a:pt x="1" y="35"/>
                    </a:cubicBezTo>
                    <a:lnTo>
                      <a:pt x="1229" y="5198"/>
                    </a:lnTo>
                    <a:cubicBezTo>
                      <a:pt x="1605" y="4672"/>
                      <a:pt x="2181" y="4296"/>
                      <a:pt x="2683" y="3870"/>
                    </a:cubicBezTo>
                    <a:cubicBezTo>
                      <a:pt x="3134" y="3444"/>
                      <a:pt x="3535" y="2943"/>
                      <a:pt x="3835" y="2391"/>
                    </a:cubicBezTo>
                    <a:cubicBezTo>
                      <a:pt x="4111" y="1890"/>
                      <a:pt x="4287" y="1213"/>
                      <a:pt x="3961" y="737"/>
                    </a:cubicBezTo>
                    <a:cubicBezTo>
                      <a:pt x="3710" y="386"/>
                      <a:pt x="3234" y="261"/>
                      <a:pt x="2783" y="161"/>
                    </a:cubicBezTo>
                    <a:cubicBezTo>
                      <a:pt x="2160" y="57"/>
                      <a:pt x="1513" y="1"/>
                      <a:pt x="867" y="1"/>
                    </a:cubicBezTo>
                    <a:close/>
                  </a:path>
                </a:pathLst>
              </a:custGeom>
              <a:solidFill>
                <a:srgbClr val="6E77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360;p37"/>
              <p:cNvSpPr/>
              <p:nvPr/>
            </p:nvSpPr>
            <p:spPr>
              <a:xfrm>
                <a:off x="2416175" y="3839225"/>
                <a:ext cx="113450" cy="145175"/>
              </a:xfrm>
              <a:custGeom>
                <a:avLst/>
                <a:gdLst/>
                <a:ahLst/>
                <a:cxnLst/>
                <a:rect l="l" t="t" r="r" b="b"/>
                <a:pathLst>
                  <a:path w="4538" h="5807" extrusionOk="0">
                    <a:moveTo>
                      <a:pt x="531" y="0"/>
                    </a:moveTo>
                    <a:cubicBezTo>
                      <a:pt x="354" y="0"/>
                      <a:pt x="178" y="6"/>
                      <a:pt x="1" y="17"/>
                    </a:cubicBezTo>
                    <a:lnTo>
                      <a:pt x="1354" y="5806"/>
                    </a:lnTo>
                    <a:cubicBezTo>
                      <a:pt x="1881" y="5305"/>
                      <a:pt x="2407" y="4804"/>
                      <a:pt x="2958" y="4328"/>
                    </a:cubicBezTo>
                    <a:cubicBezTo>
                      <a:pt x="3560" y="3751"/>
                      <a:pt x="4211" y="3125"/>
                      <a:pt x="4412" y="2323"/>
                    </a:cubicBezTo>
                    <a:cubicBezTo>
                      <a:pt x="4537" y="1821"/>
                      <a:pt x="4462" y="1245"/>
                      <a:pt x="4086" y="894"/>
                    </a:cubicBezTo>
                    <a:cubicBezTo>
                      <a:pt x="3911" y="719"/>
                      <a:pt x="3685" y="618"/>
                      <a:pt x="3459" y="543"/>
                    </a:cubicBezTo>
                    <a:cubicBezTo>
                      <a:pt x="2522" y="181"/>
                      <a:pt x="1530" y="0"/>
                      <a:pt x="531" y="0"/>
                    </a:cubicBezTo>
                    <a:close/>
                  </a:path>
                </a:pathLst>
              </a:custGeom>
              <a:solidFill>
                <a:srgbClr val="6E77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61;p37"/>
              <p:cNvSpPr/>
              <p:nvPr/>
            </p:nvSpPr>
            <p:spPr>
              <a:xfrm>
                <a:off x="2429975" y="4047075"/>
                <a:ext cx="111550" cy="144100"/>
              </a:xfrm>
              <a:custGeom>
                <a:avLst/>
                <a:gdLst/>
                <a:ahLst/>
                <a:cxnLst/>
                <a:rect l="l" t="t" r="r" b="b"/>
                <a:pathLst>
                  <a:path w="4462" h="5764" extrusionOk="0">
                    <a:moveTo>
                      <a:pt x="1304" y="0"/>
                    </a:moveTo>
                    <a:cubicBezTo>
                      <a:pt x="867" y="0"/>
                      <a:pt x="429" y="40"/>
                      <a:pt x="0" y="124"/>
                    </a:cubicBezTo>
                    <a:lnTo>
                      <a:pt x="1203" y="5763"/>
                    </a:lnTo>
                    <a:cubicBezTo>
                      <a:pt x="2055" y="5137"/>
                      <a:pt x="2832" y="4385"/>
                      <a:pt x="3509" y="3558"/>
                    </a:cubicBezTo>
                    <a:cubicBezTo>
                      <a:pt x="3885" y="3132"/>
                      <a:pt x="4211" y="2655"/>
                      <a:pt x="4336" y="2079"/>
                    </a:cubicBezTo>
                    <a:cubicBezTo>
                      <a:pt x="4461" y="1528"/>
                      <a:pt x="4336" y="876"/>
                      <a:pt x="3885" y="550"/>
                    </a:cubicBezTo>
                    <a:cubicBezTo>
                      <a:pt x="3659" y="375"/>
                      <a:pt x="3384" y="274"/>
                      <a:pt x="3108" y="224"/>
                    </a:cubicBezTo>
                    <a:cubicBezTo>
                      <a:pt x="2524" y="78"/>
                      <a:pt x="1914" y="0"/>
                      <a:pt x="1304" y="0"/>
                    </a:cubicBezTo>
                    <a:close/>
                  </a:path>
                </a:pathLst>
              </a:custGeom>
              <a:solidFill>
                <a:srgbClr val="6E77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62;p37"/>
              <p:cNvSpPr/>
              <p:nvPr/>
            </p:nvSpPr>
            <p:spPr>
              <a:xfrm>
                <a:off x="2465050" y="4230975"/>
                <a:ext cx="133500" cy="119350"/>
              </a:xfrm>
              <a:custGeom>
                <a:avLst/>
                <a:gdLst/>
                <a:ahLst/>
                <a:cxnLst/>
                <a:rect l="l" t="t" r="r" b="b"/>
                <a:pathLst>
                  <a:path w="5340" h="4774" extrusionOk="0">
                    <a:moveTo>
                      <a:pt x="3990" y="0"/>
                    </a:moveTo>
                    <a:cubicBezTo>
                      <a:pt x="3818" y="0"/>
                      <a:pt x="3645" y="15"/>
                      <a:pt x="3484" y="36"/>
                    </a:cubicBezTo>
                    <a:cubicBezTo>
                      <a:pt x="2281" y="237"/>
                      <a:pt x="1103" y="588"/>
                      <a:pt x="1" y="1114"/>
                    </a:cubicBezTo>
                    <a:lnTo>
                      <a:pt x="3961" y="4773"/>
                    </a:lnTo>
                    <a:cubicBezTo>
                      <a:pt x="4462" y="3796"/>
                      <a:pt x="4863" y="2768"/>
                      <a:pt x="5139" y="1715"/>
                    </a:cubicBezTo>
                    <a:cubicBezTo>
                      <a:pt x="5264" y="1289"/>
                      <a:pt x="5339" y="838"/>
                      <a:pt x="5114" y="462"/>
                    </a:cubicBezTo>
                    <a:cubicBezTo>
                      <a:pt x="4879" y="101"/>
                      <a:pt x="4435" y="0"/>
                      <a:pt x="3990" y="0"/>
                    </a:cubicBezTo>
                    <a:close/>
                  </a:path>
                </a:pathLst>
              </a:custGeom>
              <a:solidFill>
                <a:srgbClr val="6E77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63;p37"/>
              <p:cNvSpPr/>
              <p:nvPr/>
            </p:nvSpPr>
            <p:spPr>
              <a:xfrm>
                <a:off x="2396750" y="3616550"/>
                <a:ext cx="335250" cy="678000"/>
              </a:xfrm>
              <a:custGeom>
                <a:avLst/>
                <a:gdLst/>
                <a:ahLst/>
                <a:cxnLst/>
                <a:rect l="l" t="t" r="r" b="b"/>
                <a:pathLst>
                  <a:path w="13410" h="27120" extrusionOk="0">
                    <a:moveTo>
                      <a:pt x="3356" y="1"/>
                    </a:moveTo>
                    <a:cubicBezTo>
                      <a:pt x="2143" y="1"/>
                      <a:pt x="945" y="357"/>
                      <a:pt x="1" y="1129"/>
                    </a:cubicBezTo>
                    <a:lnTo>
                      <a:pt x="1830" y="27120"/>
                    </a:lnTo>
                    <a:cubicBezTo>
                      <a:pt x="3535" y="27120"/>
                      <a:pt x="5239" y="27120"/>
                      <a:pt x="6893" y="26744"/>
                    </a:cubicBezTo>
                    <a:cubicBezTo>
                      <a:pt x="8522" y="26343"/>
                      <a:pt x="10126" y="25516"/>
                      <a:pt x="11129" y="24137"/>
                    </a:cubicBezTo>
                    <a:cubicBezTo>
                      <a:pt x="13409" y="20929"/>
                      <a:pt x="13109" y="16819"/>
                      <a:pt x="12683" y="13134"/>
                    </a:cubicBezTo>
                    <a:cubicBezTo>
                      <a:pt x="12357" y="10327"/>
                      <a:pt x="11530" y="7646"/>
                      <a:pt x="10327" y="5114"/>
                    </a:cubicBezTo>
                    <a:cubicBezTo>
                      <a:pt x="9399" y="3210"/>
                      <a:pt x="7946" y="1455"/>
                      <a:pt x="6016" y="578"/>
                    </a:cubicBezTo>
                    <a:cubicBezTo>
                      <a:pt x="5188" y="202"/>
                      <a:pt x="4268" y="1"/>
                      <a:pt x="3356" y="1"/>
                    </a:cubicBezTo>
                    <a:close/>
                  </a:path>
                </a:pathLst>
              </a:custGeom>
              <a:solidFill>
                <a:srgbClr val="FCB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64;p37"/>
              <p:cNvSpPr/>
              <p:nvPr/>
            </p:nvSpPr>
            <p:spPr>
              <a:xfrm>
                <a:off x="2314050" y="3493150"/>
                <a:ext cx="112800" cy="149150"/>
              </a:xfrm>
              <a:custGeom>
                <a:avLst/>
                <a:gdLst/>
                <a:ahLst/>
                <a:cxnLst/>
                <a:rect l="l" t="t" r="r" b="b"/>
                <a:pathLst>
                  <a:path w="4512" h="5966" extrusionOk="0">
                    <a:moveTo>
                      <a:pt x="3058" y="0"/>
                    </a:moveTo>
                    <a:cubicBezTo>
                      <a:pt x="2031" y="0"/>
                      <a:pt x="978" y="176"/>
                      <a:pt x="1" y="501"/>
                    </a:cubicBezTo>
                    <a:lnTo>
                      <a:pt x="2707" y="5965"/>
                    </a:lnTo>
                    <a:cubicBezTo>
                      <a:pt x="3585" y="4662"/>
                      <a:pt x="4161" y="3158"/>
                      <a:pt x="4412" y="1604"/>
                    </a:cubicBezTo>
                    <a:cubicBezTo>
                      <a:pt x="4487" y="1178"/>
                      <a:pt x="4512" y="677"/>
                      <a:pt x="4236" y="351"/>
                    </a:cubicBezTo>
                    <a:cubicBezTo>
                      <a:pt x="3961" y="50"/>
                      <a:pt x="3484" y="0"/>
                      <a:pt x="3058" y="0"/>
                    </a:cubicBezTo>
                    <a:close/>
                  </a:path>
                </a:pathLst>
              </a:custGeom>
              <a:solidFill>
                <a:srgbClr val="6E77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65;p37"/>
              <p:cNvSpPr/>
              <p:nvPr/>
            </p:nvSpPr>
            <p:spPr>
              <a:xfrm>
                <a:off x="2656775" y="4269425"/>
                <a:ext cx="142275" cy="104700"/>
              </a:xfrm>
              <a:custGeom>
                <a:avLst/>
                <a:gdLst/>
                <a:ahLst/>
                <a:cxnLst/>
                <a:rect l="l" t="t" r="r" b="b"/>
                <a:pathLst>
                  <a:path w="5691" h="4188" extrusionOk="0">
                    <a:moveTo>
                      <a:pt x="2630" y="1"/>
                    </a:moveTo>
                    <a:cubicBezTo>
                      <a:pt x="2614" y="1"/>
                      <a:pt x="2598" y="1"/>
                      <a:pt x="2582" y="2"/>
                    </a:cubicBezTo>
                    <a:cubicBezTo>
                      <a:pt x="2081" y="52"/>
                      <a:pt x="1680" y="453"/>
                      <a:pt x="1404" y="854"/>
                    </a:cubicBezTo>
                    <a:cubicBezTo>
                      <a:pt x="678" y="1832"/>
                      <a:pt x="201" y="2984"/>
                      <a:pt x="1" y="4187"/>
                    </a:cubicBezTo>
                    <a:lnTo>
                      <a:pt x="5690" y="3085"/>
                    </a:lnTo>
                    <a:cubicBezTo>
                      <a:pt x="5214" y="2233"/>
                      <a:pt x="4612" y="1431"/>
                      <a:pt x="3911" y="704"/>
                    </a:cubicBezTo>
                    <a:cubicBezTo>
                      <a:pt x="3571" y="364"/>
                      <a:pt x="3114" y="1"/>
                      <a:pt x="2630" y="1"/>
                    </a:cubicBezTo>
                    <a:close/>
                  </a:path>
                </a:pathLst>
              </a:custGeom>
              <a:solidFill>
                <a:srgbClr val="6E77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66;p37"/>
              <p:cNvSpPr/>
              <p:nvPr/>
            </p:nvSpPr>
            <p:spPr>
              <a:xfrm>
                <a:off x="2406775" y="3720600"/>
                <a:ext cx="237500" cy="77075"/>
              </a:xfrm>
              <a:custGeom>
                <a:avLst/>
                <a:gdLst/>
                <a:ahLst/>
                <a:cxnLst/>
                <a:rect l="l" t="t" r="r" b="b"/>
                <a:pathLst>
                  <a:path w="9500" h="3083" extrusionOk="0">
                    <a:moveTo>
                      <a:pt x="9399" y="0"/>
                    </a:moveTo>
                    <a:cubicBezTo>
                      <a:pt x="6342" y="1178"/>
                      <a:pt x="3209" y="2155"/>
                      <a:pt x="1" y="2882"/>
                    </a:cubicBezTo>
                    <a:lnTo>
                      <a:pt x="26" y="3083"/>
                    </a:lnTo>
                    <a:cubicBezTo>
                      <a:pt x="3259" y="2356"/>
                      <a:pt x="6417" y="1378"/>
                      <a:pt x="9500" y="175"/>
                    </a:cubicBezTo>
                    <a:cubicBezTo>
                      <a:pt x="9475" y="125"/>
                      <a:pt x="9424" y="50"/>
                      <a:pt x="9399" y="0"/>
                    </a:cubicBezTo>
                    <a:close/>
                  </a:path>
                </a:pathLst>
              </a:custGeom>
              <a:solidFill>
                <a:srgbClr val="F9CC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367;p37"/>
              <p:cNvSpPr/>
              <p:nvPr/>
            </p:nvSpPr>
            <p:spPr>
              <a:xfrm>
                <a:off x="2431850" y="4079600"/>
                <a:ext cx="288250" cy="70850"/>
              </a:xfrm>
              <a:custGeom>
                <a:avLst/>
                <a:gdLst/>
                <a:ahLst/>
                <a:cxnLst/>
                <a:rect l="l" t="t" r="r" b="b"/>
                <a:pathLst>
                  <a:path w="11530" h="2834" extrusionOk="0">
                    <a:moveTo>
                      <a:pt x="11529" y="1"/>
                    </a:moveTo>
                    <a:cubicBezTo>
                      <a:pt x="7820" y="1354"/>
                      <a:pt x="3935" y="2232"/>
                      <a:pt x="0" y="2633"/>
                    </a:cubicBezTo>
                    <a:lnTo>
                      <a:pt x="25" y="2833"/>
                    </a:lnTo>
                    <a:cubicBezTo>
                      <a:pt x="3935" y="2432"/>
                      <a:pt x="7820" y="1555"/>
                      <a:pt x="11529" y="201"/>
                    </a:cubicBezTo>
                    <a:cubicBezTo>
                      <a:pt x="11529" y="126"/>
                      <a:pt x="11529" y="51"/>
                      <a:pt x="11529" y="1"/>
                    </a:cubicBezTo>
                    <a:close/>
                  </a:path>
                </a:pathLst>
              </a:custGeom>
              <a:solidFill>
                <a:srgbClr val="F9CC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68;p37"/>
              <p:cNvSpPr/>
              <p:nvPr/>
            </p:nvSpPr>
            <p:spPr>
              <a:xfrm>
                <a:off x="1806525" y="3414350"/>
                <a:ext cx="132875" cy="54375"/>
              </a:xfrm>
              <a:custGeom>
                <a:avLst/>
                <a:gdLst/>
                <a:ahLst/>
                <a:cxnLst/>
                <a:rect l="l" t="t" r="r" b="b"/>
                <a:pathLst>
                  <a:path w="5315" h="2175" extrusionOk="0">
                    <a:moveTo>
                      <a:pt x="221" y="0"/>
                    </a:moveTo>
                    <a:cubicBezTo>
                      <a:pt x="143" y="0"/>
                      <a:pt x="69" y="52"/>
                      <a:pt x="51" y="145"/>
                    </a:cubicBezTo>
                    <a:cubicBezTo>
                      <a:pt x="1" y="245"/>
                      <a:pt x="51" y="345"/>
                      <a:pt x="151" y="395"/>
                    </a:cubicBezTo>
                    <a:lnTo>
                      <a:pt x="5013" y="2175"/>
                    </a:lnTo>
                    <a:lnTo>
                      <a:pt x="5088" y="2175"/>
                    </a:lnTo>
                    <a:cubicBezTo>
                      <a:pt x="5164" y="2175"/>
                      <a:pt x="5239" y="2125"/>
                      <a:pt x="5289" y="2049"/>
                    </a:cubicBezTo>
                    <a:cubicBezTo>
                      <a:pt x="5314" y="1949"/>
                      <a:pt x="5264" y="1824"/>
                      <a:pt x="5164" y="1799"/>
                    </a:cubicBezTo>
                    <a:lnTo>
                      <a:pt x="301" y="19"/>
                    </a:lnTo>
                    <a:cubicBezTo>
                      <a:pt x="276" y="6"/>
                      <a:pt x="248" y="0"/>
                      <a:pt x="221" y="0"/>
                    </a:cubicBezTo>
                    <a:close/>
                  </a:path>
                </a:pathLst>
              </a:custGeom>
              <a:solidFill>
                <a:srgbClr val="FCB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69;p37"/>
              <p:cNvSpPr/>
              <p:nvPr/>
            </p:nvSpPr>
            <p:spPr>
              <a:xfrm>
                <a:off x="1478200" y="3355650"/>
                <a:ext cx="1040150" cy="892425"/>
              </a:xfrm>
              <a:custGeom>
                <a:avLst/>
                <a:gdLst/>
                <a:ahLst/>
                <a:cxnLst/>
                <a:rect l="l" t="t" r="r" b="b"/>
                <a:pathLst>
                  <a:path w="41606" h="35697" extrusionOk="0">
                    <a:moveTo>
                      <a:pt x="29737" y="0"/>
                    </a:moveTo>
                    <a:cubicBezTo>
                      <a:pt x="29337" y="0"/>
                      <a:pt x="28939" y="77"/>
                      <a:pt x="28572" y="237"/>
                    </a:cubicBezTo>
                    <a:cubicBezTo>
                      <a:pt x="27319" y="738"/>
                      <a:pt x="26668" y="1966"/>
                      <a:pt x="26567" y="3270"/>
                    </a:cubicBezTo>
                    <a:cubicBezTo>
                      <a:pt x="25364" y="3295"/>
                      <a:pt x="24186" y="3595"/>
                      <a:pt x="22933" y="3646"/>
                    </a:cubicBezTo>
                    <a:cubicBezTo>
                      <a:pt x="22758" y="2944"/>
                      <a:pt x="22507" y="2267"/>
                      <a:pt x="22056" y="1716"/>
                    </a:cubicBezTo>
                    <a:cubicBezTo>
                      <a:pt x="21608" y="1221"/>
                      <a:pt x="20984" y="859"/>
                      <a:pt x="20307" y="859"/>
                    </a:cubicBezTo>
                    <a:cubicBezTo>
                      <a:pt x="20263" y="859"/>
                      <a:pt x="20220" y="861"/>
                      <a:pt x="20176" y="864"/>
                    </a:cubicBezTo>
                    <a:cubicBezTo>
                      <a:pt x="19650" y="914"/>
                      <a:pt x="19174" y="1214"/>
                      <a:pt x="18773" y="1515"/>
                    </a:cubicBezTo>
                    <a:cubicBezTo>
                      <a:pt x="18071" y="2042"/>
                      <a:pt x="17820" y="2693"/>
                      <a:pt x="17620" y="3470"/>
                    </a:cubicBezTo>
                    <a:cubicBezTo>
                      <a:pt x="17419" y="4272"/>
                      <a:pt x="17344" y="5074"/>
                      <a:pt x="17445" y="5876"/>
                    </a:cubicBezTo>
                    <a:cubicBezTo>
                      <a:pt x="15615" y="6402"/>
                      <a:pt x="13685" y="6678"/>
                      <a:pt x="11830" y="7054"/>
                    </a:cubicBezTo>
                    <a:cubicBezTo>
                      <a:pt x="11355" y="7154"/>
                      <a:pt x="5708" y="8404"/>
                      <a:pt x="5715" y="8457"/>
                    </a:cubicBezTo>
                    <a:lnTo>
                      <a:pt x="5715" y="8457"/>
                    </a:lnTo>
                    <a:cubicBezTo>
                      <a:pt x="5615" y="8132"/>
                      <a:pt x="5515" y="7756"/>
                      <a:pt x="5339" y="7455"/>
                    </a:cubicBezTo>
                    <a:cubicBezTo>
                      <a:pt x="5059" y="6995"/>
                      <a:pt x="4603" y="6726"/>
                      <a:pt x="4098" y="6726"/>
                    </a:cubicBezTo>
                    <a:cubicBezTo>
                      <a:pt x="3971" y="6726"/>
                      <a:pt x="3841" y="6743"/>
                      <a:pt x="3710" y="6778"/>
                    </a:cubicBezTo>
                    <a:cubicBezTo>
                      <a:pt x="3045" y="6951"/>
                      <a:pt x="2476" y="7923"/>
                      <a:pt x="2791" y="8599"/>
                    </a:cubicBezTo>
                    <a:lnTo>
                      <a:pt x="2791" y="8599"/>
                    </a:lnTo>
                    <a:cubicBezTo>
                      <a:pt x="2496" y="8009"/>
                      <a:pt x="1861" y="7179"/>
                      <a:pt x="1226" y="7179"/>
                    </a:cubicBezTo>
                    <a:cubicBezTo>
                      <a:pt x="969" y="7179"/>
                      <a:pt x="712" y="7314"/>
                      <a:pt x="477" y="7656"/>
                    </a:cubicBezTo>
                    <a:cubicBezTo>
                      <a:pt x="1" y="8332"/>
                      <a:pt x="51" y="9385"/>
                      <a:pt x="101" y="10187"/>
                    </a:cubicBezTo>
                    <a:cubicBezTo>
                      <a:pt x="176" y="11340"/>
                      <a:pt x="277" y="12518"/>
                      <a:pt x="577" y="13646"/>
                    </a:cubicBezTo>
                    <a:cubicBezTo>
                      <a:pt x="953" y="15200"/>
                      <a:pt x="1329" y="15951"/>
                      <a:pt x="3058" y="16202"/>
                    </a:cubicBezTo>
                    <a:cubicBezTo>
                      <a:pt x="5500" y="16546"/>
                      <a:pt x="7941" y="16701"/>
                      <a:pt x="10383" y="16701"/>
                    </a:cubicBezTo>
                    <a:cubicBezTo>
                      <a:pt x="13280" y="16701"/>
                      <a:pt x="16177" y="16483"/>
                      <a:pt x="19074" y="16102"/>
                    </a:cubicBezTo>
                    <a:lnTo>
                      <a:pt x="19074" y="16102"/>
                    </a:lnTo>
                    <a:cubicBezTo>
                      <a:pt x="18146" y="21390"/>
                      <a:pt x="17269" y="26829"/>
                      <a:pt x="17219" y="32192"/>
                    </a:cubicBezTo>
                    <a:cubicBezTo>
                      <a:pt x="17219" y="32368"/>
                      <a:pt x="17219" y="32543"/>
                      <a:pt x="17294" y="32693"/>
                    </a:cubicBezTo>
                    <a:cubicBezTo>
                      <a:pt x="17419" y="32969"/>
                      <a:pt x="17770" y="33094"/>
                      <a:pt x="18071" y="33195"/>
                    </a:cubicBezTo>
                    <a:cubicBezTo>
                      <a:pt x="20504" y="33877"/>
                      <a:pt x="23023" y="34108"/>
                      <a:pt x="25550" y="34108"/>
                    </a:cubicBezTo>
                    <a:cubicBezTo>
                      <a:pt x="26642" y="34108"/>
                      <a:pt x="27735" y="34065"/>
                      <a:pt x="28823" y="33997"/>
                    </a:cubicBezTo>
                    <a:cubicBezTo>
                      <a:pt x="30502" y="33896"/>
                      <a:pt x="32131" y="33796"/>
                      <a:pt x="33735" y="33345"/>
                    </a:cubicBezTo>
                    <a:cubicBezTo>
                      <a:pt x="33996" y="33274"/>
                      <a:pt x="34243" y="33242"/>
                      <a:pt x="34482" y="33242"/>
                    </a:cubicBezTo>
                    <a:cubicBezTo>
                      <a:pt x="35666" y="33242"/>
                      <a:pt x="36619" y="34031"/>
                      <a:pt x="37745" y="34698"/>
                    </a:cubicBezTo>
                    <a:cubicBezTo>
                      <a:pt x="38625" y="35234"/>
                      <a:pt x="39650" y="35696"/>
                      <a:pt x="40666" y="35696"/>
                    </a:cubicBezTo>
                    <a:cubicBezTo>
                      <a:pt x="40981" y="35696"/>
                      <a:pt x="41296" y="35652"/>
                      <a:pt x="41605" y="35550"/>
                    </a:cubicBezTo>
                    <a:cubicBezTo>
                      <a:pt x="40176" y="33545"/>
                      <a:pt x="39675" y="31064"/>
                      <a:pt x="39650" y="28633"/>
                    </a:cubicBezTo>
                    <a:cubicBezTo>
                      <a:pt x="39625" y="27480"/>
                      <a:pt x="39901" y="26302"/>
                      <a:pt x="39775" y="25175"/>
                    </a:cubicBezTo>
                    <a:cubicBezTo>
                      <a:pt x="39675" y="24122"/>
                      <a:pt x="39400" y="23069"/>
                      <a:pt x="39299" y="22017"/>
                    </a:cubicBezTo>
                    <a:cubicBezTo>
                      <a:pt x="38898" y="18533"/>
                      <a:pt x="38247" y="15074"/>
                      <a:pt x="37294" y="11691"/>
                    </a:cubicBezTo>
                    <a:cubicBezTo>
                      <a:pt x="36843" y="10062"/>
                      <a:pt x="36317" y="8433"/>
                      <a:pt x="35565" y="6929"/>
                    </a:cubicBezTo>
                    <a:cubicBezTo>
                      <a:pt x="35239" y="6277"/>
                      <a:pt x="34888" y="5626"/>
                      <a:pt x="34387" y="5099"/>
                    </a:cubicBezTo>
                    <a:cubicBezTo>
                      <a:pt x="34161" y="4874"/>
                      <a:pt x="32858" y="4072"/>
                      <a:pt x="32858" y="3821"/>
                    </a:cubicBezTo>
                    <a:cubicBezTo>
                      <a:pt x="32808" y="3069"/>
                      <a:pt x="32758" y="2292"/>
                      <a:pt x="32432" y="1615"/>
                    </a:cubicBezTo>
                    <a:cubicBezTo>
                      <a:pt x="31954" y="585"/>
                      <a:pt x="30840" y="0"/>
                      <a:pt x="29737" y="0"/>
                    </a:cubicBezTo>
                    <a:close/>
                  </a:path>
                </a:pathLst>
              </a:custGeom>
              <a:solidFill>
                <a:srgbClr val="B2BF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370;p37"/>
              <p:cNvSpPr/>
              <p:nvPr/>
            </p:nvSpPr>
            <p:spPr>
              <a:xfrm>
                <a:off x="1539600" y="4013225"/>
                <a:ext cx="1498800" cy="805300"/>
              </a:xfrm>
              <a:custGeom>
                <a:avLst/>
                <a:gdLst/>
                <a:ahLst/>
                <a:cxnLst/>
                <a:rect l="l" t="t" r="r" b="b"/>
                <a:pathLst>
                  <a:path w="59952" h="32212" extrusionOk="0">
                    <a:moveTo>
                      <a:pt x="57136" y="1"/>
                    </a:moveTo>
                    <a:cubicBezTo>
                      <a:pt x="56967" y="1"/>
                      <a:pt x="56786" y="56"/>
                      <a:pt x="56593" y="175"/>
                    </a:cubicBezTo>
                    <a:cubicBezTo>
                      <a:pt x="56117" y="476"/>
                      <a:pt x="56066" y="1127"/>
                      <a:pt x="56041" y="1679"/>
                    </a:cubicBezTo>
                    <a:cubicBezTo>
                      <a:pt x="55916" y="5463"/>
                      <a:pt x="54086" y="9949"/>
                      <a:pt x="50753" y="11929"/>
                    </a:cubicBezTo>
                    <a:cubicBezTo>
                      <a:pt x="49117" y="12892"/>
                      <a:pt x="47353" y="13433"/>
                      <a:pt x="45615" y="13433"/>
                    </a:cubicBezTo>
                    <a:cubicBezTo>
                      <a:pt x="43733" y="13433"/>
                      <a:pt x="41881" y="12798"/>
                      <a:pt x="40252" y="11378"/>
                    </a:cubicBezTo>
                    <a:cubicBezTo>
                      <a:pt x="39600" y="10852"/>
                      <a:pt x="36517" y="3608"/>
                      <a:pt x="37420" y="3333"/>
                    </a:cubicBezTo>
                    <a:lnTo>
                      <a:pt x="37420" y="3333"/>
                    </a:lnTo>
                    <a:cubicBezTo>
                      <a:pt x="33936" y="4360"/>
                      <a:pt x="30352" y="5112"/>
                      <a:pt x="26743" y="5588"/>
                    </a:cubicBezTo>
                    <a:cubicBezTo>
                      <a:pt x="26492" y="6967"/>
                      <a:pt x="26016" y="8044"/>
                      <a:pt x="25991" y="9448"/>
                    </a:cubicBezTo>
                    <a:cubicBezTo>
                      <a:pt x="25966" y="9874"/>
                      <a:pt x="25941" y="14310"/>
                      <a:pt x="25816" y="14335"/>
                    </a:cubicBezTo>
                    <a:cubicBezTo>
                      <a:pt x="24384" y="14829"/>
                      <a:pt x="8061" y="20254"/>
                      <a:pt x="7485" y="20254"/>
                    </a:cubicBezTo>
                    <a:cubicBezTo>
                      <a:pt x="7476" y="20254"/>
                      <a:pt x="7471" y="20253"/>
                      <a:pt x="7470" y="20250"/>
                    </a:cubicBezTo>
                    <a:cubicBezTo>
                      <a:pt x="6672" y="18122"/>
                      <a:pt x="4288" y="14899"/>
                      <a:pt x="1735" y="14899"/>
                    </a:cubicBezTo>
                    <a:cubicBezTo>
                      <a:pt x="1642" y="14899"/>
                      <a:pt x="1548" y="14903"/>
                      <a:pt x="1455" y="14912"/>
                    </a:cubicBezTo>
                    <a:cubicBezTo>
                      <a:pt x="602" y="17518"/>
                      <a:pt x="126" y="20476"/>
                      <a:pt x="51" y="23207"/>
                    </a:cubicBezTo>
                    <a:cubicBezTo>
                      <a:pt x="1" y="24661"/>
                      <a:pt x="101" y="26140"/>
                      <a:pt x="402" y="27543"/>
                    </a:cubicBezTo>
                    <a:cubicBezTo>
                      <a:pt x="477" y="27919"/>
                      <a:pt x="1054" y="30601"/>
                      <a:pt x="1430" y="30651"/>
                    </a:cubicBezTo>
                    <a:cubicBezTo>
                      <a:pt x="2940" y="30870"/>
                      <a:pt x="4456" y="30938"/>
                      <a:pt x="5975" y="30938"/>
                    </a:cubicBezTo>
                    <a:cubicBezTo>
                      <a:pt x="8420" y="30938"/>
                      <a:pt x="10873" y="30763"/>
                      <a:pt x="13328" y="30763"/>
                    </a:cubicBezTo>
                    <a:cubicBezTo>
                      <a:pt x="14232" y="30763"/>
                      <a:pt x="15137" y="30787"/>
                      <a:pt x="16041" y="30852"/>
                    </a:cubicBezTo>
                    <a:cubicBezTo>
                      <a:pt x="19475" y="31102"/>
                      <a:pt x="22883" y="31528"/>
                      <a:pt x="26317" y="31704"/>
                    </a:cubicBezTo>
                    <a:cubicBezTo>
                      <a:pt x="29199" y="31854"/>
                      <a:pt x="32131" y="32180"/>
                      <a:pt x="35039" y="32205"/>
                    </a:cubicBezTo>
                    <a:cubicBezTo>
                      <a:pt x="35252" y="32209"/>
                      <a:pt x="35465" y="32212"/>
                      <a:pt x="35678" y="32212"/>
                    </a:cubicBezTo>
                    <a:cubicBezTo>
                      <a:pt x="36668" y="32212"/>
                      <a:pt x="37658" y="32167"/>
                      <a:pt x="38648" y="32105"/>
                    </a:cubicBezTo>
                    <a:cubicBezTo>
                      <a:pt x="41705" y="31879"/>
                      <a:pt x="44813" y="31328"/>
                      <a:pt x="47670" y="30200"/>
                    </a:cubicBezTo>
                    <a:cubicBezTo>
                      <a:pt x="56543" y="26716"/>
                      <a:pt x="59951" y="16867"/>
                      <a:pt x="59550" y="7969"/>
                    </a:cubicBezTo>
                    <a:cubicBezTo>
                      <a:pt x="59504" y="6911"/>
                      <a:pt x="59036" y="1"/>
                      <a:pt x="57136" y="1"/>
                    </a:cubicBezTo>
                    <a:close/>
                  </a:path>
                </a:pathLst>
              </a:custGeom>
              <a:solidFill>
                <a:srgbClr val="B2BF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371;p37"/>
              <p:cNvSpPr/>
              <p:nvPr/>
            </p:nvSpPr>
            <p:spPr>
              <a:xfrm>
                <a:off x="1908650" y="3771625"/>
                <a:ext cx="435500" cy="436775"/>
              </a:xfrm>
              <a:custGeom>
                <a:avLst/>
                <a:gdLst/>
                <a:ahLst/>
                <a:cxnLst/>
                <a:rect l="l" t="t" r="r" b="b"/>
                <a:pathLst>
                  <a:path w="17420" h="17471" extrusionOk="0">
                    <a:moveTo>
                      <a:pt x="7978" y="0"/>
                    </a:moveTo>
                    <a:cubicBezTo>
                      <a:pt x="7808" y="0"/>
                      <a:pt x="7639" y="5"/>
                      <a:pt x="7470" y="14"/>
                    </a:cubicBezTo>
                    <a:cubicBezTo>
                      <a:pt x="5339" y="114"/>
                      <a:pt x="3284" y="866"/>
                      <a:pt x="1430" y="1944"/>
                    </a:cubicBezTo>
                    <a:cubicBezTo>
                      <a:pt x="678" y="6455"/>
                      <a:pt x="51" y="11017"/>
                      <a:pt x="1" y="15553"/>
                    </a:cubicBezTo>
                    <a:cubicBezTo>
                      <a:pt x="1" y="15729"/>
                      <a:pt x="1" y="15904"/>
                      <a:pt x="76" y="16054"/>
                    </a:cubicBezTo>
                    <a:cubicBezTo>
                      <a:pt x="201" y="16330"/>
                      <a:pt x="552" y="16455"/>
                      <a:pt x="853" y="16556"/>
                    </a:cubicBezTo>
                    <a:cubicBezTo>
                      <a:pt x="3305" y="17242"/>
                      <a:pt x="5835" y="17471"/>
                      <a:pt x="8383" y="17471"/>
                    </a:cubicBezTo>
                    <a:cubicBezTo>
                      <a:pt x="10861" y="17471"/>
                      <a:pt x="13357" y="17254"/>
                      <a:pt x="15816" y="17032"/>
                    </a:cubicBezTo>
                    <a:cubicBezTo>
                      <a:pt x="16342" y="16982"/>
                      <a:pt x="16893" y="16906"/>
                      <a:pt x="17420" y="16806"/>
                    </a:cubicBezTo>
                    <a:cubicBezTo>
                      <a:pt x="17369" y="13924"/>
                      <a:pt x="17094" y="11067"/>
                      <a:pt x="16567" y="8235"/>
                    </a:cubicBezTo>
                    <a:cubicBezTo>
                      <a:pt x="16242" y="6455"/>
                      <a:pt x="15816" y="4651"/>
                      <a:pt x="14763" y="3172"/>
                    </a:cubicBezTo>
                    <a:cubicBezTo>
                      <a:pt x="13234" y="1078"/>
                      <a:pt x="10578" y="0"/>
                      <a:pt x="7978" y="0"/>
                    </a:cubicBezTo>
                    <a:close/>
                  </a:path>
                </a:pathLst>
              </a:custGeom>
              <a:solidFill>
                <a:srgbClr val="DEEA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372;p37"/>
              <p:cNvSpPr/>
              <p:nvPr/>
            </p:nvSpPr>
            <p:spPr>
              <a:xfrm>
                <a:off x="1803400" y="3316450"/>
                <a:ext cx="266325" cy="266325"/>
              </a:xfrm>
              <a:custGeom>
                <a:avLst/>
                <a:gdLst/>
                <a:ahLst/>
                <a:cxnLst/>
                <a:rect l="l" t="t" r="r" b="b"/>
                <a:pathLst>
                  <a:path w="10653" h="10653" extrusionOk="0">
                    <a:moveTo>
                      <a:pt x="5339" y="376"/>
                    </a:moveTo>
                    <a:cubicBezTo>
                      <a:pt x="8046" y="376"/>
                      <a:pt x="10276" y="2607"/>
                      <a:pt x="10276" y="5314"/>
                    </a:cubicBezTo>
                    <a:cubicBezTo>
                      <a:pt x="10276" y="8046"/>
                      <a:pt x="8046" y="10251"/>
                      <a:pt x="5339" y="10251"/>
                    </a:cubicBezTo>
                    <a:cubicBezTo>
                      <a:pt x="2607" y="10251"/>
                      <a:pt x="401" y="8046"/>
                      <a:pt x="401" y="5314"/>
                    </a:cubicBezTo>
                    <a:cubicBezTo>
                      <a:pt x="401" y="2607"/>
                      <a:pt x="2607" y="376"/>
                      <a:pt x="5339" y="376"/>
                    </a:cubicBezTo>
                    <a:close/>
                    <a:moveTo>
                      <a:pt x="5339" y="1"/>
                    </a:moveTo>
                    <a:cubicBezTo>
                      <a:pt x="2381" y="1"/>
                      <a:pt x="0" y="2381"/>
                      <a:pt x="0" y="5314"/>
                    </a:cubicBezTo>
                    <a:cubicBezTo>
                      <a:pt x="0" y="8271"/>
                      <a:pt x="2381" y="10652"/>
                      <a:pt x="5339" y="10652"/>
                    </a:cubicBezTo>
                    <a:cubicBezTo>
                      <a:pt x="8271" y="10652"/>
                      <a:pt x="10652" y="8271"/>
                      <a:pt x="10652" y="5314"/>
                    </a:cubicBezTo>
                    <a:cubicBezTo>
                      <a:pt x="10652" y="2381"/>
                      <a:pt x="8271" y="1"/>
                      <a:pt x="5339" y="1"/>
                    </a:cubicBezTo>
                    <a:close/>
                  </a:path>
                </a:pathLst>
              </a:custGeom>
              <a:solidFill>
                <a:srgbClr val="FCB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373;p37"/>
              <p:cNvSpPr/>
              <p:nvPr/>
            </p:nvSpPr>
            <p:spPr>
              <a:xfrm>
                <a:off x="2087850" y="3316450"/>
                <a:ext cx="266325" cy="266325"/>
              </a:xfrm>
              <a:custGeom>
                <a:avLst/>
                <a:gdLst/>
                <a:ahLst/>
                <a:cxnLst/>
                <a:rect l="l" t="t" r="r" b="b"/>
                <a:pathLst>
                  <a:path w="10653" h="10653" extrusionOk="0">
                    <a:moveTo>
                      <a:pt x="5314" y="376"/>
                    </a:moveTo>
                    <a:cubicBezTo>
                      <a:pt x="8046" y="376"/>
                      <a:pt x="10252" y="2607"/>
                      <a:pt x="10252" y="5314"/>
                    </a:cubicBezTo>
                    <a:cubicBezTo>
                      <a:pt x="10252" y="8046"/>
                      <a:pt x="8046" y="10251"/>
                      <a:pt x="5314" y="10251"/>
                    </a:cubicBezTo>
                    <a:cubicBezTo>
                      <a:pt x="2607" y="10251"/>
                      <a:pt x="377" y="8046"/>
                      <a:pt x="377" y="5314"/>
                    </a:cubicBezTo>
                    <a:cubicBezTo>
                      <a:pt x="377" y="2607"/>
                      <a:pt x="2607" y="376"/>
                      <a:pt x="5314" y="376"/>
                    </a:cubicBezTo>
                    <a:close/>
                    <a:moveTo>
                      <a:pt x="5314" y="1"/>
                    </a:moveTo>
                    <a:cubicBezTo>
                      <a:pt x="2382" y="1"/>
                      <a:pt x="1" y="2381"/>
                      <a:pt x="1" y="5314"/>
                    </a:cubicBezTo>
                    <a:cubicBezTo>
                      <a:pt x="1" y="8271"/>
                      <a:pt x="2382" y="10652"/>
                      <a:pt x="5314" y="10652"/>
                    </a:cubicBezTo>
                    <a:cubicBezTo>
                      <a:pt x="8272" y="10652"/>
                      <a:pt x="10653" y="8271"/>
                      <a:pt x="10653" y="5314"/>
                    </a:cubicBezTo>
                    <a:cubicBezTo>
                      <a:pt x="10653" y="2381"/>
                      <a:pt x="8272" y="1"/>
                      <a:pt x="5314" y="1"/>
                    </a:cubicBezTo>
                    <a:close/>
                  </a:path>
                </a:pathLst>
              </a:custGeom>
              <a:solidFill>
                <a:srgbClr val="FCB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374;p37"/>
              <p:cNvSpPr/>
              <p:nvPr/>
            </p:nvSpPr>
            <p:spPr>
              <a:xfrm>
                <a:off x="2343500" y="3429700"/>
                <a:ext cx="117200" cy="60950"/>
              </a:xfrm>
              <a:custGeom>
                <a:avLst/>
                <a:gdLst/>
                <a:ahLst/>
                <a:cxnLst/>
                <a:rect l="l" t="t" r="r" b="b"/>
                <a:pathLst>
                  <a:path w="4688" h="2438" extrusionOk="0">
                    <a:moveTo>
                      <a:pt x="225" y="0"/>
                    </a:moveTo>
                    <a:cubicBezTo>
                      <a:pt x="144" y="0"/>
                      <a:pt x="71" y="49"/>
                      <a:pt x="51" y="132"/>
                    </a:cubicBezTo>
                    <a:cubicBezTo>
                      <a:pt x="1" y="257"/>
                      <a:pt x="76" y="358"/>
                      <a:pt x="176" y="383"/>
                    </a:cubicBezTo>
                    <a:lnTo>
                      <a:pt x="3384" y="1210"/>
                    </a:lnTo>
                    <a:cubicBezTo>
                      <a:pt x="3910" y="1335"/>
                      <a:pt x="4286" y="1862"/>
                      <a:pt x="4211" y="2413"/>
                    </a:cubicBezTo>
                    <a:lnTo>
                      <a:pt x="4412" y="2438"/>
                    </a:lnTo>
                    <a:lnTo>
                      <a:pt x="4612" y="2438"/>
                    </a:lnTo>
                    <a:cubicBezTo>
                      <a:pt x="4687" y="1711"/>
                      <a:pt x="4211" y="1009"/>
                      <a:pt x="3484" y="834"/>
                    </a:cubicBezTo>
                    <a:lnTo>
                      <a:pt x="276" y="7"/>
                    </a:lnTo>
                    <a:cubicBezTo>
                      <a:pt x="259" y="3"/>
                      <a:pt x="242" y="0"/>
                      <a:pt x="225" y="0"/>
                    </a:cubicBezTo>
                    <a:close/>
                  </a:path>
                </a:pathLst>
              </a:custGeom>
              <a:solidFill>
                <a:srgbClr val="FCB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375;p37"/>
              <p:cNvSpPr/>
              <p:nvPr/>
            </p:nvSpPr>
            <p:spPr>
              <a:xfrm>
                <a:off x="2057775" y="3415975"/>
                <a:ext cx="42025" cy="17050"/>
              </a:xfrm>
              <a:custGeom>
                <a:avLst/>
                <a:gdLst/>
                <a:ahLst/>
                <a:cxnLst/>
                <a:rect l="l" t="t" r="r" b="b"/>
                <a:pathLst>
                  <a:path w="1681" h="682" extrusionOk="0">
                    <a:moveTo>
                      <a:pt x="841" y="1"/>
                    </a:moveTo>
                    <a:cubicBezTo>
                      <a:pt x="812" y="1"/>
                      <a:pt x="783" y="2"/>
                      <a:pt x="753" y="4"/>
                    </a:cubicBezTo>
                    <a:cubicBezTo>
                      <a:pt x="352" y="30"/>
                      <a:pt x="76" y="355"/>
                      <a:pt x="76" y="380"/>
                    </a:cubicBezTo>
                    <a:cubicBezTo>
                      <a:pt x="1" y="456"/>
                      <a:pt x="1" y="581"/>
                      <a:pt x="101" y="656"/>
                    </a:cubicBezTo>
                    <a:cubicBezTo>
                      <a:pt x="126" y="681"/>
                      <a:pt x="176" y="681"/>
                      <a:pt x="226" y="681"/>
                    </a:cubicBezTo>
                    <a:cubicBezTo>
                      <a:pt x="277" y="681"/>
                      <a:pt x="327" y="656"/>
                      <a:pt x="377" y="606"/>
                    </a:cubicBezTo>
                    <a:cubicBezTo>
                      <a:pt x="377" y="606"/>
                      <a:pt x="552" y="405"/>
                      <a:pt x="803" y="405"/>
                    </a:cubicBezTo>
                    <a:cubicBezTo>
                      <a:pt x="825" y="402"/>
                      <a:pt x="847" y="401"/>
                      <a:pt x="869" y="401"/>
                    </a:cubicBezTo>
                    <a:cubicBezTo>
                      <a:pt x="1022" y="401"/>
                      <a:pt x="1176" y="478"/>
                      <a:pt x="1329" y="631"/>
                    </a:cubicBezTo>
                    <a:cubicBezTo>
                      <a:pt x="1363" y="654"/>
                      <a:pt x="1407" y="666"/>
                      <a:pt x="1452" y="666"/>
                    </a:cubicBezTo>
                    <a:cubicBezTo>
                      <a:pt x="1507" y="666"/>
                      <a:pt x="1564" y="647"/>
                      <a:pt x="1605" y="606"/>
                    </a:cubicBezTo>
                    <a:cubicBezTo>
                      <a:pt x="1680" y="531"/>
                      <a:pt x="1680" y="405"/>
                      <a:pt x="1605" y="330"/>
                    </a:cubicBezTo>
                    <a:cubicBezTo>
                      <a:pt x="1357" y="104"/>
                      <a:pt x="1108" y="1"/>
                      <a:pt x="841" y="1"/>
                    </a:cubicBezTo>
                    <a:close/>
                  </a:path>
                </a:pathLst>
              </a:custGeom>
              <a:solidFill>
                <a:srgbClr val="FCB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376;p37"/>
              <p:cNvSpPr/>
              <p:nvPr/>
            </p:nvSpPr>
            <p:spPr>
              <a:xfrm>
                <a:off x="1603525" y="3670450"/>
                <a:ext cx="52650" cy="37750"/>
              </a:xfrm>
              <a:custGeom>
                <a:avLst/>
                <a:gdLst/>
                <a:ahLst/>
                <a:cxnLst/>
                <a:rect l="l" t="t" r="r" b="b"/>
                <a:pathLst>
                  <a:path w="2106" h="1510" extrusionOk="0">
                    <a:moveTo>
                      <a:pt x="2106" y="1"/>
                    </a:moveTo>
                    <a:lnTo>
                      <a:pt x="2106" y="1"/>
                    </a:lnTo>
                    <a:cubicBezTo>
                      <a:pt x="1404" y="51"/>
                      <a:pt x="702" y="101"/>
                      <a:pt x="0" y="126"/>
                    </a:cubicBezTo>
                    <a:cubicBezTo>
                      <a:pt x="76" y="377"/>
                      <a:pt x="176" y="653"/>
                      <a:pt x="276" y="903"/>
                    </a:cubicBezTo>
                    <a:cubicBezTo>
                      <a:pt x="401" y="1154"/>
                      <a:pt x="577" y="1430"/>
                      <a:pt x="853" y="1505"/>
                    </a:cubicBezTo>
                    <a:cubicBezTo>
                      <a:pt x="878" y="1508"/>
                      <a:pt x="904" y="1509"/>
                      <a:pt x="930" y="1509"/>
                    </a:cubicBezTo>
                    <a:cubicBezTo>
                      <a:pt x="1110" y="1509"/>
                      <a:pt x="1301" y="1436"/>
                      <a:pt x="1454" y="1304"/>
                    </a:cubicBezTo>
                    <a:cubicBezTo>
                      <a:pt x="1604" y="1154"/>
                      <a:pt x="1705" y="953"/>
                      <a:pt x="1805" y="753"/>
                    </a:cubicBezTo>
                    <a:cubicBezTo>
                      <a:pt x="1905" y="502"/>
                      <a:pt x="2005" y="252"/>
                      <a:pt x="2106" y="1"/>
                    </a:cubicBezTo>
                    <a:close/>
                  </a:path>
                </a:pathLst>
              </a:custGeom>
              <a:solidFill>
                <a:srgbClr val="F4ED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377;p37"/>
              <p:cNvSpPr/>
              <p:nvPr/>
            </p:nvSpPr>
            <p:spPr>
              <a:xfrm>
                <a:off x="1682475" y="3663575"/>
                <a:ext cx="41375" cy="33050"/>
              </a:xfrm>
              <a:custGeom>
                <a:avLst/>
                <a:gdLst/>
                <a:ahLst/>
                <a:cxnLst/>
                <a:rect l="l" t="t" r="r" b="b"/>
                <a:pathLst>
                  <a:path w="1655" h="1322" extrusionOk="0">
                    <a:moveTo>
                      <a:pt x="1654" y="0"/>
                    </a:moveTo>
                    <a:lnTo>
                      <a:pt x="1654" y="0"/>
                    </a:lnTo>
                    <a:cubicBezTo>
                      <a:pt x="1103" y="75"/>
                      <a:pt x="552" y="126"/>
                      <a:pt x="0" y="176"/>
                    </a:cubicBezTo>
                    <a:cubicBezTo>
                      <a:pt x="75" y="476"/>
                      <a:pt x="201" y="752"/>
                      <a:pt x="376" y="1028"/>
                    </a:cubicBezTo>
                    <a:cubicBezTo>
                      <a:pt x="481" y="1175"/>
                      <a:pt x="656" y="1321"/>
                      <a:pt x="828" y="1321"/>
                    </a:cubicBezTo>
                    <a:cubicBezTo>
                      <a:pt x="861" y="1321"/>
                      <a:pt x="895" y="1316"/>
                      <a:pt x="928" y="1304"/>
                    </a:cubicBezTo>
                    <a:cubicBezTo>
                      <a:pt x="1028" y="1253"/>
                      <a:pt x="1103" y="1153"/>
                      <a:pt x="1153" y="1078"/>
                    </a:cubicBezTo>
                    <a:cubicBezTo>
                      <a:pt x="1354" y="727"/>
                      <a:pt x="1529" y="376"/>
                      <a:pt x="1654" y="0"/>
                    </a:cubicBezTo>
                    <a:close/>
                  </a:path>
                </a:pathLst>
              </a:custGeom>
              <a:solidFill>
                <a:srgbClr val="F4ED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378;p37"/>
              <p:cNvSpPr/>
              <p:nvPr/>
            </p:nvSpPr>
            <p:spPr>
              <a:xfrm>
                <a:off x="1748875" y="3657300"/>
                <a:ext cx="35750" cy="31850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74" extrusionOk="0">
                    <a:moveTo>
                      <a:pt x="1430" y="1"/>
                    </a:moveTo>
                    <a:lnTo>
                      <a:pt x="1430" y="1"/>
                    </a:lnTo>
                    <a:cubicBezTo>
                      <a:pt x="953" y="51"/>
                      <a:pt x="477" y="101"/>
                      <a:pt x="1" y="126"/>
                    </a:cubicBezTo>
                    <a:cubicBezTo>
                      <a:pt x="51" y="452"/>
                      <a:pt x="176" y="778"/>
                      <a:pt x="352" y="1028"/>
                    </a:cubicBezTo>
                    <a:cubicBezTo>
                      <a:pt x="434" y="1151"/>
                      <a:pt x="566" y="1274"/>
                      <a:pt x="707" y="1274"/>
                    </a:cubicBezTo>
                    <a:cubicBezTo>
                      <a:pt x="739" y="1274"/>
                      <a:pt x="771" y="1268"/>
                      <a:pt x="803" y="1254"/>
                    </a:cubicBezTo>
                    <a:cubicBezTo>
                      <a:pt x="878" y="1229"/>
                      <a:pt x="928" y="1154"/>
                      <a:pt x="978" y="1078"/>
                    </a:cubicBezTo>
                    <a:cubicBezTo>
                      <a:pt x="1179" y="753"/>
                      <a:pt x="1329" y="377"/>
                      <a:pt x="1430" y="1"/>
                    </a:cubicBezTo>
                    <a:close/>
                  </a:path>
                </a:pathLst>
              </a:custGeom>
              <a:solidFill>
                <a:srgbClr val="F4ED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379;p37"/>
              <p:cNvSpPr/>
              <p:nvPr/>
            </p:nvSpPr>
            <p:spPr>
              <a:xfrm>
                <a:off x="1804025" y="3650400"/>
                <a:ext cx="35100" cy="31250"/>
              </a:xfrm>
              <a:custGeom>
                <a:avLst/>
                <a:gdLst/>
                <a:ahLst/>
                <a:cxnLst/>
                <a:rect l="l" t="t" r="r" b="b"/>
                <a:pathLst>
                  <a:path w="1404" h="1250" extrusionOk="0">
                    <a:moveTo>
                      <a:pt x="1404" y="1"/>
                    </a:moveTo>
                    <a:lnTo>
                      <a:pt x="1404" y="1"/>
                    </a:lnTo>
                    <a:cubicBezTo>
                      <a:pt x="953" y="101"/>
                      <a:pt x="477" y="176"/>
                      <a:pt x="0" y="227"/>
                    </a:cubicBezTo>
                    <a:cubicBezTo>
                      <a:pt x="51" y="502"/>
                      <a:pt x="151" y="778"/>
                      <a:pt x="326" y="1003"/>
                    </a:cubicBezTo>
                    <a:cubicBezTo>
                      <a:pt x="408" y="1126"/>
                      <a:pt x="540" y="1249"/>
                      <a:pt x="668" y="1249"/>
                    </a:cubicBezTo>
                    <a:cubicBezTo>
                      <a:pt x="696" y="1249"/>
                      <a:pt x="725" y="1243"/>
                      <a:pt x="752" y="1229"/>
                    </a:cubicBezTo>
                    <a:cubicBezTo>
                      <a:pt x="853" y="1204"/>
                      <a:pt x="903" y="1129"/>
                      <a:pt x="928" y="1054"/>
                    </a:cubicBezTo>
                    <a:cubicBezTo>
                      <a:pt x="1128" y="728"/>
                      <a:pt x="1304" y="377"/>
                      <a:pt x="1404" y="1"/>
                    </a:cubicBezTo>
                    <a:close/>
                  </a:path>
                </a:pathLst>
              </a:custGeom>
              <a:solidFill>
                <a:srgbClr val="F4ED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380;p37"/>
              <p:cNvSpPr/>
              <p:nvPr/>
            </p:nvSpPr>
            <p:spPr>
              <a:xfrm>
                <a:off x="1493175" y="3559300"/>
                <a:ext cx="34750" cy="29375"/>
              </a:xfrm>
              <a:custGeom>
                <a:avLst/>
                <a:gdLst/>
                <a:ahLst/>
                <a:cxnLst/>
                <a:rect l="l" t="t" r="r" b="b"/>
                <a:pathLst>
                  <a:path w="1390" h="1175" extrusionOk="0">
                    <a:moveTo>
                      <a:pt x="645" y="1"/>
                    </a:moveTo>
                    <a:cubicBezTo>
                      <a:pt x="322" y="1"/>
                      <a:pt x="0" y="236"/>
                      <a:pt x="129" y="738"/>
                    </a:cubicBezTo>
                    <a:cubicBezTo>
                      <a:pt x="189" y="980"/>
                      <a:pt x="413" y="1174"/>
                      <a:pt x="642" y="1174"/>
                    </a:cubicBezTo>
                    <a:cubicBezTo>
                      <a:pt x="697" y="1174"/>
                      <a:pt x="752" y="1163"/>
                      <a:pt x="805" y="1139"/>
                    </a:cubicBezTo>
                    <a:cubicBezTo>
                      <a:pt x="931" y="1089"/>
                      <a:pt x="1006" y="988"/>
                      <a:pt x="1081" y="888"/>
                    </a:cubicBezTo>
                    <a:cubicBezTo>
                      <a:pt x="1389" y="312"/>
                      <a:pt x="1017" y="1"/>
                      <a:pt x="645" y="1"/>
                    </a:cubicBezTo>
                    <a:close/>
                  </a:path>
                </a:pathLst>
              </a:custGeom>
              <a:solidFill>
                <a:srgbClr val="8189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381;p37"/>
              <p:cNvSpPr/>
              <p:nvPr/>
            </p:nvSpPr>
            <p:spPr>
              <a:xfrm>
                <a:off x="1564600" y="3546150"/>
                <a:ext cx="34750" cy="29350"/>
              </a:xfrm>
              <a:custGeom>
                <a:avLst/>
                <a:gdLst/>
                <a:ahLst/>
                <a:cxnLst/>
                <a:rect l="l" t="t" r="r" b="b"/>
                <a:pathLst>
                  <a:path w="1390" h="1174" extrusionOk="0">
                    <a:moveTo>
                      <a:pt x="646" y="0"/>
                    </a:moveTo>
                    <a:cubicBezTo>
                      <a:pt x="323" y="0"/>
                      <a:pt x="1" y="236"/>
                      <a:pt x="129" y="737"/>
                    </a:cubicBezTo>
                    <a:cubicBezTo>
                      <a:pt x="189" y="980"/>
                      <a:pt x="430" y="1174"/>
                      <a:pt x="665" y="1174"/>
                    </a:cubicBezTo>
                    <a:cubicBezTo>
                      <a:pt x="721" y="1174"/>
                      <a:pt x="777" y="1163"/>
                      <a:pt x="831" y="1138"/>
                    </a:cubicBezTo>
                    <a:cubicBezTo>
                      <a:pt x="931" y="1113"/>
                      <a:pt x="1006" y="1013"/>
                      <a:pt x="1081" y="888"/>
                    </a:cubicBezTo>
                    <a:cubicBezTo>
                      <a:pt x="1389" y="311"/>
                      <a:pt x="1017" y="0"/>
                      <a:pt x="646" y="0"/>
                    </a:cubicBezTo>
                    <a:close/>
                  </a:path>
                </a:pathLst>
              </a:custGeom>
              <a:solidFill>
                <a:srgbClr val="8189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382;p37"/>
              <p:cNvSpPr/>
              <p:nvPr/>
            </p:nvSpPr>
            <p:spPr>
              <a:xfrm>
                <a:off x="2275200" y="3678600"/>
                <a:ext cx="265700" cy="607450"/>
              </a:xfrm>
              <a:custGeom>
                <a:avLst/>
                <a:gdLst/>
                <a:ahLst/>
                <a:cxnLst/>
                <a:rect l="l" t="t" r="r" b="b"/>
                <a:pathLst>
                  <a:path w="10628" h="24298" extrusionOk="0">
                    <a:moveTo>
                      <a:pt x="5916" y="1"/>
                    </a:moveTo>
                    <a:cubicBezTo>
                      <a:pt x="3635" y="2206"/>
                      <a:pt x="1880" y="5013"/>
                      <a:pt x="1028" y="8071"/>
                    </a:cubicBezTo>
                    <a:cubicBezTo>
                      <a:pt x="1" y="11705"/>
                      <a:pt x="201" y="15715"/>
                      <a:pt x="1755" y="19174"/>
                    </a:cubicBezTo>
                    <a:cubicBezTo>
                      <a:pt x="2482" y="20853"/>
                      <a:pt x="3585" y="22457"/>
                      <a:pt x="5164" y="23409"/>
                    </a:cubicBezTo>
                    <a:cubicBezTo>
                      <a:pt x="6147" y="24000"/>
                      <a:pt x="7286" y="24297"/>
                      <a:pt x="8425" y="24297"/>
                    </a:cubicBezTo>
                    <a:cubicBezTo>
                      <a:pt x="9174" y="24297"/>
                      <a:pt x="9922" y="24169"/>
                      <a:pt x="10627" y="23911"/>
                    </a:cubicBezTo>
                    <a:cubicBezTo>
                      <a:pt x="10126" y="23359"/>
                      <a:pt x="9700" y="22733"/>
                      <a:pt x="9424" y="22031"/>
                    </a:cubicBezTo>
                    <a:cubicBezTo>
                      <a:pt x="6417" y="21605"/>
                      <a:pt x="4061" y="19299"/>
                      <a:pt x="3083" y="16367"/>
                    </a:cubicBezTo>
                    <a:cubicBezTo>
                      <a:pt x="1404" y="11329"/>
                      <a:pt x="3509" y="6693"/>
                      <a:pt x="6617" y="2808"/>
                    </a:cubicBezTo>
                    <a:cubicBezTo>
                      <a:pt x="6417" y="1881"/>
                      <a:pt x="6166" y="928"/>
                      <a:pt x="5916" y="1"/>
                    </a:cubicBezTo>
                    <a:close/>
                  </a:path>
                </a:pathLst>
              </a:custGeom>
              <a:solidFill>
                <a:srgbClr val="FCB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383;p37"/>
              <p:cNvSpPr/>
              <p:nvPr/>
            </p:nvSpPr>
            <p:spPr>
              <a:xfrm>
                <a:off x="2480725" y="3827725"/>
                <a:ext cx="204900" cy="255475"/>
              </a:xfrm>
              <a:custGeom>
                <a:avLst/>
                <a:gdLst/>
                <a:ahLst/>
                <a:cxnLst/>
                <a:rect l="l" t="t" r="r" b="b"/>
                <a:pathLst>
                  <a:path w="8196" h="10219" extrusionOk="0">
                    <a:moveTo>
                      <a:pt x="7770" y="1"/>
                    </a:moveTo>
                    <a:cubicBezTo>
                      <a:pt x="7193" y="101"/>
                      <a:pt x="6617" y="226"/>
                      <a:pt x="6015" y="327"/>
                    </a:cubicBezTo>
                    <a:cubicBezTo>
                      <a:pt x="4161" y="677"/>
                      <a:pt x="2331" y="1078"/>
                      <a:pt x="476" y="1429"/>
                    </a:cubicBezTo>
                    <a:cubicBezTo>
                      <a:pt x="0" y="2908"/>
                      <a:pt x="777" y="5916"/>
                      <a:pt x="1078" y="7018"/>
                    </a:cubicBezTo>
                    <a:cubicBezTo>
                      <a:pt x="1379" y="8146"/>
                      <a:pt x="1880" y="9299"/>
                      <a:pt x="2857" y="9875"/>
                    </a:cubicBezTo>
                    <a:cubicBezTo>
                      <a:pt x="3263" y="10112"/>
                      <a:pt x="3712" y="10219"/>
                      <a:pt x="4168" y="10219"/>
                    </a:cubicBezTo>
                    <a:cubicBezTo>
                      <a:pt x="5207" y="10219"/>
                      <a:pt x="6281" y="9667"/>
                      <a:pt x="6943" y="8848"/>
                    </a:cubicBezTo>
                    <a:cubicBezTo>
                      <a:pt x="7920" y="7645"/>
                      <a:pt x="8171" y="6041"/>
                      <a:pt x="8196" y="4512"/>
                    </a:cubicBezTo>
                    <a:cubicBezTo>
                      <a:pt x="8196" y="2958"/>
                      <a:pt x="8096" y="1505"/>
                      <a:pt x="7770" y="1"/>
                    </a:cubicBezTo>
                    <a:close/>
                  </a:path>
                </a:pathLst>
              </a:custGeom>
              <a:solidFill>
                <a:srgbClr val="F9CC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384;p37"/>
              <p:cNvSpPr/>
              <p:nvPr/>
            </p:nvSpPr>
            <p:spPr>
              <a:xfrm>
                <a:off x="1567800" y="4385850"/>
                <a:ext cx="39500" cy="54075"/>
              </a:xfrm>
              <a:custGeom>
                <a:avLst/>
                <a:gdLst/>
                <a:ahLst/>
                <a:cxnLst/>
                <a:rect l="l" t="t" r="r" b="b"/>
                <a:pathLst>
                  <a:path w="1580" h="2163" extrusionOk="0">
                    <a:moveTo>
                      <a:pt x="538" y="0"/>
                    </a:moveTo>
                    <a:cubicBezTo>
                      <a:pt x="468" y="0"/>
                      <a:pt x="398" y="3"/>
                      <a:pt x="327" y="7"/>
                    </a:cubicBezTo>
                    <a:cubicBezTo>
                      <a:pt x="226" y="358"/>
                      <a:pt x="101" y="734"/>
                      <a:pt x="1" y="1084"/>
                    </a:cubicBezTo>
                    <a:lnTo>
                      <a:pt x="51" y="2162"/>
                    </a:lnTo>
                    <a:cubicBezTo>
                      <a:pt x="477" y="1836"/>
                      <a:pt x="878" y="1460"/>
                      <a:pt x="1229" y="1034"/>
                    </a:cubicBezTo>
                    <a:cubicBezTo>
                      <a:pt x="1354" y="884"/>
                      <a:pt x="1480" y="734"/>
                      <a:pt x="1555" y="533"/>
                    </a:cubicBezTo>
                    <a:cubicBezTo>
                      <a:pt x="1580" y="408"/>
                      <a:pt x="1580" y="282"/>
                      <a:pt x="1555" y="157"/>
                    </a:cubicBezTo>
                    <a:cubicBezTo>
                      <a:pt x="1221" y="53"/>
                      <a:pt x="886" y="0"/>
                      <a:pt x="538" y="0"/>
                    </a:cubicBezTo>
                    <a:close/>
                  </a:path>
                </a:pathLst>
              </a:custGeom>
              <a:solidFill>
                <a:srgbClr val="6E77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385;p37"/>
              <p:cNvSpPr/>
              <p:nvPr/>
            </p:nvSpPr>
            <p:spPr>
              <a:xfrm>
                <a:off x="1569050" y="4437925"/>
                <a:ext cx="78350" cy="74675"/>
              </a:xfrm>
              <a:custGeom>
                <a:avLst/>
                <a:gdLst/>
                <a:ahLst/>
                <a:cxnLst/>
                <a:rect l="l" t="t" r="r" b="b"/>
                <a:pathLst>
                  <a:path w="3134" h="2987" extrusionOk="0">
                    <a:moveTo>
                      <a:pt x="1954" y="0"/>
                    </a:moveTo>
                    <a:cubicBezTo>
                      <a:pt x="1912" y="0"/>
                      <a:pt x="1871" y="2"/>
                      <a:pt x="1831" y="4"/>
                    </a:cubicBezTo>
                    <a:cubicBezTo>
                      <a:pt x="1204" y="4"/>
                      <a:pt x="577" y="129"/>
                      <a:pt x="1" y="355"/>
                    </a:cubicBezTo>
                    <a:lnTo>
                      <a:pt x="1354" y="2986"/>
                    </a:lnTo>
                    <a:cubicBezTo>
                      <a:pt x="1680" y="2686"/>
                      <a:pt x="2006" y="2360"/>
                      <a:pt x="2332" y="2059"/>
                    </a:cubicBezTo>
                    <a:cubicBezTo>
                      <a:pt x="2557" y="1833"/>
                      <a:pt x="2808" y="1633"/>
                      <a:pt x="2958" y="1332"/>
                    </a:cubicBezTo>
                    <a:cubicBezTo>
                      <a:pt x="3084" y="1057"/>
                      <a:pt x="3134" y="706"/>
                      <a:pt x="2958" y="430"/>
                    </a:cubicBezTo>
                    <a:cubicBezTo>
                      <a:pt x="2754" y="113"/>
                      <a:pt x="2345" y="0"/>
                      <a:pt x="1954" y="0"/>
                    </a:cubicBezTo>
                    <a:close/>
                  </a:path>
                </a:pathLst>
              </a:custGeom>
              <a:solidFill>
                <a:srgbClr val="6E77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386;p37"/>
              <p:cNvSpPr/>
              <p:nvPr/>
            </p:nvSpPr>
            <p:spPr>
              <a:xfrm>
                <a:off x="1937475" y="3857175"/>
                <a:ext cx="347150" cy="14900"/>
              </a:xfrm>
              <a:custGeom>
                <a:avLst/>
                <a:gdLst/>
                <a:ahLst/>
                <a:cxnLst/>
                <a:rect l="l" t="t" r="r" b="b"/>
                <a:pathLst>
                  <a:path w="13886" h="596" extrusionOk="0">
                    <a:moveTo>
                      <a:pt x="13760" y="1"/>
                    </a:moveTo>
                    <a:cubicBezTo>
                      <a:pt x="12482" y="151"/>
                      <a:pt x="11204" y="251"/>
                      <a:pt x="9926" y="327"/>
                    </a:cubicBezTo>
                    <a:cubicBezTo>
                      <a:pt x="8857" y="383"/>
                      <a:pt x="7789" y="411"/>
                      <a:pt x="6722" y="411"/>
                    </a:cubicBezTo>
                    <a:cubicBezTo>
                      <a:pt x="4483" y="411"/>
                      <a:pt x="2249" y="288"/>
                      <a:pt x="26" y="51"/>
                    </a:cubicBezTo>
                    <a:cubicBezTo>
                      <a:pt x="26" y="101"/>
                      <a:pt x="1" y="176"/>
                      <a:pt x="1" y="251"/>
                    </a:cubicBezTo>
                    <a:cubicBezTo>
                      <a:pt x="2197" y="478"/>
                      <a:pt x="4405" y="595"/>
                      <a:pt x="6625" y="595"/>
                    </a:cubicBezTo>
                    <a:cubicBezTo>
                      <a:pt x="7598" y="595"/>
                      <a:pt x="8572" y="573"/>
                      <a:pt x="9550" y="527"/>
                    </a:cubicBezTo>
                    <a:cubicBezTo>
                      <a:pt x="11003" y="477"/>
                      <a:pt x="12432" y="352"/>
                      <a:pt x="13886" y="176"/>
                    </a:cubicBezTo>
                    <a:cubicBezTo>
                      <a:pt x="13836" y="126"/>
                      <a:pt x="13810" y="51"/>
                      <a:pt x="13760" y="1"/>
                    </a:cubicBezTo>
                    <a:close/>
                  </a:path>
                </a:pathLst>
              </a:custGeom>
              <a:solidFill>
                <a:srgbClr val="B2BF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387;p37"/>
              <p:cNvSpPr/>
              <p:nvPr/>
            </p:nvSpPr>
            <p:spPr>
              <a:xfrm>
                <a:off x="1920575" y="3974975"/>
                <a:ext cx="402900" cy="20000"/>
              </a:xfrm>
              <a:custGeom>
                <a:avLst/>
                <a:gdLst/>
                <a:ahLst/>
                <a:cxnLst/>
                <a:rect l="l" t="t" r="r" b="b"/>
                <a:pathLst>
                  <a:path w="16116" h="800" extrusionOk="0">
                    <a:moveTo>
                      <a:pt x="16065" y="0"/>
                    </a:moveTo>
                    <a:cubicBezTo>
                      <a:pt x="14261" y="251"/>
                      <a:pt x="12431" y="427"/>
                      <a:pt x="10602" y="527"/>
                    </a:cubicBezTo>
                    <a:cubicBezTo>
                      <a:pt x="9550" y="587"/>
                      <a:pt x="8498" y="616"/>
                      <a:pt x="7446" y="616"/>
                    </a:cubicBezTo>
                    <a:cubicBezTo>
                      <a:pt x="5016" y="616"/>
                      <a:pt x="2590" y="463"/>
                      <a:pt x="176" y="201"/>
                    </a:cubicBezTo>
                    <a:cubicBezTo>
                      <a:pt x="125" y="201"/>
                      <a:pt x="75" y="176"/>
                      <a:pt x="25" y="176"/>
                    </a:cubicBezTo>
                    <a:cubicBezTo>
                      <a:pt x="25" y="251"/>
                      <a:pt x="0" y="301"/>
                      <a:pt x="0" y="376"/>
                    </a:cubicBezTo>
                    <a:cubicBezTo>
                      <a:pt x="2538" y="658"/>
                      <a:pt x="5089" y="799"/>
                      <a:pt x="7655" y="799"/>
                    </a:cubicBezTo>
                    <a:cubicBezTo>
                      <a:pt x="8511" y="799"/>
                      <a:pt x="9367" y="784"/>
                      <a:pt x="10226" y="752"/>
                    </a:cubicBezTo>
                    <a:cubicBezTo>
                      <a:pt x="12181" y="652"/>
                      <a:pt x="14161" y="452"/>
                      <a:pt x="16116" y="176"/>
                    </a:cubicBezTo>
                    <a:cubicBezTo>
                      <a:pt x="16116" y="151"/>
                      <a:pt x="16090" y="126"/>
                      <a:pt x="16090" y="101"/>
                    </a:cubicBezTo>
                    <a:cubicBezTo>
                      <a:pt x="16090" y="51"/>
                      <a:pt x="16090" y="26"/>
                      <a:pt x="16065" y="0"/>
                    </a:cubicBezTo>
                    <a:close/>
                  </a:path>
                </a:pathLst>
              </a:custGeom>
              <a:solidFill>
                <a:srgbClr val="B2BF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388;p37"/>
              <p:cNvSpPr/>
              <p:nvPr/>
            </p:nvSpPr>
            <p:spPr>
              <a:xfrm>
                <a:off x="1910550" y="4095275"/>
                <a:ext cx="428600" cy="22750"/>
              </a:xfrm>
              <a:custGeom>
                <a:avLst/>
                <a:gdLst/>
                <a:ahLst/>
                <a:cxnLst/>
                <a:rect l="l" t="t" r="r" b="b"/>
                <a:pathLst>
                  <a:path w="17144" h="910" extrusionOk="0">
                    <a:moveTo>
                      <a:pt x="17143" y="1"/>
                    </a:moveTo>
                    <a:cubicBezTo>
                      <a:pt x="15088" y="301"/>
                      <a:pt x="13058" y="527"/>
                      <a:pt x="11003" y="627"/>
                    </a:cubicBezTo>
                    <a:cubicBezTo>
                      <a:pt x="9904" y="690"/>
                      <a:pt x="8806" y="721"/>
                      <a:pt x="7708" y="721"/>
                    </a:cubicBezTo>
                    <a:cubicBezTo>
                      <a:pt x="5324" y="721"/>
                      <a:pt x="2945" y="576"/>
                      <a:pt x="577" y="301"/>
                    </a:cubicBezTo>
                    <a:cubicBezTo>
                      <a:pt x="376" y="276"/>
                      <a:pt x="201" y="251"/>
                      <a:pt x="0" y="226"/>
                    </a:cubicBezTo>
                    <a:cubicBezTo>
                      <a:pt x="0" y="301"/>
                      <a:pt x="0" y="351"/>
                      <a:pt x="0" y="427"/>
                    </a:cubicBezTo>
                    <a:cubicBezTo>
                      <a:pt x="2622" y="745"/>
                      <a:pt x="5273" y="909"/>
                      <a:pt x="7930" y="909"/>
                    </a:cubicBezTo>
                    <a:cubicBezTo>
                      <a:pt x="8828" y="909"/>
                      <a:pt x="9728" y="891"/>
                      <a:pt x="10627" y="853"/>
                    </a:cubicBezTo>
                    <a:cubicBezTo>
                      <a:pt x="12807" y="752"/>
                      <a:pt x="14988" y="527"/>
                      <a:pt x="17143" y="201"/>
                    </a:cubicBezTo>
                    <a:cubicBezTo>
                      <a:pt x="17143" y="126"/>
                      <a:pt x="17143" y="51"/>
                      <a:pt x="17143" y="1"/>
                    </a:cubicBezTo>
                    <a:close/>
                  </a:path>
                </a:pathLst>
              </a:custGeom>
              <a:solidFill>
                <a:srgbClr val="B2BF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389;p37"/>
              <p:cNvSpPr/>
              <p:nvPr/>
            </p:nvSpPr>
            <p:spPr>
              <a:xfrm>
                <a:off x="1947500" y="3427975"/>
                <a:ext cx="61450" cy="55900"/>
              </a:xfrm>
              <a:custGeom>
                <a:avLst/>
                <a:gdLst/>
                <a:ahLst/>
                <a:cxnLst/>
                <a:rect l="l" t="t" r="r" b="b"/>
                <a:pathLst>
                  <a:path w="2458" h="2236" extrusionOk="0">
                    <a:moveTo>
                      <a:pt x="2357" y="1"/>
                    </a:moveTo>
                    <a:cubicBezTo>
                      <a:pt x="2307" y="1"/>
                      <a:pt x="2257" y="301"/>
                      <a:pt x="2156" y="728"/>
                    </a:cubicBezTo>
                    <a:cubicBezTo>
                      <a:pt x="2081" y="928"/>
                      <a:pt x="2006" y="1204"/>
                      <a:pt x="1881" y="1454"/>
                    </a:cubicBezTo>
                    <a:cubicBezTo>
                      <a:pt x="1785" y="1669"/>
                      <a:pt x="1576" y="1907"/>
                      <a:pt x="1339" y="1907"/>
                    </a:cubicBezTo>
                    <a:cubicBezTo>
                      <a:pt x="1327" y="1907"/>
                      <a:pt x="1316" y="1907"/>
                      <a:pt x="1304" y="1905"/>
                    </a:cubicBezTo>
                    <a:cubicBezTo>
                      <a:pt x="1053" y="1880"/>
                      <a:pt x="828" y="1655"/>
                      <a:pt x="652" y="1429"/>
                    </a:cubicBezTo>
                    <a:cubicBezTo>
                      <a:pt x="502" y="1204"/>
                      <a:pt x="377" y="978"/>
                      <a:pt x="327" y="753"/>
                    </a:cubicBezTo>
                    <a:cubicBezTo>
                      <a:pt x="201" y="352"/>
                      <a:pt x="226" y="76"/>
                      <a:pt x="176" y="51"/>
                    </a:cubicBezTo>
                    <a:cubicBezTo>
                      <a:pt x="126" y="51"/>
                      <a:pt x="1" y="326"/>
                      <a:pt x="76" y="828"/>
                    </a:cubicBezTo>
                    <a:cubicBezTo>
                      <a:pt x="126" y="1053"/>
                      <a:pt x="226" y="1329"/>
                      <a:pt x="402" y="1605"/>
                    </a:cubicBezTo>
                    <a:cubicBezTo>
                      <a:pt x="577" y="1855"/>
                      <a:pt x="828" y="2181"/>
                      <a:pt x="1304" y="2231"/>
                    </a:cubicBezTo>
                    <a:cubicBezTo>
                      <a:pt x="1328" y="2234"/>
                      <a:pt x="1351" y="2235"/>
                      <a:pt x="1374" y="2235"/>
                    </a:cubicBezTo>
                    <a:cubicBezTo>
                      <a:pt x="1571" y="2235"/>
                      <a:pt x="1746" y="2143"/>
                      <a:pt x="1881" y="2031"/>
                    </a:cubicBezTo>
                    <a:cubicBezTo>
                      <a:pt x="2031" y="1880"/>
                      <a:pt x="2106" y="1730"/>
                      <a:pt x="2181" y="1580"/>
                    </a:cubicBezTo>
                    <a:cubicBezTo>
                      <a:pt x="2307" y="1279"/>
                      <a:pt x="2357" y="1003"/>
                      <a:pt x="2382" y="778"/>
                    </a:cubicBezTo>
                    <a:cubicBezTo>
                      <a:pt x="2457" y="301"/>
                      <a:pt x="2407" y="26"/>
                      <a:pt x="2357" y="1"/>
                    </a:cubicBezTo>
                    <a:close/>
                  </a:path>
                </a:pathLst>
              </a:custGeom>
              <a:solidFill>
                <a:srgbClr val="6E77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390;p37"/>
              <p:cNvSpPr/>
              <p:nvPr/>
            </p:nvSpPr>
            <p:spPr>
              <a:xfrm>
                <a:off x="2191275" y="3402250"/>
                <a:ext cx="57000" cy="58950"/>
              </a:xfrm>
              <a:custGeom>
                <a:avLst/>
                <a:gdLst/>
                <a:ahLst/>
                <a:cxnLst/>
                <a:rect l="l" t="t" r="r" b="b"/>
                <a:pathLst>
                  <a:path w="2280" h="2358" extrusionOk="0">
                    <a:moveTo>
                      <a:pt x="121" y="1"/>
                    </a:moveTo>
                    <a:cubicBezTo>
                      <a:pt x="92" y="1"/>
                      <a:pt x="0" y="297"/>
                      <a:pt x="24" y="779"/>
                    </a:cubicBezTo>
                    <a:cubicBezTo>
                      <a:pt x="49" y="1005"/>
                      <a:pt x="100" y="1305"/>
                      <a:pt x="200" y="1606"/>
                    </a:cubicBezTo>
                    <a:cubicBezTo>
                      <a:pt x="250" y="1757"/>
                      <a:pt x="325" y="1932"/>
                      <a:pt x="475" y="2082"/>
                    </a:cubicBezTo>
                    <a:cubicBezTo>
                      <a:pt x="626" y="2233"/>
                      <a:pt x="826" y="2358"/>
                      <a:pt x="1077" y="2358"/>
                    </a:cubicBezTo>
                    <a:cubicBezTo>
                      <a:pt x="1328" y="2333"/>
                      <a:pt x="1503" y="2158"/>
                      <a:pt x="1628" y="2032"/>
                    </a:cubicBezTo>
                    <a:cubicBezTo>
                      <a:pt x="1754" y="1882"/>
                      <a:pt x="1829" y="1731"/>
                      <a:pt x="1904" y="1581"/>
                    </a:cubicBezTo>
                    <a:cubicBezTo>
                      <a:pt x="2054" y="1305"/>
                      <a:pt x="2155" y="1005"/>
                      <a:pt x="2180" y="779"/>
                    </a:cubicBezTo>
                    <a:cubicBezTo>
                      <a:pt x="2280" y="303"/>
                      <a:pt x="2230" y="2"/>
                      <a:pt x="2180" y="2"/>
                    </a:cubicBezTo>
                    <a:cubicBezTo>
                      <a:pt x="2130" y="2"/>
                      <a:pt x="2105" y="278"/>
                      <a:pt x="1954" y="704"/>
                    </a:cubicBezTo>
                    <a:cubicBezTo>
                      <a:pt x="1879" y="929"/>
                      <a:pt x="1779" y="1180"/>
                      <a:pt x="1628" y="1431"/>
                    </a:cubicBezTo>
                    <a:cubicBezTo>
                      <a:pt x="1478" y="1681"/>
                      <a:pt x="1277" y="2007"/>
                      <a:pt x="1052" y="2007"/>
                    </a:cubicBezTo>
                    <a:cubicBezTo>
                      <a:pt x="801" y="2007"/>
                      <a:pt x="601" y="1757"/>
                      <a:pt x="501" y="1506"/>
                    </a:cubicBezTo>
                    <a:cubicBezTo>
                      <a:pt x="400" y="1230"/>
                      <a:pt x="325" y="954"/>
                      <a:pt x="275" y="729"/>
                    </a:cubicBezTo>
                    <a:cubicBezTo>
                      <a:pt x="175" y="303"/>
                      <a:pt x="200" y="2"/>
                      <a:pt x="125" y="2"/>
                    </a:cubicBezTo>
                    <a:cubicBezTo>
                      <a:pt x="124" y="1"/>
                      <a:pt x="123" y="1"/>
                      <a:pt x="121" y="1"/>
                    </a:cubicBezTo>
                    <a:close/>
                  </a:path>
                </a:pathLst>
              </a:custGeom>
              <a:solidFill>
                <a:srgbClr val="6E77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391;p37"/>
              <p:cNvSpPr/>
              <p:nvPr/>
            </p:nvSpPr>
            <p:spPr>
              <a:xfrm>
                <a:off x="1488225" y="3589000"/>
                <a:ext cx="597775" cy="88375"/>
              </a:xfrm>
              <a:custGeom>
                <a:avLst/>
                <a:gdLst/>
                <a:ahLst/>
                <a:cxnLst/>
                <a:rect l="l" t="t" r="r" b="b"/>
                <a:pathLst>
                  <a:path w="23911" h="3535" extrusionOk="0">
                    <a:moveTo>
                      <a:pt x="23911" y="1"/>
                    </a:moveTo>
                    <a:cubicBezTo>
                      <a:pt x="23911" y="1"/>
                      <a:pt x="23810" y="26"/>
                      <a:pt x="23660" y="76"/>
                    </a:cubicBezTo>
                    <a:lnTo>
                      <a:pt x="22983" y="302"/>
                    </a:lnTo>
                    <a:cubicBezTo>
                      <a:pt x="22683" y="402"/>
                      <a:pt x="22307" y="502"/>
                      <a:pt x="21881" y="627"/>
                    </a:cubicBezTo>
                    <a:cubicBezTo>
                      <a:pt x="21480" y="753"/>
                      <a:pt x="20978" y="903"/>
                      <a:pt x="20452" y="1053"/>
                    </a:cubicBezTo>
                    <a:cubicBezTo>
                      <a:pt x="19374" y="1354"/>
                      <a:pt x="18096" y="1630"/>
                      <a:pt x="16643" y="1931"/>
                    </a:cubicBezTo>
                    <a:cubicBezTo>
                      <a:pt x="15189" y="2181"/>
                      <a:pt x="13610" y="2432"/>
                      <a:pt x="11906" y="2632"/>
                    </a:cubicBezTo>
                    <a:cubicBezTo>
                      <a:pt x="8547" y="3033"/>
                      <a:pt x="5465" y="3184"/>
                      <a:pt x="3234" y="3309"/>
                    </a:cubicBezTo>
                    <a:cubicBezTo>
                      <a:pt x="2332" y="3359"/>
                      <a:pt x="1454" y="3409"/>
                      <a:pt x="602" y="3459"/>
                    </a:cubicBezTo>
                    <a:lnTo>
                      <a:pt x="1" y="3485"/>
                    </a:lnTo>
                    <a:cubicBezTo>
                      <a:pt x="1" y="3510"/>
                      <a:pt x="1" y="3535"/>
                      <a:pt x="1" y="3535"/>
                    </a:cubicBezTo>
                    <a:lnTo>
                      <a:pt x="602" y="3535"/>
                    </a:lnTo>
                    <a:cubicBezTo>
                      <a:pt x="1229" y="3535"/>
                      <a:pt x="2131" y="3510"/>
                      <a:pt x="3234" y="3485"/>
                    </a:cubicBezTo>
                    <a:cubicBezTo>
                      <a:pt x="5465" y="3384"/>
                      <a:pt x="8547" y="3259"/>
                      <a:pt x="11931" y="2858"/>
                    </a:cubicBezTo>
                    <a:cubicBezTo>
                      <a:pt x="13635" y="2657"/>
                      <a:pt x="15239" y="2407"/>
                      <a:pt x="16693" y="2131"/>
                    </a:cubicBezTo>
                    <a:cubicBezTo>
                      <a:pt x="18121" y="1830"/>
                      <a:pt x="19424" y="1530"/>
                      <a:pt x="20502" y="1204"/>
                    </a:cubicBezTo>
                    <a:cubicBezTo>
                      <a:pt x="21029" y="1053"/>
                      <a:pt x="21505" y="878"/>
                      <a:pt x="21931" y="753"/>
                    </a:cubicBezTo>
                    <a:cubicBezTo>
                      <a:pt x="22357" y="627"/>
                      <a:pt x="22708" y="477"/>
                      <a:pt x="23008" y="377"/>
                    </a:cubicBezTo>
                    <a:lnTo>
                      <a:pt x="23685" y="101"/>
                    </a:lnTo>
                    <a:cubicBezTo>
                      <a:pt x="23836" y="51"/>
                      <a:pt x="23911" y="26"/>
                      <a:pt x="23911" y="1"/>
                    </a:cubicBezTo>
                    <a:close/>
                  </a:path>
                </a:pathLst>
              </a:custGeom>
              <a:solidFill>
                <a:srgbClr val="6E77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392;p37"/>
              <p:cNvSpPr/>
              <p:nvPr/>
            </p:nvSpPr>
            <p:spPr>
              <a:xfrm>
                <a:off x="2073450" y="3557025"/>
                <a:ext cx="20075" cy="59575"/>
              </a:xfrm>
              <a:custGeom>
                <a:avLst/>
                <a:gdLst/>
                <a:ahLst/>
                <a:cxnLst/>
                <a:rect l="l" t="t" r="r" b="b"/>
                <a:pathLst>
                  <a:path w="803" h="2383" extrusionOk="0">
                    <a:moveTo>
                      <a:pt x="80" y="1"/>
                    </a:moveTo>
                    <a:cubicBezTo>
                      <a:pt x="79" y="1"/>
                      <a:pt x="77" y="1"/>
                      <a:pt x="76" y="2"/>
                    </a:cubicBezTo>
                    <a:cubicBezTo>
                      <a:pt x="0" y="27"/>
                      <a:pt x="251" y="528"/>
                      <a:pt x="452" y="1180"/>
                    </a:cubicBezTo>
                    <a:cubicBezTo>
                      <a:pt x="677" y="1806"/>
                      <a:pt x="552" y="2358"/>
                      <a:pt x="602" y="2383"/>
                    </a:cubicBezTo>
                    <a:cubicBezTo>
                      <a:pt x="627" y="2383"/>
                      <a:pt x="702" y="2257"/>
                      <a:pt x="752" y="2007"/>
                    </a:cubicBezTo>
                    <a:cubicBezTo>
                      <a:pt x="802" y="1781"/>
                      <a:pt x="777" y="1455"/>
                      <a:pt x="677" y="1104"/>
                    </a:cubicBezTo>
                    <a:cubicBezTo>
                      <a:pt x="458" y="446"/>
                      <a:pt x="143" y="1"/>
                      <a:pt x="80" y="1"/>
                    </a:cubicBezTo>
                    <a:close/>
                  </a:path>
                </a:pathLst>
              </a:custGeom>
              <a:solidFill>
                <a:srgbClr val="6E77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393;p37"/>
              <p:cNvSpPr/>
              <p:nvPr/>
            </p:nvSpPr>
            <p:spPr>
              <a:xfrm>
                <a:off x="1666800" y="3891650"/>
                <a:ext cx="212450" cy="233100"/>
              </a:xfrm>
              <a:custGeom>
                <a:avLst/>
                <a:gdLst/>
                <a:ahLst/>
                <a:cxnLst/>
                <a:rect l="l" t="t" r="r" b="b"/>
                <a:pathLst>
                  <a:path w="8498" h="9324" extrusionOk="0">
                    <a:moveTo>
                      <a:pt x="2281" y="0"/>
                    </a:moveTo>
                    <a:lnTo>
                      <a:pt x="1" y="1955"/>
                    </a:lnTo>
                    <a:lnTo>
                      <a:pt x="5164" y="9324"/>
                    </a:lnTo>
                    <a:lnTo>
                      <a:pt x="8497" y="7845"/>
                    </a:lnTo>
                    <a:lnTo>
                      <a:pt x="2281" y="0"/>
                    </a:lnTo>
                    <a:close/>
                  </a:path>
                </a:pathLst>
              </a:custGeom>
              <a:solidFill>
                <a:srgbClr val="F9E9C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394;p37"/>
              <p:cNvSpPr/>
              <p:nvPr/>
            </p:nvSpPr>
            <p:spPr>
              <a:xfrm>
                <a:off x="1856025" y="3921725"/>
                <a:ext cx="339625" cy="184225"/>
              </a:xfrm>
              <a:custGeom>
                <a:avLst/>
                <a:gdLst/>
                <a:ahLst/>
                <a:cxnLst/>
                <a:rect l="l" t="t" r="r" b="b"/>
                <a:pathLst>
                  <a:path w="13585" h="7369" extrusionOk="0">
                    <a:moveTo>
                      <a:pt x="11279" y="0"/>
                    </a:moveTo>
                    <a:lnTo>
                      <a:pt x="1" y="6917"/>
                    </a:lnTo>
                    <a:lnTo>
                      <a:pt x="778" y="7369"/>
                    </a:lnTo>
                    <a:lnTo>
                      <a:pt x="13585" y="1930"/>
                    </a:lnTo>
                    <a:lnTo>
                      <a:pt x="11279" y="0"/>
                    </a:lnTo>
                    <a:close/>
                  </a:path>
                </a:pathLst>
              </a:custGeom>
              <a:solidFill>
                <a:srgbClr val="F9E9C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395;p37"/>
              <p:cNvSpPr/>
              <p:nvPr/>
            </p:nvSpPr>
            <p:spPr>
              <a:xfrm>
                <a:off x="1646750" y="3921325"/>
                <a:ext cx="559550" cy="559775"/>
              </a:xfrm>
              <a:custGeom>
                <a:avLst/>
                <a:gdLst/>
                <a:ahLst/>
                <a:cxnLst/>
                <a:rect l="l" t="t" r="r" b="b"/>
                <a:pathLst>
                  <a:path w="22382" h="22391" extrusionOk="0">
                    <a:moveTo>
                      <a:pt x="869" y="0"/>
                    </a:moveTo>
                    <a:cubicBezTo>
                      <a:pt x="692" y="0"/>
                      <a:pt x="527" y="136"/>
                      <a:pt x="527" y="342"/>
                    </a:cubicBezTo>
                    <a:lnTo>
                      <a:pt x="26" y="15680"/>
                    </a:lnTo>
                    <a:cubicBezTo>
                      <a:pt x="1" y="15806"/>
                      <a:pt x="51" y="15906"/>
                      <a:pt x="151" y="15981"/>
                    </a:cubicBezTo>
                    <a:lnTo>
                      <a:pt x="7119" y="21771"/>
                    </a:lnTo>
                    <a:cubicBezTo>
                      <a:pt x="7169" y="21796"/>
                      <a:pt x="7219" y="21821"/>
                      <a:pt x="7294" y="21846"/>
                    </a:cubicBezTo>
                    <a:lnTo>
                      <a:pt x="9926" y="22372"/>
                    </a:lnTo>
                    <a:cubicBezTo>
                      <a:pt x="9938" y="22385"/>
                      <a:pt x="9957" y="22391"/>
                      <a:pt x="9976" y="22391"/>
                    </a:cubicBezTo>
                    <a:cubicBezTo>
                      <a:pt x="9995" y="22391"/>
                      <a:pt x="10013" y="22385"/>
                      <a:pt x="10026" y="22372"/>
                    </a:cubicBezTo>
                    <a:lnTo>
                      <a:pt x="22081" y="20718"/>
                    </a:lnTo>
                    <a:cubicBezTo>
                      <a:pt x="22256" y="20693"/>
                      <a:pt x="22382" y="20543"/>
                      <a:pt x="22382" y="20367"/>
                    </a:cubicBezTo>
                    <a:lnTo>
                      <a:pt x="22382" y="1796"/>
                    </a:lnTo>
                    <a:cubicBezTo>
                      <a:pt x="22382" y="1578"/>
                      <a:pt x="22226" y="1439"/>
                      <a:pt x="22049" y="1439"/>
                    </a:cubicBezTo>
                    <a:cubicBezTo>
                      <a:pt x="22002" y="1439"/>
                      <a:pt x="21953" y="1449"/>
                      <a:pt x="21906" y="1470"/>
                    </a:cubicBezTo>
                    <a:lnTo>
                      <a:pt x="10552" y="6407"/>
                    </a:lnTo>
                    <a:cubicBezTo>
                      <a:pt x="10517" y="6425"/>
                      <a:pt x="10469" y="6443"/>
                      <a:pt x="10417" y="6443"/>
                    </a:cubicBezTo>
                    <a:cubicBezTo>
                      <a:pt x="10396" y="6443"/>
                      <a:pt x="10374" y="6440"/>
                      <a:pt x="10352" y="6432"/>
                    </a:cubicBezTo>
                    <a:lnTo>
                      <a:pt x="8096" y="6106"/>
                    </a:lnTo>
                    <a:cubicBezTo>
                      <a:pt x="8021" y="6106"/>
                      <a:pt x="7971" y="6081"/>
                      <a:pt x="7921" y="6031"/>
                    </a:cubicBezTo>
                    <a:lnTo>
                      <a:pt x="1103" y="91"/>
                    </a:lnTo>
                    <a:cubicBezTo>
                      <a:pt x="1033" y="28"/>
                      <a:pt x="950" y="0"/>
                      <a:pt x="869" y="0"/>
                    </a:cubicBezTo>
                    <a:close/>
                  </a:path>
                </a:pathLst>
              </a:custGeom>
              <a:solidFill>
                <a:srgbClr val="FCB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396;p37"/>
              <p:cNvSpPr/>
              <p:nvPr/>
            </p:nvSpPr>
            <p:spPr>
              <a:xfrm>
                <a:off x="1825325" y="4070850"/>
                <a:ext cx="88375" cy="410425"/>
              </a:xfrm>
              <a:custGeom>
                <a:avLst/>
                <a:gdLst/>
                <a:ahLst/>
                <a:cxnLst/>
                <a:rect l="l" t="t" r="r" b="b"/>
                <a:pathLst>
                  <a:path w="3535" h="16417" extrusionOk="0">
                    <a:moveTo>
                      <a:pt x="727" y="0"/>
                    </a:moveTo>
                    <a:lnTo>
                      <a:pt x="1" y="15790"/>
                    </a:lnTo>
                    <a:lnTo>
                      <a:pt x="51" y="15840"/>
                    </a:lnTo>
                    <a:lnTo>
                      <a:pt x="2833" y="16416"/>
                    </a:lnTo>
                    <a:lnTo>
                      <a:pt x="2958" y="16391"/>
                    </a:lnTo>
                    <a:lnTo>
                      <a:pt x="3534" y="376"/>
                    </a:lnTo>
                    <a:lnTo>
                      <a:pt x="3309" y="476"/>
                    </a:lnTo>
                    <a:lnTo>
                      <a:pt x="853" y="125"/>
                    </a:lnTo>
                    <a:lnTo>
                      <a:pt x="727" y="0"/>
                    </a:lnTo>
                    <a:close/>
                  </a:path>
                </a:pathLst>
              </a:custGeom>
              <a:solidFill>
                <a:srgbClr val="F9CC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397;p37"/>
              <p:cNvSpPr/>
              <p:nvPr/>
            </p:nvSpPr>
            <p:spPr>
              <a:xfrm>
                <a:off x="1619175" y="4073750"/>
                <a:ext cx="135375" cy="190300"/>
              </a:xfrm>
              <a:custGeom>
                <a:avLst/>
                <a:gdLst/>
                <a:ahLst/>
                <a:cxnLst/>
                <a:rect l="l" t="t" r="r" b="b"/>
                <a:pathLst>
                  <a:path w="5415" h="7612" extrusionOk="0">
                    <a:moveTo>
                      <a:pt x="2086" y="1"/>
                    </a:moveTo>
                    <a:cubicBezTo>
                      <a:pt x="1834" y="1"/>
                      <a:pt x="1587" y="47"/>
                      <a:pt x="1354" y="160"/>
                    </a:cubicBezTo>
                    <a:cubicBezTo>
                      <a:pt x="402" y="611"/>
                      <a:pt x="176" y="2240"/>
                      <a:pt x="76" y="3167"/>
                    </a:cubicBezTo>
                    <a:cubicBezTo>
                      <a:pt x="26" y="3869"/>
                      <a:pt x="1" y="4596"/>
                      <a:pt x="252" y="5248"/>
                    </a:cubicBezTo>
                    <a:cubicBezTo>
                      <a:pt x="678" y="6400"/>
                      <a:pt x="1655" y="7353"/>
                      <a:pt x="2883" y="7578"/>
                    </a:cubicBezTo>
                    <a:cubicBezTo>
                      <a:pt x="2997" y="7599"/>
                      <a:pt x="3116" y="7611"/>
                      <a:pt x="3233" y="7611"/>
                    </a:cubicBezTo>
                    <a:cubicBezTo>
                      <a:pt x="3399" y="7611"/>
                      <a:pt x="3563" y="7587"/>
                      <a:pt x="3710" y="7528"/>
                    </a:cubicBezTo>
                    <a:cubicBezTo>
                      <a:pt x="3961" y="7428"/>
                      <a:pt x="4186" y="7228"/>
                      <a:pt x="4237" y="6952"/>
                    </a:cubicBezTo>
                    <a:cubicBezTo>
                      <a:pt x="4262" y="6751"/>
                      <a:pt x="4186" y="6526"/>
                      <a:pt x="4086" y="6350"/>
                    </a:cubicBezTo>
                    <a:cubicBezTo>
                      <a:pt x="3836" y="5774"/>
                      <a:pt x="3460" y="5248"/>
                      <a:pt x="3009" y="4796"/>
                    </a:cubicBezTo>
                    <a:lnTo>
                      <a:pt x="3009" y="4796"/>
                    </a:lnTo>
                    <a:cubicBezTo>
                      <a:pt x="3082" y="4870"/>
                      <a:pt x="3217" y="4903"/>
                      <a:pt x="3386" y="4903"/>
                    </a:cubicBezTo>
                    <a:cubicBezTo>
                      <a:pt x="4078" y="4903"/>
                      <a:pt x="5344" y="4362"/>
                      <a:pt x="5364" y="3919"/>
                    </a:cubicBezTo>
                    <a:cubicBezTo>
                      <a:pt x="5415" y="3243"/>
                      <a:pt x="3435" y="2716"/>
                      <a:pt x="2908" y="2591"/>
                    </a:cubicBezTo>
                    <a:cubicBezTo>
                      <a:pt x="3409" y="2415"/>
                      <a:pt x="4086" y="2365"/>
                      <a:pt x="4512" y="2115"/>
                    </a:cubicBezTo>
                    <a:cubicBezTo>
                      <a:pt x="4763" y="1989"/>
                      <a:pt x="4963" y="1739"/>
                      <a:pt x="4963" y="1463"/>
                    </a:cubicBezTo>
                    <a:cubicBezTo>
                      <a:pt x="4963" y="1037"/>
                      <a:pt x="4512" y="761"/>
                      <a:pt x="4111" y="611"/>
                    </a:cubicBezTo>
                    <a:cubicBezTo>
                      <a:pt x="3522" y="353"/>
                      <a:pt x="2784" y="1"/>
                      <a:pt x="2086" y="1"/>
                    </a:cubicBezTo>
                    <a:close/>
                  </a:path>
                </a:pathLst>
              </a:custGeom>
              <a:solidFill>
                <a:srgbClr val="9FA8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398;p37"/>
              <p:cNvSpPr/>
              <p:nvPr/>
            </p:nvSpPr>
            <p:spPr>
              <a:xfrm>
                <a:off x="1970075" y="3976225"/>
                <a:ext cx="459300" cy="341700"/>
              </a:xfrm>
              <a:custGeom>
                <a:avLst/>
                <a:gdLst/>
                <a:ahLst/>
                <a:cxnLst/>
                <a:rect l="l" t="t" r="r" b="b"/>
                <a:pathLst>
                  <a:path w="18372" h="13668" extrusionOk="0">
                    <a:moveTo>
                      <a:pt x="15492" y="0"/>
                    </a:moveTo>
                    <a:cubicBezTo>
                      <a:pt x="15483" y="0"/>
                      <a:pt x="15473" y="0"/>
                      <a:pt x="15464" y="1"/>
                    </a:cubicBezTo>
                    <a:cubicBezTo>
                      <a:pt x="13609" y="1"/>
                      <a:pt x="11905" y="1229"/>
                      <a:pt x="10602" y="2432"/>
                    </a:cubicBezTo>
                    <a:cubicBezTo>
                      <a:pt x="7745" y="5038"/>
                      <a:pt x="4010" y="6692"/>
                      <a:pt x="176" y="7068"/>
                    </a:cubicBezTo>
                    <a:cubicBezTo>
                      <a:pt x="0" y="7444"/>
                      <a:pt x="226" y="7895"/>
                      <a:pt x="551" y="8146"/>
                    </a:cubicBezTo>
                    <a:cubicBezTo>
                      <a:pt x="902" y="8372"/>
                      <a:pt x="1328" y="8422"/>
                      <a:pt x="1729" y="8472"/>
                    </a:cubicBezTo>
                    <a:cubicBezTo>
                      <a:pt x="1053" y="8973"/>
                      <a:pt x="526" y="9675"/>
                      <a:pt x="251" y="10477"/>
                    </a:cubicBezTo>
                    <a:cubicBezTo>
                      <a:pt x="709" y="10896"/>
                      <a:pt x="1311" y="11124"/>
                      <a:pt x="1904" y="11124"/>
                    </a:cubicBezTo>
                    <a:cubicBezTo>
                      <a:pt x="2056" y="11124"/>
                      <a:pt x="2208" y="11109"/>
                      <a:pt x="2356" y="11078"/>
                    </a:cubicBezTo>
                    <a:lnTo>
                      <a:pt x="2356" y="11078"/>
                    </a:lnTo>
                    <a:cubicBezTo>
                      <a:pt x="1780" y="11705"/>
                      <a:pt x="1153" y="12707"/>
                      <a:pt x="1755" y="13334"/>
                    </a:cubicBezTo>
                    <a:cubicBezTo>
                      <a:pt x="2003" y="13603"/>
                      <a:pt x="2388" y="13667"/>
                      <a:pt x="2769" y="13667"/>
                    </a:cubicBezTo>
                    <a:cubicBezTo>
                      <a:pt x="2849" y="13667"/>
                      <a:pt x="2929" y="13664"/>
                      <a:pt x="3008" y="13660"/>
                    </a:cubicBezTo>
                    <a:cubicBezTo>
                      <a:pt x="8346" y="13585"/>
                      <a:pt x="17795" y="12081"/>
                      <a:pt x="18321" y="5339"/>
                    </a:cubicBezTo>
                    <a:cubicBezTo>
                      <a:pt x="18371" y="4863"/>
                      <a:pt x="18346" y="4362"/>
                      <a:pt x="18296" y="3860"/>
                    </a:cubicBezTo>
                    <a:cubicBezTo>
                      <a:pt x="18146" y="2315"/>
                      <a:pt x="17228" y="0"/>
                      <a:pt x="15492" y="0"/>
                    </a:cubicBezTo>
                    <a:close/>
                  </a:path>
                </a:pathLst>
              </a:custGeom>
              <a:solidFill>
                <a:srgbClr val="9FA8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399;p37"/>
              <p:cNvSpPr/>
              <p:nvPr/>
            </p:nvSpPr>
            <p:spPr>
              <a:xfrm>
                <a:off x="1539600" y="4386625"/>
                <a:ext cx="99650" cy="397900"/>
              </a:xfrm>
              <a:custGeom>
                <a:avLst/>
                <a:gdLst/>
                <a:ahLst/>
                <a:cxnLst/>
                <a:rect l="l" t="t" r="r" b="b"/>
                <a:pathLst>
                  <a:path w="3986" h="15916" extrusionOk="0">
                    <a:moveTo>
                      <a:pt x="1455" y="1"/>
                    </a:moveTo>
                    <a:cubicBezTo>
                      <a:pt x="602" y="2582"/>
                      <a:pt x="126" y="5540"/>
                      <a:pt x="51" y="8271"/>
                    </a:cubicBezTo>
                    <a:cubicBezTo>
                      <a:pt x="1" y="9725"/>
                      <a:pt x="101" y="11204"/>
                      <a:pt x="402" y="12607"/>
                    </a:cubicBezTo>
                    <a:cubicBezTo>
                      <a:pt x="477" y="12983"/>
                      <a:pt x="1054" y="15665"/>
                      <a:pt x="1430" y="15715"/>
                    </a:cubicBezTo>
                    <a:cubicBezTo>
                      <a:pt x="2031" y="15790"/>
                      <a:pt x="2608" y="15865"/>
                      <a:pt x="3209" y="15916"/>
                    </a:cubicBezTo>
                    <a:cubicBezTo>
                      <a:pt x="3410" y="15339"/>
                      <a:pt x="3560" y="14763"/>
                      <a:pt x="3660" y="14186"/>
                    </a:cubicBezTo>
                    <a:cubicBezTo>
                      <a:pt x="3986" y="12457"/>
                      <a:pt x="3961" y="10703"/>
                      <a:pt x="3836" y="8973"/>
                    </a:cubicBezTo>
                    <a:cubicBezTo>
                      <a:pt x="3585" y="5865"/>
                      <a:pt x="2958" y="2708"/>
                      <a:pt x="1455" y="1"/>
                    </a:cubicBezTo>
                    <a:close/>
                  </a:path>
                </a:pathLst>
              </a:custGeom>
              <a:solidFill>
                <a:srgbClr val="9FA8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0" name="Google Shape;416;p38"/>
          <p:cNvGrpSpPr/>
          <p:nvPr/>
        </p:nvGrpSpPr>
        <p:grpSpPr>
          <a:xfrm flipH="1">
            <a:off x="56720" y="25869"/>
            <a:ext cx="796601" cy="1305685"/>
            <a:chOff x="3223200" y="841300"/>
            <a:chExt cx="1403550" cy="1866150"/>
          </a:xfrm>
        </p:grpSpPr>
        <p:sp>
          <p:nvSpPr>
            <p:cNvPr id="71" name="Google Shape;417;p38"/>
            <p:cNvSpPr/>
            <p:nvPr/>
          </p:nvSpPr>
          <p:spPr>
            <a:xfrm>
              <a:off x="3263300" y="1183625"/>
              <a:ext cx="765700" cy="578550"/>
            </a:xfrm>
            <a:custGeom>
              <a:avLst/>
              <a:gdLst/>
              <a:ahLst/>
              <a:cxnLst/>
              <a:rect l="l" t="t" r="r" b="b"/>
              <a:pathLst>
                <a:path w="30628" h="23142" extrusionOk="0">
                  <a:moveTo>
                    <a:pt x="3343" y="0"/>
                  </a:moveTo>
                  <a:cubicBezTo>
                    <a:pt x="2999" y="0"/>
                    <a:pt x="2749" y="259"/>
                    <a:pt x="2657" y="902"/>
                  </a:cubicBezTo>
                  <a:cubicBezTo>
                    <a:pt x="2482" y="604"/>
                    <a:pt x="2135" y="416"/>
                    <a:pt x="1805" y="416"/>
                  </a:cubicBezTo>
                  <a:cubicBezTo>
                    <a:pt x="1663" y="416"/>
                    <a:pt x="1525" y="451"/>
                    <a:pt x="1404" y="526"/>
                  </a:cubicBezTo>
                  <a:cubicBezTo>
                    <a:pt x="978" y="777"/>
                    <a:pt x="853" y="1428"/>
                    <a:pt x="1204" y="1779"/>
                  </a:cubicBezTo>
                  <a:cubicBezTo>
                    <a:pt x="1180" y="1777"/>
                    <a:pt x="1157" y="1776"/>
                    <a:pt x="1133" y="1776"/>
                  </a:cubicBezTo>
                  <a:cubicBezTo>
                    <a:pt x="542" y="1776"/>
                    <a:pt x="99" y="2378"/>
                    <a:pt x="51" y="2957"/>
                  </a:cubicBezTo>
                  <a:cubicBezTo>
                    <a:pt x="1" y="3834"/>
                    <a:pt x="527" y="5062"/>
                    <a:pt x="753" y="5915"/>
                  </a:cubicBezTo>
                  <a:cubicBezTo>
                    <a:pt x="1580" y="9022"/>
                    <a:pt x="3259" y="11804"/>
                    <a:pt x="5063" y="14461"/>
                  </a:cubicBezTo>
                  <a:cubicBezTo>
                    <a:pt x="6793" y="17042"/>
                    <a:pt x="8998" y="19474"/>
                    <a:pt x="11655" y="21203"/>
                  </a:cubicBezTo>
                  <a:cubicBezTo>
                    <a:pt x="13713" y="22556"/>
                    <a:pt x="15853" y="23142"/>
                    <a:pt x="18167" y="23142"/>
                  </a:cubicBezTo>
                  <a:cubicBezTo>
                    <a:pt x="18981" y="23142"/>
                    <a:pt x="19816" y="23069"/>
                    <a:pt x="20678" y="22932"/>
                  </a:cubicBezTo>
                  <a:cubicBezTo>
                    <a:pt x="24236" y="22356"/>
                    <a:pt x="27620" y="20225"/>
                    <a:pt x="29349" y="17042"/>
                  </a:cubicBezTo>
                  <a:cubicBezTo>
                    <a:pt x="30352" y="15213"/>
                    <a:pt x="30627" y="13283"/>
                    <a:pt x="28923" y="11854"/>
                  </a:cubicBezTo>
                  <a:cubicBezTo>
                    <a:pt x="27759" y="10859"/>
                    <a:pt x="26147" y="10490"/>
                    <a:pt x="24602" y="10490"/>
                  </a:cubicBezTo>
                  <a:cubicBezTo>
                    <a:pt x="24318" y="10490"/>
                    <a:pt x="24037" y="10503"/>
                    <a:pt x="23760" y="10526"/>
                  </a:cubicBezTo>
                  <a:cubicBezTo>
                    <a:pt x="22758" y="10601"/>
                    <a:pt x="21805" y="10877"/>
                    <a:pt x="20803" y="10977"/>
                  </a:cubicBezTo>
                  <a:cubicBezTo>
                    <a:pt x="20438" y="11020"/>
                    <a:pt x="20074" y="11041"/>
                    <a:pt x="19710" y="11041"/>
                  </a:cubicBezTo>
                  <a:cubicBezTo>
                    <a:pt x="16899" y="11041"/>
                    <a:pt x="14144" y="9804"/>
                    <a:pt x="11880" y="8095"/>
                  </a:cubicBezTo>
                  <a:cubicBezTo>
                    <a:pt x="10377" y="6992"/>
                    <a:pt x="9048" y="5664"/>
                    <a:pt x="7795" y="4311"/>
                  </a:cubicBezTo>
                  <a:cubicBezTo>
                    <a:pt x="7456" y="3951"/>
                    <a:pt x="4685" y="0"/>
                    <a:pt x="3343" y="0"/>
                  </a:cubicBezTo>
                  <a:close/>
                </a:path>
              </a:pathLst>
            </a:custGeom>
            <a:solidFill>
              <a:srgbClr val="AAB0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418;p38"/>
            <p:cNvSpPr/>
            <p:nvPr/>
          </p:nvSpPr>
          <p:spPr>
            <a:xfrm>
              <a:off x="4491375" y="1415575"/>
              <a:ext cx="135375" cy="321475"/>
            </a:xfrm>
            <a:custGeom>
              <a:avLst/>
              <a:gdLst/>
              <a:ahLst/>
              <a:cxnLst/>
              <a:rect l="l" t="t" r="r" b="b"/>
              <a:pathLst>
                <a:path w="5415" h="12859" extrusionOk="0">
                  <a:moveTo>
                    <a:pt x="667" y="1"/>
                  </a:moveTo>
                  <a:cubicBezTo>
                    <a:pt x="440" y="1"/>
                    <a:pt x="215" y="38"/>
                    <a:pt x="1" y="120"/>
                  </a:cubicBezTo>
                  <a:lnTo>
                    <a:pt x="527" y="12777"/>
                  </a:lnTo>
                  <a:cubicBezTo>
                    <a:pt x="733" y="12832"/>
                    <a:pt x="942" y="12858"/>
                    <a:pt x="1152" y="12858"/>
                  </a:cubicBezTo>
                  <a:cubicBezTo>
                    <a:pt x="1990" y="12858"/>
                    <a:pt x="2828" y="12441"/>
                    <a:pt x="3409" y="11800"/>
                  </a:cubicBezTo>
                  <a:cubicBezTo>
                    <a:pt x="5414" y="9619"/>
                    <a:pt x="4487" y="5835"/>
                    <a:pt x="3760" y="3278"/>
                  </a:cubicBezTo>
                  <a:cubicBezTo>
                    <a:pt x="3485" y="2401"/>
                    <a:pt x="3159" y="1499"/>
                    <a:pt x="2507" y="822"/>
                  </a:cubicBezTo>
                  <a:cubicBezTo>
                    <a:pt x="2038" y="334"/>
                    <a:pt x="1344" y="1"/>
                    <a:pt x="667" y="1"/>
                  </a:cubicBezTo>
                  <a:close/>
                </a:path>
              </a:pathLst>
            </a:custGeom>
            <a:solidFill>
              <a:srgbClr val="BF4C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419;p38"/>
            <p:cNvSpPr/>
            <p:nvPr/>
          </p:nvSpPr>
          <p:spPr>
            <a:xfrm>
              <a:off x="4181225" y="1236000"/>
              <a:ext cx="380350" cy="828050"/>
            </a:xfrm>
            <a:custGeom>
              <a:avLst/>
              <a:gdLst/>
              <a:ahLst/>
              <a:cxnLst/>
              <a:rect l="l" t="t" r="r" b="b"/>
              <a:pathLst>
                <a:path w="15214" h="33122" extrusionOk="0">
                  <a:moveTo>
                    <a:pt x="5569" y="0"/>
                  </a:moveTo>
                  <a:cubicBezTo>
                    <a:pt x="4200" y="0"/>
                    <a:pt x="2811" y="347"/>
                    <a:pt x="1580" y="962"/>
                  </a:cubicBezTo>
                  <a:lnTo>
                    <a:pt x="1" y="32943"/>
                  </a:lnTo>
                  <a:cubicBezTo>
                    <a:pt x="812" y="33059"/>
                    <a:pt x="1639" y="33122"/>
                    <a:pt x="2465" y="33122"/>
                  </a:cubicBezTo>
                  <a:cubicBezTo>
                    <a:pt x="4318" y="33122"/>
                    <a:pt x="6172" y="32803"/>
                    <a:pt x="7870" y="32040"/>
                  </a:cubicBezTo>
                  <a:cubicBezTo>
                    <a:pt x="10753" y="30712"/>
                    <a:pt x="11906" y="28557"/>
                    <a:pt x="13259" y="25875"/>
                  </a:cubicBezTo>
                  <a:cubicBezTo>
                    <a:pt x="14186" y="24045"/>
                    <a:pt x="14512" y="21765"/>
                    <a:pt x="14738" y="19709"/>
                  </a:cubicBezTo>
                  <a:cubicBezTo>
                    <a:pt x="15214" y="15223"/>
                    <a:pt x="14637" y="10612"/>
                    <a:pt x="13033" y="6376"/>
                  </a:cubicBezTo>
                  <a:cubicBezTo>
                    <a:pt x="12256" y="4296"/>
                    <a:pt x="11129" y="2216"/>
                    <a:pt x="9274" y="1013"/>
                  </a:cubicBezTo>
                  <a:cubicBezTo>
                    <a:pt x="8161" y="315"/>
                    <a:pt x="6874" y="0"/>
                    <a:pt x="5569" y="0"/>
                  </a:cubicBezTo>
                  <a:close/>
                </a:path>
              </a:pathLst>
            </a:custGeom>
            <a:solidFill>
              <a:srgbClr val="FCB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420;p38"/>
            <p:cNvSpPr/>
            <p:nvPr/>
          </p:nvSpPr>
          <p:spPr>
            <a:xfrm>
              <a:off x="4213800" y="1364050"/>
              <a:ext cx="284500" cy="42650"/>
            </a:xfrm>
            <a:custGeom>
              <a:avLst/>
              <a:gdLst/>
              <a:ahLst/>
              <a:cxnLst/>
              <a:rect l="l" t="t" r="r" b="b"/>
              <a:pathLst>
                <a:path w="11380" h="1706" extrusionOk="0">
                  <a:moveTo>
                    <a:pt x="11204" y="1"/>
                  </a:moveTo>
                  <a:cubicBezTo>
                    <a:pt x="7545" y="828"/>
                    <a:pt x="3785" y="1279"/>
                    <a:pt x="1" y="1304"/>
                  </a:cubicBezTo>
                  <a:lnTo>
                    <a:pt x="1" y="1705"/>
                  </a:lnTo>
                  <a:cubicBezTo>
                    <a:pt x="3836" y="1655"/>
                    <a:pt x="7645" y="1204"/>
                    <a:pt x="11379" y="352"/>
                  </a:cubicBezTo>
                  <a:cubicBezTo>
                    <a:pt x="11329" y="226"/>
                    <a:pt x="11254" y="126"/>
                    <a:pt x="11204" y="1"/>
                  </a:cubicBezTo>
                  <a:close/>
                </a:path>
              </a:pathLst>
            </a:custGeom>
            <a:solidFill>
              <a:srgbClr val="F9DE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421;p38"/>
            <p:cNvSpPr/>
            <p:nvPr/>
          </p:nvSpPr>
          <p:spPr>
            <a:xfrm>
              <a:off x="4203775" y="1567700"/>
              <a:ext cx="346525" cy="31400"/>
            </a:xfrm>
            <a:custGeom>
              <a:avLst/>
              <a:gdLst/>
              <a:ahLst/>
              <a:cxnLst/>
              <a:rect l="l" t="t" r="r" b="b"/>
              <a:pathLst>
                <a:path w="13861" h="1256" extrusionOk="0">
                  <a:moveTo>
                    <a:pt x="13811" y="0"/>
                  </a:moveTo>
                  <a:cubicBezTo>
                    <a:pt x="9454" y="623"/>
                    <a:pt x="5052" y="879"/>
                    <a:pt x="649" y="879"/>
                  </a:cubicBezTo>
                  <a:cubicBezTo>
                    <a:pt x="441" y="879"/>
                    <a:pt x="234" y="879"/>
                    <a:pt x="26" y="877"/>
                  </a:cubicBezTo>
                  <a:lnTo>
                    <a:pt x="1" y="1253"/>
                  </a:lnTo>
                  <a:cubicBezTo>
                    <a:pt x="210" y="1255"/>
                    <a:pt x="418" y="1255"/>
                    <a:pt x="627" y="1255"/>
                  </a:cubicBezTo>
                  <a:cubicBezTo>
                    <a:pt x="5055" y="1255"/>
                    <a:pt x="9481" y="999"/>
                    <a:pt x="13861" y="376"/>
                  </a:cubicBezTo>
                  <a:cubicBezTo>
                    <a:pt x="13836" y="251"/>
                    <a:pt x="13811" y="126"/>
                    <a:pt x="13811" y="0"/>
                  </a:cubicBezTo>
                  <a:close/>
                </a:path>
              </a:pathLst>
            </a:custGeom>
            <a:solidFill>
              <a:srgbClr val="F9DE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422;p38"/>
            <p:cNvSpPr/>
            <p:nvPr/>
          </p:nvSpPr>
          <p:spPr>
            <a:xfrm>
              <a:off x="4317200" y="1689875"/>
              <a:ext cx="197400" cy="197675"/>
            </a:xfrm>
            <a:custGeom>
              <a:avLst/>
              <a:gdLst/>
              <a:ahLst/>
              <a:cxnLst/>
              <a:rect l="l" t="t" r="r" b="b"/>
              <a:pathLst>
                <a:path w="7896" h="7907" extrusionOk="0">
                  <a:moveTo>
                    <a:pt x="7895" y="0"/>
                  </a:moveTo>
                  <a:lnTo>
                    <a:pt x="7895" y="0"/>
                  </a:lnTo>
                  <a:cubicBezTo>
                    <a:pt x="7018" y="76"/>
                    <a:pt x="6166" y="126"/>
                    <a:pt x="5289" y="151"/>
                  </a:cubicBezTo>
                  <a:cubicBezTo>
                    <a:pt x="3906" y="216"/>
                    <a:pt x="2449" y="336"/>
                    <a:pt x="982" y="336"/>
                  </a:cubicBezTo>
                  <a:cubicBezTo>
                    <a:pt x="747" y="336"/>
                    <a:pt x="511" y="333"/>
                    <a:pt x="276" y="326"/>
                  </a:cubicBezTo>
                  <a:lnTo>
                    <a:pt x="276" y="326"/>
                  </a:lnTo>
                  <a:cubicBezTo>
                    <a:pt x="50" y="2407"/>
                    <a:pt x="0" y="4762"/>
                    <a:pt x="1128" y="6542"/>
                  </a:cubicBezTo>
                  <a:cubicBezTo>
                    <a:pt x="1727" y="7493"/>
                    <a:pt x="2557" y="7906"/>
                    <a:pt x="3388" y="7906"/>
                  </a:cubicBezTo>
                  <a:cubicBezTo>
                    <a:pt x="4573" y="7906"/>
                    <a:pt x="5761" y="7066"/>
                    <a:pt x="6291" y="5740"/>
                  </a:cubicBezTo>
                  <a:cubicBezTo>
                    <a:pt x="7093" y="3785"/>
                    <a:pt x="7820" y="2006"/>
                    <a:pt x="7895" y="0"/>
                  </a:cubicBezTo>
                  <a:close/>
                </a:path>
              </a:pathLst>
            </a:custGeom>
            <a:solidFill>
              <a:srgbClr val="F9DE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423;p38"/>
            <p:cNvSpPr/>
            <p:nvPr/>
          </p:nvSpPr>
          <p:spPr>
            <a:xfrm>
              <a:off x="3223200" y="1944900"/>
              <a:ext cx="828975" cy="762550"/>
            </a:xfrm>
            <a:custGeom>
              <a:avLst/>
              <a:gdLst/>
              <a:ahLst/>
              <a:cxnLst/>
              <a:rect l="l" t="t" r="r" b="b"/>
              <a:pathLst>
                <a:path w="33159" h="30502" extrusionOk="0">
                  <a:moveTo>
                    <a:pt x="20377" y="0"/>
                  </a:moveTo>
                  <a:cubicBezTo>
                    <a:pt x="14763" y="6391"/>
                    <a:pt x="10677" y="14135"/>
                    <a:pt x="8622" y="22381"/>
                  </a:cubicBezTo>
                  <a:cubicBezTo>
                    <a:pt x="7534" y="21837"/>
                    <a:pt x="6146" y="21499"/>
                    <a:pt x="4771" y="21499"/>
                  </a:cubicBezTo>
                  <a:cubicBezTo>
                    <a:pt x="3043" y="21499"/>
                    <a:pt x="1337" y="22033"/>
                    <a:pt x="276" y="23359"/>
                  </a:cubicBezTo>
                  <a:cubicBezTo>
                    <a:pt x="1" y="23709"/>
                    <a:pt x="4888" y="26391"/>
                    <a:pt x="5289" y="26617"/>
                  </a:cubicBezTo>
                  <a:cubicBezTo>
                    <a:pt x="8296" y="28246"/>
                    <a:pt x="11680" y="29349"/>
                    <a:pt x="14913" y="30501"/>
                  </a:cubicBezTo>
                  <a:cubicBezTo>
                    <a:pt x="19600" y="21729"/>
                    <a:pt x="24662" y="12557"/>
                    <a:pt x="33159" y="7394"/>
                  </a:cubicBezTo>
                  <a:lnTo>
                    <a:pt x="20377" y="0"/>
                  </a:lnTo>
                  <a:close/>
                </a:path>
              </a:pathLst>
            </a:custGeom>
            <a:solidFill>
              <a:srgbClr val="AAB0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424;p38"/>
            <p:cNvSpPr/>
            <p:nvPr/>
          </p:nvSpPr>
          <p:spPr>
            <a:xfrm>
              <a:off x="3498900" y="841300"/>
              <a:ext cx="1074475" cy="1763400"/>
            </a:xfrm>
            <a:custGeom>
              <a:avLst/>
              <a:gdLst/>
              <a:ahLst/>
              <a:cxnLst/>
              <a:rect l="l" t="t" r="r" b="b"/>
              <a:pathLst>
                <a:path w="42979" h="70536" extrusionOk="0">
                  <a:moveTo>
                    <a:pt x="14264" y="1"/>
                  </a:moveTo>
                  <a:cubicBezTo>
                    <a:pt x="11236" y="1"/>
                    <a:pt x="8200" y="790"/>
                    <a:pt x="5940" y="2765"/>
                  </a:cubicBezTo>
                  <a:cubicBezTo>
                    <a:pt x="702" y="7352"/>
                    <a:pt x="0" y="16199"/>
                    <a:pt x="5539" y="20936"/>
                  </a:cubicBezTo>
                  <a:cubicBezTo>
                    <a:pt x="5690" y="21086"/>
                    <a:pt x="5840" y="21212"/>
                    <a:pt x="5940" y="21412"/>
                  </a:cubicBezTo>
                  <a:cubicBezTo>
                    <a:pt x="6015" y="21588"/>
                    <a:pt x="5990" y="21813"/>
                    <a:pt x="5990" y="22014"/>
                  </a:cubicBezTo>
                  <a:cubicBezTo>
                    <a:pt x="5690" y="26349"/>
                    <a:pt x="6040" y="30610"/>
                    <a:pt x="5890" y="34971"/>
                  </a:cubicBezTo>
                  <a:cubicBezTo>
                    <a:pt x="5815" y="37377"/>
                    <a:pt x="5614" y="39783"/>
                    <a:pt x="5865" y="42189"/>
                  </a:cubicBezTo>
                  <a:cubicBezTo>
                    <a:pt x="6116" y="44570"/>
                    <a:pt x="6817" y="46976"/>
                    <a:pt x="8371" y="48831"/>
                  </a:cubicBezTo>
                  <a:cubicBezTo>
                    <a:pt x="9324" y="49984"/>
                    <a:pt x="10602" y="50886"/>
                    <a:pt x="11830" y="51713"/>
                  </a:cubicBezTo>
                  <a:cubicBezTo>
                    <a:pt x="13434" y="52766"/>
                    <a:pt x="13409" y="53367"/>
                    <a:pt x="13685" y="55297"/>
                  </a:cubicBezTo>
                  <a:cubicBezTo>
                    <a:pt x="14236" y="59157"/>
                    <a:pt x="15163" y="62966"/>
                    <a:pt x="16442" y="66675"/>
                  </a:cubicBezTo>
                  <a:cubicBezTo>
                    <a:pt x="16642" y="67252"/>
                    <a:pt x="16868" y="67828"/>
                    <a:pt x="17269" y="68280"/>
                  </a:cubicBezTo>
                  <a:cubicBezTo>
                    <a:pt x="18246" y="69356"/>
                    <a:pt x="19715" y="69696"/>
                    <a:pt x="21288" y="69696"/>
                  </a:cubicBezTo>
                  <a:cubicBezTo>
                    <a:pt x="23305" y="69696"/>
                    <a:pt x="25494" y="69138"/>
                    <a:pt x="27043" y="68856"/>
                  </a:cubicBezTo>
                  <a:cubicBezTo>
                    <a:pt x="28998" y="68505"/>
                    <a:pt x="30953" y="68054"/>
                    <a:pt x="32883" y="67528"/>
                  </a:cubicBezTo>
                  <a:cubicBezTo>
                    <a:pt x="34587" y="67051"/>
                    <a:pt x="36266" y="66200"/>
                    <a:pt x="37995" y="65924"/>
                  </a:cubicBezTo>
                  <a:lnTo>
                    <a:pt x="37995" y="65924"/>
                  </a:lnTo>
                  <a:cubicBezTo>
                    <a:pt x="37950" y="65939"/>
                    <a:pt x="38472" y="67754"/>
                    <a:pt x="38572" y="67929"/>
                  </a:cubicBezTo>
                  <a:cubicBezTo>
                    <a:pt x="38823" y="68330"/>
                    <a:pt x="39224" y="68605"/>
                    <a:pt x="39574" y="68906"/>
                  </a:cubicBezTo>
                  <a:cubicBezTo>
                    <a:pt x="40602" y="69783"/>
                    <a:pt x="41504" y="70259"/>
                    <a:pt x="42833" y="70535"/>
                  </a:cubicBezTo>
                  <a:cubicBezTo>
                    <a:pt x="42833" y="70535"/>
                    <a:pt x="42834" y="70535"/>
                    <a:pt x="42835" y="70535"/>
                  </a:cubicBezTo>
                  <a:cubicBezTo>
                    <a:pt x="42979" y="70535"/>
                    <a:pt x="42557" y="67928"/>
                    <a:pt x="42532" y="67753"/>
                  </a:cubicBezTo>
                  <a:cubicBezTo>
                    <a:pt x="42382" y="66475"/>
                    <a:pt x="42206" y="65197"/>
                    <a:pt x="42006" y="63944"/>
                  </a:cubicBezTo>
                  <a:cubicBezTo>
                    <a:pt x="41580" y="61387"/>
                    <a:pt x="41028" y="58856"/>
                    <a:pt x="40326" y="56375"/>
                  </a:cubicBezTo>
                  <a:cubicBezTo>
                    <a:pt x="36843" y="56400"/>
                    <a:pt x="33359" y="57026"/>
                    <a:pt x="30076" y="58254"/>
                  </a:cubicBezTo>
                  <a:cubicBezTo>
                    <a:pt x="30000" y="53467"/>
                    <a:pt x="31354" y="48655"/>
                    <a:pt x="31655" y="43843"/>
                  </a:cubicBezTo>
                  <a:cubicBezTo>
                    <a:pt x="31930" y="38806"/>
                    <a:pt x="31930" y="33743"/>
                    <a:pt x="31504" y="28705"/>
                  </a:cubicBezTo>
                  <a:cubicBezTo>
                    <a:pt x="31003" y="22991"/>
                    <a:pt x="30251" y="16851"/>
                    <a:pt x="28672" y="11362"/>
                  </a:cubicBezTo>
                  <a:cubicBezTo>
                    <a:pt x="27319" y="6600"/>
                    <a:pt x="24361" y="2139"/>
                    <a:pt x="19424" y="735"/>
                  </a:cubicBezTo>
                  <a:cubicBezTo>
                    <a:pt x="17812" y="272"/>
                    <a:pt x="16040" y="1"/>
                    <a:pt x="14264" y="1"/>
                  </a:cubicBezTo>
                  <a:close/>
                </a:path>
              </a:pathLst>
            </a:custGeom>
            <a:solidFill>
              <a:srgbClr val="B7BD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425;p38"/>
            <p:cNvSpPr/>
            <p:nvPr/>
          </p:nvSpPr>
          <p:spPr>
            <a:xfrm>
              <a:off x="3551525" y="893000"/>
              <a:ext cx="582725" cy="465275"/>
            </a:xfrm>
            <a:custGeom>
              <a:avLst/>
              <a:gdLst/>
              <a:ahLst/>
              <a:cxnLst/>
              <a:rect l="l" t="t" r="r" b="b"/>
              <a:pathLst>
                <a:path w="23309" h="18611" extrusionOk="0">
                  <a:moveTo>
                    <a:pt x="11230" y="0"/>
                  </a:moveTo>
                  <a:cubicBezTo>
                    <a:pt x="8185" y="0"/>
                    <a:pt x="5179" y="972"/>
                    <a:pt x="3033" y="3279"/>
                  </a:cubicBezTo>
                  <a:cubicBezTo>
                    <a:pt x="878" y="5560"/>
                    <a:pt x="1" y="8943"/>
                    <a:pt x="652" y="12026"/>
                  </a:cubicBezTo>
                  <a:cubicBezTo>
                    <a:pt x="1479" y="15910"/>
                    <a:pt x="4587" y="17690"/>
                    <a:pt x="8096" y="18317"/>
                  </a:cubicBezTo>
                  <a:cubicBezTo>
                    <a:pt x="9210" y="18525"/>
                    <a:pt x="10362" y="18610"/>
                    <a:pt x="11493" y="18610"/>
                  </a:cubicBezTo>
                  <a:cubicBezTo>
                    <a:pt x="12398" y="18610"/>
                    <a:pt x="13289" y="18556"/>
                    <a:pt x="14136" y="18467"/>
                  </a:cubicBezTo>
                  <a:cubicBezTo>
                    <a:pt x="16968" y="18166"/>
                    <a:pt x="20452" y="17264"/>
                    <a:pt x="21880" y="14557"/>
                  </a:cubicBezTo>
                  <a:cubicBezTo>
                    <a:pt x="23309" y="11825"/>
                    <a:pt x="23284" y="8467"/>
                    <a:pt x="22181" y="5610"/>
                  </a:cubicBezTo>
                  <a:cubicBezTo>
                    <a:pt x="21404" y="3630"/>
                    <a:pt x="19324" y="2151"/>
                    <a:pt x="17444" y="1324"/>
                  </a:cubicBezTo>
                  <a:cubicBezTo>
                    <a:pt x="15547" y="484"/>
                    <a:pt x="13379" y="0"/>
                    <a:pt x="112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426;p38"/>
            <p:cNvSpPr/>
            <p:nvPr/>
          </p:nvSpPr>
          <p:spPr>
            <a:xfrm>
              <a:off x="3883600" y="1014600"/>
              <a:ext cx="250650" cy="234825"/>
            </a:xfrm>
            <a:custGeom>
              <a:avLst/>
              <a:gdLst/>
              <a:ahLst/>
              <a:cxnLst/>
              <a:rect l="l" t="t" r="r" b="b"/>
              <a:pathLst>
                <a:path w="10026" h="9393" extrusionOk="0">
                  <a:moveTo>
                    <a:pt x="5965" y="0"/>
                  </a:moveTo>
                  <a:cubicBezTo>
                    <a:pt x="4672" y="0"/>
                    <a:pt x="3381" y="281"/>
                    <a:pt x="2206" y="846"/>
                  </a:cubicBezTo>
                  <a:cubicBezTo>
                    <a:pt x="1480" y="1172"/>
                    <a:pt x="778" y="1648"/>
                    <a:pt x="402" y="2325"/>
                  </a:cubicBezTo>
                  <a:cubicBezTo>
                    <a:pt x="101" y="2851"/>
                    <a:pt x="1" y="3452"/>
                    <a:pt x="26" y="4054"/>
                  </a:cubicBezTo>
                  <a:cubicBezTo>
                    <a:pt x="101" y="5157"/>
                    <a:pt x="577" y="6259"/>
                    <a:pt x="1404" y="7011"/>
                  </a:cubicBezTo>
                  <a:cubicBezTo>
                    <a:pt x="2357" y="7864"/>
                    <a:pt x="3635" y="8214"/>
                    <a:pt x="4888" y="8440"/>
                  </a:cubicBezTo>
                  <a:cubicBezTo>
                    <a:pt x="6116" y="8666"/>
                    <a:pt x="7394" y="8816"/>
                    <a:pt x="8572" y="9292"/>
                  </a:cubicBezTo>
                  <a:cubicBezTo>
                    <a:pt x="8622" y="9317"/>
                    <a:pt x="8673" y="9367"/>
                    <a:pt x="8748" y="9392"/>
                  </a:cubicBezTo>
                  <a:cubicBezTo>
                    <a:pt x="10026" y="6711"/>
                    <a:pt x="9976" y="3503"/>
                    <a:pt x="8898" y="746"/>
                  </a:cubicBezTo>
                  <a:cubicBezTo>
                    <a:pt x="8848" y="645"/>
                    <a:pt x="8798" y="545"/>
                    <a:pt x="8748" y="445"/>
                  </a:cubicBezTo>
                  <a:cubicBezTo>
                    <a:pt x="7850" y="149"/>
                    <a:pt x="6907" y="0"/>
                    <a:pt x="59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427;p38"/>
            <p:cNvSpPr/>
            <p:nvPr/>
          </p:nvSpPr>
          <p:spPr>
            <a:xfrm>
              <a:off x="3557800" y="1032525"/>
              <a:ext cx="209925" cy="225050"/>
            </a:xfrm>
            <a:custGeom>
              <a:avLst/>
              <a:gdLst/>
              <a:ahLst/>
              <a:cxnLst/>
              <a:rect l="l" t="t" r="r" b="b"/>
              <a:pathLst>
                <a:path w="8397" h="9002" extrusionOk="0">
                  <a:moveTo>
                    <a:pt x="3916" y="0"/>
                  </a:moveTo>
                  <a:cubicBezTo>
                    <a:pt x="3155" y="0"/>
                    <a:pt x="2387" y="157"/>
                    <a:pt x="1679" y="430"/>
                  </a:cubicBezTo>
                  <a:cubicBezTo>
                    <a:pt x="1404" y="530"/>
                    <a:pt x="1128" y="630"/>
                    <a:pt x="877" y="756"/>
                  </a:cubicBezTo>
                  <a:cubicBezTo>
                    <a:pt x="176" y="2560"/>
                    <a:pt x="0" y="4565"/>
                    <a:pt x="401" y="6445"/>
                  </a:cubicBezTo>
                  <a:cubicBezTo>
                    <a:pt x="602" y="7422"/>
                    <a:pt x="978" y="8274"/>
                    <a:pt x="1429" y="9001"/>
                  </a:cubicBezTo>
                  <a:cubicBezTo>
                    <a:pt x="2080" y="8650"/>
                    <a:pt x="2732" y="8324"/>
                    <a:pt x="3409" y="8049"/>
                  </a:cubicBezTo>
                  <a:cubicBezTo>
                    <a:pt x="4336" y="7648"/>
                    <a:pt x="5288" y="7322"/>
                    <a:pt x="6141" y="6796"/>
                  </a:cubicBezTo>
                  <a:cubicBezTo>
                    <a:pt x="6993" y="6244"/>
                    <a:pt x="7745" y="5467"/>
                    <a:pt x="7995" y="4465"/>
                  </a:cubicBezTo>
                  <a:cubicBezTo>
                    <a:pt x="8396" y="2936"/>
                    <a:pt x="7494" y="1282"/>
                    <a:pt x="6141" y="530"/>
                  </a:cubicBezTo>
                  <a:cubicBezTo>
                    <a:pt x="5457" y="163"/>
                    <a:pt x="4691" y="0"/>
                    <a:pt x="39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428;p38"/>
            <p:cNvSpPr/>
            <p:nvPr/>
          </p:nvSpPr>
          <p:spPr>
            <a:xfrm>
              <a:off x="3865450" y="1270700"/>
              <a:ext cx="424200" cy="710925"/>
            </a:xfrm>
            <a:custGeom>
              <a:avLst/>
              <a:gdLst/>
              <a:ahLst/>
              <a:cxnLst/>
              <a:rect l="l" t="t" r="r" b="b"/>
              <a:pathLst>
                <a:path w="16968" h="28437" extrusionOk="0">
                  <a:moveTo>
                    <a:pt x="15364" y="0"/>
                  </a:moveTo>
                  <a:cubicBezTo>
                    <a:pt x="11228" y="427"/>
                    <a:pt x="7193" y="1429"/>
                    <a:pt x="4211" y="4537"/>
                  </a:cubicBezTo>
                  <a:cubicBezTo>
                    <a:pt x="1228" y="7620"/>
                    <a:pt x="0" y="13209"/>
                    <a:pt x="777" y="17344"/>
                  </a:cubicBezTo>
                  <a:cubicBezTo>
                    <a:pt x="1579" y="21580"/>
                    <a:pt x="4211" y="25189"/>
                    <a:pt x="8095" y="27093"/>
                  </a:cubicBezTo>
                  <a:cubicBezTo>
                    <a:pt x="10078" y="28056"/>
                    <a:pt x="12346" y="28436"/>
                    <a:pt x="14619" y="28436"/>
                  </a:cubicBezTo>
                  <a:cubicBezTo>
                    <a:pt x="15363" y="28436"/>
                    <a:pt x="16107" y="28396"/>
                    <a:pt x="16842" y="28321"/>
                  </a:cubicBezTo>
                  <a:cubicBezTo>
                    <a:pt x="16892" y="27820"/>
                    <a:pt x="16943" y="27294"/>
                    <a:pt x="16968" y="26768"/>
                  </a:cubicBezTo>
                  <a:lnTo>
                    <a:pt x="16968" y="26768"/>
                  </a:lnTo>
                  <a:cubicBezTo>
                    <a:pt x="16286" y="26838"/>
                    <a:pt x="15601" y="26875"/>
                    <a:pt x="14916" y="26875"/>
                  </a:cubicBezTo>
                  <a:cubicBezTo>
                    <a:pt x="13156" y="26875"/>
                    <a:pt x="11395" y="26632"/>
                    <a:pt x="9699" y="26091"/>
                  </a:cubicBezTo>
                  <a:cubicBezTo>
                    <a:pt x="6166" y="24988"/>
                    <a:pt x="3559" y="21730"/>
                    <a:pt x="2531" y="18271"/>
                  </a:cubicBezTo>
                  <a:cubicBezTo>
                    <a:pt x="1379" y="14361"/>
                    <a:pt x="2481" y="9725"/>
                    <a:pt x="4662" y="6391"/>
                  </a:cubicBezTo>
                  <a:cubicBezTo>
                    <a:pt x="6993" y="2858"/>
                    <a:pt x="11629" y="1880"/>
                    <a:pt x="15614" y="1504"/>
                  </a:cubicBezTo>
                  <a:cubicBezTo>
                    <a:pt x="15539" y="1003"/>
                    <a:pt x="15439" y="502"/>
                    <a:pt x="15364" y="0"/>
                  </a:cubicBezTo>
                  <a:close/>
                </a:path>
              </a:pathLst>
            </a:custGeom>
            <a:solidFill>
              <a:srgbClr val="FCB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429;p38"/>
            <p:cNvSpPr/>
            <p:nvPr/>
          </p:nvSpPr>
          <p:spPr>
            <a:xfrm>
              <a:off x="3639250" y="1399200"/>
              <a:ext cx="372825" cy="755000"/>
            </a:xfrm>
            <a:custGeom>
              <a:avLst/>
              <a:gdLst/>
              <a:ahLst/>
              <a:cxnLst/>
              <a:rect l="l" t="t" r="r" b="b"/>
              <a:pathLst>
                <a:path w="14913" h="30200" extrusionOk="0">
                  <a:moveTo>
                    <a:pt x="5520" y="0"/>
                  </a:moveTo>
                  <a:cubicBezTo>
                    <a:pt x="5140" y="0"/>
                    <a:pt x="4761" y="24"/>
                    <a:pt x="4386" y="74"/>
                  </a:cubicBezTo>
                  <a:cubicBezTo>
                    <a:pt x="2933" y="249"/>
                    <a:pt x="1554" y="750"/>
                    <a:pt x="276" y="1477"/>
                  </a:cubicBezTo>
                  <a:cubicBezTo>
                    <a:pt x="151" y="5186"/>
                    <a:pt x="401" y="8896"/>
                    <a:pt x="276" y="12655"/>
                  </a:cubicBezTo>
                  <a:cubicBezTo>
                    <a:pt x="201" y="15061"/>
                    <a:pt x="0" y="17467"/>
                    <a:pt x="251" y="19873"/>
                  </a:cubicBezTo>
                  <a:cubicBezTo>
                    <a:pt x="502" y="22254"/>
                    <a:pt x="1203" y="24660"/>
                    <a:pt x="2757" y="26515"/>
                  </a:cubicBezTo>
                  <a:cubicBezTo>
                    <a:pt x="3710" y="27668"/>
                    <a:pt x="4988" y="28570"/>
                    <a:pt x="6216" y="29397"/>
                  </a:cubicBezTo>
                  <a:cubicBezTo>
                    <a:pt x="6667" y="29698"/>
                    <a:pt x="6968" y="29948"/>
                    <a:pt x="7193" y="30199"/>
                  </a:cubicBezTo>
                  <a:cubicBezTo>
                    <a:pt x="7619" y="29923"/>
                    <a:pt x="7995" y="29598"/>
                    <a:pt x="8371" y="29247"/>
                  </a:cubicBezTo>
                  <a:cubicBezTo>
                    <a:pt x="13183" y="24760"/>
                    <a:pt x="14913" y="17718"/>
                    <a:pt x="14512" y="11151"/>
                  </a:cubicBezTo>
                  <a:cubicBezTo>
                    <a:pt x="14311" y="7567"/>
                    <a:pt x="13334" y="3708"/>
                    <a:pt x="10452" y="1552"/>
                  </a:cubicBezTo>
                  <a:cubicBezTo>
                    <a:pt x="9051" y="522"/>
                    <a:pt x="7277" y="0"/>
                    <a:pt x="5520" y="0"/>
                  </a:cubicBezTo>
                  <a:close/>
                </a:path>
              </a:pathLst>
            </a:custGeom>
            <a:solidFill>
              <a:srgbClr val="C2D0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430;p38"/>
            <p:cNvSpPr/>
            <p:nvPr/>
          </p:nvSpPr>
          <p:spPr>
            <a:xfrm>
              <a:off x="3807175" y="1161675"/>
              <a:ext cx="6900" cy="55175"/>
            </a:xfrm>
            <a:custGeom>
              <a:avLst/>
              <a:gdLst/>
              <a:ahLst/>
              <a:cxnLst/>
              <a:rect l="l" t="t" r="r" b="b"/>
              <a:pathLst>
                <a:path w="276" h="2207" extrusionOk="0">
                  <a:moveTo>
                    <a:pt x="201" y="1"/>
                  </a:moveTo>
                  <a:cubicBezTo>
                    <a:pt x="126" y="1"/>
                    <a:pt x="50" y="477"/>
                    <a:pt x="25" y="1103"/>
                  </a:cubicBezTo>
                  <a:cubicBezTo>
                    <a:pt x="0" y="1705"/>
                    <a:pt x="25" y="2206"/>
                    <a:pt x="100" y="2206"/>
                  </a:cubicBezTo>
                  <a:cubicBezTo>
                    <a:pt x="151" y="2206"/>
                    <a:pt x="226" y="1730"/>
                    <a:pt x="251" y="1103"/>
                  </a:cubicBezTo>
                  <a:cubicBezTo>
                    <a:pt x="276" y="502"/>
                    <a:pt x="251" y="1"/>
                    <a:pt x="201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431;p38"/>
            <p:cNvSpPr/>
            <p:nvPr/>
          </p:nvSpPr>
          <p:spPr>
            <a:xfrm>
              <a:off x="3772075" y="1182350"/>
              <a:ext cx="82100" cy="38725"/>
            </a:xfrm>
            <a:custGeom>
              <a:avLst/>
              <a:gdLst/>
              <a:ahLst/>
              <a:cxnLst/>
              <a:rect l="l" t="t" r="r" b="b"/>
              <a:pathLst>
                <a:path w="3284" h="1549" extrusionOk="0">
                  <a:moveTo>
                    <a:pt x="3259" y="1"/>
                  </a:moveTo>
                  <a:cubicBezTo>
                    <a:pt x="3209" y="1"/>
                    <a:pt x="3108" y="226"/>
                    <a:pt x="2883" y="527"/>
                  </a:cubicBezTo>
                  <a:cubicBezTo>
                    <a:pt x="2657" y="828"/>
                    <a:pt x="2256" y="1229"/>
                    <a:pt x="1705" y="1304"/>
                  </a:cubicBezTo>
                  <a:cubicBezTo>
                    <a:pt x="1631" y="1317"/>
                    <a:pt x="1557" y="1324"/>
                    <a:pt x="1484" y="1324"/>
                  </a:cubicBezTo>
                  <a:cubicBezTo>
                    <a:pt x="1285" y="1324"/>
                    <a:pt x="1093" y="1277"/>
                    <a:pt x="928" y="1204"/>
                  </a:cubicBezTo>
                  <a:cubicBezTo>
                    <a:pt x="728" y="1103"/>
                    <a:pt x="552" y="953"/>
                    <a:pt x="427" y="803"/>
                  </a:cubicBezTo>
                  <a:cubicBezTo>
                    <a:pt x="213" y="517"/>
                    <a:pt x="66" y="299"/>
                    <a:pt x="31" y="299"/>
                  </a:cubicBezTo>
                  <a:cubicBezTo>
                    <a:pt x="29" y="299"/>
                    <a:pt x="27" y="300"/>
                    <a:pt x="26" y="301"/>
                  </a:cubicBezTo>
                  <a:cubicBezTo>
                    <a:pt x="1" y="326"/>
                    <a:pt x="76" y="552"/>
                    <a:pt x="301" y="903"/>
                  </a:cubicBezTo>
                  <a:cubicBezTo>
                    <a:pt x="427" y="1053"/>
                    <a:pt x="577" y="1254"/>
                    <a:pt x="853" y="1379"/>
                  </a:cubicBezTo>
                  <a:cubicBezTo>
                    <a:pt x="1041" y="1492"/>
                    <a:pt x="1257" y="1548"/>
                    <a:pt x="1491" y="1548"/>
                  </a:cubicBezTo>
                  <a:cubicBezTo>
                    <a:pt x="1569" y="1548"/>
                    <a:pt x="1649" y="1542"/>
                    <a:pt x="1730" y="1529"/>
                  </a:cubicBezTo>
                  <a:cubicBezTo>
                    <a:pt x="2382" y="1429"/>
                    <a:pt x="2808" y="953"/>
                    <a:pt x="3008" y="602"/>
                  </a:cubicBezTo>
                  <a:cubicBezTo>
                    <a:pt x="3234" y="251"/>
                    <a:pt x="3284" y="1"/>
                    <a:pt x="3259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432;p38"/>
            <p:cNvSpPr/>
            <p:nvPr/>
          </p:nvSpPr>
          <p:spPr>
            <a:xfrm>
              <a:off x="3617325" y="1095875"/>
              <a:ext cx="85225" cy="78050"/>
            </a:xfrm>
            <a:custGeom>
              <a:avLst/>
              <a:gdLst/>
              <a:ahLst/>
              <a:cxnLst/>
              <a:rect l="l" t="t" r="r" b="b"/>
              <a:pathLst>
                <a:path w="3409" h="3122" extrusionOk="0">
                  <a:moveTo>
                    <a:pt x="3308" y="1"/>
                  </a:moveTo>
                  <a:cubicBezTo>
                    <a:pt x="3258" y="1"/>
                    <a:pt x="3258" y="402"/>
                    <a:pt x="3083" y="1003"/>
                  </a:cubicBezTo>
                  <a:cubicBezTo>
                    <a:pt x="3008" y="1304"/>
                    <a:pt x="2882" y="1655"/>
                    <a:pt x="2707" y="2006"/>
                  </a:cubicBezTo>
                  <a:cubicBezTo>
                    <a:pt x="2506" y="2357"/>
                    <a:pt x="2256" y="2758"/>
                    <a:pt x="1855" y="2808"/>
                  </a:cubicBezTo>
                  <a:cubicBezTo>
                    <a:pt x="1821" y="2812"/>
                    <a:pt x="1787" y="2814"/>
                    <a:pt x="1755" y="2814"/>
                  </a:cubicBezTo>
                  <a:cubicBezTo>
                    <a:pt x="1374" y="2814"/>
                    <a:pt x="1060" y="2556"/>
                    <a:pt x="852" y="2257"/>
                  </a:cubicBezTo>
                  <a:cubicBezTo>
                    <a:pt x="602" y="1931"/>
                    <a:pt x="451" y="1605"/>
                    <a:pt x="351" y="1304"/>
                  </a:cubicBezTo>
                  <a:cubicBezTo>
                    <a:pt x="176" y="728"/>
                    <a:pt x="176" y="327"/>
                    <a:pt x="126" y="327"/>
                  </a:cubicBezTo>
                  <a:cubicBezTo>
                    <a:pt x="100" y="327"/>
                    <a:pt x="0" y="728"/>
                    <a:pt x="151" y="1379"/>
                  </a:cubicBezTo>
                  <a:cubicBezTo>
                    <a:pt x="226" y="1680"/>
                    <a:pt x="351" y="2056"/>
                    <a:pt x="602" y="2432"/>
                  </a:cubicBezTo>
                  <a:cubicBezTo>
                    <a:pt x="727" y="2607"/>
                    <a:pt x="902" y="2783"/>
                    <a:pt x="1103" y="2933"/>
                  </a:cubicBezTo>
                  <a:cubicBezTo>
                    <a:pt x="1288" y="3036"/>
                    <a:pt x="1506" y="3122"/>
                    <a:pt x="1731" y="3122"/>
                  </a:cubicBezTo>
                  <a:cubicBezTo>
                    <a:pt x="1781" y="3122"/>
                    <a:pt x="1830" y="3118"/>
                    <a:pt x="1880" y="3109"/>
                  </a:cubicBezTo>
                  <a:cubicBezTo>
                    <a:pt x="2181" y="3084"/>
                    <a:pt x="2406" y="2908"/>
                    <a:pt x="2582" y="2708"/>
                  </a:cubicBezTo>
                  <a:cubicBezTo>
                    <a:pt x="2732" y="2532"/>
                    <a:pt x="2857" y="2332"/>
                    <a:pt x="2958" y="2131"/>
                  </a:cubicBezTo>
                  <a:cubicBezTo>
                    <a:pt x="3133" y="1730"/>
                    <a:pt x="3258" y="1354"/>
                    <a:pt x="3308" y="1054"/>
                  </a:cubicBezTo>
                  <a:cubicBezTo>
                    <a:pt x="3409" y="402"/>
                    <a:pt x="3334" y="1"/>
                    <a:pt x="3308" y="1"/>
                  </a:cubicBezTo>
                  <a:close/>
                </a:path>
              </a:pathLst>
            </a:custGeom>
            <a:solidFill>
              <a:srgbClr val="B7BD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433;p38"/>
            <p:cNvSpPr/>
            <p:nvPr/>
          </p:nvSpPr>
          <p:spPr>
            <a:xfrm>
              <a:off x="3935625" y="1082725"/>
              <a:ext cx="92750" cy="92225"/>
            </a:xfrm>
            <a:custGeom>
              <a:avLst/>
              <a:gdLst/>
              <a:ahLst/>
              <a:cxnLst/>
              <a:rect l="l" t="t" r="r" b="b"/>
              <a:pathLst>
                <a:path w="3710" h="3689" extrusionOk="0">
                  <a:moveTo>
                    <a:pt x="201" y="1"/>
                  </a:moveTo>
                  <a:cubicBezTo>
                    <a:pt x="176" y="1"/>
                    <a:pt x="0" y="427"/>
                    <a:pt x="0" y="1204"/>
                  </a:cubicBezTo>
                  <a:cubicBezTo>
                    <a:pt x="0" y="1580"/>
                    <a:pt x="25" y="2031"/>
                    <a:pt x="201" y="2507"/>
                  </a:cubicBezTo>
                  <a:cubicBezTo>
                    <a:pt x="276" y="2758"/>
                    <a:pt x="401" y="3008"/>
                    <a:pt x="577" y="3234"/>
                  </a:cubicBezTo>
                  <a:cubicBezTo>
                    <a:pt x="777" y="3459"/>
                    <a:pt x="1053" y="3635"/>
                    <a:pt x="1379" y="3685"/>
                  </a:cubicBezTo>
                  <a:cubicBezTo>
                    <a:pt x="1407" y="3687"/>
                    <a:pt x="1435" y="3688"/>
                    <a:pt x="1463" y="3688"/>
                  </a:cubicBezTo>
                  <a:cubicBezTo>
                    <a:pt x="1760" y="3688"/>
                    <a:pt x="2050" y="3572"/>
                    <a:pt x="2256" y="3434"/>
                  </a:cubicBezTo>
                  <a:cubicBezTo>
                    <a:pt x="2506" y="3259"/>
                    <a:pt x="2682" y="3083"/>
                    <a:pt x="2832" y="2883"/>
                  </a:cubicBezTo>
                  <a:cubicBezTo>
                    <a:pt x="3158" y="2482"/>
                    <a:pt x="3359" y="2056"/>
                    <a:pt x="3484" y="1705"/>
                  </a:cubicBezTo>
                  <a:cubicBezTo>
                    <a:pt x="3709" y="978"/>
                    <a:pt x="3609" y="502"/>
                    <a:pt x="3584" y="502"/>
                  </a:cubicBezTo>
                  <a:cubicBezTo>
                    <a:pt x="3534" y="502"/>
                    <a:pt x="3534" y="953"/>
                    <a:pt x="3283" y="1630"/>
                  </a:cubicBezTo>
                  <a:cubicBezTo>
                    <a:pt x="3133" y="1956"/>
                    <a:pt x="2932" y="2331"/>
                    <a:pt x="2632" y="2682"/>
                  </a:cubicBezTo>
                  <a:cubicBezTo>
                    <a:pt x="2481" y="2883"/>
                    <a:pt x="2306" y="3033"/>
                    <a:pt x="2080" y="3184"/>
                  </a:cubicBezTo>
                  <a:cubicBezTo>
                    <a:pt x="1906" y="3293"/>
                    <a:pt x="1712" y="3364"/>
                    <a:pt x="1499" y="3364"/>
                  </a:cubicBezTo>
                  <a:cubicBezTo>
                    <a:pt x="1468" y="3364"/>
                    <a:pt x="1436" y="3362"/>
                    <a:pt x="1404" y="3359"/>
                  </a:cubicBezTo>
                  <a:cubicBezTo>
                    <a:pt x="927" y="3334"/>
                    <a:pt x="627" y="2833"/>
                    <a:pt x="451" y="2407"/>
                  </a:cubicBezTo>
                  <a:cubicBezTo>
                    <a:pt x="301" y="1981"/>
                    <a:pt x="226" y="1555"/>
                    <a:pt x="201" y="1179"/>
                  </a:cubicBezTo>
                  <a:cubicBezTo>
                    <a:pt x="150" y="477"/>
                    <a:pt x="251" y="26"/>
                    <a:pt x="201" y="1"/>
                  </a:cubicBezTo>
                  <a:close/>
                </a:path>
              </a:pathLst>
            </a:custGeom>
            <a:solidFill>
              <a:srgbClr val="B7BD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434;p38"/>
            <p:cNvSpPr/>
            <p:nvPr/>
          </p:nvSpPr>
          <p:spPr>
            <a:xfrm>
              <a:off x="3621075" y="1182075"/>
              <a:ext cx="114700" cy="75075"/>
            </a:xfrm>
            <a:custGeom>
              <a:avLst/>
              <a:gdLst/>
              <a:ahLst/>
              <a:cxnLst/>
              <a:rect l="l" t="t" r="r" b="b"/>
              <a:pathLst>
                <a:path w="4588" h="3003" extrusionOk="0">
                  <a:moveTo>
                    <a:pt x="2632" y="0"/>
                  </a:moveTo>
                  <a:cubicBezTo>
                    <a:pt x="1818" y="0"/>
                    <a:pt x="949" y="317"/>
                    <a:pt x="452" y="864"/>
                  </a:cubicBezTo>
                  <a:cubicBezTo>
                    <a:pt x="201" y="1165"/>
                    <a:pt x="1" y="1566"/>
                    <a:pt x="101" y="1941"/>
                  </a:cubicBezTo>
                  <a:cubicBezTo>
                    <a:pt x="176" y="2217"/>
                    <a:pt x="402" y="2443"/>
                    <a:pt x="627" y="2593"/>
                  </a:cubicBezTo>
                  <a:cubicBezTo>
                    <a:pt x="1056" y="2866"/>
                    <a:pt x="1561" y="3002"/>
                    <a:pt x="2059" y="3002"/>
                  </a:cubicBezTo>
                  <a:cubicBezTo>
                    <a:pt x="2201" y="3002"/>
                    <a:pt x="2343" y="2991"/>
                    <a:pt x="2482" y="2969"/>
                  </a:cubicBezTo>
                  <a:cubicBezTo>
                    <a:pt x="3259" y="2844"/>
                    <a:pt x="4161" y="2518"/>
                    <a:pt x="4487" y="1741"/>
                  </a:cubicBezTo>
                  <a:cubicBezTo>
                    <a:pt x="4512" y="1666"/>
                    <a:pt x="4537" y="1566"/>
                    <a:pt x="4537" y="1465"/>
                  </a:cubicBezTo>
                  <a:cubicBezTo>
                    <a:pt x="4587" y="989"/>
                    <a:pt x="4236" y="488"/>
                    <a:pt x="3785" y="262"/>
                  </a:cubicBezTo>
                  <a:cubicBezTo>
                    <a:pt x="3454" y="84"/>
                    <a:pt x="3050" y="0"/>
                    <a:pt x="2632" y="0"/>
                  </a:cubicBezTo>
                  <a:close/>
                </a:path>
              </a:pathLst>
            </a:custGeom>
            <a:solidFill>
              <a:srgbClr val="F3A7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435;p38"/>
            <p:cNvSpPr/>
            <p:nvPr/>
          </p:nvSpPr>
          <p:spPr>
            <a:xfrm>
              <a:off x="3913675" y="1183975"/>
              <a:ext cx="112200" cy="73925"/>
            </a:xfrm>
            <a:custGeom>
              <a:avLst/>
              <a:gdLst/>
              <a:ahLst/>
              <a:cxnLst/>
              <a:rect l="l" t="t" r="r" b="b"/>
              <a:pathLst>
                <a:path w="4488" h="2957" extrusionOk="0">
                  <a:moveTo>
                    <a:pt x="1971" y="1"/>
                  </a:moveTo>
                  <a:cubicBezTo>
                    <a:pt x="1505" y="1"/>
                    <a:pt x="1049" y="96"/>
                    <a:pt x="678" y="312"/>
                  </a:cubicBezTo>
                  <a:cubicBezTo>
                    <a:pt x="327" y="512"/>
                    <a:pt x="26" y="838"/>
                    <a:pt x="1" y="1239"/>
                  </a:cubicBezTo>
                  <a:cubicBezTo>
                    <a:pt x="1" y="1515"/>
                    <a:pt x="126" y="1790"/>
                    <a:pt x="327" y="2016"/>
                  </a:cubicBezTo>
                  <a:cubicBezTo>
                    <a:pt x="728" y="2517"/>
                    <a:pt x="1329" y="2818"/>
                    <a:pt x="1981" y="2918"/>
                  </a:cubicBezTo>
                  <a:cubicBezTo>
                    <a:pt x="2146" y="2944"/>
                    <a:pt x="2312" y="2957"/>
                    <a:pt x="2479" y="2957"/>
                  </a:cubicBezTo>
                  <a:cubicBezTo>
                    <a:pt x="2948" y="2957"/>
                    <a:pt x="3424" y="2859"/>
                    <a:pt x="3886" y="2693"/>
                  </a:cubicBezTo>
                  <a:cubicBezTo>
                    <a:pt x="4136" y="2592"/>
                    <a:pt x="4312" y="2392"/>
                    <a:pt x="4387" y="2116"/>
                  </a:cubicBezTo>
                  <a:cubicBezTo>
                    <a:pt x="4487" y="1840"/>
                    <a:pt x="4462" y="1515"/>
                    <a:pt x="4362" y="1239"/>
                  </a:cubicBezTo>
                  <a:cubicBezTo>
                    <a:pt x="4211" y="813"/>
                    <a:pt x="3836" y="512"/>
                    <a:pt x="3435" y="312"/>
                  </a:cubicBezTo>
                  <a:cubicBezTo>
                    <a:pt x="3002" y="115"/>
                    <a:pt x="2481" y="1"/>
                    <a:pt x="1971" y="1"/>
                  </a:cubicBezTo>
                  <a:close/>
                </a:path>
              </a:pathLst>
            </a:custGeom>
            <a:solidFill>
              <a:srgbClr val="F3A7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436;p38"/>
            <p:cNvSpPr/>
            <p:nvPr/>
          </p:nvSpPr>
          <p:spPr>
            <a:xfrm>
              <a:off x="3762675" y="1119150"/>
              <a:ext cx="108425" cy="69275"/>
            </a:xfrm>
            <a:custGeom>
              <a:avLst/>
              <a:gdLst/>
              <a:ahLst/>
              <a:cxnLst/>
              <a:rect l="l" t="t" r="r" b="b"/>
              <a:pathLst>
                <a:path w="4337" h="2771" extrusionOk="0">
                  <a:moveTo>
                    <a:pt x="2122" y="0"/>
                  </a:moveTo>
                  <a:cubicBezTo>
                    <a:pt x="1706" y="0"/>
                    <a:pt x="1287" y="66"/>
                    <a:pt x="903" y="173"/>
                  </a:cubicBezTo>
                  <a:cubicBezTo>
                    <a:pt x="1" y="448"/>
                    <a:pt x="402" y="1526"/>
                    <a:pt x="828" y="2027"/>
                  </a:cubicBezTo>
                  <a:cubicBezTo>
                    <a:pt x="1162" y="2429"/>
                    <a:pt x="1636" y="2771"/>
                    <a:pt x="2177" y="2771"/>
                  </a:cubicBezTo>
                  <a:cubicBezTo>
                    <a:pt x="2244" y="2771"/>
                    <a:pt x="2313" y="2765"/>
                    <a:pt x="2382" y="2754"/>
                  </a:cubicBezTo>
                  <a:cubicBezTo>
                    <a:pt x="2657" y="2704"/>
                    <a:pt x="2933" y="2579"/>
                    <a:pt x="3159" y="2403"/>
                  </a:cubicBezTo>
                  <a:cubicBezTo>
                    <a:pt x="3334" y="2303"/>
                    <a:pt x="3484" y="2153"/>
                    <a:pt x="3635" y="2027"/>
                  </a:cubicBezTo>
                  <a:cubicBezTo>
                    <a:pt x="3885" y="1777"/>
                    <a:pt x="4337" y="1250"/>
                    <a:pt x="4136" y="874"/>
                  </a:cubicBezTo>
                  <a:cubicBezTo>
                    <a:pt x="4036" y="674"/>
                    <a:pt x="3860" y="549"/>
                    <a:pt x="3685" y="423"/>
                  </a:cubicBezTo>
                  <a:cubicBezTo>
                    <a:pt x="3238" y="121"/>
                    <a:pt x="2684" y="0"/>
                    <a:pt x="2122" y="0"/>
                  </a:cubicBezTo>
                  <a:close/>
                </a:path>
              </a:pathLst>
            </a:custGeom>
            <a:solidFill>
              <a:srgbClr val="914D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437;p38"/>
            <p:cNvSpPr/>
            <p:nvPr/>
          </p:nvSpPr>
          <p:spPr>
            <a:xfrm>
              <a:off x="3562800" y="1392250"/>
              <a:ext cx="441125" cy="152275"/>
            </a:xfrm>
            <a:custGeom>
              <a:avLst/>
              <a:gdLst/>
              <a:ahLst/>
              <a:cxnLst/>
              <a:rect l="l" t="t" r="r" b="b"/>
              <a:pathLst>
                <a:path w="17645" h="6091" extrusionOk="0">
                  <a:moveTo>
                    <a:pt x="527" y="1"/>
                  </a:moveTo>
                  <a:lnTo>
                    <a:pt x="1" y="3986"/>
                  </a:lnTo>
                  <a:lnTo>
                    <a:pt x="12657" y="6091"/>
                  </a:lnTo>
                  <a:lnTo>
                    <a:pt x="17645" y="3033"/>
                  </a:lnTo>
                  <a:lnTo>
                    <a:pt x="527" y="1"/>
                  </a:lnTo>
                  <a:close/>
                </a:path>
              </a:pathLst>
            </a:custGeom>
            <a:solidFill>
              <a:srgbClr val="F3A7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438;p38"/>
            <p:cNvSpPr/>
            <p:nvPr/>
          </p:nvSpPr>
          <p:spPr>
            <a:xfrm>
              <a:off x="3533350" y="1413550"/>
              <a:ext cx="454300" cy="142900"/>
            </a:xfrm>
            <a:custGeom>
              <a:avLst/>
              <a:gdLst/>
              <a:ahLst/>
              <a:cxnLst/>
              <a:rect l="l" t="t" r="r" b="b"/>
              <a:pathLst>
                <a:path w="18172" h="5716" extrusionOk="0">
                  <a:moveTo>
                    <a:pt x="2457" y="1"/>
                  </a:moveTo>
                  <a:cubicBezTo>
                    <a:pt x="2457" y="1"/>
                    <a:pt x="377" y="1053"/>
                    <a:pt x="1" y="1129"/>
                  </a:cubicBezTo>
                  <a:lnTo>
                    <a:pt x="8597" y="5715"/>
                  </a:lnTo>
                  <a:lnTo>
                    <a:pt x="18171" y="2532"/>
                  </a:lnTo>
                  <a:lnTo>
                    <a:pt x="2457" y="1"/>
                  </a:lnTo>
                  <a:close/>
                </a:path>
              </a:pathLst>
            </a:custGeom>
            <a:solidFill>
              <a:srgbClr val="F7EF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439;p38"/>
            <p:cNvSpPr/>
            <p:nvPr/>
          </p:nvSpPr>
          <p:spPr>
            <a:xfrm>
              <a:off x="3873575" y="1468075"/>
              <a:ext cx="130350" cy="582100"/>
            </a:xfrm>
            <a:custGeom>
              <a:avLst/>
              <a:gdLst/>
              <a:ahLst/>
              <a:cxnLst/>
              <a:rect l="l" t="t" r="r" b="b"/>
              <a:pathLst>
                <a:path w="5214" h="23284" extrusionOk="0">
                  <a:moveTo>
                    <a:pt x="5214" y="0"/>
                  </a:moveTo>
                  <a:lnTo>
                    <a:pt x="2307" y="727"/>
                  </a:lnTo>
                  <a:lnTo>
                    <a:pt x="1" y="23284"/>
                  </a:lnTo>
                  <a:lnTo>
                    <a:pt x="3008" y="22231"/>
                  </a:lnTo>
                  <a:lnTo>
                    <a:pt x="5214" y="0"/>
                  </a:lnTo>
                  <a:close/>
                </a:path>
              </a:pathLst>
            </a:custGeom>
            <a:solidFill>
              <a:srgbClr val="E88C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440;p38"/>
            <p:cNvSpPr/>
            <p:nvPr/>
          </p:nvSpPr>
          <p:spPr>
            <a:xfrm>
              <a:off x="3456925" y="1431725"/>
              <a:ext cx="474325" cy="618450"/>
            </a:xfrm>
            <a:custGeom>
              <a:avLst/>
              <a:gdLst/>
              <a:ahLst/>
              <a:cxnLst/>
              <a:rect l="l" t="t" r="r" b="b"/>
              <a:pathLst>
                <a:path w="18973" h="24738" extrusionOk="0">
                  <a:moveTo>
                    <a:pt x="2657" y="1"/>
                  </a:moveTo>
                  <a:lnTo>
                    <a:pt x="0" y="22657"/>
                  </a:lnTo>
                  <a:lnTo>
                    <a:pt x="16667" y="24738"/>
                  </a:lnTo>
                  <a:lnTo>
                    <a:pt x="18973" y="2181"/>
                  </a:lnTo>
                  <a:lnTo>
                    <a:pt x="2657" y="1"/>
                  </a:lnTo>
                  <a:close/>
                </a:path>
              </a:pathLst>
            </a:custGeom>
            <a:solidFill>
              <a:srgbClr val="F3A7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441;p38"/>
            <p:cNvSpPr/>
            <p:nvPr/>
          </p:nvSpPr>
          <p:spPr>
            <a:xfrm>
              <a:off x="3451275" y="1415800"/>
              <a:ext cx="811425" cy="530475"/>
            </a:xfrm>
            <a:custGeom>
              <a:avLst/>
              <a:gdLst/>
              <a:ahLst/>
              <a:cxnLst/>
              <a:rect l="l" t="t" r="r" b="b"/>
              <a:pathLst>
                <a:path w="32457" h="21219" extrusionOk="0">
                  <a:moveTo>
                    <a:pt x="27325" y="0"/>
                  </a:moveTo>
                  <a:cubicBezTo>
                    <a:pt x="27015" y="0"/>
                    <a:pt x="26688" y="44"/>
                    <a:pt x="26342" y="136"/>
                  </a:cubicBezTo>
                  <a:cubicBezTo>
                    <a:pt x="24587" y="613"/>
                    <a:pt x="23184" y="2066"/>
                    <a:pt x="22306" y="3595"/>
                  </a:cubicBezTo>
                  <a:cubicBezTo>
                    <a:pt x="21805" y="4472"/>
                    <a:pt x="21454" y="5425"/>
                    <a:pt x="20978" y="6302"/>
                  </a:cubicBezTo>
                  <a:cubicBezTo>
                    <a:pt x="19449" y="9109"/>
                    <a:pt x="16542" y="10963"/>
                    <a:pt x="13509" y="11966"/>
                  </a:cubicBezTo>
                  <a:cubicBezTo>
                    <a:pt x="11730" y="12568"/>
                    <a:pt x="9900" y="12893"/>
                    <a:pt x="8071" y="13169"/>
                  </a:cubicBezTo>
                  <a:cubicBezTo>
                    <a:pt x="7444" y="13244"/>
                    <a:pt x="1" y="13244"/>
                    <a:pt x="2331" y="15400"/>
                  </a:cubicBezTo>
                  <a:cubicBezTo>
                    <a:pt x="2316" y="15399"/>
                    <a:pt x="2300" y="15398"/>
                    <a:pt x="2284" y="15398"/>
                  </a:cubicBezTo>
                  <a:cubicBezTo>
                    <a:pt x="1799" y="15398"/>
                    <a:pt x="1328" y="15766"/>
                    <a:pt x="1304" y="16227"/>
                  </a:cubicBezTo>
                  <a:cubicBezTo>
                    <a:pt x="1257" y="16669"/>
                    <a:pt x="1665" y="17112"/>
                    <a:pt x="2105" y="17112"/>
                  </a:cubicBezTo>
                  <a:cubicBezTo>
                    <a:pt x="2139" y="17112"/>
                    <a:pt x="2172" y="17109"/>
                    <a:pt x="2206" y="17104"/>
                  </a:cubicBezTo>
                  <a:lnTo>
                    <a:pt x="2206" y="17104"/>
                  </a:lnTo>
                  <a:cubicBezTo>
                    <a:pt x="1830" y="17580"/>
                    <a:pt x="2056" y="18357"/>
                    <a:pt x="2532" y="18733"/>
                  </a:cubicBezTo>
                  <a:cubicBezTo>
                    <a:pt x="3234" y="19259"/>
                    <a:pt x="4512" y="19535"/>
                    <a:pt x="5364" y="19836"/>
                  </a:cubicBezTo>
                  <a:cubicBezTo>
                    <a:pt x="8397" y="20938"/>
                    <a:pt x="11630" y="21164"/>
                    <a:pt x="14838" y="21214"/>
                  </a:cubicBezTo>
                  <a:cubicBezTo>
                    <a:pt x="14998" y="21217"/>
                    <a:pt x="15158" y="21218"/>
                    <a:pt x="15319" y="21218"/>
                  </a:cubicBezTo>
                  <a:cubicBezTo>
                    <a:pt x="18258" y="21218"/>
                    <a:pt x="21332" y="20777"/>
                    <a:pt x="24136" y="19660"/>
                  </a:cubicBezTo>
                  <a:cubicBezTo>
                    <a:pt x="27219" y="18407"/>
                    <a:pt x="29249" y="16252"/>
                    <a:pt x="30702" y="13244"/>
                  </a:cubicBezTo>
                  <a:cubicBezTo>
                    <a:pt x="32281" y="9986"/>
                    <a:pt x="32457" y="5976"/>
                    <a:pt x="30828" y="2743"/>
                  </a:cubicBezTo>
                  <a:cubicBezTo>
                    <a:pt x="30070" y="1186"/>
                    <a:pt x="28942" y="0"/>
                    <a:pt x="27325" y="0"/>
                  </a:cubicBezTo>
                  <a:close/>
                </a:path>
              </a:pathLst>
            </a:custGeom>
            <a:solidFill>
              <a:srgbClr val="AAB0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" name="Google Shape;317;p36"/>
          <p:cNvGrpSpPr/>
          <p:nvPr/>
        </p:nvGrpSpPr>
        <p:grpSpPr>
          <a:xfrm>
            <a:off x="1505051" y="1658267"/>
            <a:ext cx="2168749" cy="3628214"/>
            <a:chOff x="4445950" y="1388000"/>
            <a:chExt cx="1747300" cy="2923150"/>
          </a:xfrm>
        </p:grpSpPr>
        <p:sp>
          <p:nvSpPr>
            <p:cNvPr id="318" name="Google Shape;318;p36"/>
            <p:cNvSpPr/>
            <p:nvPr/>
          </p:nvSpPr>
          <p:spPr>
            <a:xfrm>
              <a:off x="4445950" y="1388000"/>
              <a:ext cx="1747300" cy="2188900"/>
            </a:xfrm>
            <a:custGeom>
              <a:avLst/>
              <a:gdLst/>
              <a:ahLst/>
              <a:cxnLst/>
              <a:rect l="l" t="t" r="r" b="b"/>
              <a:pathLst>
                <a:path w="69892" h="87556" extrusionOk="0">
                  <a:moveTo>
                    <a:pt x="22812" y="1"/>
                  </a:moveTo>
                  <a:cubicBezTo>
                    <a:pt x="18496" y="1"/>
                    <a:pt x="13939" y="1412"/>
                    <a:pt x="10820" y="4444"/>
                  </a:cubicBezTo>
                  <a:cubicBezTo>
                    <a:pt x="7442" y="7708"/>
                    <a:pt x="6643" y="12205"/>
                    <a:pt x="8309" y="16496"/>
                  </a:cubicBezTo>
                  <a:cubicBezTo>
                    <a:pt x="9222" y="18847"/>
                    <a:pt x="9131" y="20422"/>
                    <a:pt x="7488" y="22385"/>
                  </a:cubicBezTo>
                  <a:cubicBezTo>
                    <a:pt x="5981" y="24165"/>
                    <a:pt x="4315" y="25695"/>
                    <a:pt x="3174" y="27749"/>
                  </a:cubicBezTo>
                  <a:cubicBezTo>
                    <a:pt x="1074" y="31470"/>
                    <a:pt x="1" y="36194"/>
                    <a:pt x="2717" y="39824"/>
                  </a:cubicBezTo>
                  <a:cubicBezTo>
                    <a:pt x="4201" y="41787"/>
                    <a:pt x="5958" y="43133"/>
                    <a:pt x="5205" y="45872"/>
                  </a:cubicBezTo>
                  <a:cubicBezTo>
                    <a:pt x="4566" y="48223"/>
                    <a:pt x="3014" y="50232"/>
                    <a:pt x="2329" y="52583"/>
                  </a:cubicBezTo>
                  <a:cubicBezTo>
                    <a:pt x="1165" y="56440"/>
                    <a:pt x="1416" y="60823"/>
                    <a:pt x="3927" y="64110"/>
                  </a:cubicBezTo>
                  <a:cubicBezTo>
                    <a:pt x="4566" y="64977"/>
                    <a:pt x="5456" y="65685"/>
                    <a:pt x="5958" y="66643"/>
                  </a:cubicBezTo>
                  <a:cubicBezTo>
                    <a:pt x="6506" y="67716"/>
                    <a:pt x="6506" y="68949"/>
                    <a:pt x="6506" y="70136"/>
                  </a:cubicBezTo>
                  <a:cubicBezTo>
                    <a:pt x="6529" y="72350"/>
                    <a:pt x="6552" y="74472"/>
                    <a:pt x="7419" y="76549"/>
                  </a:cubicBezTo>
                  <a:cubicBezTo>
                    <a:pt x="10791" y="84677"/>
                    <a:pt x="19655" y="86097"/>
                    <a:pt x="27602" y="86097"/>
                  </a:cubicBezTo>
                  <a:cubicBezTo>
                    <a:pt x="28961" y="86097"/>
                    <a:pt x="30294" y="86056"/>
                    <a:pt x="31568" y="85999"/>
                  </a:cubicBezTo>
                  <a:cubicBezTo>
                    <a:pt x="33174" y="85925"/>
                    <a:pt x="34790" y="85852"/>
                    <a:pt x="36402" y="85852"/>
                  </a:cubicBezTo>
                  <a:cubicBezTo>
                    <a:pt x="37288" y="85852"/>
                    <a:pt x="38173" y="85874"/>
                    <a:pt x="39055" y="85931"/>
                  </a:cubicBezTo>
                  <a:cubicBezTo>
                    <a:pt x="41931" y="86136"/>
                    <a:pt x="44693" y="86889"/>
                    <a:pt x="47523" y="87323"/>
                  </a:cubicBezTo>
                  <a:cubicBezTo>
                    <a:pt x="48513" y="87470"/>
                    <a:pt x="49520" y="87556"/>
                    <a:pt x="50519" y="87556"/>
                  </a:cubicBezTo>
                  <a:cubicBezTo>
                    <a:pt x="53852" y="87556"/>
                    <a:pt x="57099" y="86605"/>
                    <a:pt x="59347" y="83831"/>
                  </a:cubicBezTo>
                  <a:cubicBezTo>
                    <a:pt x="60397" y="82530"/>
                    <a:pt x="61036" y="80932"/>
                    <a:pt x="60990" y="79243"/>
                  </a:cubicBezTo>
                  <a:cubicBezTo>
                    <a:pt x="60944" y="76915"/>
                    <a:pt x="58707" y="74586"/>
                    <a:pt x="59255" y="72304"/>
                  </a:cubicBezTo>
                  <a:cubicBezTo>
                    <a:pt x="59712" y="70501"/>
                    <a:pt x="61629" y="69200"/>
                    <a:pt x="62839" y="67876"/>
                  </a:cubicBezTo>
                  <a:cubicBezTo>
                    <a:pt x="64300" y="66278"/>
                    <a:pt x="65350" y="64429"/>
                    <a:pt x="65761" y="62284"/>
                  </a:cubicBezTo>
                  <a:cubicBezTo>
                    <a:pt x="66285" y="59499"/>
                    <a:pt x="65509" y="57216"/>
                    <a:pt x="64642" y="54614"/>
                  </a:cubicBezTo>
                  <a:cubicBezTo>
                    <a:pt x="63729" y="51898"/>
                    <a:pt x="64482" y="49958"/>
                    <a:pt x="65829" y="47584"/>
                  </a:cubicBezTo>
                  <a:cubicBezTo>
                    <a:pt x="67952" y="43887"/>
                    <a:pt x="69892" y="40394"/>
                    <a:pt x="67883" y="36172"/>
                  </a:cubicBezTo>
                  <a:cubicBezTo>
                    <a:pt x="66788" y="33889"/>
                    <a:pt x="64893" y="31926"/>
                    <a:pt x="65281" y="29233"/>
                  </a:cubicBezTo>
                  <a:cubicBezTo>
                    <a:pt x="65624" y="26722"/>
                    <a:pt x="66719" y="24508"/>
                    <a:pt x="66171" y="21906"/>
                  </a:cubicBezTo>
                  <a:cubicBezTo>
                    <a:pt x="65053" y="16565"/>
                    <a:pt x="59757" y="14145"/>
                    <a:pt x="55215" y="12296"/>
                  </a:cubicBezTo>
                  <a:cubicBezTo>
                    <a:pt x="55078" y="12228"/>
                    <a:pt x="54941" y="12205"/>
                    <a:pt x="54827" y="12182"/>
                  </a:cubicBezTo>
                  <a:cubicBezTo>
                    <a:pt x="54713" y="8690"/>
                    <a:pt x="52956" y="5494"/>
                    <a:pt x="50011" y="3349"/>
                  </a:cubicBezTo>
                  <a:cubicBezTo>
                    <a:pt x="47799" y="1741"/>
                    <a:pt x="45239" y="1002"/>
                    <a:pt x="42641" y="1002"/>
                  </a:cubicBezTo>
                  <a:cubicBezTo>
                    <a:pt x="40923" y="1002"/>
                    <a:pt x="39188" y="1325"/>
                    <a:pt x="37526" y="1934"/>
                  </a:cubicBezTo>
                  <a:cubicBezTo>
                    <a:pt x="36488" y="2308"/>
                    <a:pt x="35559" y="2473"/>
                    <a:pt x="34651" y="2473"/>
                  </a:cubicBezTo>
                  <a:cubicBezTo>
                    <a:pt x="33403" y="2473"/>
                    <a:pt x="32193" y="2162"/>
                    <a:pt x="30792" y="1660"/>
                  </a:cubicBezTo>
                  <a:cubicBezTo>
                    <a:pt x="28441" y="792"/>
                    <a:pt x="26136" y="130"/>
                    <a:pt x="23602" y="16"/>
                  </a:cubicBezTo>
                  <a:cubicBezTo>
                    <a:pt x="23340" y="6"/>
                    <a:pt x="23077" y="1"/>
                    <a:pt x="22812" y="1"/>
                  </a:cubicBezTo>
                  <a:close/>
                </a:path>
              </a:pathLst>
            </a:custGeom>
            <a:solidFill>
              <a:srgbClr val="914D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36"/>
            <p:cNvSpPr/>
            <p:nvPr/>
          </p:nvSpPr>
          <p:spPr>
            <a:xfrm>
              <a:off x="4613725" y="2842175"/>
              <a:ext cx="1521900" cy="1468975"/>
            </a:xfrm>
            <a:custGeom>
              <a:avLst/>
              <a:gdLst/>
              <a:ahLst/>
              <a:cxnLst/>
              <a:rect l="l" t="t" r="r" b="b"/>
              <a:pathLst>
                <a:path w="60876" h="58759" extrusionOk="0">
                  <a:moveTo>
                    <a:pt x="29236" y="0"/>
                  </a:moveTo>
                  <a:cubicBezTo>
                    <a:pt x="26379" y="0"/>
                    <a:pt x="23498" y="264"/>
                    <a:pt x="20886" y="1355"/>
                  </a:cubicBezTo>
                  <a:cubicBezTo>
                    <a:pt x="12942" y="4664"/>
                    <a:pt x="8628" y="13749"/>
                    <a:pt x="5798" y="21304"/>
                  </a:cubicBezTo>
                  <a:cubicBezTo>
                    <a:pt x="3379" y="27695"/>
                    <a:pt x="1735" y="34406"/>
                    <a:pt x="1073" y="41208"/>
                  </a:cubicBezTo>
                  <a:cubicBezTo>
                    <a:pt x="1028" y="41368"/>
                    <a:pt x="982" y="41550"/>
                    <a:pt x="959" y="41756"/>
                  </a:cubicBezTo>
                  <a:cubicBezTo>
                    <a:pt x="731" y="44860"/>
                    <a:pt x="0" y="48375"/>
                    <a:pt x="343" y="51502"/>
                  </a:cubicBezTo>
                  <a:cubicBezTo>
                    <a:pt x="571" y="53762"/>
                    <a:pt x="2283" y="54926"/>
                    <a:pt x="4314" y="55542"/>
                  </a:cubicBezTo>
                  <a:cubicBezTo>
                    <a:pt x="10317" y="57322"/>
                    <a:pt x="16960" y="57939"/>
                    <a:pt x="23168" y="58395"/>
                  </a:cubicBezTo>
                  <a:cubicBezTo>
                    <a:pt x="26555" y="58639"/>
                    <a:pt x="29962" y="58759"/>
                    <a:pt x="33368" y="58759"/>
                  </a:cubicBezTo>
                  <a:cubicBezTo>
                    <a:pt x="36342" y="58759"/>
                    <a:pt x="39315" y="58667"/>
                    <a:pt x="42273" y="58486"/>
                  </a:cubicBezTo>
                  <a:cubicBezTo>
                    <a:pt x="48276" y="58098"/>
                    <a:pt x="54165" y="57140"/>
                    <a:pt x="59643" y="54583"/>
                  </a:cubicBezTo>
                  <a:cubicBezTo>
                    <a:pt x="60214" y="54309"/>
                    <a:pt x="60510" y="53602"/>
                    <a:pt x="60533" y="53008"/>
                  </a:cubicBezTo>
                  <a:cubicBezTo>
                    <a:pt x="60876" y="43650"/>
                    <a:pt x="59255" y="34337"/>
                    <a:pt x="56379" y="25435"/>
                  </a:cubicBezTo>
                  <a:cubicBezTo>
                    <a:pt x="54941" y="21007"/>
                    <a:pt x="53229" y="16648"/>
                    <a:pt x="51289" y="12402"/>
                  </a:cubicBezTo>
                  <a:cubicBezTo>
                    <a:pt x="49714" y="8956"/>
                    <a:pt x="47797" y="5509"/>
                    <a:pt x="44647" y="3249"/>
                  </a:cubicBezTo>
                  <a:cubicBezTo>
                    <a:pt x="41383" y="875"/>
                    <a:pt x="37297" y="282"/>
                    <a:pt x="33348" y="122"/>
                  </a:cubicBezTo>
                  <a:cubicBezTo>
                    <a:pt x="32005" y="63"/>
                    <a:pt x="30623" y="0"/>
                    <a:pt x="292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36"/>
            <p:cNvSpPr/>
            <p:nvPr/>
          </p:nvSpPr>
          <p:spPr>
            <a:xfrm>
              <a:off x="4613725" y="2886300"/>
              <a:ext cx="599200" cy="1412925"/>
            </a:xfrm>
            <a:custGeom>
              <a:avLst/>
              <a:gdLst/>
              <a:ahLst/>
              <a:cxnLst/>
              <a:rect l="l" t="t" r="r" b="b"/>
              <a:pathLst>
                <a:path w="23968" h="56517" extrusionOk="0">
                  <a:moveTo>
                    <a:pt x="19995" y="1"/>
                  </a:moveTo>
                  <a:lnTo>
                    <a:pt x="19995" y="1"/>
                  </a:lnTo>
                  <a:cubicBezTo>
                    <a:pt x="12623" y="3607"/>
                    <a:pt x="8514" y="12281"/>
                    <a:pt x="5798" y="19539"/>
                  </a:cubicBezTo>
                  <a:cubicBezTo>
                    <a:pt x="3379" y="25930"/>
                    <a:pt x="1735" y="32641"/>
                    <a:pt x="1073" y="39443"/>
                  </a:cubicBezTo>
                  <a:cubicBezTo>
                    <a:pt x="1028" y="39603"/>
                    <a:pt x="982" y="39785"/>
                    <a:pt x="959" y="39991"/>
                  </a:cubicBezTo>
                  <a:cubicBezTo>
                    <a:pt x="731" y="43095"/>
                    <a:pt x="0" y="46610"/>
                    <a:pt x="343" y="49737"/>
                  </a:cubicBezTo>
                  <a:cubicBezTo>
                    <a:pt x="571" y="51997"/>
                    <a:pt x="2283" y="53161"/>
                    <a:pt x="4314" y="53777"/>
                  </a:cubicBezTo>
                  <a:cubicBezTo>
                    <a:pt x="9838" y="55398"/>
                    <a:pt x="15887" y="56060"/>
                    <a:pt x="21662" y="56516"/>
                  </a:cubicBezTo>
                  <a:cubicBezTo>
                    <a:pt x="21616" y="53001"/>
                    <a:pt x="22004" y="49509"/>
                    <a:pt x="22392" y="46039"/>
                  </a:cubicBezTo>
                  <a:cubicBezTo>
                    <a:pt x="22849" y="41680"/>
                    <a:pt x="23122" y="37297"/>
                    <a:pt x="23305" y="32915"/>
                  </a:cubicBezTo>
                  <a:cubicBezTo>
                    <a:pt x="23488" y="28258"/>
                    <a:pt x="23579" y="23625"/>
                    <a:pt x="23579" y="18991"/>
                  </a:cubicBezTo>
                  <a:cubicBezTo>
                    <a:pt x="23579" y="15020"/>
                    <a:pt x="23419" y="11048"/>
                    <a:pt x="23967" y="7122"/>
                  </a:cubicBezTo>
                  <a:cubicBezTo>
                    <a:pt x="23693" y="7008"/>
                    <a:pt x="23419" y="6894"/>
                    <a:pt x="23168" y="6711"/>
                  </a:cubicBezTo>
                  <a:cubicBezTo>
                    <a:pt x="23054" y="6666"/>
                    <a:pt x="22940" y="6597"/>
                    <a:pt x="22826" y="6529"/>
                  </a:cubicBezTo>
                  <a:cubicBezTo>
                    <a:pt x="21456" y="5570"/>
                    <a:pt x="20886" y="4155"/>
                    <a:pt x="20246" y="2694"/>
                  </a:cubicBezTo>
                  <a:cubicBezTo>
                    <a:pt x="19950" y="2055"/>
                    <a:pt x="19858" y="1393"/>
                    <a:pt x="19950" y="800"/>
                  </a:cubicBezTo>
                  <a:cubicBezTo>
                    <a:pt x="19950" y="548"/>
                    <a:pt x="19950" y="297"/>
                    <a:pt x="19973" y="46"/>
                  </a:cubicBezTo>
                  <a:cubicBezTo>
                    <a:pt x="19973" y="24"/>
                    <a:pt x="19995" y="24"/>
                    <a:pt x="19995" y="1"/>
                  </a:cubicBezTo>
                  <a:close/>
                </a:path>
              </a:pathLst>
            </a:custGeom>
            <a:solidFill>
              <a:srgbClr val="FCB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36"/>
            <p:cNvSpPr/>
            <p:nvPr/>
          </p:nvSpPr>
          <p:spPr>
            <a:xfrm>
              <a:off x="5545575" y="2877175"/>
              <a:ext cx="590050" cy="1428325"/>
            </a:xfrm>
            <a:custGeom>
              <a:avLst/>
              <a:gdLst/>
              <a:ahLst/>
              <a:cxnLst/>
              <a:rect l="l" t="t" r="r" b="b"/>
              <a:pathLst>
                <a:path w="23602" h="57133" extrusionOk="0">
                  <a:moveTo>
                    <a:pt x="3835" y="0"/>
                  </a:moveTo>
                  <a:cubicBezTo>
                    <a:pt x="2694" y="2374"/>
                    <a:pt x="1712" y="4908"/>
                    <a:pt x="0" y="6848"/>
                  </a:cubicBezTo>
                  <a:cubicBezTo>
                    <a:pt x="1484" y="10272"/>
                    <a:pt x="1666" y="14061"/>
                    <a:pt x="1781" y="17736"/>
                  </a:cubicBezTo>
                  <a:cubicBezTo>
                    <a:pt x="1895" y="22141"/>
                    <a:pt x="2420" y="26478"/>
                    <a:pt x="2557" y="30860"/>
                  </a:cubicBezTo>
                  <a:cubicBezTo>
                    <a:pt x="2739" y="35996"/>
                    <a:pt x="2694" y="41132"/>
                    <a:pt x="3173" y="46244"/>
                  </a:cubicBezTo>
                  <a:cubicBezTo>
                    <a:pt x="3538" y="49874"/>
                    <a:pt x="3766" y="53503"/>
                    <a:pt x="3880" y="57132"/>
                  </a:cubicBezTo>
                  <a:cubicBezTo>
                    <a:pt x="4246" y="57132"/>
                    <a:pt x="4611" y="57109"/>
                    <a:pt x="4999" y="57086"/>
                  </a:cubicBezTo>
                  <a:cubicBezTo>
                    <a:pt x="11002" y="56698"/>
                    <a:pt x="16891" y="55740"/>
                    <a:pt x="22369" y="53183"/>
                  </a:cubicBezTo>
                  <a:cubicBezTo>
                    <a:pt x="22940" y="52909"/>
                    <a:pt x="23236" y="52225"/>
                    <a:pt x="23259" y="51608"/>
                  </a:cubicBezTo>
                  <a:cubicBezTo>
                    <a:pt x="23602" y="42250"/>
                    <a:pt x="21981" y="32937"/>
                    <a:pt x="19105" y="24035"/>
                  </a:cubicBezTo>
                  <a:cubicBezTo>
                    <a:pt x="17667" y="19607"/>
                    <a:pt x="15955" y="15248"/>
                    <a:pt x="14015" y="11002"/>
                  </a:cubicBezTo>
                  <a:cubicBezTo>
                    <a:pt x="12440" y="7556"/>
                    <a:pt x="10523" y="4109"/>
                    <a:pt x="7373" y="1849"/>
                  </a:cubicBezTo>
                  <a:cubicBezTo>
                    <a:pt x="6277" y="1050"/>
                    <a:pt x="5067" y="457"/>
                    <a:pt x="3835" y="0"/>
                  </a:cubicBezTo>
                  <a:close/>
                </a:path>
              </a:pathLst>
            </a:custGeom>
            <a:solidFill>
              <a:srgbClr val="FCB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36"/>
            <p:cNvSpPr/>
            <p:nvPr/>
          </p:nvSpPr>
          <p:spPr>
            <a:xfrm>
              <a:off x="4740975" y="1656625"/>
              <a:ext cx="1174950" cy="1284025"/>
            </a:xfrm>
            <a:custGeom>
              <a:avLst/>
              <a:gdLst/>
              <a:ahLst/>
              <a:cxnLst/>
              <a:rect l="l" t="t" r="r" b="b"/>
              <a:pathLst>
                <a:path w="46998" h="51361" extrusionOk="0">
                  <a:moveTo>
                    <a:pt x="23536" y="1"/>
                  </a:moveTo>
                  <a:cubicBezTo>
                    <a:pt x="16650" y="1"/>
                    <a:pt x="9800" y="2109"/>
                    <a:pt x="4223" y="6208"/>
                  </a:cubicBezTo>
                  <a:cubicBezTo>
                    <a:pt x="3789" y="6527"/>
                    <a:pt x="3744" y="7052"/>
                    <a:pt x="3949" y="7440"/>
                  </a:cubicBezTo>
                  <a:cubicBezTo>
                    <a:pt x="4132" y="10362"/>
                    <a:pt x="4109" y="13466"/>
                    <a:pt x="4634" y="16342"/>
                  </a:cubicBezTo>
                  <a:cubicBezTo>
                    <a:pt x="4680" y="17187"/>
                    <a:pt x="4725" y="18054"/>
                    <a:pt x="4794" y="18899"/>
                  </a:cubicBezTo>
                  <a:cubicBezTo>
                    <a:pt x="4602" y="18870"/>
                    <a:pt x="4409" y="18856"/>
                    <a:pt x="4216" y="18856"/>
                  </a:cubicBezTo>
                  <a:cubicBezTo>
                    <a:pt x="2549" y="18856"/>
                    <a:pt x="914" y="19894"/>
                    <a:pt x="525" y="21592"/>
                  </a:cubicBezTo>
                  <a:cubicBezTo>
                    <a:pt x="0" y="23806"/>
                    <a:pt x="1827" y="26180"/>
                    <a:pt x="4086" y="26225"/>
                  </a:cubicBezTo>
                  <a:cubicBezTo>
                    <a:pt x="4543" y="26225"/>
                    <a:pt x="4976" y="26134"/>
                    <a:pt x="5364" y="25974"/>
                  </a:cubicBezTo>
                  <a:cubicBezTo>
                    <a:pt x="5844" y="29718"/>
                    <a:pt x="6825" y="33461"/>
                    <a:pt x="9039" y="36565"/>
                  </a:cubicBezTo>
                  <a:cubicBezTo>
                    <a:pt x="11504" y="40035"/>
                    <a:pt x="15453" y="42180"/>
                    <a:pt x="19722" y="43048"/>
                  </a:cubicBezTo>
                  <a:cubicBezTo>
                    <a:pt x="19676" y="44143"/>
                    <a:pt x="19653" y="45216"/>
                    <a:pt x="19653" y="46312"/>
                  </a:cubicBezTo>
                  <a:cubicBezTo>
                    <a:pt x="19653" y="47362"/>
                    <a:pt x="19607" y="48503"/>
                    <a:pt x="20201" y="49439"/>
                  </a:cubicBezTo>
                  <a:cubicBezTo>
                    <a:pt x="21156" y="50912"/>
                    <a:pt x="23101" y="51360"/>
                    <a:pt x="24809" y="51360"/>
                  </a:cubicBezTo>
                  <a:cubicBezTo>
                    <a:pt x="25060" y="51360"/>
                    <a:pt x="25305" y="51351"/>
                    <a:pt x="25542" y="51333"/>
                  </a:cubicBezTo>
                  <a:cubicBezTo>
                    <a:pt x="27254" y="51219"/>
                    <a:pt x="29308" y="50831"/>
                    <a:pt x="30335" y="49279"/>
                  </a:cubicBezTo>
                  <a:cubicBezTo>
                    <a:pt x="31545" y="47430"/>
                    <a:pt x="30906" y="44600"/>
                    <a:pt x="30495" y="42500"/>
                  </a:cubicBezTo>
                  <a:cubicBezTo>
                    <a:pt x="30883" y="42363"/>
                    <a:pt x="31271" y="42226"/>
                    <a:pt x="31659" y="42066"/>
                  </a:cubicBezTo>
                  <a:cubicBezTo>
                    <a:pt x="39146" y="39008"/>
                    <a:pt x="41611" y="31430"/>
                    <a:pt x="42341" y="23989"/>
                  </a:cubicBezTo>
                  <a:cubicBezTo>
                    <a:pt x="42573" y="24033"/>
                    <a:pt x="42807" y="24056"/>
                    <a:pt x="43039" y="24056"/>
                  </a:cubicBezTo>
                  <a:cubicBezTo>
                    <a:pt x="43515" y="24056"/>
                    <a:pt x="43981" y="23960"/>
                    <a:pt x="44396" y="23760"/>
                  </a:cubicBezTo>
                  <a:cubicBezTo>
                    <a:pt x="45628" y="23349"/>
                    <a:pt x="46633" y="22231"/>
                    <a:pt x="46747" y="20862"/>
                  </a:cubicBezTo>
                  <a:cubicBezTo>
                    <a:pt x="46998" y="18237"/>
                    <a:pt x="44875" y="17050"/>
                    <a:pt x="42638" y="16753"/>
                  </a:cubicBezTo>
                  <a:cubicBezTo>
                    <a:pt x="42638" y="15292"/>
                    <a:pt x="42615" y="13809"/>
                    <a:pt x="42547" y="12348"/>
                  </a:cubicBezTo>
                  <a:cubicBezTo>
                    <a:pt x="42433" y="10339"/>
                    <a:pt x="42570" y="7532"/>
                    <a:pt x="41406" y="5774"/>
                  </a:cubicBezTo>
                  <a:cubicBezTo>
                    <a:pt x="40424" y="4313"/>
                    <a:pt x="38415" y="3537"/>
                    <a:pt x="36863" y="2830"/>
                  </a:cubicBezTo>
                  <a:cubicBezTo>
                    <a:pt x="34946" y="1962"/>
                    <a:pt x="32960" y="1300"/>
                    <a:pt x="30906" y="821"/>
                  </a:cubicBezTo>
                  <a:cubicBezTo>
                    <a:pt x="28483" y="272"/>
                    <a:pt x="26007" y="1"/>
                    <a:pt x="23536" y="1"/>
                  </a:cubicBezTo>
                  <a:close/>
                </a:path>
              </a:pathLst>
            </a:custGeom>
            <a:solidFill>
              <a:srgbClr val="F4D9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36"/>
            <p:cNvSpPr/>
            <p:nvPr/>
          </p:nvSpPr>
          <p:spPr>
            <a:xfrm>
              <a:off x="4883625" y="2163325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fill="none" extrusionOk="0">
                  <a:moveTo>
                    <a:pt x="1" y="0"/>
                  </a:moveTo>
                  <a:cubicBezTo>
                    <a:pt x="24" y="0"/>
                    <a:pt x="24" y="0"/>
                    <a:pt x="1" y="0"/>
                  </a:cubicBezTo>
                </a:path>
              </a:pathLst>
            </a:custGeom>
            <a:noFill/>
            <a:ln w="6850" cap="rnd" cmpd="sng">
              <a:solidFill>
                <a:srgbClr val="F4D9B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36"/>
            <p:cNvSpPr/>
            <p:nvPr/>
          </p:nvSpPr>
          <p:spPr>
            <a:xfrm>
              <a:off x="4604025" y="1495450"/>
              <a:ext cx="1280525" cy="598100"/>
            </a:xfrm>
            <a:custGeom>
              <a:avLst/>
              <a:gdLst/>
              <a:ahLst/>
              <a:cxnLst/>
              <a:rect l="l" t="t" r="r" b="b"/>
              <a:pathLst>
                <a:path w="51221" h="23924" extrusionOk="0">
                  <a:moveTo>
                    <a:pt x="25395" y="1"/>
                  </a:moveTo>
                  <a:cubicBezTo>
                    <a:pt x="21841" y="1"/>
                    <a:pt x="18313" y="564"/>
                    <a:pt x="14997" y="1858"/>
                  </a:cubicBezTo>
                  <a:cubicBezTo>
                    <a:pt x="9450" y="4004"/>
                    <a:pt x="0" y="11262"/>
                    <a:pt x="4588" y="18110"/>
                  </a:cubicBezTo>
                  <a:cubicBezTo>
                    <a:pt x="6169" y="20480"/>
                    <a:pt x="9001" y="21679"/>
                    <a:pt x="11782" y="21679"/>
                  </a:cubicBezTo>
                  <a:cubicBezTo>
                    <a:pt x="12295" y="21679"/>
                    <a:pt x="12806" y="21638"/>
                    <a:pt x="13308" y="21557"/>
                  </a:cubicBezTo>
                  <a:cubicBezTo>
                    <a:pt x="17325" y="20917"/>
                    <a:pt x="20246" y="18201"/>
                    <a:pt x="23328" y="15782"/>
                  </a:cubicBezTo>
                  <a:cubicBezTo>
                    <a:pt x="25005" y="14454"/>
                    <a:pt x="26621" y="13886"/>
                    <a:pt x="28484" y="13886"/>
                  </a:cubicBezTo>
                  <a:cubicBezTo>
                    <a:pt x="29183" y="13886"/>
                    <a:pt x="29916" y="13966"/>
                    <a:pt x="30700" y="14116"/>
                  </a:cubicBezTo>
                  <a:cubicBezTo>
                    <a:pt x="32718" y="14498"/>
                    <a:pt x="34735" y="15038"/>
                    <a:pt x="36789" y="15038"/>
                  </a:cubicBezTo>
                  <a:cubicBezTo>
                    <a:pt x="36943" y="15038"/>
                    <a:pt x="37097" y="15035"/>
                    <a:pt x="37251" y="15029"/>
                  </a:cubicBezTo>
                  <a:cubicBezTo>
                    <a:pt x="38826" y="14983"/>
                    <a:pt x="40310" y="14572"/>
                    <a:pt x="41611" y="13887"/>
                  </a:cubicBezTo>
                  <a:cubicBezTo>
                    <a:pt x="41885" y="17608"/>
                    <a:pt x="44327" y="20986"/>
                    <a:pt x="47272" y="23451"/>
                  </a:cubicBezTo>
                  <a:cubicBezTo>
                    <a:pt x="47643" y="23761"/>
                    <a:pt x="48125" y="23923"/>
                    <a:pt x="48594" y="23923"/>
                  </a:cubicBezTo>
                  <a:cubicBezTo>
                    <a:pt x="49334" y="23923"/>
                    <a:pt x="50043" y="23519"/>
                    <a:pt x="50239" y="22652"/>
                  </a:cubicBezTo>
                  <a:cubicBezTo>
                    <a:pt x="51220" y="18452"/>
                    <a:pt x="51061" y="13956"/>
                    <a:pt x="49372" y="9939"/>
                  </a:cubicBezTo>
                  <a:cubicBezTo>
                    <a:pt x="47660" y="5921"/>
                    <a:pt x="43985" y="4392"/>
                    <a:pt x="40127" y="2908"/>
                  </a:cubicBezTo>
                  <a:cubicBezTo>
                    <a:pt x="35512" y="1129"/>
                    <a:pt x="30427" y="1"/>
                    <a:pt x="25395" y="1"/>
                  </a:cubicBezTo>
                  <a:close/>
                </a:path>
              </a:pathLst>
            </a:custGeom>
            <a:solidFill>
              <a:srgbClr val="914D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36"/>
            <p:cNvSpPr/>
            <p:nvPr/>
          </p:nvSpPr>
          <p:spPr>
            <a:xfrm>
              <a:off x="4757525" y="2172400"/>
              <a:ext cx="86775" cy="93350"/>
            </a:xfrm>
            <a:custGeom>
              <a:avLst/>
              <a:gdLst/>
              <a:ahLst/>
              <a:cxnLst/>
              <a:rect l="l" t="t" r="r" b="b"/>
              <a:pathLst>
                <a:path w="3471" h="3734" extrusionOk="0">
                  <a:moveTo>
                    <a:pt x="2574" y="0"/>
                  </a:moveTo>
                  <a:cubicBezTo>
                    <a:pt x="2569" y="0"/>
                    <a:pt x="2563" y="1"/>
                    <a:pt x="2557" y="2"/>
                  </a:cubicBezTo>
                  <a:cubicBezTo>
                    <a:pt x="685" y="185"/>
                    <a:pt x="0" y="2490"/>
                    <a:pt x="1438" y="3700"/>
                  </a:cubicBezTo>
                  <a:cubicBezTo>
                    <a:pt x="1471" y="3723"/>
                    <a:pt x="1506" y="3733"/>
                    <a:pt x="1539" y="3733"/>
                  </a:cubicBezTo>
                  <a:cubicBezTo>
                    <a:pt x="1667" y="3733"/>
                    <a:pt x="1771" y="3585"/>
                    <a:pt x="1644" y="3495"/>
                  </a:cubicBezTo>
                  <a:cubicBezTo>
                    <a:pt x="1256" y="3107"/>
                    <a:pt x="1028" y="2673"/>
                    <a:pt x="982" y="2216"/>
                  </a:cubicBezTo>
                  <a:cubicBezTo>
                    <a:pt x="1332" y="1971"/>
                    <a:pt x="1743" y="1845"/>
                    <a:pt x="2152" y="1845"/>
                  </a:cubicBezTo>
                  <a:cubicBezTo>
                    <a:pt x="2542" y="1845"/>
                    <a:pt x="2930" y="1960"/>
                    <a:pt x="3264" y="2194"/>
                  </a:cubicBezTo>
                  <a:cubicBezTo>
                    <a:pt x="3286" y="2211"/>
                    <a:pt x="3308" y="2218"/>
                    <a:pt x="3328" y="2218"/>
                  </a:cubicBezTo>
                  <a:cubicBezTo>
                    <a:pt x="3414" y="2218"/>
                    <a:pt x="3471" y="2085"/>
                    <a:pt x="3379" y="2011"/>
                  </a:cubicBezTo>
                  <a:cubicBezTo>
                    <a:pt x="3025" y="1757"/>
                    <a:pt x="2613" y="1631"/>
                    <a:pt x="2204" y="1631"/>
                  </a:cubicBezTo>
                  <a:cubicBezTo>
                    <a:pt x="1768" y="1631"/>
                    <a:pt x="1335" y="1774"/>
                    <a:pt x="982" y="2057"/>
                  </a:cubicBezTo>
                  <a:cubicBezTo>
                    <a:pt x="959" y="1212"/>
                    <a:pt x="1553" y="367"/>
                    <a:pt x="2580" y="162"/>
                  </a:cubicBezTo>
                  <a:cubicBezTo>
                    <a:pt x="2644" y="141"/>
                    <a:pt x="2648" y="0"/>
                    <a:pt x="2574" y="0"/>
                  </a:cubicBezTo>
                  <a:close/>
                </a:path>
              </a:pathLst>
            </a:custGeom>
            <a:solidFill>
              <a:srgbClr val="914D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36"/>
            <p:cNvSpPr/>
            <p:nvPr/>
          </p:nvSpPr>
          <p:spPr>
            <a:xfrm>
              <a:off x="5811350" y="2119475"/>
              <a:ext cx="78900" cy="99950"/>
            </a:xfrm>
            <a:custGeom>
              <a:avLst/>
              <a:gdLst/>
              <a:ahLst/>
              <a:cxnLst/>
              <a:rect l="l" t="t" r="r" b="b"/>
              <a:pathLst>
                <a:path w="3156" h="3998" extrusionOk="0">
                  <a:moveTo>
                    <a:pt x="1709" y="1"/>
                  </a:moveTo>
                  <a:cubicBezTo>
                    <a:pt x="1629" y="1"/>
                    <a:pt x="1552" y="105"/>
                    <a:pt x="1626" y="179"/>
                  </a:cubicBezTo>
                  <a:cubicBezTo>
                    <a:pt x="2151" y="636"/>
                    <a:pt x="2676" y="1206"/>
                    <a:pt x="2813" y="1914"/>
                  </a:cubicBezTo>
                  <a:cubicBezTo>
                    <a:pt x="2441" y="1596"/>
                    <a:pt x="1964" y="1436"/>
                    <a:pt x="1485" y="1436"/>
                  </a:cubicBezTo>
                  <a:cubicBezTo>
                    <a:pt x="965" y="1436"/>
                    <a:pt x="443" y="1625"/>
                    <a:pt x="51" y="2005"/>
                  </a:cubicBezTo>
                  <a:cubicBezTo>
                    <a:pt x="0" y="2057"/>
                    <a:pt x="39" y="2121"/>
                    <a:pt x="100" y="2121"/>
                  </a:cubicBezTo>
                  <a:cubicBezTo>
                    <a:pt x="120" y="2121"/>
                    <a:pt x="143" y="2114"/>
                    <a:pt x="166" y="2096"/>
                  </a:cubicBezTo>
                  <a:cubicBezTo>
                    <a:pt x="509" y="1812"/>
                    <a:pt x="933" y="1675"/>
                    <a:pt x="1357" y="1675"/>
                  </a:cubicBezTo>
                  <a:cubicBezTo>
                    <a:pt x="1919" y="1675"/>
                    <a:pt x="2482" y="1915"/>
                    <a:pt x="2859" y="2370"/>
                  </a:cubicBezTo>
                  <a:cubicBezTo>
                    <a:pt x="2837" y="3133"/>
                    <a:pt x="2307" y="3763"/>
                    <a:pt x="1487" y="3763"/>
                  </a:cubicBezTo>
                  <a:cubicBezTo>
                    <a:pt x="1473" y="3763"/>
                    <a:pt x="1458" y="3763"/>
                    <a:pt x="1444" y="3763"/>
                  </a:cubicBezTo>
                  <a:cubicBezTo>
                    <a:pt x="1307" y="3763"/>
                    <a:pt x="1284" y="3945"/>
                    <a:pt x="1398" y="3968"/>
                  </a:cubicBezTo>
                  <a:cubicBezTo>
                    <a:pt x="1489" y="3988"/>
                    <a:pt x="1579" y="3998"/>
                    <a:pt x="1666" y="3998"/>
                  </a:cubicBezTo>
                  <a:cubicBezTo>
                    <a:pt x="2370" y="3998"/>
                    <a:pt x="2948" y="3380"/>
                    <a:pt x="3110" y="2690"/>
                  </a:cubicBezTo>
                  <a:cubicBezTo>
                    <a:pt x="3133" y="2576"/>
                    <a:pt x="3133" y="2462"/>
                    <a:pt x="3133" y="2348"/>
                  </a:cubicBezTo>
                  <a:cubicBezTo>
                    <a:pt x="3156" y="2325"/>
                    <a:pt x="3156" y="2302"/>
                    <a:pt x="3133" y="2256"/>
                  </a:cubicBezTo>
                  <a:cubicBezTo>
                    <a:pt x="3110" y="1366"/>
                    <a:pt x="2425" y="590"/>
                    <a:pt x="1763" y="19"/>
                  </a:cubicBezTo>
                  <a:cubicBezTo>
                    <a:pt x="1746" y="6"/>
                    <a:pt x="1727" y="1"/>
                    <a:pt x="1709" y="1"/>
                  </a:cubicBezTo>
                  <a:close/>
                </a:path>
              </a:pathLst>
            </a:custGeom>
            <a:solidFill>
              <a:srgbClr val="914D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36"/>
            <p:cNvSpPr/>
            <p:nvPr/>
          </p:nvSpPr>
          <p:spPr>
            <a:xfrm>
              <a:off x="4991100" y="2185050"/>
              <a:ext cx="200750" cy="81750"/>
            </a:xfrm>
            <a:custGeom>
              <a:avLst/>
              <a:gdLst/>
              <a:ahLst/>
              <a:cxnLst/>
              <a:rect l="l" t="t" r="r" b="b"/>
              <a:pathLst>
                <a:path w="8030" h="3270" extrusionOk="0">
                  <a:moveTo>
                    <a:pt x="4314" y="0"/>
                  </a:moveTo>
                  <a:cubicBezTo>
                    <a:pt x="2485" y="0"/>
                    <a:pt x="714" y="1085"/>
                    <a:pt x="16" y="3125"/>
                  </a:cubicBezTo>
                  <a:cubicBezTo>
                    <a:pt x="0" y="3203"/>
                    <a:pt x="89" y="3269"/>
                    <a:pt x="162" y="3269"/>
                  </a:cubicBezTo>
                  <a:cubicBezTo>
                    <a:pt x="198" y="3269"/>
                    <a:pt x="229" y="3254"/>
                    <a:pt x="244" y="3217"/>
                  </a:cubicBezTo>
                  <a:cubicBezTo>
                    <a:pt x="1041" y="1407"/>
                    <a:pt x="2678" y="388"/>
                    <a:pt x="4354" y="388"/>
                  </a:cubicBezTo>
                  <a:cubicBezTo>
                    <a:pt x="5510" y="388"/>
                    <a:pt x="6685" y="872"/>
                    <a:pt x="7617" y="1916"/>
                  </a:cubicBezTo>
                  <a:cubicBezTo>
                    <a:pt x="7655" y="1965"/>
                    <a:pt x="7701" y="1985"/>
                    <a:pt x="7747" y="1985"/>
                  </a:cubicBezTo>
                  <a:cubicBezTo>
                    <a:pt x="7891" y="1985"/>
                    <a:pt x="8029" y="1781"/>
                    <a:pt x="7891" y="1642"/>
                  </a:cubicBezTo>
                  <a:cubicBezTo>
                    <a:pt x="6903" y="532"/>
                    <a:pt x="5595" y="0"/>
                    <a:pt x="4314" y="0"/>
                  </a:cubicBezTo>
                  <a:close/>
                </a:path>
              </a:pathLst>
            </a:custGeom>
            <a:solidFill>
              <a:srgbClr val="914D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36"/>
            <p:cNvSpPr/>
            <p:nvPr/>
          </p:nvSpPr>
          <p:spPr>
            <a:xfrm>
              <a:off x="5443525" y="2166075"/>
              <a:ext cx="204225" cy="62350"/>
            </a:xfrm>
            <a:custGeom>
              <a:avLst/>
              <a:gdLst/>
              <a:ahLst/>
              <a:cxnLst/>
              <a:rect l="l" t="t" r="r" b="b"/>
              <a:pathLst>
                <a:path w="8169" h="2494" extrusionOk="0">
                  <a:moveTo>
                    <a:pt x="4470" y="1"/>
                  </a:moveTo>
                  <a:cubicBezTo>
                    <a:pt x="2765" y="1"/>
                    <a:pt x="1076" y="797"/>
                    <a:pt x="65" y="2332"/>
                  </a:cubicBezTo>
                  <a:cubicBezTo>
                    <a:pt x="0" y="2413"/>
                    <a:pt x="84" y="2494"/>
                    <a:pt x="171" y="2494"/>
                  </a:cubicBezTo>
                  <a:cubicBezTo>
                    <a:pt x="207" y="2494"/>
                    <a:pt x="244" y="2480"/>
                    <a:pt x="270" y="2447"/>
                  </a:cubicBezTo>
                  <a:cubicBezTo>
                    <a:pt x="1264" y="1113"/>
                    <a:pt x="2843" y="401"/>
                    <a:pt x="4421" y="401"/>
                  </a:cubicBezTo>
                  <a:cubicBezTo>
                    <a:pt x="5598" y="401"/>
                    <a:pt x="6776" y="796"/>
                    <a:pt x="7711" y="1625"/>
                  </a:cubicBezTo>
                  <a:cubicBezTo>
                    <a:pt x="7757" y="1665"/>
                    <a:pt x="7806" y="1682"/>
                    <a:pt x="7854" y="1682"/>
                  </a:cubicBezTo>
                  <a:cubicBezTo>
                    <a:pt x="8023" y="1682"/>
                    <a:pt x="8168" y="1470"/>
                    <a:pt x="8008" y="1328"/>
                  </a:cubicBezTo>
                  <a:cubicBezTo>
                    <a:pt x="6999" y="436"/>
                    <a:pt x="5731" y="1"/>
                    <a:pt x="4470" y="1"/>
                  </a:cubicBezTo>
                  <a:close/>
                </a:path>
              </a:pathLst>
            </a:custGeom>
            <a:solidFill>
              <a:srgbClr val="914D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36"/>
            <p:cNvSpPr/>
            <p:nvPr/>
          </p:nvSpPr>
          <p:spPr>
            <a:xfrm>
              <a:off x="5226175" y="2720675"/>
              <a:ext cx="269500" cy="42350"/>
            </a:xfrm>
            <a:custGeom>
              <a:avLst/>
              <a:gdLst/>
              <a:ahLst/>
              <a:cxnLst/>
              <a:rect l="l" t="t" r="r" b="b"/>
              <a:pathLst>
                <a:path w="10780" h="1694" extrusionOk="0">
                  <a:moveTo>
                    <a:pt x="10577" y="1"/>
                  </a:moveTo>
                  <a:cubicBezTo>
                    <a:pt x="10565" y="1"/>
                    <a:pt x="10553" y="3"/>
                    <a:pt x="10539" y="6"/>
                  </a:cubicBezTo>
                  <a:cubicBezTo>
                    <a:pt x="8405" y="911"/>
                    <a:pt x="6322" y="1326"/>
                    <a:pt x="4179" y="1326"/>
                  </a:cubicBezTo>
                  <a:cubicBezTo>
                    <a:pt x="2861" y="1326"/>
                    <a:pt x="1521" y="1169"/>
                    <a:pt x="131" y="874"/>
                  </a:cubicBezTo>
                  <a:cubicBezTo>
                    <a:pt x="125" y="872"/>
                    <a:pt x="119" y="871"/>
                    <a:pt x="113" y="871"/>
                  </a:cubicBezTo>
                  <a:cubicBezTo>
                    <a:pt x="34" y="871"/>
                    <a:pt x="0" y="1012"/>
                    <a:pt x="85" y="1033"/>
                  </a:cubicBezTo>
                  <a:cubicBezTo>
                    <a:pt x="1439" y="1482"/>
                    <a:pt x="2856" y="1694"/>
                    <a:pt x="4275" y="1694"/>
                  </a:cubicBezTo>
                  <a:cubicBezTo>
                    <a:pt x="6470" y="1694"/>
                    <a:pt x="8671" y="1186"/>
                    <a:pt x="10653" y="257"/>
                  </a:cubicBezTo>
                  <a:cubicBezTo>
                    <a:pt x="10779" y="216"/>
                    <a:pt x="10713" y="1"/>
                    <a:pt x="10577" y="1"/>
                  </a:cubicBezTo>
                  <a:close/>
                </a:path>
              </a:pathLst>
            </a:custGeom>
            <a:solidFill>
              <a:srgbClr val="914D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36"/>
            <p:cNvSpPr/>
            <p:nvPr/>
          </p:nvSpPr>
          <p:spPr>
            <a:xfrm>
              <a:off x="5100475" y="2867150"/>
              <a:ext cx="547950" cy="1433850"/>
            </a:xfrm>
            <a:custGeom>
              <a:avLst/>
              <a:gdLst/>
              <a:ahLst/>
              <a:cxnLst/>
              <a:rect l="l" t="t" r="r" b="b"/>
              <a:pathLst>
                <a:path w="21918" h="57354" extrusionOk="0">
                  <a:moveTo>
                    <a:pt x="21575" y="1"/>
                  </a:moveTo>
                  <a:cubicBezTo>
                    <a:pt x="21468" y="1"/>
                    <a:pt x="21369" y="65"/>
                    <a:pt x="21342" y="219"/>
                  </a:cubicBezTo>
                  <a:cubicBezTo>
                    <a:pt x="20954" y="1908"/>
                    <a:pt x="20406" y="3506"/>
                    <a:pt x="19448" y="4944"/>
                  </a:cubicBezTo>
                  <a:cubicBezTo>
                    <a:pt x="18763" y="5994"/>
                    <a:pt x="16960" y="8436"/>
                    <a:pt x="15613" y="8641"/>
                  </a:cubicBezTo>
                  <a:cubicBezTo>
                    <a:pt x="15600" y="8643"/>
                    <a:pt x="15586" y="8644"/>
                    <a:pt x="15573" y="8644"/>
                  </a:cubicBezTo>
                  <a:cubicBezTo>
                    <a:pt x="14946" y="8644"/>
                    <a:pt x="14301" y="6596"/>
                    <a:pt x="13787" y="5948"/>
                  </a:cubicBezTo>
                  <a:cubicBezTo>
                    <a:pt x="12988" y="4944"/>
                    <a:pt x="12007" y="4213"/>
                    <a:pt x="10865" y="3688"/>
                  </a:cubicBezTo>
                  <a:cubicBezTo>
                    <a:pt x="10852" y="3682"/>
                    <a:pt x="10837" y="3679"/>
                    <a:pt x="10820" y="3679"/>
                  </a:cubicBezTo>
                  <a:cubicBezTo>
                    <a:pt x="10781" y="3679"/>
                    <a:pt x="10738" y="3695"/>
                    <a:pt x="10706" y="3711"/>
                  </a:cubicBezTo>
                  <a:cubicBezTo>
                    <a:pt x="10679" y="3645"/>
                    <a:pt x="10614" y="3609"/>
                    <a:pt x="10555" y="3609"/>
                  </a:cubicBezTo>
                  <a:cubicBezTo>
                    <a:pt x="10512" y="3609"/>
                    <a:pt x="10473" y="3627"/>
                    <a:pt x="10454" y="3665"/>
                  </a:cubicBezTo>
                  <a:cubicBezTo>
                    <a:pt x="10415" y="3626"/>
                    <a:pt x="10375" y="3601"/>
                    <a:pt x="10331" y="3601"/>
                  </a:cubicBezTo>
                  <a:cubicBezTo>
                    <a:pt x="10299" y="3601"/>
                    <a:pt x="10264" y="3614"/>
                    <a:pt x="10226" y="3643"/>
                  </a:cubicBezTo>
                  <a:cubicBezTo>
                    <a:pt x="9290" y="4282"/>
                    <a:pt x="8423" y="4989"/>
                    <a:pt x="7670" y="5834"/>
                  </a:cubicBezTo>
                  <a:cubicBezTo>
                    <a:pt x="7039" y="6527"/>
                    <a:pt x="6389" y="8131"/>
                    <a:pt x="5399" y="8131"/>
                  </a:cubicBezTo>
                  <a:cubicBezTo>
                    <a:pt x="5314" y="8131"/>
                    <a:pt x="5226" y="8119"/>
                    <a:pt x="5136" y="8094"/>
                  </a:cubicBezTo>
                  <a:cubicBezTo>
                    <a:pt x="2260" y="7295"/>
                    <a:pt x="799" y="3392"/>
                    <a:pt x="662" y="790"/>
                  </a:cubicBezTo>
                  <a:cubicBezTo>
                    <a:pt x="651" y="618"/>
                    <a:pt x="514" y="533"/>
                    <a:pt x="377" y="533"/>
                  </a:cubicBezTo>
                  <a:cubicBezTo>
                    <a:pt x="240" y="533"/>
                    <a:pt x="103" y="618"/>
                    <a:pt x="92" y="790"/>
                  </a:cubicBezTo>
                  <a:cubicBezTo>
                    <a:pt x="0" y="4510"/>
                    <a:pt x="2511" y="7774"/>
                    <a:pt x="5912" y="9029"/>
                  </a:cubicBezTo>
                  <a:cubicBezTo>
                    <a:pt x="5937" y="9039"/>
                    <a:pt x="5963" y="9044"/>
                    <a:pt x="5990" y="9044"/>
                  </a:cubicBezTo>
                  <a:cubicBezTo>
                    <a:pt x="6090" y="9044"/>
                    <a:pt x="6201" y="8982"/>
                    <a:pt x="6255" y="8892"/>
                  </a:cubicBezTo>
                  <a:cubicBezTo>
                    <a:pt x="7282" y="6929"/>
                    <a:pt x="8651" y="5309"/>
                    <a:pt x="10409" y="3939"/>
                  </a:cubicBezTo>
                  <a:cubicBezTo>
                    <a:pt x="10637" y="12773"/>
                    <a:pt x="10865" y="21583"/>
                    <a:pt x="10614" y="30440"/>
                  </a:cubicBezTo>
                  <a:cubicBezTo>
                    <a:pt x="10386" y="39341"/>
                    <a:pt x="9747" y="48198"/>
                    <a:pt x="8971" y="57054"/>
                  </a:cubicBezTo>
                  <a:cubicBezTo>
                    <a:pt x="8948" y="57256"/>
                    <a:pt x="9087" y="57353"/>
                    <a:pt x="9238" y="57353"/>
                  </a:cubicBezTo>
                  <a:cubicBezTo>
                    <a:pt x="9394" y="57353"/>
                    <a:pt x="9564" y="57251"/>
                    <a:pt x="9587" y="57054"/>
                  </a:cubicBezTo>
                  <a:cubicBezTo>
                    <a:pt x="11504" y="39547"/>
                    <a:pt x="12052" y="21538"/>
                    <a:pt x="10751" y="3962"/>
                  </a:cubicBezTo>
                  <a:lnTo>
                    <a:pt x="10751" y="3962"/>
                  </a:lnTo>
                  <a:cubicBezTo>
                    <a:pt x="12805" y="5218"/>
                    <a:pt x="14198" y="7044"/>
                    <a:pt x="14723" y="9395"/>
                  </a:cubicBezTo>
                  <a:cubicBezTo>
                    <a:pt x="14755" y="9540"/>
                    <a:pt x="14879" y="9617"/>
                    <a:pt x="15005" y="9617"/>
                  </a:cubicBezTo>
                  <a:cubicBezTo>
                    <a:pt x="15057" y="9617"/>
                    <a:pt x="15110" y="9604"/>
                    <a:pt x="15156" y="9577"/>
                  </a:cubicBezTo>
                  <a:cubicBezTo>
                    <a:pt x="18672" y="7751"/>
                    <a:pt x="21319" y="4327"/>
                    <a:pt x="21890" y="356"/>
                  </a:cubicBezTo>
                  <a:cubicBezTo>
                    <a:pt x="21917" y="149"/>
                    <a:pt x="21737" y="1"/>
                    <a:pt x="21575" y="1"/>
                  </a:cubicBezTo>
                  <a:close/>
                </a:path>
              </a:pathLst>
            </a:custGeom>
            <a:solidFill>
              <a:srgbClr val="914D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36"/>
            <p:cNvSpPr/>
            <p:nvPr/>
          </p:nvSpPr>
          <p:spPr>
            <a:xfrm>
              <a:off x="4863100" y="3223575"/>
              <a:ext cx="158825" cy="1045825"/>
            </a:xfrm>
            <a:custGeom>
              <a:avLst/>
              <a:gdLst/>
              <a:ahLst/>
              <a:cxnLst/>
              <a:rect l="l" t="t" r="r" b="b"/>
              <a:pathLst>
                <a:path w="6353" h="41833" extrusionOk="0">
                  <a:moveTo>
                    <a:pt x="6200" y="0"/>
                  </a:moveTo>
                  <a:cubicBezTo>
                    <a:pt x="6159" y="0"/>
                    <a:pt x="6118" y="20"/>
                    <a:pt x="6094" y="68"/>
                  </a:cubicBezTo>
                  <a:cubicBezTo>
                    <a:pt x="3447" y="6276"/>
                    <a:pt x="2146" y="13055"/>
                    <a:pt x="1347" y="19743"/>
                  </a:cubicBezTo>
                  <a:cubicBezTo>
                    <a:pt x="479" y="26933"/>
                    <a:pt x="0" y="34329"/>
                    <a:pt x="137" y="41541"/>
                  </a:cubicBezTo>
                  <a:cubicBezTo>
                    <a:pt x="137" y="41735"/>
                    <a:pt x="280" y="41832"/>
                    <a:pt x="425" y="41832"/>
                  </a:cubicBezTo>
                  <a:cubicBezTo>
                    <a:pt x="571" y="41832"/>
                    <a:pt x="719" y="41735"/>
                    <a:pt x="731" y="41541"/>
                  </a:cubicBezTo>
                  <a:cubicBezTo>
                    <a:pt x="1187" y="34648"/>
                    <a:pt x="1096" y="27732"/>
                    <a:pt x="1826" y="20862"/>
                  </a:cubicBezTo>
                  <a:cubicBezTo>
                    <a:pt x="2579" y="13763"/>
                    <a:pt x="4086" y="6938"/>
                    <a:pt x="6323" y="159"/>
                  </a:cubicBezTo>
                  <a:cubicBezTo>
                    <a:pt x="6352" y="70"/>
                    <a:pt x="6276" y="0"/>
                    <a:pt x="6200" y="0"/>
                  </a:cubicBezTo>
                  <a:close/>
                </a:path>
              </a:pathLst>
            </a:custGeom>
            <a:solidFill>
              <a:srgbClr val="F9DE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36"/>
            <p:cNvSpPr/>
            <p:nvPr/>
          </p:nvSpPr>
          <p:spPr>
            <a:xfrm>
              <a:off x="5665925" y="3196100"/>
              <a:ext cx="265975" cy="1087625"/>
            </a:xfrm>
            <a:custGeom>
              <a:avLst/>
              <a:gdLst/>
              <a:ahLst/>
              <a:cxnLst/>
              <a:rect l="l" t="t" r="r" b="b"/>
              <a:pathLst>
                <a:path w="10639" h="43505" extrusionOk="0">
                  <a:moveTo>
                    <a:pt x="195" y="1"/>
                  </a:moveTo>
                  <a:cubicBezTo>
                    <a:pt x="95" y="1"/>
                    <a:pt x="1" y="105"/>
                    <a:pt x="48" y="231"/>
                  </a:cubicBezTo>
                  <a:cubicBezTo>
                    <a:pt x="6736" y="13766"/>
                    <a:pt x="10000" y="28078"/>
                    <a:pt x="8197" y="43188"/>
                  </a:cubicBezTo>
                  <a:cubicBezTo>
                    <a:pt x="8174" y="43402"/>
                    <a:pt x="8324" y="43505"/>
                    <a:pt x="8489" y="43505"/>
                  </a:cubicBezTo>
                  <a:cubicBezTo>
                    <a:pt x="8660" y="43505"/>
                    <a:pt x="8847" y="43396"/>
                    <a:pt x="8881" y="43188"/>
                  </a:cubicBezTo>
                  <a:cubicBezTo>
                    <a:pt x="10639" y="28626"/>
                    <a:pt x="8014" y="12694"/>
                    <a:pt x="322" y="71"/>
                  </a:cubicBezTo>
                  <a:cubicBezTo>
                    <a:pt x="287" y="22"/>
                    <a:pt x="240" y="1"/>
                    <a:pt x="195" y="1"/>
                  </a:cubicBezTo>
                  <a:close/>
                </a:path>
              </a:pathLst>
            </a:custGeom>
            <a:solidFill>
              <a:srgbClr val="F9DE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36"/>
            <p:cNvSpPr/>
            <p:nvPr/>
          </p:nvSpPr>
          <p:spPr>
            <a:xfrm>
              <a:off x="5432000" y="3221625"/>
              <a:ext cx="62225" cy="61325"/>
            </a:xfrm>
            <a:custGeom>
              <a:avLst/>
              <a:gdLst/>
              <a:ahLst/>
              <a:cxnLst/>
              <a:rect l="l" t="t" r="r" b="b"/>
              <a:pathLst>
                <a:path w="2489" h="2453" extrusionOk="0">
                  <a:moveTo>
                    <a:pt x="1393" y="374"/>
                  </a:moveTo>
                  <a:cubicBezTo>
                    <a:pt x="2261" y="625"/>
                    <a:pt x="2352" y="2040"/>
                    <a:pt x="1279" y="2040"/>
                  </a:cubicBezTo>
                  <a:cubicBezTo>
                    <a:pt x="845" y="2040"/>
                    <a:pt x="412" y="1766"/>
                    <a:pt x="435" y="1310"/>
                  </a:cubicBezTo>
                  <a:cubicBezTo>
                    <a:pt x="435" y="785"/>
                    <a:pt x="845" y="443"/>
                    <a:pt x="1325" y="397"/>
                  </a:cubicBezTo>
                  <a:cubicBezTo>
                    <a:pt x="1348" y="397"/>
                    <a:pt x="1370" y="374"/>
                    <a:pt x="1393" y="374"/>
                  </a:cubicBezTo>
                  <a:close/>
                  <a:moveTo>
                    <a:pt x="1205" y="1"/>
                  </a:moveTo>
                  <a:cubicBezTo>
                    <a:pt x="575" y="1"/>
                    <a:pt x="67" y="663"/>
                    <a:pt x="24" y="1264"/>
                  </a:cubicBezTo>
                  <a:cubicBezTo>
                    <a:pt x="1" y="1949"/>
                    <a:pt x="572" y="2428"/>
                    <a:pt x="1234" y="2451"/>
                  </a:cubicBezTo>
                  <a:cubicBezTo>
                    <a:pt x="1249" y="2452"/>
                    <a:pt x="1264" y="2452"/>
                    <a:pt x="1279" y="2452"/>
                  </a:cubicBezTo>
                  <a:cubicBezTo>
                    <a:pt x="1900" y="2452"/>
                    <a:pt x="2444" y="2002"/>
                    <a:pt x="2466" y="1356"/>
                  </a:cubicBezTo>
                  <a:cubicBezTo>
                    <a:pt x="2489" y="739"/>
                    <a:pt x="2055" y="192"/>
                    <a:pt x="1462" y="77"/>
                  </a:cubicBezTo>
                  <a:cubicBezTo>
                    <a:pt x="1439" y="32"/>
                    <a:pt x="1393" y="9"/>
                    <a:pt x="1325" y="9"/>
                  </a:cubicBezTo>
                  <a:cubicBezTo>
                    <a:pt x="1284" y="4"/>
                    <a:pt x="1244" y="1"/>
                    <a:pt x="1205" y="1"/>
                  </a:cubicBezTo>
                  <a:close/>
                </a:path>
              </a:pathLst>
            </a:custGeom>
            <a:solidFill>
              <a:srgbClr val="914D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36"/>
            <p:cNvSpPr/>
            <p:nvPr/>
          </p:nvSpPr>
          <p:spPr>
            <a:xfrm>
              <a:off x="5426325" y="3546325"/>
              <a:ext cx="69050" cy="66425"/>
            </a:xfrm>
            <a:custGeom>
              <a:avLst/>
              <a:gdLst/>
              <a:ahLst/>
              <a:cxnLst/>
              <a:rect l="l" t="t" r="r" b="b"/>
              <a:pathLst>
                <a:path w="2762" h="2657" extrusionOk="0">
                  <a:moveTo>
                    <a:pt x="1187" y="374"/>
                  </a:moveTo>
                  <a:cubicBezTo>
                    <a:pt x="1209" y="397"/>
                    <a:pt x="1255" y="419"/>
                    <a:pt x="1324" y="419"/>
                  </a:cubicBezTo>
                  <a:cubicBezTo>
                    <a:pt x="2488" y="465"/>
                    <a:pt x="2716" y="2268"/>
                    <a:pt x="1438" y="2268"/>
                  </a:cubicBezTo>
                  <a:cubicBezTo>
                    <a:pt x="913" y="2268"/>
                    <a:pt x="433" y="1949"/>
                    <a:pt x="433" y="1401"/>
                  </a:cubicBezTo>
                  <a:cubicBezTo>
                    <a:pt x="456" y="944"/>
                    <a:pt x="753" y="533"/>
                    <a:pt x="1187" y="374"/>
                  </a:cubicBezTo>
                  <a:close/>
                  <a:moveTo>
                    <a:pt x="1412" y="0"/>
                  </a:moveTo>
                  <a:cubicBezTo>
                    <a:pt x="695" y="0"/>
                    <a:pt x="88" y="648"/>
                    <a:pt x="45" y="1355"/>
                  </a:cubicBezTo>
                  <a:cubicBezTo>
                    <a:pt x="1" y="2116"/>
                    <a:pt x="657" y="2657"/>
                    <a:pt x="1392" y="2657"/>
                  </a:cubicBezTo>
                  <a:cubicBezTo>
                    <a:pt x="1407" y="2657"/>
                    <a:pt x="1423" y="2657"/>
                    <a:pt x="1438" y="2656"/>
                  </a:cubicBezTo>
                  <a:cubicBezTo>
                    <a:pt x="2145" y="2656"/>
                    <a:pt x="2762" y="2131"/>
                    <a:pt x="2739" y="1378"/>
                  </a:cubicBezTo>
                  <a:cubicBezTo>
                    <a:pt x="2693" y="807"/>
                    <a:pt x="2237" y="191"/>
                    <a:pt x="1666" y="77"/>
                  </a:cubicBezTo>
                  <a:cubicBezTo>
                    <a:pt x="1643" y="31"/>
                    <a:pt x="1597" y="9"/>
                    <a:pt x="1552" y="9"/>
                  </a:cubicBezTo>
                  <a:cubicBezTo>
                    <a:pt x="1505" y="3"/>
                    <a:pt x="1458" y="0"/>
                    <a:pt x="1412" y="0"/>
                  </a:cubicBezTo>
                  <a:close/>
                </a:path>
              </a:pathLst>
            </a:custGeom>
            <a:solidFill>
              <a:srgbClr val="914D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36"/>
            <p:cNvSpPr/>
            <p:nvPr/>
          </p:nvSpPr>
          <p:spPr>
            <a:xfrm>
              <a:off x="5425725" y="3871225"/>
              <a:ext cx="68500" cy="61875"/>
            </a:xfrm>
            <a:custGeom>
              <a:avLst/>
              <a:gdLst/>
              <a:ahLst/>
              <a:cxnLst/>
              <a:rect l="l" t="t" r="r" b="b"/>
              <a:pathLst>
                <a:path w="2740" h="2475" extrusionOk="0">
                  <a:moveTo>
                    <a:pt x="1490" y="481"/>
                  </a:moveTo>
                  <a:cubicBezTo>
                    <a:pt x="1782" y="481"/>
                    <a:pt x="2045" y="604"/>
                    <a:pt x="2146" y="959"/>
                  </a:cubicBezTo>
                  <a:cubicBezTo>
                    <a:pt x="2283" y="1415"/>
                    <a:pt x="2055" y="1963"/>
                    <a:pt x="1553" y="2054"/>
                  </a:cubicBezTo>
                  <a:cubicBezTo>
                    <a:pt x="1494" y="2066"/>
                    <a:pt x="1434" y="2072"/>
                    <a:pt x="1375" y="2072"/>
                  </a:cubicBezTo>
                  <a:cubicBezTo>
                    <a:pt x="969" y="2072"/>
                    <a:pt x="560" y="1810"/>
                    <a:pt x="480" y="1392"/>
                  </a:cubicBezTo>
                  <a:cubicBezTo>
                    <a:pt x="435" y="1141"/>
                    <a:pt x="503" y="890"/>
                    <a:pt x="663" y="685"/>
                  </a:cubicBezTo>
                  <a:cubicBezTo>
                    <a:pt x="708" y="685"/>
                    <a:pt x="754" y="685"/>
                    <a:pt x="800" y="662"/>
                  </a:cubicBezTo>
                  <a:cubicBezTo>
                    <a:pt x="1003" y="560"/>
                    <a:pt x="1256" y="481"/>
                    <a:pt x="1490" y="481"/>
                  </a:cubicBezTo>
                  <a:close/>
                  <a:moveTo>
                    <a:pt x="1325" y="0"/>
                  </a:moveTo>
                  <a:cubicBezTo>
                    <a:pt x="594" y="23"/>
                    <a:pt x="1" y="685"/>
                    <a:pt x="92" y="1392"/>
                  </a:cubicBezTo>
                  <a:cubicBezTo>
                    <a:pt x="151" y="2044"/>
                    <a:pt x="792" y="2474"/>
                    <a:pt x="1408" y="2474"/>
                  </a:cubicBezTo>
                  <a:cubicBezTo>
                    <a:pt x="1503" y="2474"/>
                    <a:pt x="1598" y="2464"/>
                    <a:pt x="1690" y="2442"/>
                  </a:cubicBezTo>
                  <a:cubicBezTo>
                    <a:pt x="2420" y="2260"/>
                    <a:pt x="2740" y="1438"/>
                    <a:pt x="2512" y="753"/>
                  </a:cubicBezTo>
                  <a:cubicBezTo>
                    <a:pt x="2338" y="298"/>
                    <a:pt x="1938" y="90"/>
                    <a:pt x="1507" y="90"/>
                  </a:cubicBezTo>
                  <a:cubicBezTo>
                    <a:pt x="1484" y="90"/>
                    <a:pt x="1462" y="90"/>
                    <a:pt x="1439" y="91"/>
                  </a:cubicBezTo>
                  <a:cubicBezTo>
                    <a:pt x="1416" y="46"/>
                    <a:pt x="1370" y="0"/>
                    <a:pt x="1325" y="0"/>
                  </a:cubicBezTo>
                  <a:close/>
                </a:path>
              </a:pathLst>
            </a:custGeom>
            <a:solidFill>
              <a:srgbClr val="914D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36"/>
            <p:cNvSpPr/>
            <p:nvPr/>
          </p:nvSpPr>
          <p:spPr>
            <a:xfrm>
              <a:off x="5421750" y="4144600"/>
              <a:ext cx="63925" cy="55650"/>
            </a:xfrm>
            <a:custGeom>
              <a:avLst/>
              <a:gdLst/>
              <a:ahLst/>
              <a:cxnLst/>
              <a:rect l="l" t="t" r="r" b="b"/>
              <a:pathLst>
                <a:path w="2557" h="2226" extrusionOk="0">
                  <a:moveTo>
                    <a:pt x="1400" y="353"/>
                  </a:moveTo>
                  <a:cubicBezTo>
                    <a:pt x="1581" y="353"/>
                    <a:pt x="1771" y="439"/>
                    <a:pt x="1872" y="615"/>
                  </a:cubicBezTo>
                  <a:cubicBezTo>
                    <a:pt x="2077" y="1071"/>
                    <a:pt x="1826" y="1596"/>
                    <a:pt x="1415" y="1802"/>
                  </a:cubicBezTo>
                  <a:cubicBezTo>
                    <a:pt x="1294" y="1850"/>
                    <a:pt x="1141" y="1881"/>
                    <a:pt x="991" y="1881"/>
                  </a:cubicBezTo>
                  <a:cubicBezTo>
                    <a:pt x="716" y="1881"/>
                    <a:pt x="447" y="1777"/>
                    <a:pt x="388" y="1482"/>
                  </a:cubicBezTo>
                  <a:cubicBezTo>
                    <a:pt x="342" y="1277"/>
                    <a:pt x="457" y="1026"/>
                    <a:pt x="639" y="866"/>
                  </a:cubicBezTo>
                  <a:cubicBezTo>
                    <a:pt x="639" y="889"/>
                    <a:pt x="639" y="911"/>
                    <a:pt x="639" y="911"/>
                  </a:cubicBezTo>
                  <a:cubicBezTo>
                    <a:pt x="677" y="997"/>
                    <a:pt x="748" y="1035"/>
                    <a:pt x="813" y="1035"/>
                  </a:cubicBezTo>
                  <a:cubicBezTo>
                    <a:pt x="904" y="1035"/>
                    <a:pt x="985" y="962"/>
                    <a:pt x="959" y="843"/>
                  </a:cubicBezTo>
                  <a:cubicBezTo>
                    <a:pt x="959" y="797"/>
                    <a:pt x="959" y="774"/>
                    <a:pt x="959" y="752"/>
                  </a:cubicBezTo>
                  <a:cubicBezTo>
                    <a:pt x="1004" y="752"/>
                    <a:pt x="1073" y="774"/>
                    <a:pt x="1119" y="797"/>
                  </a:cubicBezTo>
                  <a:cubicBezTo>
                    <a:pt x="1132" y="803"/>
                    <a:pt x="1146" y="805"/>
                    <a:pt x="1159" y="805"/>
                  </a:cubicBezTo>
                  <a:cubicBezTo>
                    <a:pt x="1252" y="805"/>
                    <a:pt x="1310" y="675"/>
                    <a:pt x="1210" y="615"/>
                  </a:cubicBezTo>
                  <a:cubicBezTo>
                    <a:pt x="1141" y="569"/>
                    <a:pt x="1096" y="546"/>
                    <a:pt x="1027" y="523"/>
                  </a:cubicBezTo>
                  <a:cubicBezTo>
                    <a:pt x="1109" y="410"/>
                    <a:pt x="1252" y="353"/>
                    <a:pt x="1400" y="353"/>
                  </a:cubicBezTo>
                  <a:close/>
                  <a:moveTo>
                    <a:pt x="1466" y="1"/>
                  </a:moveTo>
                  <a:cubicBezTo>
                    <a:pt x="1091" y="1"/>
                    <a:pt x="694" y="226"/>
                    <a:pt x="616" y="569"/>
                  </a:cubicBezTo>
                  <a:cubicBezTo>
                    <a:pt x="274" y="706"/>
                    <a:pt x="0" y="1117"/>
                    <a:pt x="46" y="1505"/>
                  </a:cubicBezTo>
                  <a:cubicBezTo>
                    <a:pt x="105" y="2011"/>
                    <a:pt x="543" y="2225"/>
                    <a:pt x="992" y="2225"/>
                  </a:cubicBezTo>
                  <a:cubicBezTo>
                    <a:pt x="1232" y="2225"/>
                    <a:pt x="1475" y="2164"/>
                    <a:pt x="1666" y="2053"/>
                  </a:cubicBezTo>
                  <a:cubicBezTo>
                    <a:pt x="2305" y="1687"/>
                    <a:pt x="2557" y="660"/>
                    <a:pt x="1940" y="158"/>
                  </a:cubicBezTo>
                  <a:cubicBezTo>
                    <a:pt x="1810" y="49"/>
                    <a:pt x="1640" y="1"/>
                    <a:pt x="1466" y="1"/>
                  </a:cubicBezTo>
                  <a:close/>
                </a:path>
              </a:pathLst>
            </a:custGeom>
            <a:solidFill>
              <a:srgbClr val="914D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36"/>
            <p:cNvSpPr/>
            <p:nvPr/>
          </p:nvSpPr>
          <p:spPr>
            <a:xfrm>
              <a:off x="4964100" y="2353725"/>
              <a:ext cx="108425" cy="102300"/>
            </a:xfrm>
            <a:custGeom>
              <a:avLst/>
              <a:gdLst/>
              <a:ahLst/>
              <a:cxnLst/>
              <a:rect l="l" t="t" r="r" b="b"/>
              <a:pathLst>
                <a:path w="4337" h="4092" extrusionOk="0">
                  <a:moveTo>
                    <a:pt x="1957" y="0"/>
                  </a:moveTo>
                  <a:cubicBezTo>
                    <a:pt x="1608" y="0"/>
                    <a:pt x="1252" y="85"/>
                    <a:pt x="913" y="259"/>
                  </a:cubicBezTo>
                  <a:cubicBezTo>
                    <a:pt x="480" y="510"/>
                    <a:pt x="183" y="966"/>
                    <a:pt x="91" y="1446"/>
                  </a:cubicBezTo>
                  <a:cubicBezTo>
                    <a:pt x="46" y="1628"/>
                    <a:pt x="0" y="1811"/>
                    <a:pt x="0" y="1994"/>
                  </a:cubicBezTo>
                  <a:cubicBezTo>
                    <a:pt x="23" y="2541"/>
                    <a:pt x="251" y="3066"/>
                    <a:pt x="639" y="3454"/>
                  </a:cubicBezTo>
                  <a:cubicBezTo>
                    <a:pt x="1053" y="3868"/>
                    <a:pt x="1605" y="4091"/>
                    <a:pt x="2160" y="4091"/>
                  </a:cubicBezTo>
                  <a:cubicBezTo>
                    <a:pt x="2585" y="4091"/>
                    <a:pt x="3012" y="3960"/>
                    <a:pt x="3378" y="3683"/>
                  </a:cubicBezTo>
                  <a:cubicBezTo>
                    <a:pt x="4314" y="2929"/>
                    <a:pt x="4337" y="1491"/>
                    <a:pt x="3492" y="647"/>
                  </a:cubicBezTo>
                  <a:cubicBezTo>
                    <a:pt x="3069" y="223"/>
                    <a:pt x="2523" y="0"/>
                    <a:pt x="1957" y="0"/>
                  </a:cubicBezTo>
                  <a:close/>
                </a:path>
              </a:pathLst>
            </a:custGeom>
            <a:solidFill>
              <a:srgbClr val="F49B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36"/>
            <p:cNvSpPr/>
            <p:nvPr/>
          </p:nvSpPr>
          <p:spPr>
            <a:xfrm>
              <a:off x="5590075" y="2301650"/>
              <a:ext cx="127850" cy="125775"/>
            </a:xfrm>
            <a:custGeom>
              <a:avLst/>
              <a:gdLst/>
              <a:ahLst/>
              <a:cxnLst/>
              <a:rect l="l" t="t" r="r" b="b"/>
              <a:pathLst>
                <a:path w="5114" h="5031" extrusionOk="0">
                  <a:moveTo>
                    <a:pt x="2657" y="1"/>
                  </a:moveTo>
                  <a:cubicBezTo>
                    <a:pt x="1886" y="1"/>
                    <a:pt x="1111" y="339"/>
                    <a:pt x="617" y="972"/>
                  </a:cubicBezTo>
                  <a:cubicBezTo>
                    <a:pt x="115" y="1634"/>
                    <a:pt x="1" y="2433"/>
                    <a:pt x="229" y="3209"/>
                  </a:cubicBezTo>
                  <a:cubicBezTo>
                    <a:pt x="503" y="4099"/>
                    <a:pt x="1119" y="4853"/>
                    <a:pt x="2100" y="4875"/>
                  </a:cubicBezTo>
                  <a:cubicBezTo>
                    <a:pt x="2116" y="4883"/>
                    <a:pt x="2133" y="4886"/>
                    <a:pt x="2152" y="4886"/>
                  </a:cubicBezTo>
                  <a:cubicBezTo>
                    <a:pt x="2189" y="4886"/>
                    <a:pt x="2230" y="4875"/>
                    <a:pt x="2260" y="4875"/>
                  </a:cubicBezTo>
                  <a:cubicBezTo>
                    <a:pt x="2516" y="4975"/>
                    <a:pt x="2781" y="5030"/>
                    <a:pt x="3043" y="5030"/>
                  </a:cubicBezTo>
                  <a:cubicBezTo>
                    <a:pt x="3202" y="5030"/>
                    <a:pt x="3361" y="5010"/>
                    <a:pt x="3516" y="4967"/>
                  </a:cubicBezTo>
                  <a:cubicBezTo>
                    <a:pt x="4223" y="4784"/>
                    <a:pt x="4725" y="4213"/>
                    <a:pt x="4931" y="3529"/>
                  </a:cubicBezTo>
                  <a:cubicBezTo>
                    <a:pt x="4999" y="3255"/>
                    <a:pt x="5022" y="2935"/>
                    <a:pt x="4999" y="2616"/>
                  </a:cubicBezTo>
                  <a:cubicBezTo>
                    <a:pt x="5113" y="1931"/>
                    <a:pt x="4931" y="1223"/>
                    <a:pt x="4360" y="676"/>
                  </a:cubicBezTo>
                  <a:cubicBezTo>
                    <a:pt x="3893" y="218"/>
                    <a:pt x="3276" y="1"/>
                    <a:pt x="2657" y="1"/>
                  </a:cubicBezTo>
                  <a:close/>
                </a:path>
              </a:pathLst>
            </a:custGeom>
            <a:solidFill>
              <a:srgbClr val="F49B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36"/>
            <p:cNvSpPr/>
            <p:nvPr/>
          </p:nvSpPr>
          <p:spPr>
            <a:xfrm>
              <a:off x="5250175" y="2162000"/>
              <a:ext cx="91125" cy="338750"/>
            </a:xfrm>
            <a:custGeom>
              <a:avLst/>
              <a:gdLst/>
              <a:ahLst/>
              <a:cxnLst/>
              <a:rect l="l" t="t" r="r" b="b"/>
              <a:pathLst>
                <a:path w="3645" h="13550" extrusionOk="0">
                  <a:moveTo>
                    <a:pt x="3161" y="1"/>
                  </a:moveTo>
                  <a:cubicBezTo>
                    <a:pt x="3122" y="1"/>
                    <a:pt x="3084" y="24"/>
                    <a:pt x="3074" y="76"/>
                  </a:cubicBezTo>
                  <a:cubicBezTo>
                    <a:pt x="2458" y="3477"/>
                    <a:pt x="2481" y="6992"/>
                    <a:pt x="2869" y="10439"/>
                  </a:cubicBezTo>
                  <a:cubicBezTo>
                    <a:pt x="2564" y="10154"/>
                    <a:pt x="2188" y="10026"/>
                    <a:pt x="1811" y="10026"/>
                  </a:cubicBezTo>
                  <a:cubicBezTo>
                    <a:pt x="918" y="10026"/>
                    <a:pt x="15" y="10742"/>
                    <a:pt x="15" y="11785"/>
                  </a:cubicBezTo>
                  <a:cubicBezTo>
                    <a:pt x="0" y="13009"/>
                    <a:pt x="1014" y="13549"/>
                    <a:pt x="2067" y="13549"/>
                  </a:cubicBezTo>
                  <a:cubicBezTo>
                    <a:pt x="2566" y="13549"/>
                    <a:pt x="3074" y="13428"/>
                    <a:pt x="3485" y="13200"/>
                  </a:cubicBezTo>
                  <a:cubicBezTo>
                    <a:pt x="3644" y="13121"/>
                    <a:pt x="3543" y="12937"/>
                    <a:pt x="3393" y="12937"/>
                  </a:cubicBezTo>
                  <a:cubicBezTo>
                    <a:pt x="3371" y="12937"/>
                    <a:pt x="3348" y="12941"/>
                    <a:pt x="3325" y="12949"/>
                  </a:cubicBezTo>
                  <a:cubicBezTo>
                    <a:pt x="2970" y="13101"/>
                    <a:pt x="2516" y="13203"/>
                    <a:pt x="2073" y="13203"/>
                  </a:cubicBezTo>
                  <a:cubicBezTo>
                    <a:pt x="1320" y="13203"/>
                    <a:pt x="601" y="12908"/>
                    <a:pt x="472" y="12059"/>
                  </a:cubicBezTo>
                  <a:cubicBezTo>
                    <a:pt x="320" y="11069"/>
                    <a:pt x="1022" y="10515"/>
                    <a:pt x="1798" y="10515"/>
                  </a:cubicBezTo>
                  <a:cubicBezTo>
                    <a:pt x="2184" y="10515"/>
                    <a:pt x="2588" y="10652"/>
                    <a:pt x="2914" y="10941"/>
                  </a:cubicBezTo>
                  <a:cubicBezTo>
                    <a:pt x="2950" y="10968"/>
                    <a:pt x="2990" y="10981"/>
                    <a:pt x="3026" y="10981"/>
                  </a:cubicBezTo>
                  <a:cubicBezTo>
                    <a:pt x="3081" y="10981"/>
                    <a:pt x="3129" y="10950"/>
                    <a:pt x="3143" y="10895"/>
                  </a:cubicBezTo>
                  <a:cubicBezTo>
                    <a:pt x="3257" y="10895"/>
                    <a:pt x="3348" y="10827"/>
                    <a:pt x="3325" y="10690"/>
                  </a:cubicBezTo>
                  <a:cubicBezTo>
                    <a:pt x="3006" y="7129"/>
                    <a:pt x="3074" y="3659"/>
                    <a:pt x="3257" y="99"/>
                  </a:cubicBezTo>
                  <a:cubicBezTo>
                    <a:pt x="3257" y="36"/>
                    <a:pt x="3208" y="1"/>
                    <a:pt x="3161" y="1"/>
                  </a:cubicBezTo>
                  <a:close/>
                </a:path>
              </a:pathLst>
            </a:custGeom>
            <a:solidFill>
              <a:srgbClr val="914D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36"/>
            <p:cNvSpPr/>
            <p:nvPr/>
          </p:nvSpPr>
          <p:spPr>
            <a:xfrm>
              <a:off x="5198625" y="2561475"/>
              <a:ext cx="252350" cy="61925"/>
            </a:xfrm>
            <a:custGeom>
              <a:avLst/>
              <a:gdLst/>
              <a:ahLst/>
              <a:cxnLst/>
              <a:rect l="l" t="t" r="r" b="b"/>
              <a:pathLst>
                <a:path w="10094" h="2477" extrusionOk="0">
                  <a:moveTo>
                    <a:pt x="9808" y="1"/>
                  </a:moveTo>
                  <a:cubicBezTo>
                    <a:pt x="9765" y="1"/>
                    <a:pt x="9719" y="16"/>
                    <a:pt x="9678" y="52"/>
                  </a:cubicBezTo>
                  <a:cubicBezTo>
                    <a:pt x="8162" y="1473"/>
                    <a:pt x="6495" y="2075"/>
                    <a:pt x="4777" y="2075"/>
                  </a:cubicBezTo>
                  <a:cubicBezTo>
                    <a:pt x="3211" y="2075"/>
                    <a:pt x="1601" y="1575"/>
                    <a:pt x="23" y="737"/>
                  </a:cubicBezTo>
                  <a:lnTo>
                    <a:pt x="0" y="737"/>
                  </a:lnTo>
                  <a:cubicBezTo>
                    <a:pt x="1494" y="1879"/>
                    <a:pt x="3194" y="2477"/>
                    <a:pt x="4874" y="2477"/>
                  </a:cubicBezTo>
                  <a:cubicBezTo>
                    <a:pt x="6685" y="2477"/>
                    <a:pt x="8472" y="1782"/>
                    <a:pt x="9952" y="326"/>
                  </a:cubicBezTo>
                  <a:cubicBezTo>
                    <a:pt x="10094" y="184"/>
                    <a:pt x="9961" y="1"/>
                    <a:pt x="9808" y="1"/>
                  </a:cubicBezTo>
                  <a:close/>
                </a:path>
              </a:pathLst>
            </a:custGeom>
            <a:solidFill>
              <a:srgbClr val="914D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2" name="Google Shape;342;p36"/>
          <p:cNvSpPr/>
          <p:nvPr/>
        </p:nvSpPr>
        <p:spPr>
          <a:xfrm>
            <a:off x="4282625" y="1622150"/>
            <a:ext cx="211800" cy="211500"/>
          </a:xfrm>
          <a:prstGeom prst="ellipse">
            <a:avLst/>
          </a:prstGeom>
          <a:solidFill>
            <a:srgbClr val="E6EFB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36"/>
          <p:cNvSpPr/>
          <p:nvPr/>
        </p:nvSpPr>
        <p:spPr>
          <a:xfrm>
            <a:off x="241350" y="264350"/>
            <a:ext cx="129000" cy="129000"/>
          </a:xfrm>
          <a:prstGeom prst="ellipse">
            <a:avLst/>
          </a:prstGeom>
          <a:solidFill>
            <a:srgbClr val="E6EFB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" name="Google Shape;344;p36"/>
          <p:cNvSpPr/>
          <p:nvPr/>
        </p:nvSpPr>
        <p:spPr>
          <a:xfrm>
            <a:off x="413650" y="4432638"/>
            <a:ext cx="129000" cy="129000"/>
          </a:xfrm>
          <a:prstGeom prst="ellipse">
            <a:avLst/>
          </a:prstGeom>
          <a:solidFill>
            <a:srgbClr val="E6EFB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" name="Google Shape;345;p36"/>
          <p:cNvSpPr txBox="1"/>
          <p:nvPr/>
        </p:nvSpPr>
        <p:spPr>
          <a:xfrm rot="-1041787">
            <a:off x="441216" y="1456153"/>
            <a:ext cx="451368" cy="543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E6EFB5"/>
                </a:solidFill>
                <a:latin typeface="Lilita One"/>
                <a:ea typeface="Lilita One"/>
                <a:cs typeface="Lilita One"/>
                <a:sym typeface="Lilita One"/>
              </a:rPr>
              <a:t>a</a:t>
            </a:r>
            <a:endParaRPr sz="3600">
              <a:solidFill>
                <a:srgbClr val="E6EFB5"/>
              </a:solidFill>
              <a:latin typeface="Lilita One"/>
              <a:ea typeface="Lilita One"/>
              <a:cs typeface="Lilita One"/>
              <a:sym typeface="Lilita One"/>
            </a:endParaRPr>
          </a:p>
        </p:txBody>
      </p:sp>
      <p:sp>
        <p:nvSpPr>
          <p:cNvPr id="346" name="Google Shape;346;p36"/>
          <p:cNvSpPr txBox="1"/>
          <p:nvPr/>
        </p:nvSpPr>
        <p:spPr>
          <a:xfrm rot="1794330">
            <a:off x="4247110" y="3139102"/>
            <a:ext cx="451290" cy="543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E6EFB5"/>
                </a:solidFill>
                <a:latin typeface="Lilita One"/>
                <a:ea typeface="Lilita One"/>
                <a:cs typeface="Lilita One"/>
                <a:sym typeface="Lilita One"/>
              </a:rPr>
              <a:t>b</a:t>
            </a:r>
            <a:endParaRPr sz="3600">
              <a:solidFill>
                <a:srgbClr val="E6EFB5"/>
              </a:solidFill>
              <a:latin typeface="Lilita One"/>
              <a:ea typeface="Lilita One"/>
              <a:cs typeface="Lilita One"/>
              <a:sym typeface="Lilita One"/>
            </a:endParaRPr>
          </a:p>
        </p:txBody>
      </p:sp>
      <p:sp>
        <p:nvSpPr>
          <p:cNvPr id="347" name="Google Shape;347;p36"/>
          <p:cNvSpPr txBox="1"/>
          <p:nvPr/>
        </p:nvSpPr>
        <p:spPr>
          <a:xfrm rot="-2028376">
            <a:off x="3718280" y="3938640"/>
            <a:ext cx="451305" cy="543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E6EFB5"/>
                </a:solidFill>
                <a:latin typeface="Lilita One"/>
                <a:ea typeface="Lilita One"/>
                <a:cs typeface="Lilita One"/>
                <a:sym typeface="Lilita One"/>
              </a:rPr>
              <a:t>c</a:t>
            </a:r>
            <a:endParaRPr sz="3600">
              <a:solidFill>
                <a:srgbClr val="E6EFB5"/>
              </a:solidFill>
              <a:latin typeface="Lilita One"/>
              <a:ea typeface="Lilita One"/>
              <a:cs typeface="Lilita One"/>
              <a:sym typeface="Lilita One"/>
            </a:endParaRPr>
          </a:p>
        </p:txBody>
      </p:sp>
      <p:sp>
        <p:nvSpPr>
          <p:cNvPr id="348" name="Google Shape;348;p36"/>
          <p:cNvSpPr/>
          <p:nvPr/>
        </p:nvSpPr>
        <p:spPr>
          <a:xfrm>
            <a:off x="6788875" y="4551597"/>
            <a:ext cx="129000" cy="129000"/>
          </a:xfrm>
          <a:prstGeom prst="ellipse">
            <a:avLst/>
          </a:prstGeom>
          <a:solidFill>
            <a:srgbClr val="E6EFB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Text Box 13"/>
          <p:cNvSpPr txBox="1">
            <a:spLocks noChangeArrowheads="1"/>
          </p:cNvSpPr>
          <p:nvPr/>
        </p:nvSpPr>
        <p:spPr bwMode="auto">
          <a:xfrm>
            <a:off x="1115617" y="627534"/>
            <a:ext cx="33571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 b="1" dirty="0" err="1">
                <a:solidFill>
                  <a:srgbClr val="C00000"/>
                </a:solidFill>
                <a:latin typeface="HP001 5 hàng" pitchFamily="34" charset="0"/>
              </a:rPr>
              <a:t>Viết</a:t>
            </a:r>
            <a:r>
              <a:rPr lang="en-US" sz="3600" b="1" dirty="0">
                <a:solidFill>
                  <a:srgbClr val="C00000"/>
                </a:solidFill>
                <a:latin typeface="HP001 5 hàng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HP001 5 hàng" pitchFamily="34" charset="0"/>
              </a:rPr>
              <a:t>đơn</a:t>
            </a:r>
            <a:endParaRPr lang="en-US" sz="3200" b="1" dirty="0">
              <a:solidFill>
                <a:srgbClr val="FF0066"/>
              </a:solidFill>
              <a:latin typeface="VNI-Avo" pitchFamily="2" charset="0"/>
            </a:endParaRPr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5148064" y="843558"/>
            <a:ext cx="3213122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 dirty="0" err="1">
                <a:solidFill>
                  <a:srgbClr val="C00000"/>
                </a:solidFill>
                <a:latin typeface="HP001 5 hàng" pitchFamily="34" charset="0"/>
              </a:rPr>
              <a:t>Dựa</a:t>
            </a:r>
            <a:r>
              <a:rPr lang="en-US" sz="3200" b="1" dirty="0">
                <a:solidFill>
                  <a:srgbClr val="C00000"/>
                </a:solidFill>
                <a:latin typeface="HP001 5 hàng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HP001 5 hàng" pitchFamily="34" charset="0"/>
              </a:rPr>
              <a:t>theo</a:t>
            </a:r>
            <a:r>
              <a:rPr lang="en-US" sz="3200" b="1" dirty="0">
                <a:solidFill>
                  <a:srgbClr val="C00000"/>
                </a:solidFill>
                <a:latin typeface="HP001 5 hàng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HP001 5 hàng" pitchFamily="34" charset="0"/>
              </a:rPr>
              <a:t>mẫu</a:t>
            </a:r>
            <a:r>
              <a:rPr lang="en-US" sz="3200" b="1" dirty="0">
                <a:solidFill>
                  <a:srgbClr val="C00000"/>
                </a:solidFill>
                <a:latin typeface="HP001 5 hàng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HP001 5 hàng" pitchFamily="34" charset="0"/>
              </a:rPr>
              <a:t>đơn</a:t>
            </a:r>
            <a:r>
              <a:rPr lang="en-US" sz="3200" b="1" dirty="0">
                <a:solidFill>
                  <a:srgbClr val="C00000"/>
                </a:solidFill>
                <a:latin typeface="HP001 5 hàng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HP001 5 hàng" pitchFamily="34" charset="0"/>
              </a:rPr>
              <a:t>đã</a:t>
            </a:r>
            <a:r>
              <a:rPr lang="en-US" sz="3200" b="1" dirty="0">
                <a:solidFill>
                  <a:srgbClr val="C00000"/>
                </a:solidFill>
                <a:latin typeface="HP001 5 hàng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HP001 5 hàng" pitchFamily="34" charset="0"/>
              </a:rPr>
              <a:t>học</a:t>
            </a:r>
            <a:r>
              <a:rPr lang="en-US" sz="3200" b="1" dirty="0">
                <a:solidFill>
                  <a:srgbClr val="C00000"/>
                </a:solidFill>
                <a:latin typeface="HP001 5 hàng" pitchFamily="34" charset="0"/>
              </a:rPr>
              <a:t>, </a:t>
            </a:r>
            <a:r>
              <a:rPr lang="en-US" sz="3200" b="1" dirty="0" err="1">
                <a:solidFill>
                  <a:srgbClr val="C00000"/>
                </a:solidFill>
                <a:latin typeface="HP001 5 hàng" pitchFamily="34" charset="0"/>
              </a:rPr>
              <a:t>em</a:t>
            </a:r>
            <a:r>
              <a:rPr lang="en-US" sz="3200" b="1" dirty="0">
                <a:solidFill>
                  <a:srgbClr val="C00000"/>
                </a:solidFill>
                <a:latin typeface="HP001 5 hàng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HP001 5 hàng" pitchFamily="34" charset="0"/>
              </a:rPr>
              <a:t>hãy</a:t>
            </a:r>
            <a:r>
              <a:rPr lang="en-US" sz="3200" b="1" dirty="0">
                <a:solidFill>
                  <a:srgbClr val="C00000"/>
                </a:solidFill>
                <a:latin typeface="HP001 5 hàng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HP001 5 hàng" pitchFamily="34" charset="0"/>
              </a:rPr>
              <a:t>viết</a:t>
            </a:r>
            <a:r>
              <a:rPr lang="en-US" sz="3200" b="1" dirty="0">
                <a:solidFill>
                  <a:srgbClr val="C00000"/>
                </a:solidFill>
                <a:latin typeface="HP001 5 hàng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HP001 5 hàng" pitchFamily="34" charset="0"/>
              </a:rPr>
              <a:t>đơn</a:t>
            </a:r>
            <a:r>
              <a:rPr lang="en-US" sz="3200" b="1" dirty="0">
                <a:solidFill>
                  <a:srgbClr val="C00000"/>
                </a:solidFill>
                <a:latin typeface="HP001 5 hàng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HP001 5 hàng" pitchFamily="34" charset="0"/>
              </a:rPr>
              <a:t>xin</a:t>
            </a:r>
            <a:r>
              <a:rPr lang="en-US" sz="3200" b="1" dirty="0">
                <a:solidFill>
                  <a:srgbClr val="C00000"/>
                </a:solidFill>
                <a:latin typeface="HP001 5 hàng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HP001 5 hàng" pitchFamily="34" charset="0"/>
              </a:rPr>
              <a:t>vào</a:t>
            </a:r>
            <a:r>
              <a:rPr lang="en-US" sz="3200" b="1" dirty="0">
                <a:solidFill>
                  <a:srgbClr val="C00000"/>
                </a:solidFill>
                <a:latin typeface="HP001 5 hàng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HP001 5 hàng" pitchFamily="34" charset="0"/>
              </a:rPr>
              <a:t>Đội</a:t>
            </a:r>
            <a:r>
              <a:rPr lang="en-US" sz="3200" b="1" dirty="0">
                <a:solidFill>
                  <a:srgbClr val="C00000"/>
                </a:solidFill>
                <a:latin typeface="HP001 5 hàng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HP001 5 hàng" pitchFamily="34" charset="0"/>
              </a:rPr>
              <a:t>Thiếu</a:t>
            </a:r>
            <a:r>
              <a:rPr lang="en-US" sz="3200" b="1" dirty="0">
                <a:solidFill>
                  <a:srgbClr val="C00000"/>
                </a:solidFill>
                <a:latin typeface="HP001 5 hàng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HP001 5 hàng" pitchFamily="34" charset="0"/>
              </a:rPr>
              <a:t>niên</a:t>
            </a:r>
            <a:r>
              <a:rPr lang="en-US" sz="3200" b="1" dirty="0">
                <a:solidFill>
                  <a:srgbClr val="C00000"/>
                </a:solidFill>
                <a:latin typeface="HP001 5 hàng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HP001 5 hàng" pitchFamily="34" charset="0"/>
              </a:rPr>
              <a:t>Tiền</a:t>
            </a:r>
            <a:r>
              <a:rPr lang="en-US" sz="3200" b="1" dirty="0">
                <a:solidFill>
                  <a:srgbClr val="C00000"/>
                </a:solidFill>
                <a:latin typeface="HP001 5 hàng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HP001 5 hàng" pitchFamily="34" charset="0"/>
              </a:rPr>
              <a:t>phong</a:t>
            </a:r>
            <a:r>
              <a:rPr lang="en-US" sz="3200" b="1" dirty="0">
                <a:solidFill>
                  <a:srgbClr val="C00000"/>
                </a:solidFill>
                <a:latin typeface="HP001 5 hàng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HP001 5 hàng" pitchFamily="34" charset="0"/>
              </a:rPr>
              <a:t>Hồ</a:t>
            </a:r>
            <a:r>
              <a:rPr lang="en-US" sz="3200" b="1" dirty="0">
                <a:solidFill>
                  <a:srgbClr val="C00000"/>
                </a:solidFill>
                <a:latin typeface="HP001 5 hàng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HP001 5 hàng" pitchFamily="34" charset="0"/>
              </a:rPr>
              <a:t>Chí</a:t>
            </a:r>
            <a:r>
              <a:rPr lang="en-US" sz="3200" b="1" dirty="0">
                <a:solidFill>
                  <a:srgbClr val="C00000"/>
                </a:solidFill>
                <a:latin typeface="HP001 5 hàng" pitchFamily="34" charset="0"/>
              </a:rPr>
              <a:t> Minh</a:t>
            </a:r>
            <a:endParaRPr lang="en-US" sz="2800" b="1" dirty="0">
              <a:solidFill>
                <a:srgbClr val="FF0066"/>
              </a:solidFill>
              <a:latin typeface="VNI-Avo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4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5"/>
          <p:cNvSpPr txBox="1">
            <a:spLocks noChangeArrowheads="1"/>
          </p:cNvSpPr>
          <p:nvPr/>
        </p:nvSpPr>
        <p:spPr bwMode="auto">
          <a:xfrm>
            <a:off x="467544" y="1707654"/>
            <a:ext cx="5105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000" b="1" dirty="0" err="1">
                <a:solidFill>
                  <a:schemeClr val="bg1">
                    <a:lumMod val="10000"/>
                  </a:schemeClr>
                </a:solidFill>
                <a:latin typeface="VNI-Centur" pitchFamily="2" charset="0"/>
              </a:rPr>
              <a:t>Laù</a:t>
            </a:r>
            <a:r>
              <a:rPr lang="en-US" sz="2000" b="1" dirty="0">
                <a:solidFill>
                  <a:schemeClr val="bg1">
                    <a:lumMod val="10000"/>
                  </a:schemeClr>
                </a:solidFill>
                <a:latin typeface="VNI-Centur" pitchFamily="2" charset="0"/>
              </a:rPr>
              <a:t> </a:t>
            </a:r>
            <a:r>
              <a:rPr lang="en-US" sz="2000" b="1" dirty="0" err="1">
                <a:solidFill>
                  <a:schemeClr val="bg1">
                    <a:lumMod val="10000"/>
                  </a:schemeClr>
                </a:solidFill>
                <a:latin typeface="VNI-Centur" pitchFamily="2" charset="0"/>
              </a:rPr>
              <a:t>ñôn</a:t>
            </a:r>
            <a:r>
              <a:rPr lang="en-US" sz="2000" b="1" dirty="0">
                <a:solidFill>
                  <a:schemeClr val="bg1">
                    <a:lumMod val="10000"/>
                  </a:schemeClr>
                </a:solidFill>
                <a:latin typeface="VNI-Centur" pitchFamily="2" charset="0"/>
              </a:rPr>
              <a:t> </a:t>
            </a:r>
            <a:r>
              <a:rPr lang="en-US" sz="2000" b="1" dirty="0" err="1">
                <a:solidFill>
                  <a:schemeClr val="bg1">
                    <a:lumMod val="10000"/>
                  </a:schemeClr>
                </a:solidFill>
                <a:latin typeface="VNI-Centur" pitchFamily="2" charset="0"/>
              </a:rPr>
              <a:t>phaûi</a:t>
            </a:r>
            <a:r>
              <a:rPr lang="en-US" sz="2000" b="1" dirty="0">
                <a:solidFill>
                  <a:schemeClr val="bg1">
                    <a:lumMod val="10000"/>
                  </a:schemeClr>
                </a:solidFill>
                <a:latin typeface="VNI-Centur" pitchFamily="2" charset="0"/>
              </a:rPr>
              <a:t> </a:t>
            </a:r>
            <a:r>
              <a:rPr lang="en-US" sz="2000" b="1" dirty="0" err="1">
                <a:solidFill>
                  <a:schemeClr val="bg1">
                    <a:lumMod val="10000"/>
                  </a:schemeClr>
                </a:solidFill>
                <a:latin typeface="VNI-Centur" pitchFamily="2" charset="0"/>
              </a:rPr>
              <a:t>trình</a:t>
            </a:r>
            <a:r>
              <a:rPr lang="en-US" sz="2000" b="1" dirty="0">
                <a:solidFill>
                  <a:schemeClr val="bg1">
                    <a:lumMod val="10000"/>
                  </a:schemeClr>
                </a:solidFill>
                <a:latin typeface="VNI-Centur" pitchFamily="2" charset="0"/>
              </a:rPr>
              <a:t> </a:t>
            </a:r>
            <a:r>
              <a:rPr lang="en-US" sz="2000" b="1" dirty="0" err="1">
                <a:solidFill>
                  <a:schemeClr val="bg1">
                    <a:lumMod val="10000"/>
                  </a:schemeClr>
                </a:solidFill>
                <a:latin typeface="VNI-Centur" pitchFamily="2" charset="0"/>
              </a:rPr>
              <a:t>baøy</a:t>
            </a:r>
            <a:r>
              <a:rPr lang="en-US" sz="2000" b="1" dirty="0">
                <a:solidFill>
                  <a:schemeClr val="bg1">
                    <a:lumMod val="10000"/>
                  </a:schemeClr>
                </a:solidFill>
                <a:latin typeface="VNI-Centur" pitchFamily="2" charset="0"/>
              </a:rPr>
              <a:t> </a:t>
            </a:r>
            <a:r>
              <a:rPr lang="en-US" sz="2000" b="1" dirty="0" err="1">
                <a:solidFill>
                  <a:schemeClr val="bg1">
                    <a:lumMod val="10000"/>
                  </a:schemeClr>
                </a:solidFill>
                <a:latin typeface="VNI-Centur" pitchFamily="2" charset="0"/>
              </a:rPr>
              <a:t>theo</a:t>
            </a:r>
            <a:r>
              <a:rPr lang="en-US" sz="2000" b="1" dirty="0">
                <a:solidFill>
                  <a:schemeClr val="bg1">
                    <a:lumMod val="10000"/>
                  </a:schemeClr>
                </a:solidFill>
                <a:latin typeface="VNI-Centur" pitchFamily="2" charset="0"/>
              </a:rPr>
              <a:t> </a:t>
            </a:r>
            <a:r>
              <a:rPr lang="en-US" sz="2000" b="1" dirty="0" err="1">
                <a:solidFill>
                  <a:schemeClr val="bg1">
                    <a:lumMod val="10000"/>
                  </a:schemeClr>
                </a:solidFill>
                <a:latin typeface="VNI-Centur" pitchFamily="2" charset="0"/>
              </a:rPr>
              <a:t>maãu</a:t>
            </a:r>
            <a:r>
              <a:rPr lang="en-US" sz="2000" b="1" dirty="0">
                <a:solidFill>
                  <a:schemeClr val="bg1">
                    <a:lumMod val="10000"/>
                  </a:schemeClr>
                </a:solidFill>
                <a:latin typeface="VNI-Centur" pitchFamily="2" charset="0"/>
              </a:rPr>
              <a:t>: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81000" y="915566"/>
            <a:ext cx="8458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en-US" sz="2000" b="1" dirty="0" err="1">
                <a:solidFill>
                  <a:srgbClr val="C00000"/>
                </a:solidFill>
                <a:latin typeface="VNI-Centur" pitchFamily="2" charset="0"/>
              </a:rPr>
              <a:t>Phaàn</a:t>
            </a:r>
            <a:r>
              <a:rPr lang="en-US" sz="2000" b="1" dirty="0">
                <a:solidFill>
                  <a:srgbClr val="C00000"/>
                </a:solidFill>
                <a:latin typeface="VNI-Centur" pitchFamily="2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VNI-Centur" pitchFamily="2" charset="0"/>
              </a:rPr>
              <a:t>naøo</a:t>
            </a:r>
            <a:r>
              <a:rPr lang="en-US" sz="2000" b="1" dirty="0">
                <a:solidFill>
                  <a:srgbClr val="C00000"/>
                </a:solidFill>
                <a:latin typeface="VNI-Centur" pitchFamily="2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VNI-Centur" pitchFamily="2" charset="0"/>
              </a:rPr>
              <a:t>trong</a:t>
            </a:r>
            <a:r>
              <a:rPr lang="en-US" sz="2000" b="1" dirty="0">
                <a:solidFill>
                  <a:srgbClr val="C00000"/>
                </a:solidFill>
                <a:latin typeface="VNI-Centur" pitchFamily="2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VNI-Centur" pitchFamily="2" charset="0"/>
              </a:rPr>
              <a:t>ñoaïn</a:t>
            </a:r>
            <a:r>
              <a:rPr lang="en-US" sz="2000" b="1" dirty="0">
                <a:solidFill>
                  <a:srgbClr val="C00000"/>
                </a:solidFill>
                <a:latin typeface="VNI-Centur" pitchFamily="2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VNI-Centur" pitchFamily="2" charset="0"/>
              </a:rPr>
              <a:t>ñôn</a:t>
            </a:r>
            <a:r>
              <a:rPr lang="en-US" sz="2000" b="1" dirty="0">
                <a:solidFill>
                  <a:srgbClr val="C00000"/>
                </a:solidFill>
                <a:latin typeface="VNI-Centur" pitchFamily="2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VNI-Centur" pitchFamily="2" charset="0"/>
              </a:rPr>
              <a:t>phaûi</a:t>
            </a:r>
            <a:r>
              <a:rPr lang="en-US" sz="2000" b="1" dirty="0">
                <a:solidFill>
                  <a:srgbClr val="C00000"/>
                </a:solidFill>
                <a:latin typeface="VNI-Centur" pitchFamily="2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VNI-Centur" pitchFamily="2" charset="0"/>
              </a:rPr>
              <a:t>vieát</a:t>
            </a:r>
            <a:r>
              <a:rPr lang="en-US" sz="2000" b="1" dirty="0">
                <a:solidFill>
                  <a:srgbClr val="C00000"/>
                </a:solidFill>
                <a:latin typeface="VNI-Centur" pitchFamily="2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VNI-Centur" pitchFamily="2" charset="0"/>
              </a:rPr>
              <a:t>theo</a:t>
            </a:r>
            <a:r>
              <a:rPr lang="en-US" sz="2000" b="1" dirty="0">
                <a:solidFill>
                  <a:srgbClr val="C00000"/>
                </a:solidFill>
                <a:latin typeface="VNI-Centur" pitchFamily="2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VNI-Centur" pitchFamily="2" charset="0"/>
              </a:rPr>
              <a:t>maãu</a:t>
            </a:r>
            <a:r>
              <a:rPr lang="en-US" sz="2000" b="1" dirty="0">
                <a:solidFill>
                  <a:srgbClr val="C00000"/>
                </a:solidFill>
                <a:latin typeface="VNI-Centur" pitchFamily="2" charset="0"/>
              </a:rPr>
              <a:t>, </a:t>
            </a:r>
            <a:r>
              <a:rPr lang="en-US" sz="2000" b="1" dirty="0" err="1">
                <a:solidFill>
                  <a:srgbClr val="C00000"/>
                </a:solidFill>
                <a:latin typeface="VNI-Centur" pitchFamily="2" charset="0"/>
              </a:rPr>
              <a:t>phaàn</a:t>
            </a:r>
            <a:r>
              <a:rPr lang="en-US" sz="2000" b="1" dirty="0">
                <a:solidFill>
                  <a:srgbClr val="C00000"/>
                </a:solidFill>
                <a:latin typeface="VNI-Centur" pitchFamily="2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VNI-Centur" pitchFamily="2" charset="0"/>
              </a:rPr>
              <a:t>naøo</a:t>
            </a:r>
            <a:r>
              <a:rPr lang="en-US" sz="2000" b="1" dirty="0">
                <a:solidFill>
                  <a:srgbClr val="C00000"/>
                </a:solidFill>
                <a:latin typeface="VNI-Centur" pitchFamily="2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VNI-Centur" pitchFamily="2" charset="0"/>
              </a:rPr>
              <a:t>khoâng</a:t>
            </a:r>
            <a:r>
              <a:rPr lang="en-US" sz="2000" b="1" dirty="0">
                <a:solidFill>
                  <a:srgbClr val="C00000"/>
                </a:solidFill>
                <a:latin typeface="VNI-Centur" pitchFamily="2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VNI-Centur" pitchFamily="2" charset="0"/>
              </a:rPr>
              <a:t>nhaát</a:t>
            </a:r>
            <a:r>
              <a:rPr lang="en-US" sz="2000" b="1" dirty="0">
                <a:solidFill>
                  <a:srgbClr val="C00000"/>
                </a:solidFill>
                <a:latin typeface="VNI-Centur" pitchFamily="2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VNI-Centur" pitchFamily="2" charset="0"/>
              </a:rPr>
              <a:t>thieát</a:t>
            </a:r>
            <a:r>
              <a:rPr lang="en-US" sz="2000" b="1" dirty="0">
                <a:solidFill>
                  <a:srgbClr val="C00000"/>
                </a:solidFill>
                <a:latin typeface="VNI-Centur" pitchFamily="2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VNI-Centur" pitchFamily="2" charset="0"/>
              </a:rPr>
              <a:t>phaûi</a:t>
            </a:r>
            <a:r>
              <a:rPr lang="en-US" sz="2000" b="1" dirty="0">
                <a:solidFill>
                  <a:srgbClr val="C00000"/>
                </a:solidFill>
                <a:latin typeface="VNI-Centur" pitchFamily="2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VNI-Centur" pitchFamily="2" charset="0"/>
              </a:rPr>
              <a:t>hoaøn</a:t>
            </a:r>
            <a:r>
              <a:rPr lang="en-US" sz="2000" b="1" dirty="0">
                <a:solidFill>
                  <a:srgbClr val="C00000"/>
                </a:solidFill>
                <a:latin typeface="VNI-Centur" pitchFamily="2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VNI-Centur" pitchFamily="2" charset="0"/>
              </a:rPr>
              <a:t>toaøn</a:t>
            </a:r>
            <a:r>
              <a:rPr lang="en-US" sz="2000" b="1" dirty="0">
                <a:solidFill>
                  <a:srgbClr val="C00000"/>
                </a:solidFill>
                <a:latin typeface="VNI-Centur" pitchFamily="2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VNI-Centur" pitchFamily="2" charset="0"/>
              </a:rPr>
              <a:t>nhö</a:t>
            </a:r>
            <a:r>
              <a:rPr lang="en-US" sz="2000" b="1" dirty="0">
                <a:solidFill>
                  <a:srgbClr val="C00000"/>
                </a:solidFill>
                <a:latin typeface="VNI-Centur" pitchFamily="2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VNI-Centur" pitchFamily="2" charset="0"/>
              </a:rPr>
              <a:t>maãu</a:t>
            </a:r>
            <a:r>
              <a:rPr lang="en-US" sz="2000" b="1" dirty="0">
                <a:solidFill>
                  <a:srgbClr val="C00000"/>
                </a:solidFill>
                <a:latin typeface="VNI-Centur" pitchFamily="2" charset="0"/>
              </a:rPr>
              <a:t>? </a:t>
            </a:r>
            <a:r>
              <a:rPr lang="en-US" sz="2000" b="1" dirty="0" err="1">
                <a:solidFill>
                  <a:srgbClr val="C00000"/>
                </a:solidFill>
                <a:latin typeface="VNI-Centur" pitchFamily="2" charset="0"/>
              </a:rPr>
              <a:t>Vì</a:t>
            </a:r>
            <a:r>
              <a:rPr lang="en-US" sz="2000" b="1" dirty="0">
                <a:solidFill>
                  <a:srgbClr val="C00000"/>
                </a:solidFill>
                <a:latin typeface="VNI-Centur" pitchFamily="2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VNI-Centur" pitchFamily="2" charset="0"/>
              </a:rPr>
              <a:t>sao</a:t>
            </a:r>
            <a:r>
              <a:rPr lang="en-US" sz="2000" b="1" dirty="0">
                <a:solidFill>
                  <a:srgbClr val="C00000"/>
                </a:solidFill>
                <a:latin typeface="VNI-Centur" pitchFamily="2" charset="0"/>
              </a:rPr>
              <a:t>?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81000" y="2514600"/>
            <a:ext cx="44196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en-US">
                <a:solidFill>
                  <a:schemeClr val="bg1">
                    <a:lumMod val="10000"/>
                  </a:schemeClr>
                </a:solidFill>
                <a:latin typeface="VNI-Centur" pitchFamily="2" charset="0"/>
              </a:rPr>
              <a:t>* Ñòa ñieåm, ngaøy, thaùng, naêm vieát ñôn</a:t>
            </a:r>
            <a:endParaRPr lang="en-US">
              <a:solidFill>
                <a:schemeClr val="bg1">
                  <a:lumMod val="10000"/>
                </a:schemeClr>
              </a:solidFill>
              <a:latin typeface="VNI-Avo" pitchFamily="2" charset="0"/>
            </a:endParaRPr>
          </a:p>
        </p:txBody>
      </p:sp>
      <p:sp>
        <p:nvSpPr>
          <p:cNvPr id="7" name="Text Box 15"/>
          <p:cNvSpPr txBox="1">
            <a:spLocks noChangeArrowheads="1"/>
          </p:cNvSpPr>
          <p:nvPr/>
        </p:nvSpPr>
        <p:spPr bwMode="auto">
          <a:xfrm>
            <a:off x="381000" y="2228850"/>
            <a:ext cx="8382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VNI-Centur" pitchFamily="2" charset="0"/>
              </a:rPr>
              <a:t>*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VNI-Centur" pitchFamily="2" charset="0"/>
              </a:rPr>
              <a:t>Môû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VNI-Centur" pitchFamily="2" charset="0"/>
              </a:rPr>
              <a:t>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VNI-Centur" pitchFamily="2" charset="0"/>
              </a:rPr>
              <a:t>ñaàu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VNI-Centur" pitchFamily="2" charset="0"/>
              </a:rPr>
              <a:t>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VNI-Centur" pitchFamily="2" charset="0"/>
              </a:rPr>
              <a:t>ñôn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VNI-Centur" pitchFamily="2" charset="0"/>
              </a:rPr>
              <a:t>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VNI-Centur" pitchFamily="2" charset="0"/>
              </a:rPr>
              <a:t>phaûi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VNI-Centur" pitchFamily="2" charset="0"/>
              </a:rPr>
              <a:t>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VNI-Centur" pitchFamily="2" charset="0"/>
              </a:rPr>
              <a:t>vieát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VNI-Centur" pitchFamily="2" charset="0"/>
              </a:rPr>
              <a:t>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VNI-Centur" pitchFamily="2" charset="0"/>
              </a:rPr>
              <a:t>teân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VNI-Centur" pitchFamily="2" charset="0"/>
              </a:rPr>
              <a:t>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VNI-Centur" pitchFamily="2" charset="0"/>
              </a:rPr>
              <a:t>Ñoäi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VNI-Centur" pitchFamily="2" charset="0"/>
              </a:rPr>
              <a:t>: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VNI-Centur" pitchFamily="2" charset="0"/>
              </a:rPr>
              <a:t>Ñoäi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VNI-Centur" pitchFamily="2" charset="0"/>
              </a:rPr>
              <a:t>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VNI-Centur" pitchFamily="2" charset="0"/>
              </a:rPr>
              <a:t>Thieáu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VNI-Centur" pitchFamily="2" charset="0"/>
              </a:rPr>
              <a:t>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VNI-Centur" pitchFamily="2" charset="0"/>
              </a:rPr>
              <a:t>nieân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VNI-Centur" pitchFamily="2" charset="0"/>
              </a:rPr>
              <a:t>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VNI-Centur" pitchFamily="2" charset="0"/>
              </a:rPr>
              <a:t>Tieàn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VNI-Centur" pitchFamily="2" charset="0"/>
              </a:rPr>
              <a:t>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VNI-Centur" pitchFamily="2" charset="0"/>
              </a:rPr>
              <a:t>phong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VNI-Centur" pitchFamily="2" charset="0"/>
              </a:rPr>
              <a:t>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VNI-Centur" pitchFamily="2" charset="0"/>
              </a:rPr>
              <a:t>Hoà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VNI-Centur" pitchFamily="2" charset="0"/>
              </a:rPr>
              <a:t>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VNI-Centur" pitchFamily="2" charset="0"/>
              </a:rPr>
              <a:t>Chí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VNI-Centur" pitchFamily="2" charset="0"/>
              </a:rPr>
              <a:t> Minh</a:t>
            </a: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381000" y="2753916"/>
            <a:ext cx="28956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en-US">
                <a:solidFill>
                  <a:schemeClr val="bg1">
                    <a:lumMod val="10000"/>
                  </a:schemeClr>
                </a:solidFill>
                <a:latin typeface="VNI-Centur" pitchFamily="2" charset="0"/>
              </a:rPr>
              <a:t>* Teân cuûa ñôn: Ñôn xin…</a:t>
            </a:r>
            <a:endParaRPr lang="en-US">
              <a:solidFill>
                <a:schemeClr val="bg1">
                  <a:lumMod val="10000"/>
                </a:schemeClr>
              </a:solidFill>
              <a:latin typeface="VNI-Avo" pitchFamily="2" charset="0"/>
            </a:endParaRPr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381000" y="3039666"/>
            <a:ext cx="41148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en-US">
                <a:solidFill>
                  <a:schemeClr val="bg1">
                    <a:lumMod val="10000"/>
                  </a:schemeClr>
                </a:solidFill>
                <a:latin typeface="VNI-Centur" pitchFamily="2" charset="0"/>
              </a:rPr>
              <a:t>* Teân ngöôøi hoaëc toå chöùc nhaän ñôn</a:t>
            </a:r>
            <a:endParaRPr lang="en-US">
              <a:solidFill>
                <a:schemeClr val="bg1">
                  <a:lumMod val="10000"/>
                </a:schemeClr>
              </a:solidFill>
              <a:latin typeface="VNI-Avo" pitchFamily="2" charset="0"/>
            </a:endParaRP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381000" y="3268266"/>
            <a:ext cx="84582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VNI-Centur" pitchFamily="2" charset="0"/>
              </a:rPr>
              <a:t>*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VNI-Centur" pitchFamily="2" charset="0"/>
              </a:rPr>
              <a:t>Hoï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VNI-Centur" pitchFamily="2" charset="0"/>
              </a:rPr>
              <a:t>,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VNI-Centur" pitchFamily="2" charset="0"/>
              </a:rPr>
              <a:t>teân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VNI-Centur" pitchFamily="2" charset="0"/>
              </a:rPr>
              <a:t>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VNI-Centur" pitchFamily="2" charset="0"/>
              </a:rPr>
              <a:t>vaø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VNI-Centur" pitchFamily="2" charset="0"/>
              </a:rPr>
              <a:t>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VNI-Centur" pitchFamily="2" charset="0"/>
              </a:rPr>
              <a:t>ngaøy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VNI-Centur" pitchFamily="2" charset="0"/>
              </a:rPr>
              <a:t>,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VNI-Centur" pitchFamily="2" charset="0"/>
              </a:rPr>
              <a:t>thaùng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VNI-Centur" pitchFamily="2" charset="0"/>
              </a:rPr>
              <a:t>,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VNI-Centur" pitchFamily="2" charset="0"/>
              </a:rPr>
              <a:t>naêm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VNI-Centur" pitchFamily="2" charset="0"/>
              </a:rPr>
              <a:t>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VNI-Centur" pitchFamily="2" charset="0"/>
              </a:rPr>
              <a:t>sinh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VNI-Centur" pitchFamily="2" charset="0"/>
              </a:rPr>
              <a:t>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VNI-Centur" pitchFamily="2" charset="0"/>
              </a:rPr>
              <a:t>cuûa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VNI-Centur" pitchFamily="2" charset="0"/>
              </a:rPr>
              <a:t>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VNI-Centur" pitchFamily="2" charset="0"/>
              </a:rPr>
              <a:t>ngöôøi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VNI-Centur" pitchFamily="2" charset="0"/>
              </a:rPr>
              <a:t>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VNI-Centur" pitchFamily="2" charset="0"/>
              </a:rPr>
              <a:t>vieát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VNI-Centur" pitchFamily="2" charset="0"/>
              </a:rPr>
              <a:t>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VNI-Centur" pitchFamily="2" charset="0"/>
              </a:rPr>
              <a:t>ñôn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VNI-Centur" pitchFamily="2" charset="0"/>
              </a:rPr>
              <a:t>;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VNI-Centur" pitchFamily="2" charset="0"/>
              </a:rPr>
              <a:t>ngöôøi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VNI-Centur" pitchFamily="2" charset="0"/>
              </a:rPr>
              <a:t>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VNI-Centur" pitchFamily="2" charset="0"/>
              </a:rPr>
              <a:t>vieát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VNI-Centur" pitchFamily="2" charset="0"/>
              </a:rPr>
              <a:t>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VNI-Centur" pitchFamily="2" charset="0"/>
              </a:rPr>
              <a:t>laø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VNI-Centur" pitchFamily="2" charset="0"/>
              </a:rPr>
              <a:t>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VNI-Centur" pitchFamily="2" charset="0"/>
              </a:rPr>
              <a:t>hoïc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VNI-Centur" pitchFamily="2" charset="0"/>
              </a:rPr>
              <a:t>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VNI-Centur" pitchFamily="2" charset="0"/>
              </a:rPr>
              <a:t>sinh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VNI-Centur" pitchFamily="2" charset="0"/>
              </a:rPr>
              <a:t>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VNI-Centur" pitchFamily="2" charset="0"/>
              </a:rPr>
              <a:t>cuûa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VNI-Centur" pitchFamily="2" charset="0"/>
              </a:rPr>
              <a:t>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VNI-Centur" pitchFamily="2" charset="0"/>
              </a:rPr>
              <a:t>lôùp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VNI-Centur" pitchFamily="2" charset="0"/>
              </a:rPr>
              <a:t>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VNI-Centur" pitchFamily="2" charset="0"/>
              </a:rPr>
              <a:t>naøo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VNI-Centur" pitchFamily="2" charset="0"/>
              </a:rPr>
              <a:t>…</a:t>
            </a:r>
            <a:endParaRPr lang="en-US" dirty="0">
              <a:solidFill>
                <a:schemeClr val="bg1">
                  <a:lumMod val="10000"/>
                </a:schemeClr>
              </a:solidFill>
              <a:latin typeface="VNI-Avo" pitchFamily="2" charset="0"/>
            </a:endParaRPr>
          </a:p>
        </p:txBody>
      </p:sp>
      <p:sp>
        <p:nvSpPr>
          <p:cNvPr id="11" name="Rectangle 10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81000" y="3725466"/>
            <a:ext cx="3048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VNI-Centur" pitchFamily="2" charset="0"/>
              </a:rPr>
              <a:t>*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VNI-Centur" pitchFamily="2" charset="0"/>
              </a:rPr>
              <a:t>Trình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VNI-Centur" pitchFamily="2" charset="0"/>
              </a:rPr>
              <a:t>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VNI-Centur" pitchFamily="2" charset="0"/>
              </a:rPr>
              <a:t>baøy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VNI-Centur" pitchFamily="2" charset="0"/>
              </a:rPr>
              <a:t>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VNI-Centur" pitchFamily="2" charset="0"/>
              </a:rPr>
              <a:t>lí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VNI-Centur" pitchFamily="2" charset="0"/>
              </a:rPr>
              <a:t> do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VNI-Centur" pitchFamily="2" charset="0"/>
              </a:rPr>
              <a:t>vieát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VNI-Centur" pitchFamily="2" charset="0"/>
              </a:rPr>
              <a:t>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VNI-Centur" pitchFamily="2" charset="0"/>
              </a:rPr>
              <a:t>ñôn</a:t>
            </a:r>
            <a:endParaRPr lang="en-US" dirty="0">
              <a:solidFill>
                <a:schemeClr val="bg1">
                  <a:lumMod val="10000"/>
                </a:schemeClr>
              </a:solidFill>
              <a:latin typeface="VNI-Avo" pitchFamily="2" charset="0"/>
            </a:endParaRP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381000" y="3943350"/>
            <a:ext cx="63246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VNI-Centur" pitchFamily="2" charset="0"/>
              </a:rPr>
              <a:t>*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VNI-Centur" pitchFamily="2" charset="0"/>
              </a:rPr>
              <a:t>Lôøi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VNI-Centur" pitchFamily="2" charset="0"/>
              </a:rPr>
              <a:t>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VNI-Centur" pitchFamily="2" charset="0"/>
              </a:rPr>
              <a:t>höùa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VNI-Centur" pitchFamily="2" charset="0"/>
              </a:rPr>
              <a:t>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VNI-Centur" pitchFamily="2" charset="0"/>
              </a:rPr>
              <a:t>cuûa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VNI-Centur" pitchFamily="2" charset="0"/>
              </a:rPr>
              <a:t>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VNI-Centur" pitchFamily="2" charset="0"/>
              </a:rPr>
              <a:t>ngöôøi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VNI-Centur" pitchFamily="2" charset="0"/>
              </a:rPr>
              <a:t>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VNI-Centur" pitchFamily="2" charset="0"/>
              </a:rPr>
              <a:t>vieát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VNI-Centur" pitchFamily="2" charset="0"/>
              </a:rPr>
              <a:t>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VNI-Centur" pitchFamily="2" charset="0"/>
              </a:rPr>
              <a:t>ñôn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VNI-Centur" pitchFamily="2" charset="0"/>
              </a:rPr>
              <a:t>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VNI-Centur" pitchFamily="2" charset="0"/>
              </a:rPr>
              <a:t>khi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VNI-Centur" pitchFamily="2" charset="0"/>
              </a:rPr>
              <a:t>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VNI-Centur" pitchFamily="2" charset="0"/>
              </a:rPr>
              <a:t>ñaït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VNI-Centur" pitchFamily="2" charset="0"/>
              </a:rPr>
              <a:t>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VNI-Centur" pitchFamily="2" charset="0"/>
              </a:rPr>
              <a:t>ñöôïc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VNI-Centur" pitchFamily="2" charset="0"/>
              </a:rPr>
              <a:t>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VNI-Centur" pitchFamily="2" charset="0"/>
              </a:rPr>
              <a:t>nguyeän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VNI-Centur" pitchFamily="2" charset="0"/>
              </a:rPr>
              <a:t>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VNI-Centur" pitchFamily="2" charset="0"/>
              </a:rPr>
              <a:t>voïng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VNI-Centur" pitchFamily="2" charset="0"/>
              </a:rPr>
              <a:t>.</a:t>
            </a:r>
            <a:endParaRPr lang="en-US" dirty="0">
              <a:solidFill>
                <a:schemeClr val="bg1">
                  <a:lumMod val="10000"/>
                </a:schemeClr>
              </a:solidFill>
              <a:latin typeface="VNI-Avo" pitchFamily="2" charset="0"/>
            </a:endParaRPr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381000" y="4171950"/>
            <a:ext cx="44196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VNI-Centur" pitchFamily="2" charset="0"/>
              </a:rPr>
              <a:t>*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VNI-Centur" pitchFamily="2" charset="0"/>
              </a:rPr>
              <a:t>Chöõ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VNI-Centur" pitchFamily="2" charset="0"/>
              </a:rPr>
              <a:t>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VNI-Centur" pitchFamily="2" charset="0"/>
              </a:rPr>
              <a:t>kí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VNI-Centur" pitchFamily="2" charset="0"/>
              </a:rPr>
              <a:t>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VNI-Centur" pitchFamily="2" charset="0"/>
              </a:rPr>
              <a:t>vaø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VNI-Centur" pitchFamily="2" charset="0"/>
              </a:rPr>
              <a:t>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VNI-Centur" pitchFamily="2" charset="0"/>
              </a:rPr>
              <a:t>hoï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VNI-Centur" pitchFamily="2" charset="0"/>
              </a:rPr>
              <a:t>,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VNI-Centur" pitchFamily="2" charset="0"/>
              </a:rPr>
              <a:t>teân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VNI-Centur" pitchFamily="2" charset="0"/>
              </a:rPr>
              <a:t>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VNI-Centur" pitchFamily="2" charset="0"/>
              </a:rPr>
              <a:t>cuûa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VNI-Centur" pitchFamily="2" charset="0"/>
              </a:rPr>
              <a:t>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VNI-Centur" pitchFamily="2" charset="0"/>
              </a:rPr>
              <a:t>ngöôøi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VNI-Centur" pitchFamily="2" charset="0"/>
              </a:rPr>
              <a:t>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VNI-Centur" pitchFamily="2" charset="0"/>
              </a:rPr>
              <a:t>vieát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VNI-Centur" pitchFamily="2" charset="0"/>
              </a:rPr>
              <a:t>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VNI-Centur" pitchFamily="2" charset="0"/>
              </a:rPr>
              <a:t>ñôn</a:t>
            </a:r>
            <a:endParaRPr lang="en-US" dirty="0">
              <a:solidFill>
                <a:schemeClr val="bg1">
                  <a:lumMod val="10000"/>
                </a:schemeClr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252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683568" y="267494"/>
            <a:ext cx="73914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1800" dirty="0">
                <a:solidFill>
                  <a:srgbClr val="C00000"/>
                </a:solidFill>
                <a:latin typeface="VNI-Centur" pitchFamily="2" charset="0"/>
              </a:rPr>
              <a:t>    </a:t>
            </a:r>
            <a:r>
              <a:rPr lang="en-US" sz="1800" dirty="0" err="1">
                <a:solidFill>
                  <a:srgbClr val="C00000"/>
                </a:solidFill>
                <a:latin typeface="VNI-Centur" pitchFamily="2" charset="0"/>
              </a:rPr>
              <a:t>Sau</a:t>
            </a:r>
            <a:r>
              <a:rPr lang="en-US" sz="1800" dirty="0">
                <a:solidFill>
                  <a:srgbClr val="C00000"/>
                </a:solidFill>
                <a:latin typeface="VNI-Centur" pitchFamily="2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VNI-Centur" pitchFamily="2" charset="0"/>
              </a:rPr>
              <a:t>khi</a:t>
            </a:r>
            <a:r>
              <a:rPr lang="en-US" sz="1800" dirty="0">
                <a:solidFill>
                  <a:srgbClr val="C00000"/>
                </a:solidFill>
                <a:latin typeface="VNI-Centur" pitchFamily="2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VNI-Centur" pitchFamily="2" charset="0"/>
              </a:rPr>
              <a:t>ñöôïc</a:t>
            </a:r>
            <a:r>
              <a:rPr lang="en-US" sz="1800" dirty="0">
                <a:solidFill>
                  <a:srgbClr val="C00000"/>
                </a:solidFill>
                <a:latin typeface="VNI-Centur" pitchFamily="2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VNI-Centur" pitchFamily="2" charset="0"/>
              </a:rPr>
              <a:t>hoïc</a:t>
            </a:r>
            <a:r>
              <a:rPr lang="en-US" sz="1800" dirty="0">
                <a:solidFill>
                  <a:srgbClr val="C00000"/>
                </a:solidFill>
                <a:latin typeface="VNI-Centur" pitchFamily="2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VNI-Centur" pitchFamily="2" charset="0"/>
              </a:rPr>
              <a:t>Ñieàu</a:t>
            </a:r>
            <a:r>
              <a:rPr lang="en-US" sz="1800" dirty="0">
                <a:solidFill>
                  <a:srgbClr val="C00000"/>
                </a:solidFill>
                <a:latin typeface="VNI-Centur" pitchFamily="2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VNI-Centur" pitchFamily="2" charset="0"/>
              </a:rPr>
              <a:t>leä</a:t>
            </a:r>
            <a:r>
              <a:rPr lang="en-US" sz="1800" dirty="0">
                <a:solidFill>
                  <a:srgbClr val="C00000"/>
                </a:solidFill>
                <a:latin typeface="VNI-Centur" pitchFamily="2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VNI-Centur" pitchFamily="2" charset="0"/>
              </a:rPr>
              <a:t>vaø</a:t>
            </a:r>
            <a:r>
              <a:rPr lang="en-US" sz="1800" dirty="0">
                <a:solidFill>
                  <a:srgbClr val="C00000"/>
                </a:solidFill>
                <a:latin typeface="VNI-Centur" pitchFamily="2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VNI-Centur" pitchFamily="2" charset="0"/>
              </a:rPr>
              <a:t>tìm</a:t>
            </a:r>
            <a:r>
              <a:rPr lang="en-US" sz="1800" dirty="0">
                <a:solidFill>
                  <a:srgbClr val="C00000"/>
                </a:solidFill>
                <a:latin typeface="VNI-Centur" pitchFamily="2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VNI-Centur" pitchFamily="2" charset="0"/>
              </a:rPr>
              <a:t>hieåu</a:t>
            </a:r>
            <a:r>
              <a:rPr lang="en-US" sz="1800" dirty="0">
                <a:solidFill>
                  <a:srgbClr val="C00000"/>
                </a:solidFill>
                <a:latin typeface="VNI-Centur" pitchFamily="2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VNI-Centur" pitchFamily="2" charset="0"/>
              </a:rPr>
              <a:t>veà</a:t>
            </a:r>
            <a:r>
              <a:rPr lang="en-US" sz="1800" dirty="0">
                <a:solidFill>
                  <a:srgbClr val="C00000"/>
                </a:solidFill>
                <a:latin typeface="VNI-Centur" pitchFamily="2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VNI-Centur" pitchFamily="2" charset="0"/>
              </a:rPr>
              <a:t>Ñoäi</a:t>
            </a:r>
            <a:r>
              <a:rPr lang="en-US" sz="1800" dirty="0">
                <a:solidFill>
                  <a:srgbClr val="C00000"/>
                </a:solidFill>
                <a:latin typeface="VNI-Centur" pitchFamily="2" charset="0"/>
              </a:rPr>
              <a:t>, </a:t>
            </a:r>
            <a:r>
              <a:rPr lang="en-US" sz="1800" dirty="0" err="1">
                <a:solidFill>
                  <a:srgbClr val="C00000"/>
                </a:solidFill>
                <a:latin typeface="VNI-Centur" pitchFamily="2" charset="0"/>
              </a:rPr>
              <a:t>em</a:t>
            </a:r>
            <a:r>
              <a:rPr lang="en-US" sz="1800" dirty="0">
                <a:solidFill>
                  <a:srgbClr val="C00000"/>
                </a:solidFill>
                <a:latin typeface="VNI-Centur" pitchFamily="2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VNI-Centur" pitchFamily="2" charset="0"/>
              </a:rPr>
              <a:t>thaáy</a:t>
            </a:r>
            <a:r>
              <a:rPr lang="en-US" sz="1800" dirty="0">
                <a:solidFill>
                  <a:srgbClr val="C00000"/>
                </a:solidFill>
                <a:latin typeface="VNI-Centur" pitchFamily="2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VNI-Centur" pitchFamily="2" charset="0"/>
              </a:rPr>
              <a:t>Ñoäi</a:t>
            </a:r>
            <a:r>
              <a:rPr lang="en-US" sz="1800" dirty="0">
                <a:solidFill>
                  <a:srgbClr val="C00000"/>
                </a:solidFill>
                <a:latin typeface="VNI-Centur" pitchFamily="2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VNI-Centur" pitchFamily="2" charset="0"/>
              </a:rPr>
              <a:t>Thieáu</a:t>
            </a:r>
            <a:r>
              <a:rPr lang="en-US" sz="1800" dirty="0">
                <a:solidFill>
                  <a:srgbClr val="C00000"/>
                </a:solidFill>
                <a:latin typeface="VNI-Centur" pitchFamily="2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VNI-Centur" pitchFamily="2" charset="0"/>
              </a:rPr>
              <a:t>nieân</a:t>
            </a:r>
            <a:r>
              <a:rPr lang="en-US" sz="1800" dirty="0">
                <a:solidFill>
                  <a:srgbClr val="C00000"/>
                </a:solidFill>
                <a:latin typeface="VNI-Centur" pitchFamily="2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VNI-Centur" pitchFamily="2" charset="0"/>
              </a:rPr>
              <a:t>Tieàn</a:t>
            </a:r>
            <a:r>
              <a:rPr lang="en-US" sz="1800" dirty="0">
                <a:solidFill>
                  <a:srgbClr val="C00000"/>
                </a:solidFill>
                <a:latin typeface="VNI-Centur" pitchFamily="2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VNI-Centur" pitchFamily="2" charset="0"/>
              </a:rPr>
              <a:t>phong</a:t>
            </a:r>
            <a:r>
              <a:rPr lang="en-US" sz="1800" dirty="0">
                <a:solidFill>
                  <a:srgbClr val="C00000"/>
                </a:solidFill>
                <a:latin typeface="VNI-Centur" pitchFamily="2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VNI-Centur" pitchFamily="2" charset="0"/>
              </a:rPr>
              <a:t>laø</a:t>
            </a:r>
            <a:r>
              <a:rPr lang="en-US" sz="1800" dirty="0">
                <a:solidFill>
                  <a:srgbClr val="C00000"/>
                </a:solidFill>
                <a:latin typeface="VNI-Centur" pitchFamily="2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VNI-Centur" pitchFamily="2" charset="0"/>
              </a:rPr>
              <a:t>moät</a:t>
            </a:r>
            <a:r>
              <a:rPr lang="en-US" sz="1800" dirty="0">
                <a:solidFill>
                  <a:srgbClr val="C00000"/>
                </a:solidFill>
                <a:latin typeface="VNI-Centur" pitchFamily="2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VNI-Centur" pitchFamily="2" charset="0"/>
              </a:rPr>
              <a:t>toå</a:t>
            </a:r>
            <a:r>
              <a:rPr lang="en-US" sz="1800" dirty="0">
                <a:solidFill>
                  <a:srgbClr val="C00000"/>
                </a:solidFill>
                <a:latin typeface="VNI-Centur" pitchFamily="2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VNI-Centur" pitchFamily="2" charset="0"/>
              </a:rPr>
              <a:t>chöùc</a:t>
            </a:r>
            <a:r>
              <a:rPr lang="en-US" sz="1800" dirty="0">
                <a:solidFill>
                  <a:srgbClr val="C00000"/>
                </a:solidFill>
                <a:latin typeface="VNI-Centur" pitchFamily="2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VNI-Centur" pitchFamily="2" charset="0"/>
              </a:rPr>
              <a:t>toát</a:t>
            </a:r>
            <a:r>
              <a:rPr lang="en-US" sz="1800" dirty="0">
                <a:solidFill>
                  <a:srgbClr val="C00000"/>
                </a:solidFill>
                <a:latin typeface="VNI-Centur" pitchFamily="2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VNI-Centur" pitchFamily="2" charset="0"/>
              </a:rPr>
              <a:t>nhaát</a:t>
            </a:r>
            <a:r>
              <a:rPr lang="en-US" sz="1800" dirty="0">
                <a:solidFill>
                  <a:srgbClr val="C00000"/>
                </a:solidFill>
                <a:latin typeface="VNI-Centur" pitchFamily="2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VNI-Centur" pitchFamily="2" charset="0"/>
              </a:rPr>
              <a:t>giuùp</a:t>
            </a:r>
            <a:r>
              <a:rPr lang="en-US" sz="1800" dirty="0">
                <a:solidFill>
                  <a:srgbClr val="C00000"/>
                </a:solidFill>
                <a:latin typeface="VNI-Centur" pitchFamily="2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VNI-Centur" pitchFamily="2" charset="0"/>
              </a:rPr>
              <a:t>em</a:t>
            </a:r>
            <a:r>
              <a:rPr lang="en-US" sz="1800" dirty="0">
                <a:solidFill>
                  <a:srgbClr val="C00000"/>
                </a:solidFill>
                <a:latin typeface="VNI-Centur" pitchFamily="2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VNI-Centur" pitchFamily="2" charset="0"/>
              </a:rPr>
              <a:t>reøn</a:t>
            </a:r>
            <a:r>
              <a:rPr lang="en-US" sz="1800" dirty="0">
                <a:solidFill>
                  <a:srgbClr val="C00000"/>
                </a:solidFill>
                <a:latin typeface="VNI-Centur" pitchFamily="2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VNI-Centur" pitchFamily="2" charset="0"/>
              </a:rPr>
              <a:t>luyeän</a:t>
            </a:r>
            <a:r>
              <a:rPr lang="en-US" sz="1800" dirty="0">
                <a:solidFill>
                  <a:srgbClr val="C00000"/>
                </a:solidFill>
                <a:latin typeface="VNI-Centur" pitchFamily="2" charset="0"/>
              </a:rPr>
              <a:t>, </a:t>
            </a:r>
            <a:r>
              <a:rPr lang="en-US" sz="1800" dirty="0" err="1">
                <a:solidFill>
                  <a:srgbClr val="C00000"/>
                </a:solidFill>
                <a:latin typeface="VNI-Centur" pitchFamily="2" charset="0"/>
              </a:rPr>
              <a:t>hoïc</a:t>
            </a:r>
            <a:r>
              <a:rPr lang="en-US" sz="1800" dirty="0">
                <a:solidFill>
                  <a:srgbClr val="C00000"/>
                </a:solidFill>
                <a:latin typeface="VNI-Centur" pitchFamily="2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VNI-Centur" pitchFamily="2" charset="0"/>
              </a:rPr>
              <a:t>taäp</a:t>
            </a:r>
            <a:r>
              <a:rPr lang="en-US" sz="1800" dirty="0">
                <a:solidFill>
                  <a:srgbClr val="C00000"/>
                </a:solidFill>
                <a:latin typeface="VNI-Centur" pitchFamily="2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VNI-Centur" pitchFamily="2" charset="0"/>
              </a:rPr>
              <a:t>vaø</a:t>
            </a:r>
            <a:r>
              <a:rPr lang="en-US" sz="1800" dirty="0">
                <a:solidFill>
                  <a:srgbClr val="C00000"/>
                </a:solidFill>
                <a:latin typeface="VNI-Centur" pitchFamily="2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VNI-Centur" pitchFamily="2" charset="0"/>
              </a:rPr>
              <a:t>phaán</a:t>
            </a:r>
            <a:r>
              <a:rPr lang="en-US" sz="1800" dirty="0">
                <a:solidFill>
                  <a:srgbClr val="C00000"/>
                </a:solidFill>
                <a:latin typeface="VNI-Centur" pitchFamily="2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VNI-Centur" pitchFamily="2" charset="0"/>
              </a:rPr>
              <a:t>ñaáu</a:t>
            </a:r>
            <a:r>
              <a:rPr lang="en-US" sz="1800" dirty="0">
                <a:solidFill>
                  <a:srgbClr val="C00000"/>
                </a:solidFill>
                <a:latin typeface="VNI-Centur" pitchFamily="2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VNI-Centur" pitchFamily="2" charset="0"/>
              </a:rPr>
              <a:t>trôû</a:t>
            </a:r>
            <a:r>
              <a:rPr lang="en-US" sz="1800" dirty="0">
                <a:solidFill>
                  <a:srgbClr val="C00000"/>
                </a:solidFill>
                <a:latin typeface="VNI-Centur" pitchFamily="2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VNI-Centur" pitchFamily="2" charset="0"/>
              </a:rPr>
              <a:t>thaønh</a:t>
            </a:r>
            <a:r>
              <a:rPr lang="en-US" sz="1800" dirty="0">
                <a:solidFill>
                  <a:srgbClr val="C00000"/>
                </a:solidFill>
                <a:latin typeface="VNI-Centur" pitchFamily="2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VNI-Centur" pitchFamily="2" charset="0"/>
              </a:rPr>
              <a:t>moät</a:t>
            </a:r>
            <a:r>
              <a:rPr lang="en-US" sz="1800" dirty="0">
                <a:solidFill>
                  <a:srgbClr val="C00000"/>
                </a:solidFill>
                <a:latin typeface="VNI-Centur" pitchFamily="2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VNI-Centur" pitchFamily="2" charset="0"/>
              </a:rPr>
              <a:t>ngöôøi</a:t>
            </a:r>
            <a:r>
              <a:rPr lang="en-US" sz="1800" dirty="0">
                <a:solidFill>
                  <a:srgbClr val="C00000"/>
                </a:solidFill>
                <a:latin typeface="VNI-Centur" pitchFamily="2" charset="0"/>
              </a:rPr>
              <a:t> con </a:t>
            </a:r>
            <a:r>
              <a:rPr lang="en-US" sz="1800" dirty="0" err="1">
                <a:solidFill>
                  <a:srgbClr val="C00000"/>
                </a:solidFill>
                <a:latin typeface="VNI-Centur" pitchFamily="2" charset="0"/>
              </a:rPr>
              <a:t>ngoan</a:t>
            </a:r>
            <a:r>
              <a:rPr lang="en-US" sz="1800" dirty="0">
                <a:solidFill>
                  <a:srgbClr val="C00000"/>
                </a:solidFill>
                <a:latin typeface="VNI-Centur" pitchFamily="2" charset="0"/>
              </a:rPr>
              <a:t>, </a:t>
            </a:r>
            <a:r>
              <a:rPr lang="en-US" sz="1800" dirty="0" err="1">
                <a:solidFill>
                  <a:srgbClr val="C00000"/>
                </a:solidFill>
                <a:latin typeface="VNI-Centur" pitchFamily="2" charset="0"/>
              </a:rPr>
              <a:t>troø</a:t>
            </a:r>
            <a:r>
              <a:rPr lang="en-US" sz="1800" dirty="0">
                <a:solidFill>
                  <a:srgbClr val="C00000"/>
                </a:solidFill>
                <a:latin typeface="VNI-Centur" pitchFamily="2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VNI-Centur" pitchFamily="2" charset="0"/>
              </a:rPr>
              <a:t>gioûi</a:t>
            </a:r>
            <a:r>
              <a:rPr lang="en-US" sz="1800" dirty="0">
                <a:solidFill>
                  <a:srgbClr val="C00000"/>
                </a:solidFill>
                <a:latin typeface="VNI-Centur" pitchFamily="2" charset="0"/>
              </a:rPr>
              <a:t>, </a:t>
            </a:r>
            <a:r>
              <a:rPr lang="en-US" sz="1800" dirty="0" err="1">
                <a:solidFill>
                  <a:srgbClr val="C00000"/>
                </a:solidFill>
                <a:latin typeface="VNI-Centur" pitchFamily="2" charset="0"/>
              </a:rPr>
              <a:t>coù</a:t>
            </a:r>
            <a:r>
              <a:rPr lang="en-US" sz="1800" dirty="0">
                <a:solidFill>
                  <a:srgbClr val="C00000"/>
                </a:solidFill>
                <a:latin typeface="VNI-Centur" pitchFamily="2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VNI-Centur" pitchFamily="2" charset="0"/>
              </a:rPr>
              <a:t>ích</a:t>
            </a:r>
            <a:r>
              <a:rPr lang="en-US" sz="1800" dirty="0">
                <a:solidFill>
                  <a:srgbClr val="C00000"/>
                </a:solidFill>
                <a:latin typeface="VNI-Centur" pitchFamily="2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VNI-Centur" pitchFamily="2" charset="0"/>
              </a:rPr>
              <a:t>cho</a:t>
            </a:r>
            <a:r>
              <a:rPr lang="en-US" sz="1800" dirty="0">
                <a:solidFill>
                  <a:srgbClr val="C00000"/>
                </a:solidFill>
                <a:latin typeface="VNI-Centur" pitchFamily="2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VNI-Centur" pitchFamily="2" charset="0"/>
              </a:rPr>
              <a:t>Toå</a:t>
            </a:r>
            <a:r>
              <a:rPr lang="en-US" sz="1800" dirty="0">
                <a:solidFill>
                  <a:srgbClr val="C00000"/>
                </a:solidFill>
                <a:latin typeface="VNI-Centur" pitchFamily="2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VNI-Centur" pitchFamily="2" charset="0"/>
              </a:rPr>
              <a:t>quoác</a:t>
            </a:r>
            <a:r>
              <a:rPr lang="en-US" sz="1800" dirty="0">
                <a:solidFill>
                  <a:srgbClr val="C00000"/>
                </a:solidFill>
                <a:latin typeface="VNI-Centur" pitchFamily="2" charset="0"/>
              </a:rPr>
              <a:t>. </a:t>
            </a:r>
            <a:r>
              <a:rPr lang="en-US" sz="1800" dirty="0" err="1">
                <a:solidFill>
                  <a:srgbClr val="C00000"/>
                </a:solidFill>
                <a:latin typeface="VNI-Centur" pitchFamily="2" charset="0"/>
              </a:rPr>
              <a:t>Em</a:t>
            </a:r>
            <a:r>
              <a:rPr lang="en-US" sz="1800" dirty="0">
                <a:solidFill>
                  <a:srgbClr val="C00000"/>
                </a:solidFill>
                <a:latin typeface="VNI-Centur" pitchFamily="2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VNI-Centur" pitchFamily="2" charset="0"/>
              </a:rPr>
              <a:t>cuõng</a:t>
            </a:r>
            <a:r>
              <a:rPr lang="en-US" sz="1800" dirty="0">
                <a:solidFill>
                  <a:srgbClr val="C00000"/>
                </a:solidFill>
                <a:latin typeface="VNI-Centur" pitchFamily="2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VNI-Centur" pitchFamily="2" charset="0"/>
              </a:rPr>
              <a:t>raát</a:t>
            </a:r>
            <a:r>
              <a:rPr lang="en-US" sz="1800" dirty="0">
                <a:solidFill>
                  <a:srgbClr val="C00000"/>
                </a:solidFill>
                <a:latin typeface="VNI-Centur" pitchFamily="2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VNI-Centur" pitchFamily="2" charset="0"/>
              </a:rPr>
              <a:t>thích</a:t>
            </a:r>
            <a:r>
              <a:rPr lang="en-US" sz="1800" dirty="0">
                <a:solidFill>
                  <a:srgbClr val="C00000"/>
                </a:solidFill>
                <a:latin typeface="VNI-Centur" pitchFamily="2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VNI-Centur" pitchFamily="2" charset="0"/>
              </a:rPr>
              <a:t>treân</a:t>
            </a:r>
            <a:r>
              <a:rPr lang="en-US" sz="1800" dirty="0">
                <a:solidFill>
                  <a:srgbClr val="C00000"/>
                </a:solidFill>
                <a:latin typeface="VNI-Centur" pitchFamily="2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VNI-Centur" pitchFamily="2" charset="0"/>
              </a:rPr>
              <a:t>vai</a:t>
            </a:r>
            <a:r>
              <a:rPr lang="en-US" sz="1800" dirty="0">
                <a:solidFill>
                  <a:srgbClr val="C00000"/>
                </a:solidFill>
                <a:latin typeface="VNI-Centur" pitchFamily="2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VNI-Centur" pitchFamily="2" charset="0"/>
              </a:rPr>
              <a:t>cuûa</a:t>
            </a:r>
            <a:r>
              <a:rPr lang="en-US" sz="1800" dirty="0">
                <a:solidFill>
                  <a:srgbClr val="C00000"/>
                </a:solidFill>
                <a:latin typeface="VNI-Centur" pitchFamily="2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VNI-Centur" pitchFamily="2" charset="0"/>
              </a:rPr>
              <a:t>mình</a:t>
            </a:r>
            <a:r>
              <a:rPr lang="en-US" sz="1800" dirty="0">
                <a:solidFill>
                  <a:srgbClr val="C00000"/>
                </a:solidFill>
                <a:latin typeface="VNI-Centur" pitchFamily="2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VNI-Centur" pitchFamily="2" charset="0"/>
              </a:rPr>
              <a:t>ñöôïc</a:t>
            </a:r>
            <a:r>
              <a:rPr lang="en-US" sz="1800" dirty="0">
                <a:solidFill>
                  <a:srgbClr val="C00000"/>
                </a:solidFill>
                <a:latin typeface="VNI-Centur" pitchFamily="2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VNI-Centur" pitchFamily="2" charset="0"/>
              </a:rPr>
              <a:t>ñeo</a:t>
            </a:r>
            <a:r>
              <a:rPr lang="en-US" sz="1800" dirty="0">
                <a:solidFill>
                  <a:srgbClr val="C00000"/>
                </a:solidFill>
                <a:latin typeface="VNI-Centur" pitchFamily="2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VNI-Centur" pitchFamily="2" charset="0"/>
              </a:rPr>
              <a:t>chieác</a:t>
            </a:r>
            <a:r>
              <a:rPr lang="en-US" sz="1800" dirty="0">
                <a:solidFill>
                  <a:srgbClr val="C00000"/>
                </a:solidFill>
                <a:latin typeface="VNI-Centur" pitchFamily="2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VNI-Centur" pitchFamily="2" charset="0"/>
              </a:rPr>
              <a:t>khaên</a:t>
            </a:r>
            <a:r>
              <a:rPr lang="en-US" sz="1800" dirty="0">
                <a:solidFill>
                  <a:srgbClr val="C00000"/>
                </a:solidFill>
                <a:latin typeface="VNI-Centur" pitchFamily="2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VNI-Centur" pitchFamily="2" charset="0"/>
              </a:rPr>
              <a:t>quaøng</a:t>
            </a:r>
            <a:r>
              <a:rPr lang="en-US" sz="1800" dirty="0">
                <a:solidFill>
                  <a:srgbClr val="C00000"/>
                </a:solidFill>
                <a:latin typeface="VNI-Centur" pitchFamily="2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VNI-Centur" pitchFamily="2" charset="0"/>
              </a:rPr>
              <a:t>ñoû</a:t>
            </a:r>
            <a:r>
              <a:rPr lang="en-US" sz="1800" dirty="0">
                <a:solidFill>
                  <a:srgbClr val="C00000"/>
                </a:solidFill>
                <a:latin typeface="VNI-Centur" pitchFamily="2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VNI-Centur" pitchFamily="2" charset="0"/>
              </a:rPr>
              <a:t>thaém</a:t>
            </a:r>
            <a:r>
              <a:rPr lang="en-US" sz="1800" dirty="0">
                <a:solidFill>
                  <a:srgbClr val="C00000"/>
                </a:solidFill>
                <a:latin typeface="VNI-Centur" pitchFamily="2" charset="0"/>
              </a:rPr>
              <a:t>.</a:t>
            </a:r>
          </a:p>
        </p:txBody>
      </p:sp>
      <p:sp>
        <p:nvSpPr>
          <p:cNvPr id="5" name="TextBox 18"/>
          <p:cNvSpPr txBox="1">
            <a:spLocks noChangeArrowheads="1"/>
          </p:cNvSpPr>
          <p:nvPr/>
        </p:nvSpPr>
        <p:spPr bwMode="auto">
          <a:xfrm>
            <a:off x="683568" y="1898710"/>
            <a:ext cx="7620000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800" dirty="0">
                <a:solidFill>
                  <a:srgbClr val="C00000"/>
                </a:solidFill>
                <a:latin typeface="VNI-Centur" pitchFamily="2" charset="0"/>
              </a:rPr>
              <a:t>     </a:t>
            </a:r>
            <a:r>
              <a:rPr lang="en-US" sz="1800" dirty="0" err="1">
                <a:solidFill>
                  <a:srgbClr val="C00000"/>
                </a:solidFill>
                <a:latin typeface="VNI-Centur" pitchFamily="2" charset="0"/>
              </a:rPr>
              <a:t>Töø</a:t>
            </a:r>
            <a:r>
              <a:rPr lang="en-US" sz="1800" dirty="0">
                <a:solidFill>
                  <a:srgbClr val="C00000"/>
                </a:solidFill>
                <a:latin typeface="VNI-Centur" pitchFamily="2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VNI-Centur" pitchFamily="2" charset="0"/>
              </a:rPr>
              <a:t>laâu</a:t>
            </a:r>
            <a:r>
              <a:rPr lang="en-US" sz="1800" dirty="0">
                <a:solidFill>
                  <a:srgbClr val="C00000"/>
                </a:solidFill>
                <a:latin typeface="VNI-Centur" pitchFamily="2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VNI-Centur" pitchFamily="2" charset="0"/>
              </a:rPr>
              <a:t>em</a:t>
            </a:r>
            <a:r>
              <a:rPr lang="en-US" sz="1800" dirty="0">
                <a:solidFill>
                  <a:srgbClr val="C00000"/>
                </a:solidFill>
                <a:latin typeface="VNI-Centur" pitchFamily="2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VNI-Centur" pitchFamily="2" charset="0"/>
              </a:rPr>
              <a:t>ñaõ</a:t>
            </a:r>
            <a:r>
              <a:rPr lang="en-US" sz="1800" dirty="0">
                <a:solidFill>
                  <a:srgbClr val="C00000"/>
                </a:solidFill>
                <a:latin typeface="VNI-Centur" pitchFamily="2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VNI-Centur" pitchFamily="2" charset="0"/>
              </a:rPr>
              <a:t>mô</a:t>
            </a:r>
            <a:r>
              <a:rPr lang="en-US" sz="1800" dirty="0">
                <a:solidFill>
                  <a:srgbClr val="C00000"/>
                </a:solidFill>
                <a:latin typeface="VNI-Centur" pitchFamily="2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VNI-Centur" pitchFamily="2" charset="0"/>
              </a:rPr>
              <a:t>öôùc</a:t>
            </a:r>
            <a:r>
              <a:rPr lang="en-US" sz="1800" dirty="0">
                <a:solidFill>
                  <a:srgbClr val="C00000"/>
                </a:solidFill>
                <a:latin typeface="VNI-Centur" pitchFamily="2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VNI-Centur" pitchFamily="2" charset="0"/>
              </a:rPr>
              <a:t>ñöôïc</a:t>
            </a:r>
            <a:r>
              <a:rPr lang="en-US" sz="1800" dirty="0">
                <a:solidFill>
                  <a:srgbClr val="C00000"/>
                </a:solidFill>
                <a:latin typeface="VNI-Centur" pitchFamily="2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VNI-Centur" pitchFamily="2" charset="0"/>
              </a:rPr>
              <a:t>ñöùng</a:t>
            </a:r>
            <a:r>
              <a:rPr lang="en-US" sz="1800" dirty="0">
                <a:solidFill>
                  <a:srgbClr val="C00000"/>
                </a:solidFill>
                <a:latin typeface="VNI-Centur" pitchFamily="2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VNI-Centur" pitchFamily="2" charset="0"/>
              </a:rPr>
              <a:t>trong</a:t>
            </a:r>
            <a:r>
              <a:rPr lang="en-US" sz="1800" dirty="0">
                <a:solidFill>
                  <a:srgbClr val="C00000"/>
                </a:solidFill>
                <a:latin typeface="VNI-Centur" pitchFamily="2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VNI-Centur" pitchFamily="2" charset="0"/>
              </a:rPr>
              <a:t>haøng</a:t>
            </a:r>
            <a:r>
              <a:rPr lang="en-US" sz="1800" dirty="0">
                <a:solidFill>
                  <a:srgbClr val="C00000"/>
                </a:solidFill>
                <a:latin typeface="VNI-Centur" pitchFamily="2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VNI-Centur" pitchFamily="2" charset="0"/>
              </a:rPr>
              <a:t>nguõ</a:t>
            </a:r>
            <a:r>
              <a:rPr lang="en-US" sz="1800" dirty="0">
                <a:solidFill>
                  <a:srgbClr val="C00000"/>
                </a:solidFill>
                <a:latin typeface="VNI-Centur" pitchFamily="2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VNI-Centur" pitchFamily="2" charset="0"/>
              </a:rPr>
              <a:t>Ñoäi</a:t>
            </a:r>
            <a:r>
              <a:rPr lang="en-US" sz="1800" dirty="0">
                <a:solidFill>
                  <a:srgbClr val="C00000"/>
                </a:solidFill>
                <a:latin typeface="VNI-Centur" pitchFamily="2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VNI-Centur" pitchFamily="2" charset="0"/>
              </a:rPr>
              <a:t>Thieáu</a:t>
            </a:r>
            <a:r>
              <a:rPr lang="en-US" sz="1800" dirty="0">
                <a:solidFill>
                  <a:srgbClr val="C00000"/>
                </a:solidFill>
                <a:latin typeface="VNI-Centur" pitchFamily="2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VNI-Centur" pitchFamily="2" charset="0"/>
              </a:rPr>
              <a:t>nieân</a:t>
            </a:r>
            <a:r>
              <a:rPr lang="en-US" sz="1800" dirty="0">
                <a:solidFill>
                  <a:srgbClr val="C00000"/>
                </a:solidFill>
                <a:latin typeface="VNI-Centur" pitchFamily="2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VNI-Centur" pitchFamily="2" charset="0"/>
              </a:rPr>
              <a:t>Tieàn</a:t>
            </a:r>
            <a:r>
              <a:rPr lang="en-US" sz="1800" dirty="0">
                <a:solidFill>
                  <a:srgbClr val="C00000"/>
                </a:solidFill>
                <a:latin typeface="VNI-Centur" pitchFamily="2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VNI-Centur" pitchFamily="2" charset="0"/>
              </a:rPr>
              <a:t>phong</a:t>
            </a:r>
            <a:r>
              <a:rPr lang="en-US" sz="1800" dirty="0">
                <a:solidFill>
                  <a:srgbClr val="C00000"/>
                </a:solidFill>
                <a:latin typeface="VNI-Centur" pitchFamily="2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VNI-Centur" pitchFamily="2" charset="0"/>
              </a:rPr>
              <a:t>Hoà</a:t>
            </a:r>
            <a:r>
              <a:rPr lang="en-US" sz="1800" dirty="0">
                <a:solidFill>
                  <a:srgbClr val="C00000"/>
                </a:solidFill>
                <a:latin typeface="VNI-Centur" pitchFamily="2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VNI-Centur" pitchFamily="2" charset="0"/>
              </a:rPr>
              <a:t>Chí</a:t>
            </a:r>
            <a:r>
              <a:rPr lang="en-US" sz="1800" dirty="0">
                <a:solidFill>
                  <a:srgbClr val="C00000"/>
                </a:solidFill>
                <a:latin typeface="VNI-Centur" pitchFamily="2" charset="0"/>
              </a:rPr>
              <a:t> Minh, </a:t>
            </a:r>
            <a:r>
              <a:rPr lang="en-US" sz="1800" dirty="0" err="1">
                <a:solidFill>
                  <a:srgbClr val="C00000"/>
                </a:solidFill>
                <a:latin typeface="VNI-Centur" pitchFamily="2" charset="0"/>
              </a:rPr>
              <a:t>ñöôïc</a:t>
            </a:r>
            <a:r>
              <a:rPr lang="en-US" sz="1800" dirty="0">
                <a:solidFill>
                  <a:srgbClr val="C00000"/>
                </a:solidFill>
                <a:latin typeface="VNI-Centur" pitchFamily="2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VNI-Centur" pitchFamily="2" charset="0"/>
              </a:rPr>
              <a:t>ñeo</a:t>
            </a:r>
            <a:r>
              <a:rPr lang="en-US" sz="1800" dirty="0">
                <a:solidFill>
                  <a:srgbClr val="C00000"/>
                </a:solidFill>
                <a:latin typeface="VNI-Centur" pitchFamily="2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VNI-Centur" pitchFamily="2" charset="0"/>
              </a:rPr>
              <a:t>treân</a:t>
            </a:r>
            <a:r>
              <a:rPr lang="en-US" sz="1800" dirty="0">
                <a:solidFill>
                  <a:srgbClr val="C00000"/>
                </a:solidFill>
                <a:latin typeface="VNI-Centur" pitchFamily="2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VNI-Centur" pitchFamily="2" charset="0"/>
              </a:rPr>
              <a:t>vai</a:t>
            </a:r>
            <a:r>
              <a:rPr lang="en-US" sz="1800" dirty="0">
                <a:solidFill>
                  <a:srgbClr val="C00000"/>
                </a:solidFill>
                <a:latin typeface="VNI-Centur" pitchFamily="2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VNI-Centur" pitchFamily="2" charset="0"/>
              </a:rPr>
              <a:t>khaên</a:t>
            </a:r>
            <a:r>
              <a:rPr lang="en-US" sz="1800" dirty="0">
                <a:solidFill>
                  <a:srgbClr val="C00000"/>
                </a:solidFill>
                <a:latin typeface="VNI-Centur" pitchFamily="2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VNI-Centur" pitchFamily="2" charset="0"/>
              </a:rPr>
              <a:t>quaøng</a:t>
            </a:r>
            <a:r>
              <a:rPr lang="en-US" sz="1800" dirty="0">
                <a:solidFill>
                  <a:srgbClr val="C00000"/>
                </a:solidFill>
                <a:latin typeface="VNI-Centur" pitchFamily="2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VNI-Centur" pitchFamily="2" charset="0"/>
              </a:rPr>
              <a:t>ñoû</a:t>
            </a:r>
            <a:r>
              <a:rPr lang="en-US" sz="1800" dirty="0">
                <a:solidFill>
                  <a:srgbClr val="C00000"/>
                </a:solidFill>
                <a:latin typeface="VNI-Centur" pitchFamily="2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VNI-Centur" pitchFamily="2" charset="0"/>
              </a:rPr>
              <a:t>ñoäi</a:t>
            </a:r>
            <a:r>
              <a:rPr lang="en-US" sz="1800" dirty="0">
                <a:solidFill>
                  <a:srgbClr val="C00000"/>
                </a:solidFill>
                <a:latin typeface="VNI-Centur" pitchFamily="2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VNI-Centur" pitchFamily="2" charset="0"/>
              </a:rPr>
              <a:t>vieân</a:t>
            </a:r>
            <a:r>
              <a:rPr lang="en-US" sz="1800" dirty="0">
                <a:solidFill>
                  <a:srgbClr val="C00000"/>
                </a:solidFill>
                <a:latin typeface="VNI-Centur" pitchFamily="2" charset="0"/>
              </a:rPr>
              <a:t>. </a:t>
            </a:r>
            <a:r>
              <a:rPr lang="en-US" sz="1800" dirty="0" err="1">
                <a:solidFill>
                  <a:srgbClr val="C00000"/>
                </a:solidFill>
                <a:latin typeface="VNI-Centur" pitchFamily="2" charset="0"/>
              </a:rPr>
              <a:t>Thôøi</a:t>
            </a:r>
            <a:r>
              <a:rPr lang="en-US" sz="1800" dirty="0">
                <a:solidFill>
                  <a:srgbClr val="C00000"/>
                </a:solidFill>
                <a:latin typeface="VNI-Centur" pitchFamily="2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VNI-Centur" pitchFamily="2" charset="0"/>
              </a:rPr>
              <a:t>gian</a:t>
            </a:r>
            <a:r>
              <a:rPr lang="en-US" sz="1800" dirty="0">
                <a:solidFill>
                  <a:srgbClr val="C00000"/>
                </a:solidFill>
                <a:latin typeface="VNI-Centur" pitchFamily="2" charset="0"/>
              </a:rPr>
              <a:t> qua, </a:t>
            </a:r>
            <a:r>
              <a:rPr lang="en-US" sz="1800" dirty="0" err="1">
                <a:solidFill>
                  <a:srgbClr val="C00000"/>
                </a:solidFill>
                <a:latin typeface="VNI-Centur" pitchFamily="2" charset="0"/>
              </a:rPr>
              <a:t>em</a:t>
            </a:r>
            <a:r>
              <a:rPr lang="en-US" sz="1800" dirty="0">
                <a:solidFill>
                  <a:srgbClr val="C00000"/>
                </a:solidFill>
                <a:latin typeface="VNI-Centur" pitchFamily="2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VNI-Centur" pitchFamily="2" charset="0"/>
              </a:rPr>
              <a:t>ñaõ</a:t>
            </a:r>
            <a:r>
              <a:rPr lang="en-US" sz="1800" dirty="0">
                <a:solidFill>
                  <a:srgbClr val="C00000"/>
                </a:solidFill>
                <a:latin typeface="VNI-Centur" pitchFamily="2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VNI-Centur" pitchFamily="2" charset="0"/>
              </a:rPr>
              <a:t>ñoïc</a:t>
            </a:r>
            <a:r>
              <a:rPr lang="en-US" sz="1800" dirty="0">
                <a:solidFill>
                  <a:srgbClr val="C00000"/>
                </a:solidFill>
                <a:latin typeface="VNI-Centur" pitchFamily="2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VNI-Centur" pitchFamily="2" charset="0"/>
              </a:rPr>
              <a:t>raát</a:t>
            </a:r>
            <a:r>
              <a:rPr lang="en-US" sz="1800" dirty="0">
                <a:solidFill>
                  <a:srgbClr val="C00000"/>
                </a:solidFill>
                <a:latin typeface="VNI-Centur" pitchFamily="2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VNI-Centur" pitchFamily="2" charset="0"/>
              </a:rPr>
              <a:t>kó</a:t>
            </a:r>
            <a:r>
              <a:rPr lang="en-US" sz="1800" dirty="0">
                <a:solidFill>
                  <a:srgbClr val="C00000"/>
                </a:solidFill>
                <a:latin typeface="VNI-Centur" pitchFamily="2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VNI-Centur" pitchFamily="2" charset="0"/>
              </a:rPr>
              <a:t>baûn</a:t>
            </a:r>
            <a:r>
              <a:rPr lang="en-US" sz="1800" dirty="0">
                <a:solidFill>
                  <a:srgbClr val="C00000"/>
                </a:solidFill>
                <a:latin typeface="VNI-Centur" pitchFamily="2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VNI-Centur" pitchFamily="2" charset="0"/>
              </a:rPr>
              <a:t>ñieàu</a:t>
            </a:r>
            <a:r>
              <a:rPr lang="en-US" sz="1800" dirty="0">
                <a:solidFill>
                  <a:srgbClr val="C00000"/>
                </a:solidFill>
                <a:latin typeface="VNI-Centur" pitchFamily="2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VNI-Centur" pitchFamily="2" charset="0"/>
              </a:rPr>
              <a:t>leä</a:t>
            </a:r>
            <a:r>
              <a:rPr lang="en-US" sz="1800" dirty="0">
                <a:solidFill>
                  <a:srgbClr val="C00000"/>
                </a:solidFill>
                <a:latin typeface="VNI-Centur" pitchFamily="2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VNI-Centur" pitchFamily="2" charset="0"/>
              </a:rPr>
              <a:t>cuûa</a:t>
            </a:r>
            <a:r>
              <a:rPr lang="en-US" sz="1800" dirty="0">
                <a:solidFill>
                  <a:srgbClr val="C00000"/>
                </a:solidFill>
                <a:latin typeface="VNI-Centur" pitchFamily="2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VNI-Centur" pitchFamily="2" charset="0"/>
              </a:rPr>
              <a:t>Ñoäi</a:t>
            </a:r>
            <a:r>
              <a:rPr lang="en-US" sz="1800" dirty="0">
                <a:solidFill>
                  <a:srgbClr val="C00000"/>
                </a:solidFill>
                <a:latin typeface="VNI-Centur" pitchFamily="2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VNI-Centur" pitchFamily="2" charset="0"/>
              </a:rPr>
              <a:t>vaø</a:t>
            </a:r>
            <a:r>
              <a:rPr lang="en-US" sz="1800" dirty="0">
                <a:solidFill>
                  <a:srgbClr val="C00000"/>
                </a:solidFill>
                <a:latin typeface="VNI-Centur" pitchFamily="2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VNI-Centur" pitchFamily="2" charset="0"/>
              </a:rPr>
              <a:t>caøng</a:t>
            </a:r>
            <a:r>
              <a:rPr lang="en-US" sz="1800" dirty="0">
                <a:solidFill>
                  <a:srgbClr val="C00000"/>
                </a:solidFill>
                <a:latin typeface="VNI-Centur" pitchFamily="2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VNI-Centur" pitchFamily="2" charset="0"/>
              </a:rPr>
              <a:t>hieåu</a:t>
            </a:r>
            <a:r>
              <a:rPr lang="en-US" sz="1800" dirty="0">
                <a:solidFill>
                  <a:srgbClr val="C00000"/>
                </a:solidFill>
                <a:latin typeface="VNI-Centur" pitchFamily="2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VNI-Centur" pitchFamily="2" charset="0"/>
              </a:rPr>
              <a:t>Ñoäi</a:t>
            </a:r>
            <a:r>
              <a:rPr lang="en-US" sz="1800" dirty="0">
                <a:solidFill>
                  <a:srgbClr val="C00000"/>
                </a:solidFill>
                <a:latin typeface="VNI-Centur" pitchFamily="2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VNI-Centur" pitchFamily="2" charset="0"/>
              </a:rPr>
              <a:t>laø</a:t>
            </a:r>
            <a:r>
              <a:rPr lang="en-US" sz="1800" dirty="0">
                <a:solidFill>
                  <a:srgbClr val="C00000"/>
                </a:solidFill>
                <a:latin typeface="VNI-Centur" pitchFamily="2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VNI-Centur" pitchFamily="2" charset="0"/>
              </a:rPr>
              <a:t>moät</a:t>
            </a:r>
            <a:r>
              <a:rPr lang="en-US" sz="1800" dirty="0">
                <a:solidFill>
                  <a:srgbClr val="C00000"/>
                </a:solidFill>
                <a:latin typeface="VNI-Centur" pitchFamily="2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VNI-Centur" pitchFamily="2" charset="0"/>
              </a:rPr>
              <a:t>toå</a:t>
            </a:r>
            <a:r>
              <a:rPr lang="en-US" sz="1800" dirty="0">
                <a:solidFill>
                  <a:srgbClr val="C00000"/>
                </a:solidFill>
                <a:latin typeface="VNI-Centur" pitchFamily="2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VNI-Centur" pitchFamily="2" charset="0"/>
              </a:rPr>
              <a:t>chöùc</a:t>
            </a:r>
            <a:r>
              <a:rPr lang="en-US" sz="1800" dirty="0">
                <a:solidFill>
                  <a:srgbClr val="C00000"/>
                </a:solidFill>
                <a:latin typeface="VNI-Centur" pitchFamily="2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VNI-Centur" pitchFamily="2" charset="0"/>
              </a:rPr>
              <a:t>raát</a:t>
            </a:r>
            <a:r>
              <a:rPr lang="en-US" sz="1800" dirty="0">
                <a:solidFill>
                  <a:srgbClr val="C00000"/>
                </a:solidFill>
                <a:latin typeface="VNI-Centur" pitchFamily="2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VNI-Centur" pitchFamily="2" charset="0"/>
              </a:rPr>
              <a:t>toát</a:t>
            </a:r>
            <a:r>
              <a:rPr lang="en-US" sz="1800" dirty="0">
                <a:solidFill>
                  <a:srgbClr val="C00000"/>
                </a:solidFill>
                <a:latin typeface="VNI-Centur" pitchFamily="2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VNI-Centur" pitchFamily="2" charset="0"/>
              </a:rPr>
              <a:t>giuùp</a:t>
            </a:r>
            <a:r>
              <a:rPr lang="en-US" sz="1800" dirty="0">
                <a:solidFill>
                  <a:srgbClr val="C00000"/>
                </a:solidFill>
                <a:latin typeface="VNI-Centur" pitchFamily="2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VNI-Centur" pitchFamily="2" charset="0"/>
              </a:rPr>
              <a:t>em</a:t>
            </a:r>
            <a:r>
              <a:rPr lang="en-US" sz="1800" dirty="0">
                <a:solidFill>
                  <a:srgbClr val="C00000"/>
                </a:solidFill>
                <a:latin typeface="VNI-Centur" pitchFamily="2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VNI-Centur" pitchFamily="2" charset="0"/>
              </a:rPr>
              <a:t>reøn</a:t>
            </a:r>
            <a:r>
              <a:rPr lang="en-US" sz="1800" dirty="0">
                <a:solidFill>
                  <a:srgbClr val="C00000"/>
                </a:solidFill>
                <a:latin typeface="VNI-Centur" pitchFamily="2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VNI-Centur" pitchFamily="2" charset="0"/>
              </a:rPr>
              <a:t>luyeän</a:t>
            </a:r>
            <a:r>
              <a:rPr lang="en-US" sz="1800" dirty="0">
                <a:solidFill>
                  <a:srgbClr val="C00000"/>
                </a:solidFill>
                <a:latin typeface="VNI-Centur" pitchFamily="2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VNI-Centur" pitchFamily="2" charset="0"/>
              </a:rPr>
              <a:t>trôû</a:t>
            </a:r>
            <a:r>
              <a:rPr lang="en-US" sz="1800" dirty="0">
                <a:solidFill>
                  <a:srgbClr val="C00000"/>
                </a:solidFill>
                <a:latin typeface="VNI-Centur" pitchFamily="2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VNI-Centur" pitchFamily="2" charset="0"/>
              </a:rPr>
              <a:t>thaønh</a:t>
            </a:r>
            <a:r>
              <a:rPr lang="en-US" sz="1800" dirty="0">
                <a:solidFill>
                  <a:srgbClr val="C00000"/>
                </a:solidFill>
                <a:latin typeface="VNI-Centur" pitchFamily="2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VNI-Centur" pitchFamily="2" charset="0"/>
              </a:rPr>
              <a:t>ngöôøi</a:t>
            </a:r>
            <a:r>
              <a:rPr lang="en-US" sz="1800" dirty="0">
                <a:solidFill>
                  <a:srgbClr val="C00000"/>
                </a:solidFill>
                <a:latin typeface="VNI-Centur" pitchFamily="2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VNI-Centur" pitchFamily="2" charset="0"/>
              </a:rPr>
              <a:t>coù</a:t>
            </a:r>
            <a:r>
              <a:rPr lang="en-US" sz="1800" dirty="0">
                <a:solidFill>
                  <a:srgbClr val="C00000"/>
                </a:solidFill>
                <a:latin typeface="VNI-Centur" pitchFamily="2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VNI-Centur" pitchFamily="2" charset="0"/>
              </a:rPr>
              <a:t>ích</a:t>
            </a:r>
            <a:r>
              <a:rPr lang="en-US" sz="1800" dirty="0">
                <a:solidFill>
                  <a:srgbClr val="C00000"/>
                </a:solidFill>
                <a:latin typeface="VNI-Centur" pitchFamily="2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VNI-Centur" pitchFamily="2" charset="0"/>
              </a:rPr>
              <a:t>cho</a:t>
            </a:r>
            <a:r>
              <a:rPr lang="en-US" sz="1800" dirty="0">
                <a:solidFill>
                  <a:srgbClr val="C00000"/>
                </a:solidFill>
                <a:latin typeface="VNI-Centur" pitchFamily="2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VNI-Centur" pitchFamily="2" charset="0"/>
              </a:rPr>
              <a:t>Toå</a:t>
            </a:r>
            <a:r>
              <a:rPr lang="en-US" sz="1800" dirty="0">
                <a:solidFill>
                  <a:srgbClr val="C00000"/>
                </a:solidFill>
                <a:latin typeface="VNI-Centur" pitchFamily="2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VNI-Centur" pitchFamily="2" charset="0"/>
              </a:rPr>
              <a:t>quoác</a:t>
            </a:r>
            <a:r>
              <a:rPr lang="en-US" sz="1800" dirty="0">
                <a:solidFill>
                  <a:srgbClr val="C00000"/>
                </a:solidFill>
                <a:latin typeface="VNI-Centur" pitchFamily="2" charset="0"/>
              </a:rPr>
              <a:t>. </a:t>
            </a:r>
            <a:r>
              <a:rPr lang="en-US" sz="1800" dirty="0" err="1">
                <a:solidFill>
                  <a:srgbClr val="C00000"/>
                </a:solidFill>
                <a:latin typeface="VNI-Centur" pitchFamily="2" charset="0"/>
              </a:rPr>
              <a:t>Vì</a:t>
            </a:r>
            <a:r>
              <a:rPr lang="en-US" sz="1800" dirty="0">
                <a:solidFill>
                  <a:srgbClr val="C00000"/>
                </a:solidFill>
                <a:latin typeface="VNI-Centur" pitchFamily="2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VNI-Centur" pitchFamily="2" charset="0"/>
              </a:rPr>
              <a:t>vaäy</a:t>
            </a:r>
            <a:r>
              <a:rPr lang="en-US" sz="1800" dirty="0">
                <a:solidFill>
                  <a:srgbClr val="C00000"/>
                </a:solidFill>
                <a:latin typeface="VNI-Centur" pitchFamily="2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VNI-Centur" pitchFamily="2" charset="0"/>
              </a:rPr>
              <a:t>em</a:t>
            </a:r>
            <a:r>
              <a:rPr lang="en-US" sz="1800" dirty="0">
                <a:solidFill>
                  <a:srgbClr val="C00000"/>
                </a:solidFill>
                <a:latin typeface="VNI-Centur" pitchFamily="2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VNI-Centur" pitchFamily="2" charset="0"/>
              </a:rPr>
              <a:t>vieát</a:t>
            </a:r>
            <a:r>
              <a:rPr lang="en-US" sz="1800" dirty="0">
                <a:solidFill>
                  <a:srgbClr val="C00000"/>
                </a:solidFill>
                <a:latin typeface="VNI-Centur" pitchFamily="2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VNI-Centur" pitchFamily="2" charset="0"/>
              </a:rPr>
              <a:t>ñôn</a:t>
            </a:r>
            <a:r>
              <a:rPr lang="en-US" sz="1800" dirty="0">
                <a:solidFill>
                  <a:srgbClr val="C00000"/>
                </a:solidFill>
                <a:latin typeface="VNI-Centur" pitchFamily="2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VNI-Centur" pitchFamily="2" charset="0"/>
              </a:rPr>
              <a:t>naøy</a:t>
            </a:r>
            <a:r>
              <a:rPr lang="en-US" sz="1800" dirty="0">
                <a:solidFill>
                  <a:srgbClr val="C00000"/>
                </a:solidFill>
                <a:latin typeface="VNI-Centur" pitchFamily="2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VNI-Centur" pitchFamily="2" charset="0"/>
              </a:rPr>
              <a:t>ñeà</a:t>
            </a:r>
            <a:r>
              <a:rPr lang="en-US" sz="1800" dirty="0">
                <a:solidFill>
                  <a:srgbClr val="C00000"/>
                </a:solidFill>
                <a:latin typeface="VNI-Centur" pitchFamily="2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VNI-Centur" pitchFamily="2" charset="0"/>
              </a:rPr>
              <a:t>nghò</a:t>
            </a:r>
            <a:r>
              <a:rPr lang="en-US" sz="1800" dirty="0">
                <a:solidFill>
                  <a:srgbClr val="C00000"/>
                </a:solidFill>
                <a:latin typeface="VNI-Centur" pitchFamily="2" charset="0"/>
              </a:rPr>
              <a:t> Ban </a:t>
            </a:r>
            <a:r>
              <a:rPr lang="en-US" sz="1800" dirty="0" err="1">
                <a:solidFill>
                  <a:srgbClr val="C00000"/>
                </a:solidFill>
                <a:latin typeface="VNI-Centur" pitchFamily="2" charset="0"/>
              </a:rPr>
              <a:t>chæ</a:t>
            </a:r>
            <a:r>
              <a:rPr lang="en-US" sz="1800" dirty="0">
                <a:solidFill>
                  <a:srgbClr val="C00000"/>
                </a:solidFill>
                <a:latin typeface="VNI-Centur" pitchFamily="2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VNI-Centur" pitchFamily="2" charset="0"/>
              </a:rPr>
              <a:t>huy</a:t>
            </a:r>
            <a:r>
              <a:rPr lang="en-US" sz="1800" dirty="0">
                <a:solidFill>
                  <a:srgbClr val="C00000"/>
                </a:solidFill>
                <a:latin typeface="VNI-Centur" pitchFamily="2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VNI-Centur" pitchFamily="2" charset="0"/>
              </a:rPr>
              <a:t>Lieân</a:t>
            </a:r>
            <a:r>
              <a:rPr lang="en-US" sz="1800" dirty="0">
                <a:solidFill>
                  <a:srgbClr val="C00000"/>
                </a:solidFill>
                <a:latin typeface="VNI-Centur" pitchFamily="2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VNI-Centur" pitchFamily="2" charset="0"/>
              </a:rPr>
              <a:t>ñoäi</a:t>
            </a:r>
            <a:r>
              <a:rPr lang="en-US" sz="1800" dirty="0">
                <a:solidFill>
                  <a:srgbClr val="C00000"/>
                </a:solidFill>
                <a:latin typeface="VNI-Centur" pitchFamily="2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VNI-Centur" pitchFamily="2" charset="0"/>
              </a:rPr>
              <a:t>xeùt</a:t>
            </a:r>
            <a:r>
              <a:rPr lang="en-US" sz="1800" dirty="0">
                <a:solidFill>
                  <a:srgbClr val="C00000"/>
                </a:solidFill>
                <a:latin typeface="VNI-Centur" pitchFamily="2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VNI-Centur" pitchFamily="2" charset="0"/>
              </a:rPr>
              <a:t>cho</a:t>
            </a:r>
            <a:r>
              <a:rPr lang="en-US" sz="1800" dirty="0">
                <a:solidFill>
                  <a:srgbClr val="C00000"/>
                </a:solidFill>
                <a:latin typeface="VNI-Centur" pitchFamily="2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VNI-Centur" pitchFamily="2" charset="0"/>
              </a:rPr>
              <a:t>em</a:t>
            </a:r>
            <a:r>
              <a:rPr lang="en-US" sz="1800" dirty="0">
                <a:solidFill>
                  <a:srgbClr val="C00000"/>
                </a:solidFill>
                <a:latin typeface="VNI-Centur" pitchFamily="2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VNI-Centur" pitchFamily="2" charset="0"/>
              </a:rPr>
              <a:t>ñöôïc</a:t>
            </a:r>
            <a:r>
              <a:rPr lang="en-US" sz="1800" dirty="0">
                <a:solidFill>
                  <a:srgbClr val="C00000"/>
                </a:solidFill>
                <a:latin typeface="VNI-Centur" pitchFamily="2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VNI-Centur" pitchFamily="2" charset="0"/>
              </a:rPr>
              <a:t>vaøo</a:t>
            </a:r>
            <a:r>
              <a:rPr lang="en-US" sz="1800" dirty="0">
                <a:solidFill>
                  <a:srgbClr val="C00000"/>
                </a:solidFill>
                <a:latin typeface="VNI-Centur" pitchFamily="2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VNI-Centur" pitchFamily="2" charset="0"/>
              </a:rPr>
              <a:t>Ñoäi</a:t>
            </a:r>
            <a:r>
              <a:rPr lang="en-US" sz="1800" dirty="0">
                <a:solidFill>
                  <a:srgbClr val="C00000"/>
                </a:solidFill>
                <a:latin typeface="VNI-Centur" pitchFamily="2" charset="0"/>
              </a:rPr>
              <a:t>, </a:t>
            </a:r>
            <a:r>
              <a:rPr lang="en-US" sz="1800" dirty="0" err="1">
                <a:solidFill>
                  <a:srgbClr val="C00000"/>
                </a:solidFill>
                <a:latin typeface="VNI-Centur" pitchFamily="2" charset="0"/>
              </a:rPr>
              <a:t>ñöôïc</a:t>
            </a:r>
            <a:r>
              <a:rPr lang="en-US" sz="1800" dirty="0">
                <a:solidFill>
                  <a:srgbClr val="C00000"/>
                </a:solidFill>
                <a:latin typeface="VNI-Centur" pitchFamily="2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VNI-Centur" pitchFamily="2" charset="0"/>
              </a:rPr>
              <a:t>thöïc</a:t>
            </a:r>
            <a:r>
              <a:rPr lang="en-US" sz="1800" dirty="0">
                <a:solidFill>
                  <a:srgbClr val="C00000"/>
                </a:solidFill>
                <a:latin typeface="VNI-Centur" pitchFamily="2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VNI-Centur" pitchFamily="2" charset="0"/>
              </a:rPr>
              <a:t>hieän</a:t>
            </a:r>
            <a:r>
              <a:rPr lang="en-US" sz="1800" dirty="0">
                <a:solidFill>
                  <a:srgbClr val="C00000"/>
                </a:solidFill>
                <a:latin typeface="VNI-Centur" pitchFamily="2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VNI-Centur" pitchFamily="2" charset="0"/>
              </a:rPr>
              <a:t>öôùc</a:t>
            </a:r>
            <a:r>
              <a:rPr lang="en-US" sz="1800" dirty="0">
                <a:solidFill>
                  <a:srgbClr val="C00000"/>
                </a:solidFill>
                <a:latin typeface="VNI-Centur" pitchFamily="2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VNI-Centur" pitchFamily="2" charset="0"/>
              </a:rPr>
              <a:t>mô</a:t>
            </a:r>
            <a:r>
              <a:rPr lang="en-US" sz="1800" dirty="0">
                <a:solidFill>
                  <a:srgbClr val="C00000"/>
                </a:solidFill>
                <a:latin typeface="VNI-Centur" pitchFamily="2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VNI-Centur" pitchFamily="2" charset="0"/>
              </a:rPr>
              <a:t>töø</a:t>
            </a:r>
            <a:r>
              <a:rPr lang="en-US" sz="1800" dirty="0">
                <a:solidFill>
                  <a:srgbClr val="C00000"/>
                </a:solidFill>
                <a:latin typeface="VNI-Centur" pitchFamily="2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VNI-Centur" pitchFamily="2" charset="0"/>
              </a:rPr>
              <a:t>laâu</a:t>
            </a:r>
            <a:r>
              <a:rPr lang="en-US" sz="1800" dirty="0">
                <a:solidFill>
                  <a:srgbClr val="C00000"/>
                </a:solidFill>
                <a:latin typeface="VNI-Centur" pitchFamily="2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VNI-Centur" pitchFamily="2" charset="0"/>
              </a:rPr>
              <a:t>cuûa</a:t>
            </a:r>
            <a:r>
              <a:rPr lang="en-US" sz="1800" dirty="0">
                <a:solidFill>
                  <a:srgbClr val="C00000"/>
                </a:solidFill>
                <a:latin typeface="VNI-Centur" pitchFamily="2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VNI-Centur" pitchFamily="2" charset="0"/>
              </a:rPr>
              <a:t>mình</a:t>
            </a:r>
            <a:r>
              <a:rPr lang="en-US" sz="1800" dirty="0">
                <a:solidFill>
                  <a:srgbClr val="C00000"/>
                </a:solidFill>
                <a:latin typeface="VNI-Centur" pitchFamily="2" charset="0"/>
              </a:rPr>
              <a:t>.</a:t>
            </a:r>
          </a:p>
          <a:p>
            <a:pPr eaLnBrk="1" hangingPunct="1"/>
            <a:endParaRPr lang="en-US" sz="1800" dirty="0">
              <a:solidFill>
                <a:srgbClr val="C00000"/>
              </a:solidFill>
              <a:latin typeface="VNI-Centur" pitchFamily="2" charset="0"/>
            </a:endParaRPr>
          </a:p>
          <a:p>
            <a:pPr eaLnBrk="1" hangingPunct="1"/>
            <a:r>
              <a:rPr lang="en-US" sz="1800" dirty="0">
                <a:solidFill>
                  <a:srgbClr val="C00000"/>
                </a:solidFill>
                <a:latin typeface="VNI-Centur" pitchFamily="2" charset="0"/>
              </a:rPr>
              <a:t>     </a:t>
            </a:r>
            <a:r>
              <a:rPr lang="en-US" sz="1800" dirty="0" err="1">
                <a:solidFill>
                  <a:srgbClr val="C00000"/>
                </a:solidFill>
                <a:latin typeface="VNI-Centur" pitchFamily="2" charset="0"/>
              </a:rPr>
              <a:t>Ñöôïc</a:t>
            </a:r>
            <a:r>
              <a:rPr lang="en-US" sz="1800" dirty="0">
                <a:solidFill>
                  <a:srgbClr val="C00000"/>
                </a:solidFill>
                <a:latin typeface="VNI-Centur" pitchFamily="2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VNI-Centur" pitchFamily="2" charset="0"/>
              </a:rPr>
              <a:t>ñöùng</a:t>
            </a:r>
            <a:r>
              <a:rPr lang="en-US" sz="1800" dirty="0">
                <a:solidFill>
                  <a:srgbClr val="C00000"/>
                </a:solidFill>
                <a:latin typeface="VNI-Centur" pitchFamily="2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VNI-Centur" pitchFamily="2" charset="0"/>
              </a:rPr>
              <a:t>trong</a:t>
            </a:r>
            <a:r>
              <a:rPr lang="en-US" sz="1800" dirty="0">
                <a:solidFill>
                  <a:srgbClr val="C00000"/>
                </a:solidFill>
                <a:latin typeface="VNI-Centur" pitchFamily="2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VNI-Centur" pitchFamily="2" charset="0"/>
              </a:rPr>
              <a:t>haøng</a:t>
            </a:r>
            <a:r>
              <a:rPr lang="en-US" sz="1800" dirty="0">
                <a:solidFill>
                  <a:srgbClr val="C00000"/>
                </a:solidFill>
                <a:latin typeface="VNI-Centur" pitchFamily="2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VNI-Centur" pitchFamily="2" charset="0"/>
              </a:rPr>
              <a:t>nguõ</a:t>
            </a:r>
            <a:r>
              <a:rPr lang="en-US" sz="1800" dirty="0">
                <a:solidFill>
                  <a:srgbClr val="C00000"/>
                </a:solidFill>
                <a:latin typeface="VNI-Centur" pitchFamily="2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VNI-Centur" pitchFamily="2" charset="0"/>
              </a:rPr>
              <a:t>cuûa</a:t>
            </a:r>
            <a:r>
              <a:rPr lang="en-US" sz="1800" dirty="0">
                <a:solidFill>
                  <a:srgbClr val="C00000"/>
                </a:solidFill>
                <a:latin typeface="VNI-Centur" pitchFamily="2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VNI-Centur" pitchFamily="2" charset="0"/>
              </a:rPr>
              <a:t>Ñoäi</a:t>
            </a:r>
            <a:r>
              <a:rPr lang="en-US" sz="1800" dirty="0">
                <a:solidFill>
                  <a:srgbClr val="C00000"/>
                </a:solidFill>
                <a:latin typeface="VNI-Centur" pitchFamily="2" charset="0"/>
              </a:rPr>
              <a:t>, </a:t>
            </a:r>
            <a:r>
              <a:rPr lang="en-US" sz="1800" dirty="0" err="1">
                <a:solidFill>
                  <a:srgbClr val="C00000"/>
                </a:solidFill>
                <a:latin typeface="VNI-Centur" pitchFamily="2" charset="0"/>
              </a:rPr>
              <a:t>em</a:t>
            </a:r>
            <a:r>
              <a:rPr lang="en-US" sz="1800" dirty="0">
                <a:solidFill>
                  <a:srgbClr val="C00000"/>
                </a:solidFill>
                <a:latin typeface="VNI-Centur" pitchFamily="2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VNI-Centur" pitchFamily="2" charset="0"/>
              </a:rPr>
              <a:t>xin</a:t>
            </a:r>
            <a:r>
              <a:rPr lang="en-US" sz="1800" dirty="0">
                <a:solidFill>
                  <a:srgbClr val="C00000"/>
                </a:solidFill>
                <a:latin typeface="VNI-Centur" pitchFamily="2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VNI-Centur" pitchFamily="2" charset="0"/>
              </a:rPr>
              <a:t>höùa</a:t>
            </a:r>
            <a:r>
              <a:rPr lang="en-US" sz="1800" dirty="0">
                <a:solidFill>
                  <a:srgbClr val="C00000"/>
                </a:solidFill>
                <a:latin typeface="VNI-Centur" pitchFamily="2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VNI-Centur" pitchFamily="2" charset="0"/>
              </a:rPr>
              <a:t>seõ</a:t>
            </a:r>
            <a:r>
              <a:rPr lang="en-US" sz="1800" dirty="0">
                <a:solidFill>
                  <a:srgbClr val="C00000"/>
                </a:solidFill>
                <a:latin typeface="VNI-Centur" pitchFamily="2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VNI-Centur" pitchFamily="2" charset="0"/>
              </a:rPr>
              <a:t>thöïc</a:t>
            </a:r>
            <a:r>
              <a:rPr lang="en-US" sz="1800" dirty="0">
                <a:solidFill>
                  <a:srgbClr val="C00000"/>
                </a:solidFill>
                <a:latin typeface="VNI-Centur" pitchFamily="2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VNI-Centur" pitchFamily="2" charset="0"/>
              </a:rPr>
              <a:t>hieän</a:t>
            </a:r>
            <a:r>
              <a:rPr lang="en-US" sz="1800" dirty="0">
                <a:solidFill>
                  <a:srgbClr val="C00000"/>
                </a:solidFill>
                <a:latin typeface="VNI-Centur" pitchFamily="2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VNI-Centur" pitchFamily="2" charset="0"/>
              </a:rPr>
              <a:t>toát</a:t>
            </a:r>
            <a:r>
              <a:rPr lang="en-US" sz="1800" dirty="0">
                <a:solidFill>
                  <a:srgbClr val="C00000"/>
                </a:solidFill>
                <a:latin typeface="VNI-Centur" pitchFamily="2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VNI-Centur" pitchFamily="2" charset="0"/>
              </a:rPr>
              <a:t>Ñieàu</a:t>
            </a:r>
            <a:r>
              <a:rPr lang="en-US" sz="1800" dirty="0">
                <a:solidFill>
                  <a:srgbClr val="C00000"/>
                </a:solidFill>
                <a:latin typeface="VNI-Centur" pitchFamily="2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VNI-Centur" pitchFamily="2" charset="0"/>
              </a:rPr>
              <a:t>leä</a:t>
            </a:r>
            <a:r>
              <a:rPr lang="en-US" sz="1800" dirty="0">
                <a:solidFill>
                  <a:srgbClr val="C00000"/>
                </a:solidFill>
                <a:latin typeface="VNI-Centur" pitchFamily="2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VNI-Centur" pitchFamily="2" charset="0"/>
              </a:rPr>
              <a:t>Ñoäi</a:t>
            </a:r>
            <a:r>
              <a:rPr lang="en-US" sz="1800" dirty="0">
                <a:solidFill>
                  <a:srgbClr val="C00000"/>
                </a:solidFill>
                <a:latin typeface="VNI-Centur" pitchFamily="2" charset="0"/>
              </a:rPr>
              <a:t>, </a:t>
            </a:r>
            <a:r>
              <a:rPr lang="en-US" sz="1800" dirty="0" err="1">
                <a:solidFill>
                  <a:srgbClr val="C00000"/>
                </a:solidFill>
                <a:latin typeface="VNI-Centur" pitchFamily="2" charset="0"/>
              </a:rPr>
              <a:t>seõ</a:t>
            </a:r>
            <a:r>
              <a:rPr lang="en-US" sz="1800" dirty="0">
                <a:solidFill>
                  <a:srgbClr val="C00000"/>
                </a:solidFill>
                <a:latin typeface="VNI-Centur" pitchFamily="2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VNI-Centur" pitchFamily="2" charset="0"/>
              </a:rPr>
              <a:t>coá</a:t>
            </a:r>
            <a:r>
              <a:rPr lang="en-US" sz="1800" dirty="0">
                <a:solidFill>
                  <a:srgbClr val="C00000"/>
                </a:solidFill>
                <a:latin typeface="VNI-Centur" pitchFamily="2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VNI-Centur" pitchFamily="2" charset="0"/>
              </a:rPr>
              <a:t>gaéng</a:t>
            </a:r>
            <a:r>
              <a:rPr lang="en-US" sz="1800" dirty="0">
                <a:solidFill>
                  <a:srgbClr val="C00000"/>
                </a:solidFill>
                <a:latin typeface="VNI-Centur" pitchFamily="2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VNI-Centur" pitchFamily="2" charset="0"/>
              </a:rPr>
              <a:t>nhieàu</a:t>
            </a:r>
            <a:r>
              <a:rPr lang="en-US" sz="1800" dirty="0">
                <a:solidFill>
                  <a:srgbClr val="C00000"/>
                </a:solidFill>
                <a:latin typeface="VNI-Centur" pitchFamily="2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VNI-Centur" pitchFamily="2" charset="0"/>
              </a:rPr>
              <a:t>hôn</a:t>
            </a:r>
            <a:r>
              <a:rPr lang="en-US" sz="1800" dirty="0">
                <a:solidFill>
                  <a:srgbClr val="C00000"/>
                </a:solidFill>
                <a:latin typeface="VNI-Centur" pitchFamily="2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VNI-Centur" pitchFamily="2" charset="0"/>
              </a:rPr>
              <a:t>nöõa</a:t>
            </a:r>
            <a:r>
              <a:rPr lang="en-US" sz="1800" dirty="0">
                <a:solidFill>
                  <a:srgbClr val="C00000"/>
                </a:solidFill>
                <a:latin typeface="VNI-Centur" pitchFamily="2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VNI-Centur" pitchFamily="2" charset="0"/>
              </a:rPr>
              <a:t>ñeå</a:t>
            </a:r>
            <a:r>
              <a:rPr lang="en-US" sz="1800" dirty="0">
                <a:solidFill>
                  <a:srgbClr val="C00000"/>
                </a:solidFill>
                <a:latin typeface="VNI-Centur" pitchFamily="2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VNI-Centur" pitchFamily="2" charset="0"/>
              </a:rPr>
              <a:t>xöùng</a:t>
            </a:r>
            <a:r>
              <a:rPr lang="en-US" sz="1800" dirty="0">
                <a:solidFill>
                  <a:srgbClr val="C00000"/>
                </a:solidFill>
                <a:latin typeface="VNI-Centur" pitchFamily="2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VNI-Centur" pitchFamily="2" charset="0"/>
              </a:rPr>
              <a:t>ñaùng</a:t>
            </a:r>
            <a:r>
              <a:rPr lang="en-US" sz="1800" dirty="0">
                <a:solidFill>
                  <a:srgbClr val="C00000"/>
                </a:solidFill>
                <a:latin typeface="VNI-Centur" pitchFamily="2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VNI-Centur" pitchFamily="2" charset="0"/>
              </a:rPr>
              <a:t>laø</a:t>
            </a:r>
            <a:r>
              <a:rPr lang="en-US" sz="1800" dirty="0">
                <a:solidFill>
                  <a:srgbClr val="C00000"/>
                </a:solidFill>
                <a:latin typeface="VNI-Centur" pitchFamily="2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VNI-Centur" pitchFamily="2" charset="0"/>
              </a:rPr>
              <a:t>ñoäi</a:t>
            </a:r>
            <a:r>
              <a:rPr lang="en-US" sz="1800" dirty="0">
                <a:solidFill>
                  <a:srgbClr val="C00000"/>
                </a:solidFill>
                <a:latin typeface="VNI-Centur" pitchFamily="2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VNI-Centur" pitchFamily="2" charset="0"/>
              </a:rPr>
              <a:t>vieân</a:t>
            </a:r>
            <a:r>
              <a:rPr lang="en-US" sz="1800" dirty="0">
                <a:solidFill>
                  <a:srgbClr val="C00000"/>
                </a:solidFill>
                <a:latin typeface="VNI-Centur" pitchFamily="2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VNI-Centur" pitchFamily="2" charset="0"/>
              </a:rPr>
              <a:t>göông</a:t>
            </a:r>
            <a:r>
              <a:rPr lang="en-US" sz="1800" dirty="0">
                <a:solidFill>
                  <a:srgbClr val="C00000"/>
                </a:solidFill>
                <a:latin typeface="VNI-Centur" pitchFamily="2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VNI-Centur" pitchFamily="2" charset="0"/>
              </a:rPr>
              <a:t>maãu</a:t>
            </a:r>
            <a:r>
              <a:rPr lang="en-US" sz="1800" dirty="0">
                <a:solidFill>
                  <a:srgbClr val="C00000"/>
                </a:solidFill>
                <a:latin typeface="VNI-Centur" pitchFamily="2" charset="0"/>
              </a:rPr>
              <a:t>, </a:t>
            </a:r>
            <a:r>
              <a:rPr lang="en-US" sz="1800" dirty="0" err="1">
                <a:solidFill>
                  <a:srgbClr val="C00000"/>
                </a:solidFill>
                <a:latin typeface="VNI-Centur" pitchFamily="2" charset="0"/>
              </a:rPr>
              <a:t>laø</a:t>
            </a:r>
            <a:r>
              <a:rPr lang="en-US" sz="1800" dirty="0">
                <a:solidFill>
                  <a:srgbClr val="C00000"/>
                </a:solidFill>
                <a:latin typeface="VNI-Centur" pitchFamily="2" charset="0"/>
              </a:rPr>
              <a:t> con </a:t>
            </a:r>
            <a:r>
              <a:rPr lang="en-US" sz="1800" dirty="0" err="1">
                <a:solidFill>
                  <a:srgbClr val="C00000"/>
                </a:solidFill>
                <a:latin typeface="VNI-Centur" pitchFamily="2" charset="0"/>
              </a:rPr>
              <a:t>ngoan</a:t>
            </a:r>
            <a:r>
              <a:rPr lang="en-US" sz="1800" dirty="0">
                <a:solidFill>
                  <a:srgbClr val="C00000"/>
                </a:solidFill>
                <a:latin typeface="VNI-Centur" pitchFamily="2" charset="0"/>
              </a:rPr>
              <a:t>, </a:t>
            </a:r>
            <a:r>
              <a:rPr lang="en-US" sz="1800" dirty="0" err="1">
                <a:solidFill>
                  <a:srgbClr val="C00000"/>
                </a:solidFill>
                <a:latin typeface="VNI-Centur" pitchFamily="2" charset="0"/>
              </a:rPr>
              <a:t>troø</a:t>
            </a:r>
            <a:r>
              <a:rPr lang="en-US" sz="1800" dirty="0">
                <a:solidFill>
                  <a:srgbClr val="C00000"/>
                </a:solidFill>
                <a:latin typeface="VNI-Centur" pitchFamily="2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VNI-Centur" pitchFamily="2" charset="0"/>
              </a:rPr>
              <a:t>gioûi</a:t>
            </a:r>
            <a:r>
              <a:rPr lang="en-US" sz="1800" dirty="0">
                <a:solidFill>
                  <a:srgbClr val="C00000"/>
                </a:solidFill>
                <a:latin typeface="VNI-Centur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21347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866;p48"/>
          <p:cNvGrpSpPr/>
          <p:nvPr/>
        </p:nvGrpSpPr>
        <p:grpSpPr>
          <a:xfrm>
            <a:off x="6493381" y="2739122"/>
            <a:ext cx="1965003" cy="1877171"/>
            <a:chOff x="3241375" y="3566600"/>
            <a:chExt cx="1292000" cy="1234250"/>
          </a:xfrm>
        </p:grpSpPr>
        <p:sp>
          <p:nvSpPr>
            <p:cNvPr id="5" name="Google Shape;867;p48"/>
            <p:cNvSpPr/>
            <p:nvPr/>
          </p:nvSpPr>
          <p:spPr>
            <a:xfrm>
              <a:off x="3984475" y="3812350"/>
              <a:ext cx="226850" cy="100000"/>
            </a:xfrm>
            <a:custGeom>
              <a:avLst/>
              <a:gdLst/>
              <a:ahLst/>
              <a:cxnLst/>
              <a:rect l="l" t="t" r="r" b="b"/>
              <a:pathLst>
                <a:path w="9074" h="4000" extrusionOk="0">
                  <a:moveTo>
                    <a:pt x="3961" y="0"/>
                  </a:moveTo>
                  <a:cubicBezTo>
                    <a:pt x="3794" y="0"/>
                    <a:pt x="3627" y="5"/>
                    <a:pt x="3460" y="14"/>
                  </a:cubicBezTo>
                  <a:cubicBezTo>
                    <a:pt x="2658" y="64"/>
                    <a:pt x="1831" y="215"/>
                    <a:pt x="1179" y="666"/>
                  </a:cubicBezTo>
                  <a:cubicBezTo>
                    <a:pt x="502" y="1092"/>
                    <a:pt x="1" y="1844"/>
                    <a:pt x="1" y="2646"/>
                  </a:cubicBezTo>
                  <a:lnTo>
                    <a:pt x="8948" y="3999"/>
                  </a:lnTo>
                  <a:cubicBezTo>
                    <a:pt x="9024" y="3047"/>
                    <a:pt x="9074" y="1994"/>
                    <a:pt x="8422" y="1292"/>
                  </a:cubicBezTo>
                  <a:cubicBezTo>
                    <a:pt x="8146" y="992"/>
                    <a:pt x="7745" y="816"/>
                    <a:pt x="7369" y="666"/>
                  </a:cubicBezTo>
                  <a:cubicBezTo>
                    <a:pt x="6296" y="228"/>
                    <a:pt x="5126" y="0"/>
                    <a:pt x="3961" y="0"/>
                  </a:cubicBezTo>
                  <a:close/>
                </a:path>
              </a:pathLst>
            </a:custGeom>
            <a:solidFill>
              <a:srgbClr val="EA81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868;p48"/>
            <p:cNvSpPr/>
            <p:nvPr/>
          </p:nvSpPr>
          <p:spPr>
            <a:xfrm>
              <a:off x="3742625" y="3849400"/>
              <a:ext cx="611575" cy="340525"/>
            </a:xfrm>
            <a:custGeom>
              <a:avLst/>
              <a:gdLst/>
              <a:ahLst/>
              <a:cxnLst/>
              <a:rect l="l" t="t" r="r" b="b"/>
              <a:pathLst>
                <a:path w="24463" h="13621" extrusionOk="0">
                  <a:moveTo>
                    <a:pt x="12497" y="0"/>
                  </a:moveTo>
                  <a:cubicBezTo>
                    <a:pt x="11856" y="0"/>
                    <a:pt x="11214" y="37"/>
                    <a:pt x="10577" y="111"/>
                  </a:cubicBezTo>
                  <a:cubicBezTo>
                    <a:pt x="7545" y="462"/>
                    <a:pt x="4637" y="1615"/>
                    <a:pt x="2106" y="3294"/>
                  </a:cubicBezTo>
                  <a:cubicBezTo>
                    <a:pt x="953" y="4046"/>
                    <a:pt x="1" y="4673"/>
                    <a:pt x="201" y="6176"/>
                  </a:cubicBezTo>
                  <a:cubicBezTo>
                    <a:pt x="352" y="7430"/>
                    <a:pt x="1078" y="8607"/>
                    <a:pt x="2131" y="9284"/>
                  </a:cubicBezTo>
                  <a:lnTo>
                    <a:pt x="22006" y="13620"/>
                  </a:lnTo>
                  <a:cubicBezTo>
                    <a:pt x="23008" y="13570"/>
                    <a:pt x="23835" y="12718"/>
                    <a:pt x="24161" y="11740"/>
                  </a:cubicBezTo>
                  <a:cubicBezTo>
                    <a:pt x="24462" y="10788"/>
                    <a:pt x="24387" y="9760"/>
                    <a:pt x="24236" y="8758"/>
                  </a:cubicBezTo>
                  <a:cubicBezTo>
                    <a:pt x="24036" y="7505"/>
                    <a:pt x="23760" y="6277"/>
                    <a:pt x="23184" y="5149"/>
                  </a:cubicBezTo>
                  <a:cubicBezTo>
                    <a:pt x="22758" y="4272"/>
                    <a:pt x="22131" y="3495"/>
                    <a:pt x="21404" y="2868"/>
                  </a:cubicBezTo>
                  <a:cubicBezTo>
                    <a:pt x="20803" y="2367"/>
                    <a:pt x="20151" y="1966"/>
                    <a:pt x="19449" y="1615"/>
                  </a:cubicBezTo>
                  <a:cubicBezTo>
                    <a:pt x="17311" y="526"/>
                    <a:pt x="14908" y="0"/>
                    <a:pt x="12497" y="0"/>
                  </a:cubicBezTo>
                  <a:close/>
                </a:path>
              </a:pathLst>
            </a:custGeom>
            <a:solidFill>
              <a:srgbClr val="ED9A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869;p48"/>
            <p:cNvSpPr/>
            <p:nvPr/>
          </p:nvSpPr>
          <p:spPr>
            <a:xfrm>
              <a:off x="3306550" y="3817500"/>
              <a:ext cx="503775" cy="561550"/>
            </a:xfrm>
            <a:custGeom>
              <a:avLst/>
              <a:gdLst/>
              <a:ahLst/>
              <a:cxnLst/>
              <a:rect l="l" t="t" r="r" b="b"/>
              <a:pathLst>
                <a:path w="20151" h="22462" extrusionOk="0">
                  <a:moveTo>
                    <a:pt x="3802" y="0"/>
                  </a:moveTo>
                  <a:cubicBezTo>
                    <a:pt x="3324" y="0"/>
                    <a:pt x="2887" y="671"/>
                    <a:pt x="2782" y="1237"/>
                  </a:cubicBezTo>
                  <a:cubicBezTo>
                    <a:pt x="2381" y="3618"/>
                    <a:pt x="3484" y="6500"/>
                    <a:pt x="5213" y="8179"/>
                  </a:cubicBezTo>
                  <a:cubicBezTo>
                    <a:pt x="4461" y="8179"/>
                    <a:pt x="3785" y="7728"/>
                    <a:pt x="3158" y="7302"/>
                  </a:cubicBezTo>
                  <a:cubicBezTo>
                    <a:pt x="2682" y="6976"/>
                    <a:pt x="2206" y="6625"/>
                    <a:pt x="1729" y="6299"/>
                  </a:cubicBezTo>
                  <a:cubicBezTo>
                    <a:pt x="1604" y="6199"/>
                    <a:pt x="1454" y="6124"/>
                    <a:pt x="1303" y="6099"/>
                  </a:cubicBezTo>
                  <a:cubicBezTo>
                    <a:pt x="1289" y="6097"/>
                    <a:pt x="1274" y="6097"/>
                    <a:pt x="1260" y="6097"/>
                  </a:cubicBezTo>
                  <a:cubicBezTo>
                    <a:pt x="1049" y="6097"/>
                    <a:pt x="846" y="6262"/>
                    <a:pt x="752" y="6450"/>
                  </a:cubicBezTo>
                  <a:cubicBezTo>
                    <a:pt x="652" y="6650"/>
                    <a:pt x="627" y="6901"/>
                    <a:pt x="652" y="7127"/>
                  </a:cubicBezTo>
                  <a:cubicBezTo>
                    <a:pt x="702" y="9558"/>
                    <a:pt x="2456" y="11287"/>
                    <a:pt x="4612" y="12139"/>
                  </a:cubicBezTo>
                  <a:cubicBezTo>
                    <a:pt x="4533" y="12142"/>
                    <a:pt x="4454" y="12143"/>
                    <a:pt x="4375" y="12143"/>
                  </a:cubicBezTo>
                  <a:cubicBezTo>
                    <a:pt x="3103" y="12143"/>
                    <a:pt x="1851" y="11782"/>
                    <a:pt x="576" y="11688"/>
                  </a:cubicBezTo>
                  <a:cubicBezTo>
                    <a:pt x="531" y="11679"/>
                    <a:pt x="481" y="11673"/>
                    <a:pt x="434" y="11673"/>
                  </a:cubicBezTo>
                  <a:cubicBezTo>
                    <a:pt x="351" y="11673"/>
                    <a:pt x="273" y="11690"/>
                    <a:pt x="226" y="11738"/>
                  </a:cubicBezTo>
                  <a:cubicBezTo>
                    <a:pt x="150" y="11813"/>
                    <a:pt x="125" y="11914"/>
                    <a:pt x="125" y="12014"/>
                  </a:cubicBezTo>
                  <a:cubicBezTo>
                    <a:pt x="0" y="13066"/>
                    <a:pt x="827" y="14044"/>
                    <a:pt x="1729" y="14595"/>
                  </a:cubicBezTo>
                  <a:cubicBezTo>
                    <a:pt x="3083" y="15422"/>
                    <a:pt x="4712" y="15698"/>
                    <a:pt x="6241" y="16099"/>
                  </a:cubicBezTo>
                  <a:cubicBezTo>
                    <a:pt x="6291" y="16124"/>
                    <a:pt x="6366" y="16149"/>
                    <a:pt x="6366" y="16199"/>
                  </a:cubicBezTo>
                  <a:cubicBezTo>
                    <a:pt x="5914" y="16479"/>
                    <a:pt x="5387" y="16556"/>
                    <a:pt x="4850" y="16556"/>
                  </a:cubicBezTo>
                  <a:cubicBezTo>
                    <a:pt x="4762" y="16556"/>
                    <a:pt x="4675" y="16554"/>
                    <a:pt x="4587" y="16550"/>
                  </a:cubicBezTo>
                  <a:cubicBezTo>
                    <a:pt x="4201" y="16550"/>
                    <a:pt x="3726" y="16402"/>
                    <a:pt x="3300" y="16402"/>
                  </a:cubicBezTo>
                  <a:cubicBezTo>
                    <a:pt x="3172" y="16402"/>
                    <a:pt x="3048" y="16415"/>
                    <a:pt x="2932" y="16450"/>
                  </a:cubicBezTo>
                  <a:cubicBezTo>
                    <a:pt x="2707" y="16525"/>
                    <a:pt x="2481" y="16726"/>
                    <a:pt x="2481" y="16976"/>
                  </a:cubicBezTo>
                  <a:cubicBezTo>
                    <a:pt x="2506" y="17127"/>
                    <a:pt x="2582" y="17252"/>
                    <a:pt x="2632" y="17352"/>
                  </a:cubicBezTo>
                  <a:cubicBezTo>
                    <a:pt x="3283" y="18380"/>
                    <a:pt x="3885" y="18881"/>
                    <a:pt x="4887" y="19533"/>
                  </a:cubicBezTo>
                  <a:cubicBezTo>
                    <a:pt x="6968" y="20911"/>
                    <a:pt x="9674" y="21588"/>
                    <a:pt x="12080" y="22014"/>
                  </a:cubicBezTo>
                  <a:cubicBezTo>
                    <a:pt x="13671" y="22314"/>
                    <a:pt x="15289" y="22461"/>
                    <a:pt x="16907" y="22461"/>
                  </a:cubicBezTo>
                  <a:cubicBezTo>
                    <a:pt x="17991" y="22461"/>
                    <a:pt x="19075" y="22395"/>
                    <a:pt x="20151" y="22264"/>
                  </a:cubicBezTo>
                  <a:lnTo>
                    <a:pt x="14536" y="8806"/>
                  </a:lnTo>
                  <a:cubicBezTo>
                    <a:pt x="10201" y="7778"/>
                    <a:pt x="6391" y="4695"/>
                    <a:pt x="4511" y="660"/>
                  </a:cubicBezTo>
                  <a:cubicBezTo>
                    <a:pt x="4411" y="435"/>
                    <a:pt x="4311" y="184"/>
                    <a:pt x="4085" y="84"/>
                  </a:cubicBezTo>
                  <a:cubicBezTo>
                    <a:pt x="3991" y="26"/>
                    <a:pt x="3895" y="0"/>
                    <a:pt x="3802" y="0"/>
                  </a:cubicBezTo>
                  <a:close/>
                </a:path>
              </a:pathLst>
            </a:custGeom>
            <a:solidFill>
              <a:srgbClr val="E2C2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870;p48"/>
            <p:cNvSpPr/>
            <p:nvPr/>
          </p:nvSpPr>
          <p:spPr>
            <a:xfrm>
              <a:off x="3679975" y="4340600"/>
              <a:ext cx="267500" cy="440225"/>
            </a:xfrm>
            <a:custGeom>
              <a:avLst/>
              <a:gdLst/>
              <a:ahLst/>
              <a:cxnLst/>
              <a:rect l="l" t="t" r="r" b="b"/>
              <a:pathLst>
                <a:path w="10700" h="17609" extrusionOk="0">
                  <a:moveTo>
                    <a:pt x="10186" y="0"/>
                  </a:moveTo>
                  <a:cubicBezTo>
                    <a:pt x="10070" y="0"/>
                    <a:pt x="9953" y="55"/>
                    <a:pt x="9875" y="188"/>
                  </a:cubicBezTo>
                  <a:cubicBezTo>
                    <a:pt x="7118" y="4574"/>
                    <a:pt x="5715" y="9561"/>
                    <a:pt x="5715" y="14724"/>
                  </a:cubicBezTo>
                  <a:cubicBezTo>
                    <a:pt x="4495" y="14497"/>
                    <a:pt x="3251" y="14380"/>
                    <a:pt x="2016" y="14380"/>
                  </a:cubicBezTo>
                  <a:cubicBezTo>
                    <a:pt x="1475" y="14380"/>
                    <a:pt x="936" y="14403"/>
                    <a:pt x="401" y="14448"/>
                  </a:cubicBezTo>
                  <a:cubicBezTo>
                    <a:pt x="226" y="14448"/>
                    <a:pt x="0" y="14549"/>
                    <a:pt x="51" y="14699"/>
                  </a:cubicBezTo>
                  <a:cubicBezTo>
                    <a:pt x="76" y="14774"/>
                    <a:pt x="151" y="14799"/>
                    <a:pt x="226" y="14824"/>
                  </a:cubicBezTo>
                  <a:cubicBezTo>
                    <a:pt x="702" y="15025"/>
                    <a:pt x="1178" y="15175"/>
                    <a:pt x="1680" y="15300"/>
                  </a:cubicBezTo>
                  <a:cubicBezTo>
                    <a:pt x="1178" y="15300"/>
                    <a:pt x="652" y="15476"/>
                    <a:pt x="251" y="15752"/>
                  </a:cubicBezTo>
                  <a:cubicBezTo>
                    <a:pt x="151" y="15802"/>
                    <a:pt x="76" y="15877"/>
                    <a:pt x="76" y="15977"/>
                  </a:cubicBezTo>
                  <a:cubicBezTo>
                    <a:pt x="76" y="16128"/>
                    <a:pt x="251" y="16203"/>
                    <a:pt x="376" y="16228"/>
                  </a:cubicBezTo>
                  <a:cubicBezTo>
                    <a:pt x="696" y="16284"/>
                    <a:pt x="1016" y="16312"/>
                    <a:pt x="1324" y="16312"/>
                  </a:cubicBezTo>
                  <a:cubicBezTo>
                    <a:pt x="1427" y="16312"/>
                    <a:pt x="1529" y="16309"/>
                    <a:pt x="1630" y="16303"/>
                  </a:cubicBezTo>
                  <a:lnTo>
                    <a:pt x="1630" y="16303"/>
                  </a:lnTo>
                  <a:cubicBezTo>
                    <a:pt x="1229" y="16403"/>
                    <a:pt x="802" y="16579"/>
                    <a:pt x="477" y="16829"/>
                  </a:cubicBezTo>
                  <a:cubicBezTo>
                    <a:pt x="376" y="16904"/>
                    <a:pt x="301" y="16980"/>
                    <a:pt x="276" y="17055"/>
                  </a:cubicBezTo>
                  <a:cubicBezTo>
                    <a:pt x="226" y="17280"/>
                    <a:pt x="477" y="17456"/>
                    <a:pt x="702" y="17506"/>
                  </a:cubicBezTo>
                  <a:cubicBezTo>
                    <a:pt x="994" y="17579"/>
                    <a:pt x="1292" y="17609"/>
                    <a:pt x="1592" y="17609"/>
                  </a:cubicBezTo>
                  <a:cubicBezTo>
                    <a:pt x="2117" y="17609"/>
                    <a:pt x="2648" y="17517"/>
                    <a:pt x="3158" y="17406"/>
                  </a:cubicBezTo>
                  <a:cubicBezTo>
                    <a:pt x="3985" y="17230"/>
                    <a:pt x="4813" y="17005"/>
                    <a:pt x="5640" y="16754"/>
                  </a:cubicBezTo>
                  <a:cubicBezTo>
                    <a:pt x="5840" y="16679"/>
                    <a:pt x="6041" y="16604"/>
                    <a:pt x="6191" y="16453"/>
                  </a:cubicBezTo>
                  <a:cubicBezTo>
                    <a:pt x="6366" y="16278"/>
                    <a:pt x="6417" y="16027"/>
                    <a:pt x="6417" y="15777"/>
                  </a:cubicBezTo>
                  <a:cubicBezTo>
                    <a:pt x="6467" y="15727"/>
                    <a:pt x="6492" y="15651"/>
                    <a:pt x="6467" y="15576"/>
                  </a:cubicBezTo>
                  <a:cubicBezTo>
                    <a:pt x="6316" y="10238"/>
                    <a:pt x="7695" y="5100"/>
                    <a:pt x="10527" y="564"/>
                  </a:cubicBezTo>
                  <a:cubicBezTo>
                    <a:pt x="10700" y="270"/>
                    <a:pt x="10444" y="0"/>
                    <a:pt x="10186" y="0"/>
                  </a:cubicBezTo>
                  <a:close/>
                </a:path>
              </a:pathLst>
            </a:custGeom>
            <a:solidFill>
              <a:srgbClr val="EF8C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871;p48"/>
            <p:cNvSpPr/>
            <p:nvPr/>
          </p:nvSpPr>
          <p:spPr>
            <a:xfrm>
              <a:off x="3959425" y="4320525"/>
              <a:ext cx="180025" cy="480325"/>
            </a:xfrm>
            <a:custGeom>
              <a:avLst/>
              <a:gdLst/>
              <a:ahLst/>
              <a:cxnLst/>
              <a:rect l="l" t="t" r="r" b="b"/>
              <a:pathLst>
                <a:path w="7201" h="19213" extrusionOk="0">
                  <a:moveTo>
                    <a:pt x="6734" y="0"/>
                  </a:moveTo>
                  <a:cubicBezTo>
                    <a:pt x="6585" y="0"/>
                    <a:pt x="6434" y="79"/>
                    <a:pt x="6366" y="264"/>
                  </a:cubicBezTo>
                  <a:cubicBezTo>
                    <a:pt x="4687" y="5176"/>
                    <a:pt x="4437" y="10339"/>
                    <a:pt x="5589" y="15377"/>
                  </a:cubicBezTo>
                  <a:cubicBezTo>
                    <a:pt x="3810" y="15452"/>
                    <a:pt x="2056" y="15778"/>
                    <a:pt x="351" y="16304"/>
                  </a:cubicBezTo>
                  <a:cubicBezTo>
                    <a:pt x="201" y="16354"/>
                    <a:pt x="0" y="16479"/>
                    <a:pt x="101" y="16630"/>
                  </a:cubicBezTo>
                  <a:cubicBezTo>
                    <a:pt x="126" y="16680"/>
                    <a:pt x="201" y="16705"/>
                    <a:pt x="276" y="16705"/>
                  </a:cubicBezTo>
                  <a:cubicBezTo>
                    <a:pt x="777" y="16805"/>
                    <a:pt x="1279" y="16830"/>
                    <a:pt x="1805" y="16830"/>
                  </a:cubicBezTo>
                  <a:cubicBezTo>
                    <a:pt x="1304" y="16956"/>
                    <a:pt x="853" y="17231"/>
                    <a:pt x="502" y="17607"/>
                  </a:cubicBezTo>
                  <a:cubicBezTo>
                    <a:pt x="427" y="17682"/>
                    <a:pt x="376" y="17758"/>
                    <a:pt x="401" y="17858"/>
                  </a:cubicBezTo>
                  <a:cubicBezTo>
                    <a:pt x="427" y="18008"/>
                    <a:pt x="602" y="18033"/>
                    <a:pt x="752" y="18033"/>
                  </a:cubicBezTo>
                  <a:cubicBezTo>
                    <a:pt x="1178" y="18008"/>
                    <a:pt x="1579" y="17933"/>
                    <a:pt x="1980" y="17833"/>
                  </a:cubicBezTo>
                  <a:lnTo>
                    <a:pt x="1980" y="17833"/>
                  </a:lnTo>
                  <a:cubicBezTo>
                    <a:pt x="1605" y="18008"/>
                    <a:pt x="1254" y="18284"/>
                    <a:pt x="953" y="18610"/>
                  </a:cubicBezTo>
                  <a:cubicBezTo>
                    <a:pt x="903" y="18685"/>
                    <a:pt x="828" y="18785"/>
                    <a:pt x="828" y="18885"/>
                  </a:cubicBezTo>
                  <a:cubicBezTo>
                    <a:pt x="828" y="19111"/>
                    <a:pt x="1128" y="19211"/>
                    <a:pt x="1354" y="19211"/>
                  </a:cubicBezTo>
                  <a:cubicBezTo>
                    <a:pt x="1384" y="19212"/>
                    <a:pt x="1414" y="19213"/>
                    <a:pt x="1444" y="19213"/>
                  </a:cubicBezTo>
                  <a:cubicBezTo>
                    <a:pt x="2237" y="19213"/>
                    <a:pt x="2985" y="18898"/>
                    <a:pt x="3710" y="18560"/>
                  </a:cubicBezTo>
                  <a:cubicBezTo>
                    <a:pt x="4487" y="18209"/>
                    <a:pt x="5239" y="17808"/>
                    <a:pt x="5965" y="17357"/>
                  </a:cubicBezTo>
                  <a:cubicBezTo>
                    <a:pt x="6166" y="17256"/>
                    <a:pt x="6341" y="17131"/>
                    <a:pt x="6442" y="16931"/>
                  </a:cubicBezTo>
                  <a:cubicBezTo>
                    <a:pt x="6567" y="16730"/>
                    <a:pt x="6567" y="16479"/>
                    <a:pt x="6542" y="16229"/>
                  </a:cubicBezTo>
                  <a:cubicBezTo>
                    <a:pt x="6542" y="16179"/>
                    <a:pt x="6567" y="16103"/>
                    <a:pt x="6542" y="16028"/>
                  </a:cubicBezTo>
                  <a:cubicBezTo>
                    <a:pt x="5188" y="10865"/>
                    <a:pt x="5364" y="5552"/>
                    <a:pt x="7093" y="489"/>
                  </a:cubicBezTo>
                  <a:cubicBezTo>
                    <a:pt x="7201" y="198"/>
                    <a:pt x="6970" y="0"/>
                    <a:pt x="6734" y="0"/>
                  </a:cubicBezTo>
                  <a:close/>
                </a:path>
              </a:pathLst>
            </a:custGeom>
            <a:solidFill>
              <a:srgbClr val="EF8C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872;p48"/>
            <p:cNvSpPr/>
            <p:nvPr/>
          </p:nvSpPr>
          <p:spPr>
            <a:xfrm>
              <a:off x="3409925" y="3566600"/>
              <a:ext cx="1123450" cy="972975"/>
            </a:xfrm>
            <a:custGeom>
              <a:avLst/>
              <a:gdLst/>
              <a:ahLst/>
              <a:cxnLst/>
              <a:rect l="l" t="t" r="r" b="b"/>
              <a:pathLst>
                <a:path w="44938" h="38919" extrusionOk="0">
                  <a:moveTo>
                    <a:pt x="6960" y="0"/>
                  </a:moveTo>
                  <a:cubicBezTo>
                    <a:pt x="6062" y="0"/>
                    <a:pt x="5161" y="182"/>
                    <a:pt x="4336" y="546"/>
                  </a:cubicBezTo>
                  <a:cubicBezTo>
                    <a:pt x="2056" y="1599"/>
                    <a:pt x="1003" y="4030"/>
                    <a:pt x="0" y="6210"/>
                  </a:cubicBezTo>
                  <a:cubicBezTo>
                    <a:pt x="2031" y="6912"/>
                    <a:pt x="2983" y="9142"/>
                    <a:pt x="3660" y="11147"/>
                  </a:cubicBezTo>
                  <a:cubicBezTo>
                    <a:pt x="4261" y="12977"/>
                    <a:pt x="4938" y="14857"/>
                    <a:pt x="4938" y="16787"/>
                  </a:cubicBezTo>
                  <a:cubicBezTo>
                    <a:pt x="4888" y="21273"/>
                    <a:pt x="5163" y="26085"/>
                    <a:pt x="7043" y="30220"/>
                  </a:cubicBezTo>
                  <a:cubicBezTo>
                    <a:pt x="9549" y="35709"/>
                    <a:pt x="15364" y="38015"/>
                    <a:pt x="21028" y="38616"/>
                  </a:cubicBezTo>
                  <a:cubicBezTo>
                    <a:pt x="22619" y="38788"/>
                    <a:pt x="24298" y="38919"/>
                    <a:pt x="25977" y="38919"/>
                  </a:cubicBezTo>
                  <a:cubicBezTo>
                    <a:pt x="28213" y="38919"/>
                    <a:pt x="30449" y="38688"/>
                    <a:pt x="32482" y="38015"/>
                  </a:cubicBezTo>
                  <a:cubicBezTo>
                    <a:pt x="37971" y="36210"/>
                    <a:pt x="42983" y="30747"/>
                    <a:pt x="44161" y="25107"/>
                  </a:cubicBezTo>
                  <a:cubicBezTo>
                    <a:pt x="44311" y="24381"/>
                    <a:pt x="44938" y="22476"/>
                    <a:pt x="44186" y="21924"/>
                  </a:cubicBezTo>
                  <a:cubicBezTo>
                    <a:pt x="44029" y="21811"/>
                    <a:pt x="43870" y="21763"/>
                    <a:pt x="43715" y="21763"/>
                  </a:cubicBezTo>
                  <a:cubicBezTo>
                    <a:pt x="43079" y="21763"/>
                    <a:pt x="42493" y="22574"/>
                    <a:pt x="42231" y="23077"/>
                  </a:cubicBezTo>
                  <a:cubicBezTo>
                    <a:pt x="42532" y="22401"/>
                    <a:pt x="42933" y="21047"/>
                    <a:pt x="42557" y="20346"/>
                  </a:cubicBezTo>
                  <a:cubicBezTo>
                    <a:pt x="42394" y="20034"/>
                    <a:pt x="42254" y="19914"/>
                    <a:pt x="42126" y="19914"/>
                  </a:cubicBezTo>
                  <a:cubicBezTo>
                    <a:pt x="41840" y="19914"/>
                    <a:pt x="41607" y="20507"/>
                    <a:pt x="41279" y="20922"/>
                  </a:cubicBezTo>
                  <a:cubicBezTo>
                    <a:pt x="40400" y="22026"/>
                    <a:pt x="38994" y="22624"/>
                    <a:pt x="37590" y="22624"/>
                  </a:cubicBezTo>
                  <a:cubicBezTo>
                    <a:pt x="37433" y="22624"/>
                    <a:pt x="37275" y="22616"/>
                    <a:pt x="37118" y="22601"/>
                  </a:cubicBezTo>
                  <a:cubicBezTo>
                    <a:pt x="34562" y="22326"/>
                    <a:pt x="33534" y="20346"/>
                    <a:pt x="31529" y="19243"/>
                  </a:cubicBezTo>
                  <a:cubicBezTo>
                    <a:pt x="29299" y="17990"/>
                    <a:pt x="26793" y="17263"/>
                    <a:pt x="24236" y="17087"/>
                  </a:cubicBezTo>
                  <a:cubicBezTo>
                    <a:pt x="23776" y="17054"/>
                    <a:pt x="23314" y="17037"/>
                    <a:pt x="22852" y="17037"/>
                  </a:cubicBezTo>
                  <a:cubicBezTo>
                    <a:pt x="21577" y="17037"/>
                    <a:pt x="20299" y="17169"/>
                    <a:pt x="19048" y="17463"/>
                  </a:cubicBezTo>
                  <a:cubicBezTo>
                    <a:pt x="18647" y="17539"/>
                    <a:pt x="14437" y="18867"/>
                    <a:pt x="14437" y="18917"/>
                  </a:cubicBezTo>
                  <a:cubicBezTo>
                    <a:pt x="13509" y="16937"/>
                    <a:pt x="13033" y="15057"/>
                    <a:pt x="13183" y="12877"/>
                  </a:cubicBezTo>
                  <a:cubicBezTo>
                    <a:pt x="13284" y="10972"/>
                    <a:pt x="13359" y="8942"/>
                    <a:pt x="13209" y="7037"/>
                  </a:cubicBezTo>
                  <a:cubicBezTo>
                    <a:pt x="13008" y="4681"/>
                    <a:pt x="12005" y="1699"/>
                    <a:pt x="9725" y="621"/>
                  </a:cubicBezTo>
                  <a:cubicBezTo>
                    <a:pt x="8871" y="207"/>
                    <a:pt x="7917" y="0"/>
                    <a:pt x="6960" y="0"/>
                  </a:cubicBezTo>
                  <a:close/>
                </a:path>
              </a:pathLst>
            </a:custGeom>
            <a:solidFill>
              <a:srgbClr val="EFD1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873;p48"/>
            <p:cNvSpPr/>
            <p:nvPr/>
          </p:nvSpPr>
          <p:spPr>
            <a:xfrm>
              <a:off x="3241375" y="3671725"/>
              <a:ext cx="253775" cy="135900"/>
            </a:xfrm>
            <a:custGeom>
              <a:avLst/>
              <a:gdLst/>
              <a:ahLst/>
              <a:cxnLst/>
              <a:rect l="l" t="t" r="r" b="b"/>
              <a:pathLst>
                <a:path w="10151" h="5436" extrusionOk="0">
                  <a:moveTo>
                    <a:pt x="7745" y="0"/>
                  </a:moveTo>
                  <a:cubicBezTo>
                    <a:pt x="6316" y="1203"/>
                    <a:pt x="4412" y="1830"/>
                    <a:pt x="2582" y="2030"/>
                  </a:cubicBezTo>
                  <a:cubicBezTo>
                    <a:pt x="2271" y="2047"/>
                    <a:pt x="1960" y="2077"/>
                    <a:pt x="1648" y="2077"/>
                  </a:cubicBezTo>
                  <a:cubicBezTo>
                    <a:pt x="1508" y="2077"/>
                    <a:pt x="1368" y="2071"/>
                    <a:pt x="1229" y="2055"/>
                  </a:cubicBezTo>
                  <a:cubicBezTo>
                    <a:pt x="1040" y="2040"/>
                    <a:pt x="851" y="1945"/>
                    <a:pt x="674" y="1945"/>
                  </a:cubicBezTo>
                  <a:cubicBezTo>
                    <a:pt x="570" y="1945"/>
                    <a:pt x="470" y="1978"/>
                    <a:pt x="376" y="2080"/>
                  </a:cubicBezTo>
                  <a:cubicBezTo>
                    <a:pt x="1" y="2456"/>
                    <a:pt x="376" y="3158"/>
                    <a:pt x="627" y="3459"/>
                  </a:cubicBezTo>
                  <a:cubicBezTo>
                    <a:pt x="1680" y="4687"/>
                    <a:pt x="3309" y="5288"/>
                    <a:pt x="4938" y="5414"/>
                  </a:cubicBezTo>
                  <a:cubicBezTo>
                    <a:pt x="5284" y="5429"/>
                    <a:pt x="5634" y="5436"/>
                    <a:pt x="5986" y="5436"/>
                  </a:cubicBezTo>
                  <a:cubicBezTo>
                    <a:pt x="7370" y="5436"/>
                    <a:pt x="8793" y="5328"/>
                    <a:pt x="10151" y="5188"/>
                  </a:cubicBezTo>
                  <a:cubicBezTo>
                    <a:pt x="10151" y="4110"/>
                    <a:pt x="10126" y="3033"/>
                    <a:pt x="10126" y="1955"/>
                  </a:cubicBezTo>
                  <a:cubicBezTo>
                    <a:pt x="10101" y="1880"/>
                    <a:pt x="10101" y="1805"/>
                    <a:pt x="10076" y="1729"/>
                  </a:cubicBezTo>
                  <a:cubicBezTo>
                    <a:pt x="10026" y="1679"/>
                    <a:pt x="9950" y="1654"/>
                    <a:pt x="9875" y="1629"/>
                  </a:cubicBezTo>
                  <a:cubicBezTo>
                    <a:pt x="8998" y="1353"/>
                    <a:pt x="8246" y="752"/>
                    <a:pt x="7745" y="0"/>
                  </a:cubicBezTo>
                  <a:close/>
                </a:path>
              </a:pathLst>
            </a:custGeom>
            <a:solidFill>
              <a:srgbClr val="ED9A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874;p48"/>
            <p:cNvSpPr/>
            <p:nvPr/>
          </p:nvSpPr>
          <p:spPr>
            <a:xfrm>
              <a:off x="3516450" y="3645400"/>
              <a:ext cx="70825" cy="71525"/>
            </a:xfrm>
            <a:custGeom>
              <a:avLst/>
              <a:gdLst/>
              <a:ahLst/>
              <a:cxnLst/>
              <a:rect l="l" t="t" r="r" b="b"/>
              <a:pathLst>
                <a:path w="2833" h="2861" extrusionOk="0">
                  <a:moveTo>
                    <a:pt x="176" y="0"/>
                  </a:moveTo>
                  <a:cubicBezTo>
                    <a:pt x="150" y="0"/>
                    <a:pt x="25" y="351"/>
                    <a:pt x="0" y="953"/>
                  </a:cubicBezTo>
                  <a:cubicBezTo>
                    <a:pt x="0" y="1254"/>
                    <a:pt x="25" y="1604"/>
                    <a:pt x="150" y="2005"/>
                  </a:cubicBezTo>
                  <a:cubicBezTo>
                    <a:pt x="201" y="2181"/>
                    <a:pt x="276" y="2406"/>
                    <a:pt x="426" y="2582"/>
                  </a:cubicBezTo>
                  <a:cubicBezTo>
                    <a:pt x="587" y="2742"/>
                    <a:pt x="789" y="2861"/>
                    <a:pt x="1033" y="2861"/>
                  </a:cubicBezTo>
                  <a:cubicBezTo>
                    <a:pt x="1056" y="2861"/>
                    <a:pt x="1079" y="2860"/>
                    <a:pt x="1103" y="2858"/>
                  </a:cubicBezTo>
                  <a:cubicBezTo>
                    <a:pt x="1379" y="2833"/>
                    <a:pt x="1579" y="2682"/>
                    <a:pt x="1729" y="2532"/>
                  </a:cubicBezTo>
                  <a:cubicBezTo>
                    <a:pt x="1905" y="2381"/>
                    <a:pt x="2030" y="2231"/>
                    <a:pt x="2155" y="2056"/>
                  </a:cubicBezTo>
                  <a:cubicBezTo>
                    <a:pt x="2381" y="1730"/>
                    <a:pt x="2531" y="1404"/>
                    <a:pt x="2632" y="1128"/>
                  </a:cubicBezTo>
                  <a:cubicBezTo>
                    <a:pt x="2832" y="552"/>
                    <a:pt x="2832" y="176"/>
                    <a:pt x="2807" y="176"/>
                  </a:cubicBezTo>
                  <a:cubicBezTo>
                    <a:pt x="2757" y="176"/>
                    <a:pt x="2707" y="527"/>
                    <a:pt x="2481" y="1053"/>
                  </a:cubicBezTo>
                  <a:cubicBezTo>
                    <a:pt x="2356" y="1329"/>
                    <a:pt x="2206" y="1630"/>
                    <a:pt x="1980" y="1930"/>
                  </a:cubicBezTo>
                  <a:cubicBezTo>
                    <a:pt x="1880" y="2106"/>
                    <a:pt x="1754" y="2231"/>
                    <a:pt x="1579" y="2381"/>
                  </a:cubicBezTo>
                  <a:cubicBezTo>
                    <a:pt x="1429" y="2507"/>
                    <a:pt x="1278" y="2632"/>
                    <a:pt x="1078" y="2657"/>
                  </a:cubicBezTo>
                  <a:cubicBezTo>
                    <a:pt x="902" y="2657"/>
                    <a:pt x="727" y="2557"/>
                    <a:pt x="602" y="2432"/>
                  </a:cubicBezTo>
                  <a:cubicBezTo>
                    <a:pt x="476" y="2281"/>
                    <a:pt x="401" y="2106"/>
                    <a:pt x="326" y="1930"/>
                  </a:cubicBezTo>
                  <a:cubicBezTo>
                    <a:pt x="226" y="1579"/>
                    <a:pt x="176" y="1229"/>
                    <a:pt x="176" y="953"/>
                  </a:cubicBezTo>
                  <a:cubicBezTo>
                    <a:pt x="125" y="376"/>
                    <a:pt x="201" y="0"/>
                    <a:pt x="176" y="0"/>
                  </a:cubicBezTo>
                  <a:close/>
                </a:path>
              </a:pathLst>
            </a:custGeom>
            <a:solidFill>
              <a:srgbClr val="BF9D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875;p48"/>
            <p:cNvSpPr/>
            <p:nvPr/>
          </p:nvSpPr>
          <p:spPr>
            <a:xfrm>
              <a:off x="3271450" y="3742500"/>
              <a:ext cx="219325" cy="45325"/>
            </a:xfrm>
            <a:custGeom>
              <a:avLst/>
              <a:gdLst/>
              <a:ahLst/>
              <a:cxnLst/>
              <a:rect l="l" t="t" r="r" b="b"/>
              <a:pathLst>
                <a:path w="8773" h="1813" extrusionOk="0">
                  <a:moveTo>
                    <a:pt x="8770" y="0"/>
                  </a:moveTo>
                  <a:cubicBezTo>
                    <a:pt x="8731" y="0"/>
                    <a:pt x="8427" y="436"/>
                    <a:pt x="7695" y="753"/>
                  </a:cubicBezTo>
                  <a:cubicBezTo>
                    <a:pt x="6943" y="1104"/>
                    <a:pt x="5815" y="1380"/>
                    <a:pt x="4562" y="1530"/>
                  </a:cubicBezTo>
                  <a:cubicBezTo>
                    <a:pt x="4035" y="1583"/>
                    <a:pt x="3527" y="1604"/>
                    <a:pt x="3054" y="1604"/>
                  </a:cubicBezTo>
                  <a:cubicBezTo>
                    <a:pt x="2402" y="1604"/>
                    <a:pt x="1819" y="1563"/>
                    <a:pt x="1354" y="1505"/>
                  </a:cubicBezTo>
                  <a:cubicBezTo>
                    <a:pt x="600" y="1414"/>
                    <a:pt x="116" y="1301"/>
                    <a:pt x="37" y="1301"/>
                  </a:cubicBezTo>
                  <a:cubicBezTo>
                    <a:pt x="29" y="1301"/>
                    <a:pt x="26" y="1302"/>
                    <a:pt x="26" y="1304"/>
                  </a:cubicBezTo>
                  <a:cubicBezTo>
                    <a:pt x="1" y="1330"/>
                    <a:pt x="126" y="1380"/>
                    <a:pt x="351" y="1430"/>
                  </a:cubicBezTo>
                  <a:cubicBezTo>
                    <a:pt x="577" y="1505"/>
                    <a:pt x="903" y="1580"/>
                    <a:pt x="1329" y="1655"/>
                  </a:cubicBezTo>
                  <a:cubicBezTo>
                    <a:pt x="1840" y="1748"/>
                    <a:pt x="2476" y="1813"/>
                    <a:pt x="3188" y="1813"/>
                  </a:cubicBezTo>
                  <a:cubicBezTo>
                    <a:pt x="3629" y="1813"/>
                    <a:pt x="4099" y="1788"/>
                    <a:pt x="4587" y="1731"/>
                  </a:cubicBezTo>
                  <a:cubicBezTo>
                    <a:pt x="5865" y="1605"/>
                    <a:pt x="6993" y="1279"/>
                    <a:pt x="7745" y="903"/>
                  </a:cubicBezTo>
                  <a:cubicBezTo>
                    <a:pt x="8121" y="703"/>
                    <a:pt x="8397" y="477"/>
                    <a:pt x="8547" y="302"/>
                  </a:cubicBezTo>
                  <a:cubicBezTo>
                    <a:pt x="8722" y="127"/>
                    <a:pt x="8773" y="1"/>
                    <a:pt x="8773" y="1"/>
                  </a:cubicBezTo>
                  <a:cubicBezTo>
                    <a:pt x="8772" y="1"/>
                    <a:pt x="8771" y="0"/>
                    <a:pt x="8770" y="0"/>
                  </a:cubicBezTo>
                  <a:close/>
                </a:path>
              </a:pathLst>
            </a:custGeom>
            <a:solidFill>
              <a:srgbClr val="EA81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876;p48"/>
            <p:cNvSpPr/>
            <p:nvPr/>
          </p:nvSpPr>
          <p:spPr>
            <a:xfrm>
              <a:off x="3528975" y="3733650"/>
              <a:ext cx="82725" cy="51100"/>
            </a:xfrm>
            <a:custGeom>
              <a:avLst/>
              <a:gdLst/>
              <a:ahLst/>
              <a:cxnLst/>
              <a:rect l="l" t="t" r="r" b="b"/>
              <a:pathLst>
                <a:path w="3309" h="2044" extrusionOk="0">
                  <a:moveTo>
                    <a:pt x="1582" y="0"/>
                  </a:moveTo>
                  <a:cubicBezTo>
                    <a:pt x="767" y="0"/>
                    <a:pt x="74" y="386"/>
                    <a:pt x="50" y="907"/>
                  </a:cubicBezTo>
                  <a:cubicBezTo>
                    <a:pt x="0" y="1483"/>
                    <a:pt x="702" y="1984"/>
                    <a:pt x="1604" y="2034"/>
                  </a:cubicBezTo>
                  <a:cubicBezTo>
                    <a:pt x="1672" y="2040"/>
                    <a:pt x="1739" y="2043"/>
                    <a:pt x="1805" y="2043"/>
                  </a:cubicBezTo>
                  <a:cubicBezTo>
                    <a:pt x="2594" y="2043"/>
                    <a:pt x="3237" y="1641"/>
                    <a:pt x="3284" y="1132"/>
                  </a:cubicBezTo>
                  <a:cubicBezTo>
                    <a:pt x="3309" y="581"/>
                    <a:pt x="2632" y="80"/>
                    <a:pt x="1730" y="4"/>
                  </a:cubicBezTo>
                  <a:cubicBezTo>
                    <a:pt x="1680" y="1"/>
                    <a:pt x="1631" y="0"/>
                    <a:pt x="1582" y="0"/>
                  </a:cubicBezTo>
                  <a:close/>
                </a:path>
              </a:pathLst>
            </a:custGeom>
            <a:solidFill>
              <a:srgbClr val="F3A7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877;p48"/>
            <p:cNvSpPr/>
            <p:nvPr/>
          </p:nvSpPr>
          <p:spPr>
            <a:xfrm>
              <a:off x="3711300" y="3966925"/>
              <a:ext cx="381600" cy="412325"/>
            </a:xfrm>
            <a:custGeom>
              <a:avLst/>
              <a:gdLst/>
              <a:ahLst/>
              <a:cxnLst/>
              <a:rect l="l" t="t" r="r" b="b"/>
              <a:pathLst>
                <a:path w="15264" h="16493" extrusionOk="0">
                  <a:moveTo>
                    <a:pt x="2389" y="0"/>
                  </a:moveTo>
                  <a:cubicBezTo>
                    <a:pt x="2150" y="0"/>
                    <a:pt x="1925" y="94"/>
                    <a:pt x="1730" y="348"/>
                  </a:cubicBezTo>
                  <a:cubicBezTo>
                    <a:pt x="1379" y="824"/>
                    <a:pt x="1128" y="1626"/>
                    <a:pt x="878" y="2202"/>
                  </a:cubicBezTo>
                  <a:cubicBezTo>
                    <a:pt x="201" y="3756"/>
                    <a:pt x="1" y="5536"/>
                    <a:pt x="151" y="7240"/>
                  </a:cubicBezTo>
                  <a:cubicBezTo>
                    <a:pt x="351" y="9621"/>
                    <a:pt x="1229" y="11977"/>
                    <a:pt x="2833" y="13756"/>
                  </a:cubicBezTo>
                  <a:cubicBezTo>
                    <a:pt x="4566" y="15666"/>
                    <a:pt x="6922" y="16492"/>
                    <a:pt x="9345" y="16492"/>
                  </a:cubicBezTo>
                  <a:cubicBezTo>
                    <a:pt x="11373" y="16492"/>
                    <a:pt x="13446" y="15914"/>
                    <a:pt x="15239" y="14909"/>
                  </a:cubicBezTo>
                  <a:cubicBezTo>
                    <a:pt x="15239" y="14683"/>
                    <a:pt x="15264" y="14433"/>
                    <a:pt x="15264" y="14207"/>
                  </a:cubicBezTo>
                  <a:lnTo>
                    <a:pt x="15264" y="14207"/>
                  </a:lnTo>
                  <a:cubicBezTo>
                    <a:pt x="14074" y="14588"/>
                    <a:pt x="12839" y="14811"/>
                    <a:pt x="11537" y="14811"/>
                  </a:cubicBezTo>
                  <a:cubicBezTo>
                    <a:pt x="11468" y="14811"/>
                    <a:pt x="11398" y="14810"/>
                    <a:pt x="11329" y="14809"/>
                  </a:cubicBezTo>
                  <a:cubicBezTo>
                    <a:pt x="9098" y="14734"/>
                    <a:pt x="5915" y="14458"/>
                    <a:pt x="4387" y="12553"/>
                  </a:cubicBezTo>
                  <a:cubicBezTo>
                    <a:pt x="1630" y="9120"/>
                    <a:pt x="878" y="4057"/>
                    <a:pt x="3560" y="448"/>
                  </a:cubicBezTo>
                  <a:cubicBezTo>
                    <a:pt x="3176" y="233"/>
                    <a:pt x="2765" y="0"/>
                    <a:pt x="2389" y="0"/>
                  </a:cubicBezTo>
                  <a:close/>
                </a:path>
              </a:pathLst>
            </a:custGeom>
            <a:solidFill>
              <a:srgbClr val="ED9A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878;p48"/>
            <p:cNvSpPr/>
            <p:nvPr/>
          </p:nvSpPr>
          <p:spPr>
            <a:xfrm>
              <a:off x="4226350" y="3891650"/>
              <a:ext cx="24450" cy="284475"/>
            </a:xfrm>
            <a:custGeom>
              <a:avLst/>
              <a:gdLst/>
              <a:ahLst/>
              <a:cxnLst/>
              <a:rect l="l" t="t" r="r" b="b"/>
              <a:pathLst>
                <a:path w="978" h="11379" extrusionOk="0">
                  <a:moveTo>
                    <a:pt x="276" y="0"/>
                  </a:moveTo>
                  <a:cubicBezTo>
                    <a:pt x="802" y="3735"/>
                    <a:pt x="727" y="7544"/>
                    <a:pt x="0" y="11253"/>
                  </a:cubicBezTo>
                  <a:cubicBezTo>
                    <a:pt x="0" y="11303"/>
                    <a:pt x="25" y="11354"/>
                    <a:pt x="75" y="11379"/>
                  </a:cubicBezTo>
                  <a:cubicBezTo>
                    <a:pt x="126" y="11379"/>
                    <a:pt x="176" y="11379"/>
                    <a:pt x="201" y="11303"/>
                  </a:cubicBezTo>
                  <a:cubicBezTo>
                    <a:pt x="902" y="7619"/>
                    <a:pt x="978" y="3835"/>
                    <a:pt x="476" y="125"/>
                  </a:cubicBezTo>
                  <a:cubicBezTo>
                    <a:pt x="401" y="75"/>
                    <a:pt x="351" y="50"/>
                    <a:pt x="276" y="0"/>
                  </a:cubicBezTo>
                  <a:close/>
                </a:path>
              </a:pathLst>
            </a:custGeom>
            <a:solidFill>
              <a:srgbClr val="EA81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879;p48"/>
            <p:cNvSpPr/>
            <p:nvPr/>
          </p:nvSpPr>
          <p:spPr>
            <a:xfrm>
              <a:off x="3916200" y="3870975"/>
              <a:ext cx="97125" cy="258150"/>
            </a:xfrm>
            <a:custGeom>
              <a:avLst/>
              <a:gdLst/>
              <a:ahLst/>
              <a:cxnLst/>
              <a:rect l="l" t="t" r="r" b="b"/>
              <a:pathLst>
                <a:path w="3885" h="10326" extrusionOk="0">
                  <a:moveTo>
                    <a:pt x="176" y="0"/>
                  </a:moveTo>
                  <a:cubicBezTo>
                    <a:pt x="125" y="25"/>
                    <a:pt x="50" y="50"/>
                    <a:pt x="0" y="75"/>
                  </a:cubicBezTo>
                  <a:cubicBezTo>
                    <a:pt x="1855" y="3233"/>
                    <a:pt x="3334" y="6592"/>
                    <a:pt x="3684" y="10276"/>
                  </a:cubicBezTo>
                  <a:lnTo>
                    <a:pt x="3885" y="10326"/>
                  </a:lnTo>
                  <a:cubicBezTo>
                    <a:pt x="3534" y="6592"/>
                    <a:pt x="2030" y="3208"/>
                    <a:pt x="176" y="0"/>
                  </a:cubicBezTo>
                  <a:close/>
                </a:path>
              </a:pathLst>
            </a:custGeom>
            <a:solidFill>
              <a:srgbClr val="EA81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880;p48"/>
            <p:cNvSpPr/>
            <p:nvPr/>
          </p:nvSpPr>
          <p:spPr>
            <a:xfrm>
              <a:off x="3569075" y="4000600"/>
              <a:ext cx="6275" cy="21400"/>
            </a:xfrm>
            <a:custGeom>
              <a:avLst/>
              <a:gdLst/>
              <a:ahLst/>
              <a:cxnLst/>
              <a:rect l="l" t="t" r="r" b="b"/>
              <a:pathLst>
                <a:path w="251" h="856" extrusionOk="0">
                  <a:moveTo>
                    <a:pt x="142" y="1"/>
                  </a:moveTo>
                  <a:cubicBezTo>
                    <a:pt x="92" y="1"/>
                    <a:pt x="24" y="191"/>
                    <a:pt x="0" y="404"/>
                  </a:cubicBezTo>
                  <a:cubicBezTo>
                    <a:pt x="0" y="655"/>
                    <a:pt x="25" y="855"/>
                    <a:pt x="76" y="855"/>
                  </a:cubicBezTo>
                  <a:cubicBezTo>
                    <a:pt x="151" y="855"/>
                    <a:pt x="201" y="680"/>
                    <a:pt x="226" y="429"/>
                  </a:cubicBezTo>
                  <a:cubicBezTo>
                    <a:pt x="251" y="204"/>
                    <a:pt x="226" y="3"/>
                    <a:pt x="151" y="3"/>
                  </a:cubicBezTo>
                  <a:cubicBezTo>
                    <a:pt x="148" y="2"/>
                    <a:pt x="145" y="1"/>
                    <a:pt x="142" y="1"/>
                  </a:cubicBezTo>
                  <a:close/>
                </a:path>
              </a:pathLst>
            </a:custGeom>
            <a:solidFill>
              <a:srgbClr val="FFEB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881;p48"/>
            <p:cNvSpPr/>
            <p:nvPr/>
          </p:nvSpPr>
          <p:spPr>
            <a:xfrm>
              <a:off x="3629225" y="4010075"/>
              <a:ext cx="6300" cy="23250"/>
            </a:xfrm>
            <a:custGeom>
              <a:avLst/>
              <a:gdLst/>
              <a:ahLst/>
              <a:cxnLst/>
              <a:rect l="l" t="t" r="r" b="b"/>
              <a:pathLst>
                <a:path w="252" h="930" extrusionOk="0">
                  <a:moveTo>
                    <a:pt x="126" y="0"/>
                  </a:moveTo>
                  <a:cubicBezTo>
                    <a:pt x="76" y="0"/>
                    <a:pt x="0" y="226"/>
                    <a:pt x="0" y="476"/>
                  </a:cubicBezTo>
                  <a:cubicBezTo>
                    <a:pt x="24" y="736"/>
                    <a:pt x="115" y="929"/>
                    <a:pt x="188" y="929"/>
                  </a:cubicBezTo>
                  <a:cubicBezTo>
                    <a:pt x="192" y="929"/>
                    <a:pt x="197" y="929"/>
                    <a:pt x="201" y="927"/>
                  </a:cubicBezTo>
                  <a:cubicBezTo>
                    <a:pt x="251" y="927"/>
                    <a:pt x="251" y="702"/>
                    <a:pt x="226" y="476"/>
                  </a:cubicBezTo>
                  <a:cubicBezTo>
                    <a:pt x="226" y="226"/>
                    <a:pt x="201" y="25"/>
                    <a:pt x="126" y="0"/>
                  </a:cubicBezTo>
                  <a:close/>
                </a:path>
              </a:pathLst>
            </a:custGeom>
            <a:solidFill>
              <a:srgbClr val="FFEB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882;p48"/>
            <p:cNvSpPr/>
            <p:nvPr/>
          </p:nvSpPr>
          <p:spPr>
            <a:xfrm>
              <a:off x="3594200" y="4089575"/>
              <a:ext cx="9350" cy="20225"/>
            </a:xfrm>
            <a:custGeom>
              <a:avLst/>
              <a:gdLst/>
              <a:ahLst/>
              <a:cxnLst/>
              <a:rect l="l" t="t" r="r" b="b"/>
              <a:pathLst>
                <a:path w="374" h="809" extrusionOk="0">
                  <a:moveTo>
                    <a:pt x="139" y="1"/>
                  </a:moveTo>
                  <a:cubicBezTo>
                    <a:pt x="87" y="1"/>
                    <a:pt x="1" y="194"/>
                    <a:pt x="48" y="454"/>
                  </a:cubicBezTo>
                  <a:cubicBezTo>
                    <a:pt x="117" y="684"/>
                    <a:pt x="270" y="808"/>
                    <a:pt x="334" y="808"/>
                  </a:cubicBezTo>
                  <a:cubicBezTo>
                    <a:pt x="339" y="808"/>
                    <a:pt x="345" y="807"/>
                    <a:pt x="349" y="805"/>
                  </a:cubicBezTo>
                  <a:cubicBezTo>
                    <a:pt x="374" y="755"/>
                    <a:pt x="299" y="604"/>
                    <a:pt x="274" y="404"/>
                  </a:cubicBezTo>
                  <a:cubicBezTo>
                    <a:pt x="223" y="203"/>
                    <a:pt x="198" y="28"/>
                    <a:pt x="148" y="3"/>
                  </a:cubicBezTo>
                  <a:cubicBezTo>
                    <a:pt x="145" y="2"/>
                    <a:pt x="142" y="1"/>
                    <a:pt x="139" y="1"/>
                  </a:cubicBezTo>
                  <a:close/>
                </a:path>
              </a:pathLst>
            </a:custGeom>
            <a:solidFill>
              <a:srgbClr val="FFEB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883;p48"/>
            <p:cNvSpPr/>
            <p:nvPr/>
          </p:nvSpPr>
          <p:spPr>
            <a:xfrm>
              <a:off x="3661175" y="3899775"/>
              <a:ext cx="5675" cy="21350"/>
            </a:xfrm>
            <a:custGeom>
              <a:avLst/>
              <a:gdLst/>
              <a:ahLst/>
              <a:cxnLst/>
              <a:rect l="l" t="t" r="r" b="b"/>
              <a:pathLst>
                <a:path w="227" h="854" extrusionOk="0">
                  <a:moveTo>
                    <a:pt x="101" y="1"/>
                  </a:moveTo>
                  <a:cubicBezTo>
                    <a:pt x="51" y="1"/>
                    <a:pt x="1" y="176"/>
                    <a:pt x="1" y="427"/>
                  </a:cubicBezTo>
                  <a:cubicBezTo>
                    <a:pt x="1" y="653"/>
                    <a:pt x="51" y="853"/>
                    <a:pt x="101" y="853"/>
                  </a:cubicBezTo>
                  <a:cubicBezTo>
                    <a:pt x="176" y="853"/>
                    <a:pt x="226" y="653"/>
                    <a:pt x="226" y="427"/>
                  </a:cubicBezTo>
                  <a:cubicBezTo>
                    <a:pt x="226" y="176"/>
                    <a:pt x="176" y="1"/>
                    <a:pt x="101" y="1"/>
                  </a:cubicBezTo>
                  <a:close/>
                </a:path>
              </a:pathLst>
            </a:custGeom>
            <a:solidFill>
              <a:srgbClr val="FFEB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884;p48"/>
            <p:cNvSpPr/>
            <p:nvPr/>
          </p:nvSpPr>
          <p:spPr>
            <a:xfrm>
              <a:off x="3691250" y="4020100"/>
              <a:ext cx="7550" cy="20075"/>
            </a:xfrm>
            <a:custGeom>
              <a:avLst/>
              <a:gdLst/>
              <a:ahLst/>
              <a:cxnLst/>
              <a:rect l="l" t="t" r="r" b="b"/>
              <a:pathLst>
                <a:path w="302" h="803" extrusionOk="0">
                  <a:moveTo>
                    <a:pt x="76" y="0"/>
                  </a:moveTo>
                  <a:cubicBezTo>
                    <a:pt x="26" y="25"/>
                    <a:pt x="1" y="201"/>
                    <a:pt x="26" y="426"/>
                  </a:cubicBezTo>
                  <a:cubicBezTo>
                    <a:pt x="76" y="652"/>
                    <a:pt x="151" y="802"/>
                    <a:pt x="201" y="802"/>
                  </a:cubicBezTo>
                  <a:cubicBezTo>
                    <a:pt x="276" y="802"/>
                    <a:pt x="301" y="602"/>
                    <a:pt x="251" y="376"/>
                  </a:cubicBezTo>
                  <a:cubicBezTo>
                    <a:pt x="201" y="175"/>
                    <a:pt x="126" y="0"/>
                    <a:pt x="76" y="0"/>
                  </a:cubicBezTo>
                  <a:close/>
                </a:path>
              </a:pathLst>
            </a:custGeom>
            <a:solidFill>
              <a:srgbClr val="FFEB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885;p48"/>
            <p:cNvSpPr/>
            <p:nvPr/>
          </p:nvSpPr>
          <p:spPr>
            <a:xfrm>
              <a:off x="3661800" y="4129100"/>
              <a:ext cx="6925" cy="18275"/>
            </a:xfrm>
            <a:custGeom>
              <a:avLst/>
              <a:gdLst/>
              <a:ahLst/>
              <a:cxnLst/>
              <a:rect l="l" t="t" r="r" b="b"/>
              <a:pathLst>
                <a:path w="277" h="731" extrusionOk="0">
                  <a:moveTo>
                    <a:pt x="76" y="1"/>
                  </a:moveTo>
                  <a:cubicBezTo>
                    <a:pt x="26" y="26"/>
                    <a:pt x="1" y="201"/>
                    <a:pt x="26" y="402"/>
                  </a:cubicBezTo>
                  <a:cubicBezTo>
                    <a:pt x="72" y="588"/>
                    <a:pt x="140" y="730"/>
                    <a:pt x="190" y="730"/>
                  </a:cubicBezTo>
                  <a:cubicBezTo>
                    <a:pt x="194" y="730"/>
                    <a:pt x="197" y="730"/>
                    <a:pt x="201" y="728"/>
                  </a:cubicBezTo>
                  <a:cubicBezTo>
                    <a:pt x="276" y="728"/>
                    <a:pt x="276" y="552"/>
                    <a:pt x="251" y="352"/>
                  </a:cubicBezTo>
                  <a:cubicBezTo>
                    <a:pt x="201" y="151"/>
                    <a:pt x="126" y="1"/>
                    <a:pt x="76" y="1"/>
                  </a:cubicBezTo>
                  <a:close/>
                </a:path>
              </a:pathLst>
            </a:custGeom>
            <a:solidFill>
              <a:srgbClr val="FFEB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886;p48"/>
            <p:cNvSpPr/>
            <p:nvPr/>
          </p:nvSpPr>
          <p:spPr>
            <a:xfrm>
              <a:off x="3579225" y="4172275"/>
              <a:ext cx="9925" cy="16700"/>
            </a:xfrm>
            <a:custGeom>
              <a:avLst/>
              <a:gdLst/>
              <a:ahLst/>
              <a:cxnLst/>
              <a:rect l="l" t="t" r="r" b="b"/>
              <a:pathLst>
                <a:path w="397" h="668" extrusionOk="0">
                  <a:moveTo>
                    <a:pt x="136" y="1"/>
                  </a:moveTo>
                  <a:cubicBezTo>
                    <a:pt x="84" y="1"/>
                    <a:pt x="0" y="168"/>
                    <a:pt x="71" y="379"/>
                  </a:cubicBezTo>
                  <a:cubicBezTo>
                    <a:pt x="112" y="567"/>
                    <a:pt x="240" y="668"/>
                    <a:pt x="311" y="668"/>
                  </a:cubicBezTo>
                  <a:cubicBezTo>
                    <a:pt x="326" y="668"/>
                    <a:pt x="338" y="663"/>
                    <a:pt x="346" y="655"/>
                  </a:cubicBezTo>
                  <a:cubicBezTo>
                    <a:pt x="396" y="605"/>
                    <a:pt x="321" y="479"/>
                    <a:pt x="271" y="329"/>
                  </a:cubicBezTo>
                  <a:cubicBezTo>
                    <a:pt x="221" y="154"/>
                    <a:pt x="221" y="3"/>
                    <a:pt x="146" y="3"/>
                  </a:cubicBezTo>
                  <a:cubicBezTo>
                    <a:pt x="143" y="2"/>
                    <a:pt x="139" y="1"/>
                    <a:pt x="136" y="1"/>
                  </a:cubicBezTo>
                  <a:close/>
                </a:path>
              </a:pathLst>
            </a:custGeom>
            <a:solidFill>
              <a:srgbClr val="FFEB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87;p48"/>
            <p:cNvSpPr/>
            <p:nvPr/>
          </p:nvSpPr>
          <p:spPr>
            <a:xfrm>
              <a:off x="3676850" y="4211725"/>
              <a:ext cx="9425" cy="13375"/>
            </a:xfrm>
            <a:custGeom>
              <a:avLst/>
              <a:gdLst/>
              <a:ahLst/>
              <a:cxnLst/>
              <a:rect l="l" t="t" r="r" b="b"/>
              <a:pathLst>
                <a:path w="377" h="535" extrusionOk="0">
                  <a:moveTo>
                    <a:pt x="92" y="0"/>
                  </a:moveTo>
                  <a:cubicBezTo>
                    <a:pt x="86" y="0"/>
                    <a:pt x="81" y="2"/>
                    <a:pt x="75" y="4"/>
                  </a:cubicBezTo>
                  <a:cubicBezTo>
                    <a:pt x="0" y="29"/>
                    <a:pt x="25" y="180"/>
                    <a:pt x="100" y="330"/>
                  </a:cubicBezTo>
                  <a:cubicBezTo>
                    <a:pt x="168" y="442"/>
                    <a:pt x="255" y="534"/>
                    <a:pt x="309" y="534"/>
                  </a:cubicBezTo>
                  <a:cubicBezTo>
                    <a:pt x="315" y="534"/>
                    <a:pt x="321" y="533"/>
                    <a:pt x="326" y="531"/>
                  </a:cubicBezTo>
                  <a:cubicBezTo>
                    <a:pt x="376" y="505"/>
                    <a:pt x="376" y="380"/>
                    <a:pt x="301" y="230"/>
                  </a:cubicBezTo>
                  <a:cubicBezTo>
                    <a:pt x="233" y="95"/>
                    <a:pt x="146" y="0"/>
                    <a:pt x="92" y="0"/>
                  </a:cubicBezTo>
                  <a:close/>
                </a:path>
              </a:pathLst>
            </a:custGeom>
            <a:solidFill>
              <a:srgbClr val="FFEB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88;p48"/>
            <p:cNvSpPr/>
            <p:nvPr/>
          </p:nvSpPr>
          <p:spPr>
            <a:xfrm>
              <a:off x="3632350" y="4233125"/>
              <a:ext cx="8175" cy="15150"/>
            </a:xfrm>
            <a:custGeom>
              <a:avLst/>
              <a:gdLst/>
              <a:ahLst/>
              <a:cxnLst/>
              <a:rect l="l" t="t" r="r" b="b"/>
              <a:pathLst>
                <a:path w="327" h="606" extrusionOk="0">
                  <a:moveTo>
                    <a:pt x="126" y="0"/>
                  </a:moveTo>
                  <a:cubicBezTo>
                    <a:pt x="76" y="0"/>
                    <a:pt x="1" y="151"/>
                    <a:pt x="51" y="326"/>
                  </a:cubicBezTo>
                  <a:cubicBezTo>
                    <a:pt x="96" y="506"/>
                    <a:pt x="202" y="606"/>
                    <a:pt x="259" y="606"/>
                  </a:cubicBezTo>
                  <a:cubicBezTo>
                    <a:pt x="266" y="606"/>
                    <a:pt x="271" y="604"/>
                    <a:pt x="276" y="602"/>
                  </a:cubicBezTo>
                  <a:cubicBezTo>
                    <a:pt x="327" y="577"/>
                    <a:pt x="301" y="426"/>
                    <a:pt x="276" y="301"/>
                  </a:cubicBezTo>
                  <a:cubicBezTo>
                    <a:pt x="226" y="151"/>
                    <a:pt x="201" y="0"/>
                    <a:pt x="126" y="0"/>
                  </a:cubicBezTo>
                  <a:close/>
                </a:path>
              </a:pathLst>
            </a:custGeom>
            <a:solidFill>
              <a:srgbClr val="FFEB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89;p48"/>
            <p:cNvSpPr/>
            <p:nvPr/>
          </p:nvSpPr>
          <p:spPr>
            <a:xfrm>
              <a:off x="3601025" y="4282975"/>
              <a:ext cx="14425" cy="16675"/>
            </a:xfrm>
            <a:custGeom>
              <a:avLst/>
              <a:gdLst/>
              <a:ahLst/>
              <a:cxnLst/>
              <a:rect l="l" t="t" r="r" b="b"/>
              <a:pathLst>
                <a:path w="577" h="667" extrusionOk="0">
                  <a:moveTo>
                    <a:pt x="80" y="0"/>
                  </a:moveTo>
                  <a:cubicBezTo>
                    <a:pt x="68" y="0"/>
                    <a:pt x="58" y="4"/>
                    <a:pt x="51" y="11"/>
                  </a:cubicBezTo>
                  <a:cubicBezTo>
                    <a:pt x="1" y="36"/>
                    <a:pt x="76" y="212"/>
                    <a:pt x="201" y="387"/>
                  </a:cubicBezTo>
                  <a:cubicBezTo>
                    <a:pt x="314" y="568"/>
                    <a:pt x="447" y="667"/>
                    <a:pt x="509" y="667"/>
                  </a:cubicBezTo>
                  <a:cubicBezTo>
                    <a:pt x="516" y="667"/>
                    <a:pt x="522" y="666"/>
                    <a:pt x="527" y="663"/>
                  </a:cubicBezTo>
                  <a:cubicBezTo>
                    <a:pt x="577" y="638"/>
                    <a:pt x="502" y="463"/>
                    <a:pt x="377" y="262"/>
                  </a:cubicBezTo>
                  <a:cubicBezTo>
                    <a:pt x="270" y="113"/>
                    <a:pt x="146" y="0"/>
                    <a:pt x="80" y="0"/>
                  </a:cubicBezTo>
                  <a:close/>
                </a:path>
              </a:pathLst>
            </a:custGeom>
            <a:solidFill>
              <a:srgbClr val="FFEB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90;p48"/>
            <p:cNvSpPr/>
            <p:nvPr/>
          </p:nvSpPr>
          <p:spPr>
            <a:xfrm>
              <a:off x="3689375" y="4278150"/>
              <a:ext cx="10050" cy="13100"/>
            </a:xfrm>
            <a:custGeom>
              <a:avLst/>
              <a:gdLst/>
              <a:ahLst/>
              <a:cxnLst/>
              <a:rect l="l" t="t" r="r" b="b"/>
              <a:pathLst>
                <a:path w="402" h="524" extrusionOk="0">
                  <a:moveTo>
                    <a:pt x="114" y="1"/>
                  </a:moveTo>
                  <a:cubicBezTo>
                    <a:pt x="109" y="1"/>
                    <a:pt x="105" y="2"/>
                    <a:pt x="101" y="4"/>
                  </a:cubicBezTo>
                  <a:cubicBezTo>
                    <a:pt x="25" y="4"/>
                    <a:pt x="0" y="154"/>
                    <a:pt x="101" y="330"/>
                  </a:cubicBezTo>
                  <a:cubicBezTo>
                    <a:pt x="158" y="463"/>
                    <a:pt x="258" y="524"/>
                    <a:pt x="325" y="524"/>
                  </a:cubicBezTo>
                  <a:cubicBezTo>
                    <a:pt x="346" y="524"/>
                    <a:pt x="364" y="517"/>
                    <a:pt x="376" y="505"/>
                  </a:cubicBezTo>
                  <a:cubicBezTo>
                    <a:pt x="401" y="455"/>
                    <a:pt x="351" y="355"/>
                    <a:pt x="276" y="229"/>
                  </a:cubicBezTo>
                  <a:cubicBezTo>
                    <a:pt x="207" y="115"/>
                    <a:pt x="160" y="1"/>
                    <a:pt x="114" y="1"/>
                  </a:cubicBezTo>
                  <a:close/>
                </a:path>
              </a:pathLst>
            </a:custGeom>
            <a:solidFill>
              <a:srgbClr val="FFEB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91;p48"/>
            <p:cNvSpPr/>
            <p:nvPr/>
          </p:nvSpPr>
          <p:spPr>
            <a:xfrm>
              <a:off x="3672450" y="4320675"/>
              <a:ext cx="10675" cy="10625"/>
            </a:xfrm>
            <a:custGeom>
              <a:avLst/>
              <a:gdLst/>
              <a:ahLst/>
              <a:cxnLst/>
              <a:rect l="l" t="t" r="r" b="b"/>
              <a:pathLst>
                <a:path w="427" h="425" extrusionOk="0">
                  <a:moveTo>
                    <a:pt x="72" y="1"/>
                  </a:moveTo>
                  <a:cubicBezTo>
                    <a:pt x="62" y="1"/>
                    <a:pt x="55" y="3"/>
                    <a:pt x="51" y="7"/>
                  </a:cubicBezTo>
                  <a:cubicBezTo>
                    <a:pt x="1" y="57"/>
                    <a:pt x="26" y="183"/>
                    <a:pt x="126" y="283"/>
                  </a:cubicBezTo>
                  <a:cubicBezTo>
                    <a:pt x="204" y="361"/>
                    <a:pt x="283" y="424"/>
                    <a:pt x="337" y="424"/>
                  </a:cubicBezTo>
                  <a:cubicBezTo>
                    <a:pt x="352" y="424"/>
                    <a:pt x="366" y="419"/>
                    <a:pt x="377" y="408"/>
                  </a:cubicBezTo>
                  <a:cubicBezTo>
                    <a:pt x="427" y="358"/>
                    <a:pt x="377" y="258"/>
                    <a:pt x="301" y="132"/>
                  </a:cubicBezTo>
                  <a:cubicBezTo>
                    <a:pt x="218" y="49"/>
                    <a:pt x="118" y="1"/>
                    <a:pt x="72" y="1"/>
                  </a:cubicBezTo>
                  <a:close/>
                </a:path>
              </a:pathLst>
            </a:custGeom>
            <a:solidFill>
              <a:srgbClr val="FFEB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92;p48"/>
            <p:cNvSpPr/>
            <p:nvPr/>
          </p:nvSpPr>
          <p:spPr>
            <a:xfrm>
              <a:off x="3732600" y="3970050"/>
              <a:ext cx="647275" cy="383675"/>
            </a:xfrm>
            <a:custGeom>
              <a:avLst/>
              <a:gdLst/>
              <a:ahLst/>
              <a:cxnLst/>
              <a:rect l="l" t="t" r="r" b="b"/>
              <a:pathLst>
                <a:path w="25891" h="15347" extrusionOk="0">
                  <a:moveTo>
                    <a:pt x="9546" y="0"/>
                  </a:moveTo>
                  <a:cubicBezTo>
                    <a:pt x="8639" y="0"/>
                    <a:pt x="7735" y="52"/>
                    <a:pt x="6843" y="172"/>
                  </a:cubicBezTo>
                  <a:cubicBezTo>
                    <a:pt x="3334" y="649"/>
                    <a:pt x="1" y="849"/>
                    <a:pt x="1179" y="5085"/>
                  </a:cubicBezTo>
                  <a:cubicBezTo>
                    <a:pt x="1981" y="7892"/>
                    <a:pt x="3610" y="10599"/>
                    <a:pt x="5815" y="12528"/>
                  </a:cubicBezTo>
                  <a:cubicBezTo>
                    <a:pt x="6718" y="13280"/>
                    <a:pt x="7695" y="13882"/>
                    <a:pt x="8723" y="14333"/>
                  </a:cubicBezTo>
                  <a:cubicBezTo>
                    <a:pt x="10387" y="15035"/>
                    <a:pt x="12207" y="15346"/>
                    <a:pt x="14046" y="15346"/>
                  </a:cubicBezTo>
                  <a:cubicBezTo>
                    <a:pt x="15750" y="15346"/>
                    <a:pt x="17471" y="15079"/>
                    <a:pt x="19099" y="14609"/>
                  </a:cubicBezTo>
                  <a:cubicBezTo>
                    <a:pt x="19700" y="14458"/>
                    <a:pt x="20302" y="14157"/>
                    <a:pt x="20527" y="13606"/>
                  </a:cubicBezTo>
                  <a:cubicBezTo>
                    <a:pt x="20718" y="13117"/>
                    <a:pt x="20369" y="12485"/>
                    <a:pt x="19908" y="12441"/>
                  </a:cubicBezTo>
                  <a:lnTo>
                    <a:pt x="19908" y="12441"/>
                  </a:lnTo>
                  <a:cubicBezTo>
                    <a:pt x="20917" y="12284"/>
                    <a:pt x="21886" y="12021"/>
                    <a:pt x="22833" y="11651"/>
                  </a:cubicBezTo>
                  <a:cubicBezTo>
                    <a:pt x="23234" y="11501"/>
                    <a:pt x="23660" y="11275"/>
                    <a:pt x="23835" y="10899"/>
                  </a:cubicBezTo>
                  <a:cubicBezTo>
                    <a:pt x="24036" y="10398"/>
                    <a:pt x="23735" y="9771"/>
                    <a:pt x="23259" y="9471"/>
                  </a:cubicBezTo>
                  <a:cubicBezTo>
                    <a:pt x="22783" y="9195"/>
                    <a:pt x="22206" y="9120"/>
                    <a:pt x="21655" y="9095"/>
                  </a:cubicBezTo>
                  <a:cubicBezTo>
                    <a:pt x="22658" y="8944"/>
                    <a:pt x="23635" y="8568"/>
                    <a:pt x="24437" y="7992"/>
                  </a:cubicBezTo>
                  <a:cubicBezTo>
                    <a:pt x="25214" y="7441"/>
                    <a:pt x="25891" y="6313"/>
                    <a:pt x="25239" y="5636"/>
                  </a:cubicBezTo>
                  <a:cubicBezTo>
                    <a:pt x="24913" y="5285"/>
                    <a:pt x="24387" y="5235"/>
                    <a:pt x="23911" y="5110"/>
                  </a:cubicBezTo>
                  <a:cubicBezTo>
                    <a:pt x="22206" y="4709"/>
                    <a:pt x="21028" y="3205"/>
                    <a:pt x="19575" y="2203"/>
                  </a:cubicBezTo>
                  <a:cubicBezTo>
                    <a:pt x="17845" y="1025"/>
                    <a:pt x="15690" y="573"/>
                    <a:pt x="13610" y="298"/>
                  </a:cubicBezTo>
                  <a:cubicBezTo>
                    <a:pt x="12271" y="117"/>
                    <a:pt x="10906" y="0"/>
                    <a:pt x="9546" y="0"/>
                  </a:cubicBezTo>
                  <a:close/>
                </a:path>
              </a:pathLst>
            </a:custGeom>
            <a:solidFill>
              <a:srgbClr val="E2C2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93;p48"/>
            <p:cNvSpPr/>
            <p:nvPr/>
          </p:nvSpPr>
          <p:spPr>
            <a:xfrm>
              <a:off x="4146150" y="4404400"/>
              <a:ext cx="18825" cy="9075"/>
            </a:xfrm>
            <a:custGeom>
              <a:avLst/>
              <a:gdLst/>
              <a:ahLst/>
              <a:cxnLst/>
              <a:rect l="l" t="t" r="r" b="b"/>
              <a:pathLst>
                <a:path w="753" h="363" extrusionOk="0">
                  <a:moveTo>
                    <a:pt x="677" y="0"/>
                  </a:moveTo>
                  <a:cubicBezTo>
                    <a:pt x="606" y="0"/>
                    <a:pt x="486" y="53"/>
                    <a:pt x="351" y="92"/>
                  </a:cubicBezTo>
                  <a:cubicBezTo>
                    <a:pt x="151" y="167"/>
                    <a:pt x="0" y="242"/>
                    <a:pt x="0" y="292"/>
                  </a:cubicBezTo>
                  <a:cubicBezTo>
                    <a:pt x="0" y="336"/>
                    <a:pt x="68" y="363"/>
                    <a:pt x="169" y="363"/>
                  </a:cubicBezTo>
                  <a:cubicBezTo>
                    <a:pt x="242" y="363"/>
                    <a:pt x="332" y="349"/>
                    <a:pt x="426" y="317"/>
                  </a:cubicBezTo>
                  <a:cubicBezTo>
                    <a:pt x="627" y="217"/>
                    <a:pt x="752" y="67"/>
                    <a:pt x="727" y="17"/>
                  </a:cubicBezTo>
                  <a:cubicBezTo>
                    <a:pt x="715" y="5"/>
                    <a:pt x="698" y="0"/>
                    <a:pt x="6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94;p48"/>
            <p:cNvSpPr/>
            <p:nvPr/>
          </p:nvSpPr>
          <p:spPr>
            <a:xfrm>
              <a:off x="4239500" y="4399225"/>
              <a:ext cx="10050" cy="6800"/>
            </a:xfrm>
            <a:custGeom>
              <a:avLst/>
              <a:gdLst/>
              <a:ahLst/>
              <a:cxnLst/>
              <a:rect l="l" t="t" r="r" b="b"/>
              <a:pathLst>
                <a:path w="402" h="272" extrusionOk="0">
                  <a:moveTo>
                    <a:pt x="281" y="1"/>
                  </a:moveTo>
                  <a:cubicBezTo>
                    <a:pt x="241" y="1"/>
                    <a:pt x="192" y="21"/>
                    <a:pt x="151" y="48"/>
                  </a:cubicBezTo>
                  <a:cubicBezTo>
                    <a:pt x="51" y="98"/>
                    <a:pt x="1" y="173"/>
                    <a:pt x="26" y="224"/>
                  </a:cubicBezTo>
                  <a:cubicBezTo>
                    <a:pt x="37" y="258"/>
                    <a:pt x="64" y="271"/>
                    <a:pt x="99" y="271"/>
                  </a:cubicBezTo>
                  <a:cubicBezTo>
                    <a:pt x="141" y="271"/>
                    <a:pt x="196" y="251"/>
                    <a:pt x="251" y="224"/>
                  </a:cubicBezTo>
                  <a:cubicBezTo>
                    <a:pt x="351" y="173"/>
                    <a:pt x="402" y="98"/>
                    <a:pt x="351" y="48"/>
                  </a:cubicBezTo>
                  <a:cubicBezTo>
                    <a:pt x="340" y="14"/>
                    <a:pt x="313" y="1"/>
                    <a:pt x="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95;p48"/>
            <p:cNvSpPr/>
            <p:nvPr/>
          </p:nvSpPr>
          <p:spPr>
            <a:xfrm>
              <a:off x="4271450" y="4449300"/>
              <a:ext cx="13825" cy="5875"/>
            </a:xfrm>
            <a:custGeom>
              <a:avLst/>
              <a:gdLst/>
              <a:ahLst/>
              <a:cxnLst/>
              <a:rect l="l" t="t" r="r" b="b"/>
              <a:pathLst>
                <a:path w="553" h="235" extrusionOk="0">
                  <a:moveTo>
                    <a:pt x="251" y="0"/>
                  </a:moveTo>
                  <a:cubicBezTo>
                    <a:pt x="101" y="25"/>
                    <a:pt x="1" y="100"/>
                    <a:pt x="1" y="150"/>
                  </a:cubicBezTo>
                  <a:cubicBezTo>
                    <a:pt x="20" y="207"/>
                    <a:pt x="95" y="235"/>
                    <a:pt x="184" y="235"/>
                  </a:cubicBezTo>
                  <a:cubicBezTo>
                    <a:pt x="214" y="235"/>
                    <a:pt x="245" y="232"/>
                    <a:pt x="276" y="226"/>
                  </a:cubicBezTo>
                  <a:cubicBezTo>
                    <a:pt x="427" y="201"/>
                    <a:pt x="552" y="150"/>
                    <a:pt x="527" y="75"/>
                  </a:cubicBezTo>
                  <a:cubicBezTo>
                    <a:pt x="527" y="25"/>
                    <a:pt x="402" y="0"/>
                    <a:pt x="2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96;p48"/>
            <p:cNvSpPr/>
            <p:nvPr/>
          </p:nvSpPr>
          <p:spPr>
            <a:xfrm>
              <a:off x="4170675" y="4467350"/>
              <a:ext cx="16225" cy="6525"/>
            </a:xfrm>
            <a:custGeom>
              <a:avLst/>
              <a:gdLst/>
              <a:ahLst/>
              <a:cxnLst/>
              <a:rect l="l" t="t" r="r" b="b"/>
              <a:pathLst>
                <a:path w="649" h="261" extrusionOk="0">
                  <a:moveTo>
                    <a:pt x="518" y="1"/>
                  </a:moveTo>
                  <a:cubicBezTo>
                    <a:pt x="463" y="1"/>
                    <a:pt x="384" y="15"/>
                    <a:pt x="297" y="30"/>
                  </a:cubicBezTo>
                  <a:cubicBezTo>
                    <a:pt x="147" y="55"/>
                    <a:pt x="22" y="80"/>
                    <a:pt x="22" y="155"/>
                  </a:cubicBezTo>
                  <a:cubicBezTo>
                    <a:pt x="0" y="199"/>
                    <a:pt x="109" y="260"/>
                    <a:pt x="268" y="260"/>
                  </a:cubicBezTo>
                  <a:cubicBezTo>
                    <a:pt x="294" y="260"/>
                    <a:pt x="320" y="259"/>
                    <a:pt x="348" y="255"/>
                  </a:cubicBezTo>
                  <a:cubicBezTo>
                    <a:pt x="548" y="205"/>
                    <a:pt x="648" y="55"/>
                    <a:pt x="598" y="30"/>
                  </a:cubicBezTo>
                  <a:cubicBezTo>
                    <a:pt x="588" y="9"/>
                    <a:pt x="559" y="1"/>
                    <a:pt x="5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97;p48"/>
            <p:cNvSpPr/>
            <p:nvPr/>
          </p:nvSpPr>
          <p:spPr>
            <a:xfrm>
              <a:off x="4287125" y="4313075"/>
              <a:ext cx="8175" cy="6850"/>
            </a:xfrm>
            <a:custGeom>
              <a:avLst/>
              <a:gdLst/>
              <a:ahLst/>
              <a:cxnLst/>
              <a:rect l="l" t="t" r="r" b="b"/>
              <a:pathLst>
                <a:path w="327" h="274" extrusionOk="0">
                  <a:moveTo>
                    <a:pt x="231" y="1"/>
                  </a:moveTo>
                  <a:cubicBezTo>
                    <a:pt x="191" y="1"/>
                    <a:pt x="142" y="19"/>
                    <a:pt x="101" y="61"/>
                  </a:cubicBezTo>
                  <a:cubicBezTo>
                    <a:pt x="25" y="111"/>
                    <a:pt x="0" y="186"/>
                    <a:pt x="25" y="236"/>
                  </a:cubicBezTo>
                  <a:cubicBezTo>
                    <a:pt x="50" y="261"/>
                    <a:pt x="82" y="274"/>
                    <a:pt x="116" y="274"/>
                  </a:cubicBezTo>
                  <a:cubicBezTo>
                    <a:pt x="151" y="274"/>
                    <a:pt x="188" y="261"/>
                    <a:pt x="226" y="236"/>
                  </a:cubicBezTo>
                  <a:cubicBezTo>
                    <a:pt x="301" y="161"/>
                    <a:pt x="326" y="86"/>
                    <a:pt x="301" y="35"/>
                  </a:cubicBezTo>
                  <a:cubicBezTo>
                    <a:pt x="290" y="13"/>
                    <a:pt x="263" y="1"/>
                    <a:pt x="2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98;p48"/>
            <p:cNvSpPr/>
            <p:nvPr/>
          </p:nvSpPr>
          <p:spPr>
            <a:xfrm>
              <a:off x="4324100" y="4372975"/>
              <a:ext cx="22575" cy="10125"/>
            </a:xfrm>
            <a:custGeom>
              <a:avLst/>
              <a:gdLst/>
              <a:ahLst/>
              <a:cxnLst/>
              <a:rect l="l" t="t" r="r" b="b"/>
              <a:pathLst>
                <a:path w="903" h="405" extrusionOk="0">
                  <a:moveTo>
                    <a:pt x="822" y="1"/>
                  </a:moveTo>
                  <a:cubicBezTo>
                    <a:pt x="743" y="1"/>
                    <a:pt x="591" y="47"/>
                    <a:pt x="426" y="121"/>
                  </a:cubicBezTo>
                  <a:cubicBezTo>
                    <a:pt x="175" y="221"/>
                    <a:pt x="0" y="321"/>
                    <a:pt x="25" y="371"/>
                  </a:cubicBezTo>
                  <a:cubicBezTo>
                    <a:pt x="25" y="392"/>
                    <a:pt x="64" y="404"/>
                    <a:pt x="127" y="404"/>
                  </a:cubicBezTo>
                  <a:cubicBezTo>
                    <a:pt x="216" y="404"/>
                    <a:pt x="354" y="380"/>
                    <a:pt x="501" y="321"/>
                  </a:cubicBezTo>
                  <a:cubicBezTo>
                    <a:pt x="752" y="221"/>
                    <a:pt x="902" y="71"/>
                    <a:pt x="877" y="20"/>
                  </a:cubicBezTo>
                  <a:cubicBezTo>
                    <a:pt x="871" y="7"/>
                    <a:pt x="851" y="1"/>
                    <a:pt x="82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99;p48"/>
            <p:cNvSpPr/>
            <p:nvPr/>
          </p:nvSpPr>
          <p:spPr>
            <a:xfrm>
              <a:off x="4421200" y="4330875"/>
              <a:ext cx="8175" cy="8775"/>
            </a:xfrm>
            <a:custGeom>
              <a:avLst/>
              <a:gdLst/>
              <a:ahLst/>
              <a:cxnLst/>
              <a:rect l="l" t="t" r="r" b="b"/>
              <a:pathLst>
                <a:path w="327" h="351" extrusionOk="0">
                  <a:moveTo>
                    <a:pt x="226" y="0"/>
                  </a:moveTo>
                  <a:cubicBezTo>
                    <a:pt x="176" y="0"/>
                    <a:pt x="101" y="50"/>
                    <a:pt x="76" y="125"/>
                  </a:cubicBezTo>
                  <a:cubicBezTo>
                    <a:pt x="26" y="201"/>
                    <a:pt x="1" y="276"/>
                    <a:pt x="26" y="326"/>
                  </a:cubicBezTo>
                  <a:cubicBezTo>
                    <a:pt x="34" y="342"/>
                    <a:pt x="52" y="350"/>
                    <a:pt x="75" y="350"/>
                  </a:cubicBezTo>
                  <a:cubicBezTo>
                    <a:pt x="125" y="350"/>
                    <a:pt x="200" y="311"/>
                    <a:pt x="251" y="226"/>
                  </a:cubicBezTo>
                  <a:cubicBezTo>
                    <a:pt x="327" y="125"/>
                    <a:pt x="276" y="0"/>
                    <a:pt x="2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900;p48"/>
            <p:cNvSpPr/>
            <p:nvPr/>
          </p:nvSpPr>
          <p:spPr>
            <a:xfrm>
              <a:off x="4363550" y="4317225"/>
              <a:ext cx="16325" cy="9475"/>
            </a:xfrm>
            <a:custGeom>
              <a:avLst/>
              <a:gdLst/>
              <a:ahLst/>
              <a:cxnLst/>
              <a:rect l="l" t="t" r="r" b="b"/>
              <a:pathLst>
                <a:path w="653" h="379" extrusionOk="0">
                  <a:moveTo>
                    <a:pt x="568" y="0"/>
                  </a:moveTo>
                  <a:cubicBezTo>
                    <a:pt x="497" y="0"/>
                    <a:pt x="387" y="47"/>
                    <a:pt x="277" y="120"/>
                  </a:cubicBezTo>
                  <a:cubicBezTo>
                    <a:pt x="126" y="195"/>
                    <a:pt x="1" y="296"/>
                    <a:pt x="26" y="346"/>
                  </a:cubicBezTo>
                  <a:cubicBezTo>
                    <a:pt x="36" y="366"/>
                    <a:pt x="68" y="379"/>
                    <a:pt x="116" y="379"/>
                  </a:cubicBezTo>
                  <a:cubicBezTo>
                    <a:pt x="184" y="379"/>
                    <a:pt x="285" y="354"/>
                    <a:pt x="402" y="296"/>
                  </a:cubicBezTo>
                  <a:cubicBezTo>
                    <a:pt x="577" y="195"/>
                    <a:pt x="653" y="70"/>
                    <a:pt x="628" y="20"/>
                  </a:cubicBezTo>
                  <a:cubicBezTo>
                    <a:pt x="614" y="6"/>
                    <a:pt x="593" y="0"/>
                    <a:pt x="5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901;p48"/>
            <p:cNvSpPr/>
            <p:nvPr/>
          </p:nvSpPr>
          <p:spPr>
            <a:xfrm>
              <a:off x="4361675" y="4223250"/>
              <a:ext cx="20075" cy="12250"/>
            </a:xfrm>
            <a:custGeom>
              <a:avLst/>
              <a:gdLst/>
              <a:ahLst/>
              <a:cxnLst/>
              <a:rect l="l" t="t" r="r" b="b"/>
              <a:pathLst>
                <a:path w="803" h="490" extrusionOk="0">
                  <a:moveTo>
                    <a:pt x="705" y="0"/>
                  </a:moveTo>
                  <a:cubicBezTo>
                    <a:pt x="635" y="0"/>
                    <a:pt x="500" y="52"/>
                    <a:pt x="352" y="145"/>
                  </a:cubicBezTo>
                  <a:cubicBezTo>
                    <a:pt x="151" y="270"/>
                    <a:pt x="1" y="420"/>
                    <a:pt x="26" y="471"/>
                  </a:cubicBezTo>
                  <a:cubicBezTo>
                    <a:pt x="39" y="484"/>
                    <a:pt x="60" y="490"/>
                    <a:pt x="88" y="490"/>
                  </a:cubicBezTo>
                  <a:cubicBezTo>
                    <a:pt x="168" y="490"/>
                    <a:pt x="303" y="438"/>
                    <a:pt x="452" y="345"/>
                  </a:cubicBezTo>
                  <a:cubicBezTo>
                    <a:pt x="652" y="220"/>
                    <a:pt x="803" y="70"/>
                    <a:pt x="753" y="19"/>
                  </a:cubicBezTo>
                  <a:cubicBezTo>
                    <a:pt x="746" y="6"/>
                    <a:pt x="730" y="0"/>
                    <a:pt x="7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902;p48"/>
            <p:cNvSpPr/>
            <p:nvPr/>
          </p:nvSpPr>
          <p:spPr>
            <a:xfrm>
              <a:off x="4427475" y="4269300"/>
              <a:ext cx="11925" cy="10700"/>
            </a:xfrm>
            <a:custGeom>
              <a:avLst/>
              <a:gdLst/>
              <a:ahLst/>
              <a:cxnLst/>
              <a:rect l="l" t="t" r="r" b="b"/>
              <a:pathLst>
                <a:path w="477" h="428" extrusionOk="0">
                  <a:moveTo>
                    <a:pt x="420" y="1"/>
                  </a:moveTo>
                  <a:cubicBezTo>
                    <a:pt x="359" y="1"/>
                    <a:pt x="259" y="49"/>
                    <a:pt x="176" y="132"/>
                  </a:cubicBezTo>
                  <a:cubicBezTo>
                    <a:pt x="51" y="233"/>
                    <a:pt x="0" y="358"/>
                    <a:pt x="51" y="408"/>
                  </a:cubicBezTo>
                  <a:cubicBezTo>
                    <a:pt x="57" y="421"/>
                    <a:pt x="70" y="427"/>
                    <a:pt x="88" y="427"/>
                  </a:cubicBezTo>
                  <a:cubicBezTo>
                    <a:pt x="140" y="427"/>
                    <a:pt x="233" y="376"/>
                    <a:pt x="326" y="283"/>
                  </a:cubicBezTo>
                  <a:cubicBezTo>
                    <a:pt x="426" y="182"/>
                    <a:pt x="477" y="57"/>
                    <a:pt x="452" y="7"/>
                  </a:cubicBezTo>
                  <a:cubicBezTo>
                    <a:pt x="443" y="3"/>
                    <a:pt x="432" y="1"/>
                    <a:pt x="4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903;p48"/>
            <p:cNvSpPr/>
            <p:nvPr/>
          </p:nvSpPr>
          <p:spPr>
            <a:xfrm>
              <a:off x="4078475" y="4400425"/>
              <a:ext cx="18200" cy="5650"/>
            </a:xfrm>
            <a:custGeom>
              <a:avLst/>
              <a:gdLst/>
              <a:ahLst/>
              <a:cxnLst/>
              <a:rect l="l" t="t" r="r" b="b"/>
              <a:pathLst>
                <a:path w="728" h="226" extrusionOk="0">
                  <a:moveTo>
                    <a:pt x="351" y="0"/>
                  </a:moveTo>
                  <a:cubicBezTo>
                    <a:pt x="151" y="0"/>
                    <a:pt x="0" y="50"/>
                    <a:pt x="0" y="125"/>
                  </a:cubicBezTo>
                  <a:cubicBezTo>
                    <a:pt x="0" y="176"/>
                    <a:pt x="151" y="226"/>
                    <a:pt x="351" y="226"/>
                  </a:cubicBezTo>
                  <a:cubicBezTo>
                    <a:pt x="552" y="226"/>
                    <a:pt x="727" y="176"/>
                    <a:pt x="727" y="125"/>
                  </a:cubicBezTo>
                  <a:cubicBezTo>
                    <a:pt x="727" y="50"/>
                    <a:pt x="552" y="0"/>
                    <a:pt x="3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904;p48"/>
            <p:cNvSpPr/>
            <p:nvPr/>
          </p:nvSpPr>
          <p:spPr>
            <a:xfrm>
              <a:off x="4086625" y="4462450"/>
              <a:ext cx="16925" cy="5900"/>
            </a:xfrm>
            <a:custGeom>
              <a:avLst/>
              <a:gdLst/>
              <a:ahLst/>
              <a:cxnLst/>
              <a:rect l="l" t="t" r="r" b="b"/>
              <a:pathLst>
                <a:path w="677" h="236" extrusionOk="0">
                  <a:moveTo>
                    <a:pt x="351" y="0"/>
                  </a:moveTo>
                  <a:cubicBezTo>
                    <a:pt x="151" y="0"/>
                    <a:pt x="0" y="25"/>
                    <a:pt x="0" y="76"/>
                  </a:cubicBezTo>
                  <a:cubicBezTo>
                    <a:pt x="0" y="151"/>
                    <a:pt x="126" y="201"/>
                    <a:pt x="326" y="226"/>
                  </a:cubicBezTo>
                  <a:cubicBezTo>
                    <a:pt x="370" y="232"/>
                    <a:pt x="412" y="235"/>
                    <a:pt x="451" y="235"/>
                  </a:cubicBezTo>
                  <a:cubicBezTo>
                    <a:pt x="567" y="235"/>
                    <a:pt x="652" y="207"/>
                    <a:pt x="652" y="151"/>
                  </a:cubicBezTo>
                  <a:cubicBezTo>
                    <a:pt x="677" y="101"/>
                    <a:pt x="527" y="25"/>
                    <a:pt x="3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905;p48"/>
            <p:cNvSpPr/>
            <p:nvPr/>
          </p:nvSpPr>
          <p:spPr>
            <a:xfrm>
              <a:off x="4201900" y="4354650"/>
              <a:ext cx="15700" cy="8450"/>
            </a:xfrm>
            <a:custGeom>
              <a:avLst/>
              <a:gdLst/>
              <a:ahLst/>
              <a:cxnLst/>
              <a:rect l="l" t="t" r="r" b="b"/>
              <a:pathLst>
                <a:path w="628" h="338" extrusionOk="0">
                  <a:moveTo>
                    <a:pt x="534" y="1"/>
                  </a:moveTo>
                  <a:cubicBezTo>
                    <a:pt x="471" y="1"/>
                    <a:pt x="374" y="28"/>
                    <a:pt x="276" y="77"/>
                  </a:cubicBezTo>
                  <a:cubicBezTo>
                    <a:pt x="101" y="152"/>
                    <a:pt x="1" y="252"/>
                    <a:pt x="26" y="302"/>
                  </a:cubicBezTo>
                  <a:cubicBezTo>
                    <a:pt x="37" y="325"/>
                    <a:pt x="74" y="337"/>
                    <a:pt x="124" y="337"/>
                  </a:cubicBezTo>
                  <a:cubicBezTo>
                    <a:pt x="186" y="337"/>
                    <a:pt x="269" y="319"/>
                    <a:pt x="352" y="277"/>
                  </a:cubicBezTo>
                  <a:cubicBezTo>
                    <a:pt x="527" y="202"/>
                    <a:pt x="627" y="77"/>
                    <a:pt x="602" y="27"/>
                  </a:cubicBezTo>
                  <a:cubicBezTo>
                    <a:pt x="593" y="9"/>
                    <a:pt x="569" y="1"/>
                    <a:pt x="5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906;p48"/>
            <p:cNvSpPr/>
            <p:nvPr/>
          </p:nvSpPr>
          <p:spPr>
            <a:xfrm>
              <a:off x="3842250" y="3970600"/>
              <a:ext cx="112825" cy="279475"/>
            </a:xfrm>
            <a:custGeom>
              <a:avLst/>
              <a:gdLst/>
              <a:ahLst/>
              <a:cxnLst/>
              <a:rect l="l" t="t" r="r" b="b"/>
              <a:pathLst>
                <a:path w="4513" h="11179" extrusionOk="0">
                  <a:moveTo>
                    <a:pt x="4337" y="0"/>
                  </a:moveTo>
                  <a:cubicBezTo>
                    <a:pt x="4337" y="827"/>
                    <a:pt x="4312" y="1805"/>
                    <a:pt x="4186" y="2857"/>
                  </a:cubicBezTo>
                  <a:cubicBezTo>
                    <a:pt x="4036" y="4010"/>
                    <a:pt x="3735" y="5288"/>
                    <a:pt x="3184" y="6516"/>
                  </a:cubicBezTo>
                  <a:cubicBezTo>
                    <a:pt x="2657" y="7770"/>
                    <a:pt x="1956" y="8847"/>
                    <a:pt x="1204" y="9775"/>
                  </a:cubicBezTo>
                  <a:cubicBezTo>
                    <a:pt x="803" y="10251"/>
                    <a:pt x="402" y="10652"/>
                    <a:pt x="1" y="11028"/>
                  </a:cubicBezTo>
                  <a:cubicBezTo>
                    <a:pt x="26" y="11078"/>
                    <a:pt x="76" y="11128"/>
                    <a:pt x="126" y="11178"/>
                  </a:cubicBezTo>
                  <a:cubicBezTo>
                    <a:pt x="527" y="10802"/>
                    <a:pt x="953" y="10376"/>
                    <a:pt x="1354" y="9900"/>
                  </a:cubicBezTo>
                  <a:cubicBezTo>
                    <a:pt x="2131" y="8973"/>
                    <a:pt x="2858" y="7870"/>
                    <a:pt x="3409" y="6617"/>
                  </a:cubicBezTo>
                  <a:cubicBezTo>
                    <a:pt x="3936" y="5338"/>
                    <a:pt x="4261" y="4060"/>
                    <a:pt x="4387" y="2882"/>
                  </a:cubicBezTo>
                  <a:cubicBezTo>
                    <a:pt x="4512" y="1805"/>
                    <a:pt x="4512" y="827"/>
                    <a:pt x="4487" y="0"/>
                  </a:cubicBezTo>
                  <a:close/>
                </a:path>
              </a:pathLst>
            </a:custGeom>
            <a:solidFill>
              <a:srgbClr val="EFD1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907;p48"/>
            <p:cNvSpPr/>
            <p:nvPr/>
          </p:nvSpPr>
          <p:spPr>
            <a:xfrm>
              <a:off x="4131100" y="4065050"/>
              <a:ext cx="95275" cy="86025"/>
            </a:xfrm>
            <a:custGeom>
              <a:avLst/>
              <a:gdLst/>
              <a:ahLst/>
              <a:cxnLst/>
              <a:rect l="l" t="t" r="r" b="b"/>
              <a:pathLst>
                <a:path w="3811" h="3441" extrusionOk="0">
                  <a:moveTo>
                    <a:pt x="31" y="1"/>
                  </a:moveTo>
                  <a:cubicBezTo>
                    <a:pt x="11" y="1"/>
                    <a:pt x="1" y="3"/>
                    <a:pt x="1" y="7"/>
                  </a:cubicBezTo>
                  <a:cubicBezTo>
                    <a:pt x="1" y="57"/>
                    <a:pt x="402" y="132"/>
                    <a:pt x="1053" y="382"/>
                  </a:cubicBezTo>
                  <a:cubicBezTo>
                    <a:pt x="1354" y="508"/>
                    <a:pt x="1730" y="683"/>
                    <a:pt x="2131" y="884"/>
                  </a:cubicBezTo>
                  <a:cubicBezTo>
                    <a:pt x="2507" y="1109"/>
                    <a:pt x="2958" y="1360"/>
                    <a:pt x="3309" y="1711"/>
                  </a:cubicBezTo>
                  <a:cubicBezTo>
                    <a:pt x="3459" y="1911"/>
                    <a:pt x="3585" y="2112"/>
                    <a:pt x="3560" y="2337"/>
                  </a:cubicBezTo>
                  <a:cubicBezTo>
                    <a:pt x="3560" y="2538"/>
                    <a:pt x="3459" y="2738"/>
                    <a:pt x="3284" y="2864"/>
                  </a:cubicBezTo>
                  <a:cubicBezTo>
                    <a:pt x="2983" y="3139"/>
                    <a:pt x="2557" y="3240"/>
                    <a:pt x="2231" y="3265"/>
                  </a:cubicBezTo>
                  <a:cubicBezTo>
                    <a:pt x="1555" y="3340"/>
                    <a:pt x="1129" y="3315"/>
                    <a:pt x="1129" y="3365"/>
                  </a:cubicBezTo>
                  <a:cubicBezTo>
                    <a:pt x="1129" y="3365"/>
                    <a:pt x="1229" y="3390"/>
                    <a:pt x="1429" y="3415"/>
                  </a:cubicBezTo>
                  <a:cubicBezTo>
                    <a:pt x="1630" y="3415"/>
                    <a:pt x="1905" y="3440"/>
                    <a:pt x="2256" y="3440"/>
                  </a:cubicBezTo>
                  <a:cubicBezTo>
                    <a:pt x="2582" y="3390"/>
                    <a:pt x="3033" y="3340"/>
                    <a:pt x="3434" y="3014"/>
                  </a:cubicBezTo>
                  <a:cubicBezTo>
                    <a:pt x="3610" y="2864"/>
                    <a:pt x="3785" y="2613"/>
                    <a:pt x="3785" y="2337"/>
                  </a:cubicBezTo>
                  <a:cubicBezTo>
                    <a:pt x="3810" y="2037"/>
                    <a:pt x="3660" y="1786"/>
                    <a:pt x="3459" y="1585"/>
                  </a:cubicBezTo>
                  <a:cubicBezTo>
                    <a:pt x="3284" y="1360"/>
                    <a:pt x="3058" y="1210"/>
                    <a:pt x="2858" y="1084"/>
                  </a:cubicBezTo>
                  <a:cubicBezTo>
                    <a:pt x="2632" y="934"/>
                    <a:pt x="2432" y="834"/>
                    <a:pt x="2231" y="708"/>
                  </a:cubicBezTo>
                  <a:cubicBezTo>
                    <a:pt x="1805" y="508"/>
                    <a:pt x="1429" y="357"/>
                    <a:pt x="1103" y="232"/>
                  </a:cubicBezTo>
                  <a:cubicBezTo>
                    <a:pt x="531" y="63"/>
                    <a:pt x="139" y="1"/>
                    <a:pt x="31" y="1"/>
                  </a:cubicBezTo>
                  <a:close/>
                </a:path>
              </a:pathLst>
            </a:custGeom>
            <a:solidFill>
              <a:srgbClr val="EFD1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908;p48"/>
            <p:cNvSpPr/>
            <p:nvPr/>
          </p:nvSpPr>
          <p:spPr>
            <a:xfrm>
              <a:off x="3965700" y="4148525"/>
              <a:ext cx="250025" cy="81950"/>
            </a:xfrm>
            <a:custGeom>
              <a:avLst/>
              <a:gdLst/>
              <a:ahLst/>
              <a:cxnLst/>
              <a:rect l="l" t="t" r="r" b="b"/>
              <a:pathLst>
                <a:path w="10001" h="3278" extrusionOk="0">
                  <a:moveTo>
                    <a:pt x="7820" y="1"/>
                  </a:moveTo>
                  <a:cubicBezTo>
                    <a:pt x="7820" y="26"/>
                    <a:pt x="7995" y="76"/>
                    <a:pt x="8296" y="226"/>
                  </a:cubicBezTo>
                  <a:cubicBezTo>
                    <a:pt x="8597" y="402"/>
                    <a:pt x="9023" y="653"/>
                    <a:pt x="9449" y="1079"/>
                  </a:cubicBezTo>
                  <a:cubicBezTo>
                    <a:pt x="9649" y="1279"/>
                    <a:pt x="9800" y="1580"/>
                    <a:pt x="9750" y="1906"/>
                  </a:cubicBezTo>
                  <a:cubicBezTo>
                    <a:pt x="9699" y="2231"/>
                    <a:pt x="9474" y="2557"/>
                    <a:pt x="9148" y="2758"/>
                  </a:cubicBezTo>
                  <a:cubicBezTo>
                    <a:pt x="8683" y="3026"/>
                    <a:pt x="8064" y="3065"/>
                    <a:pt x="7410" y="3065"/>
                  </a:cubicBezTo>
                  <a:cubicBezTo>
                    <a:pt x="7149" y="3065"/>
                    <a:pt x="6882" y="3059"/>
                    <a:pt x="6617" y="3059"/>
                  </a:cubicBezTo>
                  <a:cubicBezTo>
                    <a:pt x="4762" y="2983"/>
                    <a:pt x="3108" y="2683"/>
                    <a:pt x="1930" y="2357"/>
                  </a:cubicBezTo>
                  <a:cubicBezTo>
                    <a:pt x="1328" y="2206"/>
                    <a:pt x="852" y="2056"/>
                    <a:pt x="526" y="1956"/>
                  </a:cubicBezTo>
                  <a:cubicBezTo>
                    <a:pt x="243" y="1869"/>
                    <a:pt x="74" y="1801"/>
                    <a:pt x="34" y="1801"/>
                  </a:cubicBezTo>
                  <a:cubicBezTo>
                    <a:pt x="28" y="1801"/>
                    <a:pt x="25" y="1802"/>
                    <a:pt x="25" y="1805"/>
                  </a:cubicBezTo>
                  <a:cubicBezTo>
                    <a:pt x="0" y="1805"/>
                    <a:pt x="176" y="1906"/>
                    <a:pt x="501" y="2031"/>
                  </a:cubicBezTo>
                  <a:cubicBezTo>
                    <a:pt x="827" y="2156"/>
                    <a:pt x="1278" y="2332"/>
                    <a:pt x="1880" y="2507"/>
                  </a:cubicBezTo>
                  <a:cubicBezTo>
                    <a:pt x="3058" y="2858"/>
                    <a:pt x="4737" y="3209"/>
                    <a:pt x="6617" y="3259"/>
                  </a:cubicBezTo>
                  <a:cubicBezTo>
                    <a:pt x="6855" y="3272"/>
                    <a:pt x="7087" y="3278"/>
                    <a:pt x="7315" y="3278"/>
                  </a:cubicBezTo>
                  <a:cubicBezTo>
                    <a:pt x="7544" y="3278"/>
                    <a:pt x="7770" y="3272"/>
                    <a:pt x="7995" y="3259"/>
                  </a:cubicBezTo>
                  <a:cubicBezTo>
                    <a:pt x="8446" y="3234"/>
                    <a:pt x="8897" y="3159"/>
                    <a:pt x="9273" y="2933"/>
                  </a:cubicBezTo>
                  <a:cubicBezTo>
                    <a:pt x="9624" y="2683"/>
                    <a:pt x="9875" y="2332"/>
                    <a:pt x="9950" y="1931"/>
                  </a:cubicBezTo>
                  <a:cubicBezTo>
                    <a:pt x="10000" y="1530"/>
                    <a:pt x="9775" y="1179"/>
                    <a:pt x="9549" y="978"/>
                  </a:cubicBezTo>
                  <a:cubicBezTo>
                    <a:pt x="9098" y="527"/>
                    <a:pt x="8647" y="302"/>
                    <a:pt x="8321" y="151"/>
                  </a:cubicBezTo>
                  <a:cubicBezTo>
                    <a:pt x="8020" y="26"/>
                    <a:pt x="7820" y="1"/>
                    <a:pt x="7820" y="1"/>
                  </a:cubicBezTo>
                  <a:close/>
                </a:path>
              </a:pathLst>
            </a:custGeom>
            <a:solidFill>
              <a:srgbClr val="EFD1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909;p48"/>
            <p:cNvSpPr/>
            <p:nvPr/>
          </p:nvSpPr>
          <p:spPr>
            <a:xfrm>
              <a:off x="4015825" y="4079400"/>
              <a:ext cx="80225" cy="79250"/>
            </a:xfrm>
            <a:custGeom>
              <a:avLst/>
              <a:gdLst/>
              <a:ahLst/>
              <a:cxnLst/>
              <a:rect l="l" t="t" r="r" b="b"/>
              <a:pathLst>
                <a:path w="3209" h="3170" extrusionOk="0">
                  <a:moveTo>
                    <a:pt x="47" y="1"/>
                  </a:moveTo>
                  <a:cubicBezTo>
                    <a:pt x="16" y="1"/>
                    <a:pt x="0" y="4"/>
                    <a:pt x="0" y="9"/>
                  </a:cubicBezTo>
                  <a:cubicBezTo>
                    <a:pt x="0" y="34"/>
                    <a:pt x="301" y="134"/>
                    <a:pt x="827" y="310"/>
                  </a:cubicBezTo>
                  <a:cubicBezTo>
                    <a:pt x="1303" y="510"/>
                    <a:pt x="2005" y="811"/>
                    <a:pt x="2557" y="1412"/>
                  </a:cubicBezTo>
                  <a:cubicBezTo>
                    <a:pt x="2807" y="1688"/>
                    <a:pt x="2983" y="2064"/>
                    <a:pt x="2882" y="2365"/>
                  </a:cubicBezTo>
                  <a:cubicBezTo>
                    <a:pt x="2782" y="2666"/>
                    <a:pt x="2506" y="2866"/>
                    <a:pt x="2281" y="2966"/>
                  </a:cubicBezTo>
                  <a:cubicBezTo>
                    <a:pt x="1805" y="3117"/>
                    <a:pt x="1454" y="3067"/>
                    <a:pt x="1454" y="3117"/>
                  </a:cubicBezTo>
                  <a:cubicBezTo>
                    <a:pt x="1454" y="3142"/>
                    <a:pt x="1529" y="3142"/>
                    <a:pt x="1679" y="3167"/>
                  </a:cubicBezTo>
                  <a:cubicBezTo>
                    <a:pt x="1729" y="3167"/>
                    <a:pt x="1788" y="3170"/>
                    <a:pt x="1854" y="3170"/>
                  </a:cubicBezTo>
                  <a:cubicBezTo>
                    <a:pt x="1986" y="3170"/>
                    <a:pt x="2147" y="3159"/>
                    <a:pt x="2331" y="3092"/>
                  </a:cubicBezTo>
                  <a:cubicBezTo>
                    <a:pt x="2607" y="3017"/>
                    <a:pt x="2932" y="2816"/>
                    <a:pt x="3083" y="2415"/>
                  </a:cubicBezTo>
                  <a:cubicBezTo>
                    <a:pt x="3208" y="2014"/>
                    <a:pt x="3008" y="1563"/>
                    <a:pt x="2707" y="1262"/>
                  </a:cubicBezTo>
                  <a:cubicBezTo>
                    <a:pt x="2130" y="610"/>
                    <a:pt x="1379" y="335"/>
                    <a:pt x="877" y="159"/>
                  </a:cubicBezTo>
                  <a:cubicBezTo>
                    <a:pt x="464" y="41"/>
                    <a:pt x="159" y="1"/>
                    <a:pt x="47" y="1"/>
                  </a:cubicBezTo>
                  <a:close/>
                </a:path>
              </a:pathLst>
            </a:custGeom>
            <a:solidFill>
              <a:srgbClr val="EFD1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910;p48"/>
            <p:cNvSpPr/>
            <p:nvPr/>
          </p:nvSpPr>
          <p:spPr>
            <a:xfrm>
              <a:off x="4033350" y="4258250"/>
              <a:ext cx="65825" cy="46800"/>
            </a:xfrm>
            <a:custGeom>
              <a:avLst/>
              <a:gdLst/>
              <a:ahLst/>
              <a:cxnLst/>
              <a:rect l="l" t="t" r="r" b="b"/>
              <a:pathLst>
                <a:path w="2633" h="1872" extrusionOk="0">
                  <a:moveTo>
                    <a:pt x="1228" y="1"/>
                  </a:moveTo>
                  <a:cubicBezTo>
                    <a:pt x="1087" y="1"/>
                    <a:pt x="1003" y="35"/>
                    <a:pt x="1003" y="48"/>
                  </a:cubicBezTo>
                  <a:cubicBezTo>
                    <a:pt x="1003" y="98"/>
                    <a:pt x="1279" y="48"/>
                    <a:pt x="1655" y="274"/>
                  </a:cubicBezTo>
                  <a:cubicBezTo>
                    <a:pt x="1830" y="374"/>
                    <a:pt x="2081" y="474"/>
                    <a:pt x="2257" y="650"/>
                  </a:cubicBezTo>
                  <a:cubicBezTo>
                    <a:pt x="2457" y="825"/>
                    <a:pt x="2482" y="1126"/>
                    <a:pt x="2231" y="1326"/>
                  </a:cubicBezTo>
                  <a:cubicBezTo>
                    <a:pt x="2031" y="1527"/>
                    <a:pt x="1730" y="1602"/>
                    <a:pt x="1455" y="1652"/>
                  </a:cubicBezTo>
                  <a:cubicBezTo>
                    <a:pt x="1179" y="1702"/>
                    <a:pt x="928" y="1702"/>
                    <a:pt x="703" y="1702"/>
                  </a:cubicBezTo>
                  <a:cubicBezTo>
                    <a:pt x="358" y="1682"/>
                    <a:pt x="128" y="1645"/>
                    <a:pt x="53" y="1645"/>
                  </a:cubicBezTo>
                  <a:cubicBezTo>
                    <a:pt x="35" y="1645"/>
                    <a:pt x="26" y="1647"/>
                    <a:pt x="26" y="1652"/>
                  </a:cubicBezTo>
                  <a:cubicBezTo>
                    <a:pt x="1" y="1677"/>
                    <a:pt x="252" y="1802"/>
                    <a:pt x="703" y="1853"/>
                  </a:cubicBezTo>
                  <a:cubicBezTo>
                    <a:pt x="815" y="1865"/>
                    <a:pt x="934" y="1871"/>
                    <a:pt x="1063" y="1871"/>
                  </a:cubicBezTo>
                  <a:cubicBezTo>
                    <a:pt x="1191" y="1871"/>
                    <a:pt x="1329" y="1865"/>
                    <a:pt x="1480" y="1853"/>
                  </a:cubicBezTo>
                  <a:cubicBezTo>
                    <a:pt x="1755" y="1802"/>
                    <a:pt x="2106" y="1727"/>
                    <a:pt x="2382" y="1477"/>
                  </a:cubicBezTo>
                  <a:cubicBezTo>
                    <a:pt x="2532" y="1351"/>
                    <a:pt x="2632" y="1176"/>
                    <a:pt x="2632" y="975"/>
                  </a:cubicBezTo>
                  <a:cubicBezTo>
                    <a:pt x="2632" y="775"/>
                    <a:pt x="2507" y="624"/>
                    <a:pt x="2407" y="524"/>
                  </a:cubicBezTo>
                  <a:cubicBezTo>
                    <a:pt x="2156" y="299"/>
                    <a:pt x="1931" y="223"/>
                    <a:pt x="1730" y="123"/>
                  </a:cubicBezTo>
                  <a:cubicBezTo>
                    <a:pt x="1529" y="28"/>
                    <a:pt x="1355" y="1"/>
                    <a:pt x="1228" y="1"/>
                  </a:cubicBezTo>
                  <a:close/>
                </a:path>
              </a:pathLst>
            </a:custGeom>
            <a:solidFill>
              <a:srgbClr val="EFD1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12"/>
          <p:cNvSpPr txBox="1">
            <a:spLocks noChangeArrowheads="1"/>
          </p:cNvSpPr>
          <p:nvPr/>
        </p:nvSpPr>
        <p:spPr bwMode="auto">
          <a:xfrm>
            <a:off x="1112175" y="970118"/>
            <a:ext cx="5486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VNI-Centur" pitchFamily="2" charset="0"/>
              </a:rPr>
              <a:t>- </a:t>
            </a:r>
            <a:r>
              <a:rPr lang="en-US" b="1" dirty="0" err="1">
                <a:solidFill>
                  <a:schemeClr val="tx1">
                    <a:lumMod val="50000"/>
                  </a:schemeClr>
                </a:solidFill>
                <a:latin typeface="VNI-Centur" pitchFamily="2" charset="0"/>
              </a:rPr>
              <a:t>Ñôn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VNI-Centur" pitchFamily="2" charset="0"/>
              </a:rPr>
              <a:t> </a:t>
            </a:r>
            <a:r>
              <a:rPr lang="en-US" b="1" dirty="0" err="1">
                <a:solidFill>
                  <a:schemeClr val="tx1">
                    <a:lumMod val="50000"/>
                  </a:schemeClr>
                </a:solidFill>
                <a:latin typeface="VNI-Centur" pitchFamily="2" charset="0"/>
              </a:rPr>
              <a:t>vieát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VNI-Centur" pitchFamily="2" charset="0"/>
              </a:rPr>
              <a:t> </a:t>
            </a:r>
            <a:r>
              <a:rPr lang="en-US" b="1" dirty="0" err="1">
                <a:solidFill>
                  <a:schemeClr val="tx1">
                    <a:lumMod val="50000"/>
                  </a:schemeClr>
                </a:solidFill>
                <a:latin typeface="VNI-Centur" pitchFamily="2" charset="0"/>
              </a:rPr>
              <a:t>coù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VNI-Centur" pitchFamily="2" charset="0"/>
              </a:rPr>
              <a:t> </a:t>
            </a:r>
            <a:r>
              <a:rPr lang="en-US" b="1" dirty="0" err="1">
                <a:solidFill>
                  <a:schemeClr val="tx1">
                    <a:lumMod val="50000"/>
                  </a:schemeClr>
                </a:solidFill>
                <a:latin typeface="VNI-Centur" pitchFamily="2" charset="0"/>
              </a:rPr>
              <a:t>ñuùng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VNI-Centur" pitchFamily="2" charset="0"/>
              </a:rPr>
              <a:t> </a:t>
            </a:r>
            <a:r>
              <a:rPr lang="en-US" b="1" dirty="0" err="1">
                <a:solidFill>
                  <a:schemeClr val="tx1">
                    <a:lumMod val="50000"/>
                  </a:schemeClr>
                </a:solidFill>
                <a:latin typeface="VNI-Centur" pitchFamily="2" charset="0"/>
              </a:rPr>
              <a:t>maãu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VNI-Centur" pitchFamily="2" charset="0"/>
              </a:rPr>
              <a:t> </a:t>
            </a:r>
            <a:r>
              <a:rPr lang="en-US" b="1" dirty="0" err="1">
                <a:solidFill>
                  <a:schemeClr val="tx1">
                    <a:lumMod val="50000"/>
                  </a:schemeClr>
                </a:solidFill>
                <a:latin typeface="VNI-Centur" pitchFamily="2" charset="0"/>
              </a:rPr>
              <a:t>khoâng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VNI-Centur" pitchFamily="2" charset="0"/>
              </a:rPr>
              <a:t>? (</a:t>
            </a:r>
            <a:r>
              <a:rPr lang="en-US" b="1" dirty="0" err="1">
                <a:solidFill>
                  <a:schemeClr val="tx1">
                    <a:lumMod val="50000"/>
                  </a:schemeClr>
                </a:solidFill>
                <a:latin typeface="VNI-Centur" pitchFamily="2" charset="0"/>
              </a:rPr>
              <a:t>trình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VNI-Centur" pitchFamily="2" charset="0"/>
              </a:rPr>
              <a:t> </a:t>
            </a:r>
            <a:r>
              <a:rPr lang="en-US" b="1" dirty="0" err="1">
                <a:solidFill>
                  <a:schemeClr val="tx1">
                    <a:lumMod val="50000"/>
                  </a:schemeClr>
                </a:solidFill>
                <a:latin typeface="VNI-Centur" pitchFamily="2" charset="0"/>
              </a:rPr>
              <a:t>töï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VNI-Centur" pitchFamily="2" charset="0"/>
              </a:rPr>
              <a:t> </a:t>
            </a:r>
            <a:r>
              <a:rPr lang="en-US" b="1" dirty="0" err="1">
                <a:solidFill>
                  <a:schemeClr val="tx1">
                    <a:lumMod val="50000"/>
                  </a:schemeClr>
                </a:solidFill>
                <a:latin typeface="VNI-Centur" pitchFamily="2" charset="0"/>
              </a:rPr>
              <a:t>cuûa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VNI-Centur" pitchFamily="2" charset="0"/>
              </a:rPr>
              <a:t> </a:t>
            </a:r>
            <a:r>
              <a:rPr lang="en-US" b="1" dirty="0" err="1">
                <a:solidFill>
                  <a:schemeClr val="tx1">
                    <a:lumMod val="50000"/>
                  </a:schemeClr>
                </a:solidFill>
                <a:latin typeface="VNI-Centur" pitchFamily="2" charset="0"/>
              </a:rPr>
              <a:t>laù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VNI-Centur" pitchFamily="2" charset="0"/>
              </a:rPr>
              <a:t> </a:t>
            </a:r>
            <a:r>
              <a:rPr lang="en-US" b="1" dirty="0" err="1">
                <a:solidFill>
                  <a:schemeClr val="tx1">
                    <a:lumMod val="50000"/>
                  </a:schemeClr>
                </a:solidFill>
                <a:latin typeface="VNI-Centur" pitchFamily="2" charset="0"/>
              </a:rPr>
              <a:t>ñôn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VNI-Centur" pitchFamily="2" charset="0"/>
              </a:rPr>
              <a:t>, </a:t>
            </a:r>
            <a:r>
              <a:rPr lang="en-US" b="1" dirty="0" err="1">
                <a:solidFill>
                  <a:schemeClr val="tx1">
                    <a:lumMod val="50000"/>
                  </a:schemeClr>
                </a:solidFill>
                <a:latin typeface="VNI-Centur" pitchFamily="2" charset="0"/>
              </a:rPr>
              <a:t>noäi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VNI-Centur" pitchFamily="2" charset="0"/>
              </a:rPr>
              <a:t> dung </a:t>
            </a:r>
            <a:r>
              <a:rPr lang="en-US" b="1" dirty="0" err="1">
                <a:solidFill>
                  <a:schemeClr val="tx1">
                    <a:lumMod val="50000"/>
                  </a:schemeClr>
                </a:solidFill>
                <a:latin typeface="VNI-Centur" pitchFamily="2" charset="0"/>
              </a:rPr>
              <a:t>trong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VNI-Centur" pitchFamily="2" charset="0"/>
              </a:rPr>
              <a:t> </a:t>
            </a:r>
            <a:r>
              <a:rPr lang="en-US" b="1" dirty="0" err="1">
                <a:solidFill>
                  <a:schemeClr val="tx1">
                    <a:lumMod val="50000"/>
                  </a:schemeClr>
                </a:solidFill>
                <a:latin typeface="VNI-Centur" pitchFamily="2" charset="0"/>
              </a:rPr>
              <a:t>ñôn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VNI-Centur" pitchFamily="2" charset="0"/>
              </a:rPr>
              <a:t>, </a:t>
            </a:r>
            <a:r>
              <a:rPr lang="en-US" b="1" dirty="0" err="1">
                <a:solidFill>
                  <a:schemeClr val="tx1">
                    <a:lumMod val="50000"/>
                  </a:schemeClr>
                </a:solidFill>
                <a:latin typeface="VNI-Centur" pitchFamily="2" charset="0"/>
              </a:rPr>
              <a:t>baïn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VNI-Centur" pitchFamily="2" charset="0"/>
              </a:rPr>
              <a:t> </a:t>
            </a:r>
            <a:r>
              <a:rPr lang="en-US" b="1" dirty="0" err="1">
                <a:solidFill>
                  <a:schemeClr val="tx1">
                    <a:lumMod val="50000"/>
                  </a:schemeClr>
                </a:solidFill>
                <a:latin typeface="VNI-Centur" pitchFamily="2" charset="0"/>
              </a:rPr>
              <a:t>ñaõ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VNI-Centur" pitchFamily="2" charset="0"/>
              </a:rPr>
              <a:t> </a:t>
            </a:r>
            <a:r>
              <a:rPr lang="en-US" b="1" dirty="0" err="1">
                <a:solidFill>
                  <a:schemeClr val="tx1">
                    <a:lumMod val="50000"/>
                  </a:schemeClr>
                </a:solidFill>
                <a:latin typeface="VNI-Centur" pitchFamily="2" charset="0"/>
              </a:rPr>
              <a:t>kí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VNI-Centur" pitchFamily="2" charset="0"/>
              </a:rPr>
              <a:t> </a:t>
            </a:r>
            <a:r>
              <a:rPr lang="en-US" b="1" dirty="0" err="1">
                <a:solidFill>
                  <a:schemeClr val="tx1">
                    <a:lumMod val="50000"/>
                  </a:schemeClr>
                </a:solidFill>
                <a:latin typeface="VNI-Centur" pitchFamily="2" charset="0"/>
              </a:rPr>
              <a:t>teân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VNI-Centur" pitchFamily="2" charset="0"/>
              </a:rPr>
              <a:t> </a:t>
            </a:r>
            <a:r>
              <a:rPr lang="en-US" b="1" dirty="0" err="1">
                <a:solidFill>
                  <a:schemeClr val="tx1">
                    <a:lumMod val="50000"/>
                  </a:schemeClr>
                </a:solidFill>
                <a:latin typeface="VNI-Centur" pitchFamily="2" charset="0"/>
              </a:rPr>
              <a:t>trong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VNI-Centur" pitchFamily="2" charset="0"/>
              </a:rPr>
              <a:t> </a:t>
            </a:r>
            <a:r>
              <a:rPr lang="en-US" b="1" dirty="0" err="1">
                <a:solidFill>
                  <a:schemeClr val="tx1">
                    <a:lumMod val="50000"/>
                  </a:schemeClr>
                </a:solidFill>
                <a:latin typeface="VNI-Centur" pitchFamily="2" charset="0"/>
              </a:rPr>
              <a:t>ñôn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VNI-Centur" pitchFamily="2" charset="0"/>
              </a:rPr>
              <a:t> </a:t>
            </a:r>
            <a:r>
              <a:rPr lang="en-US" b="1" dirty="0" err="1">
                <a:solidFill>
                  <a:schemeClr val="tx1">
                    <a:lumMod val="50000"/>
                  </a:schemeClr>
                </a:solidFill>
                <a:latin typeface="VNI-Centur" pitchFamily="2" charset="0"/>
              </a:rPr>
              <a:t>chöa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VNI-Centur" pitchFamily="2" charset="0"/>
              </a:rPr>
              <a:t>)</a:t>
            </a:r>
          </a:p>
        </p:txBody>
      </p:sp>
      <p:sp>
        <p:nvSpPr>
          <p:cNvPr id="50" name="TextBox 12"/>
          <p:cNvSpPr txBox="1">
            <a:spLocks noChangeArrowheads="1"/>
          </p:cNvSpPr>
          <p:nvPr/>
        </p:nvSpPr>
        <p:spPr bwMode="auto">
          <a:xfrm>
            <a:off x="1187624" y="1827367"/>
            <a:ext cx="48768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VNI-Centur" pitchFamily="2" charset="0"/>
              </a:rPr>
              <a:t>- </a:t>
            </a:r>
            <a:r>
              <a:rPr lang="en-US" b="1" dirty="0" err="1">
                <a:solidFill>
                  <a:schemeClr val="tx1">
                    <a:lumMod val="50000"/>
                  </a:schemeClr>
                </a:solidFill>
                <a:latin typeface="VNI-Centur" pitchFamily="2" charset="0"/>
              </a:rPr>
              <a:t>Caùch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VNI-Centur" pitchFamily="2" charset="0"/>
              </a:rPr>
              <a:t> </a:t>
            </a:r>
            <a:r>
              <a:rPr lang="en-US" b="1" dirty="0" err="1">
                <a:solidFill>
                  <a:schemeClr val="tx1">
                    <a:lumMod val="50000"/>
                  </a:schemeClr>
                </a:solidFill>
                <a:latin typeface="VNI-Centur" pitchFamily="2" charset="0"/>
              </a:rPr>
              <a:t>dieãn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VNI-Centur" pitchFamily="2" charset="0"/>
              </a:rPr>
              <a:t> </a:t>
            </a:r>
            <a:r>
              <a:rPr lang="en-US" b="1" dirty="0" err="1">
                <a:solidFill>
                  <a:schemeClr val="tx1">
                    <a:lumMod val="50000"/>
                  </a:schemeClr>
                </a:solidFill>
                <a:latin typeface="VNI-Centur" pitchFamily="2" charset="0"/>
              </a:rPr>
              <a:t>ñaït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VNI-Centur" pitchFamily="2" charset="0"/>
              </a:rPr>
              <a:t> </a:t>
            </a:r>
            <a:r>
              <a:rPr lang="en-US" b="1" dirty="0" err="1">
                <a:solidFill>
                  <a:schemeClr val="tx1">
                    <a:lumMod val="50000"/>
                  </a:schemeClr>
                </a:solidFill>
                <a:latin typeface="VNI-Centur" pitchFamily="2" charset="0"/>
              </a:rPr>
              <a:t>trong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VNI-Centur" pitchFamily="2" charset="0"/>
              </a:rPr>
              <a:t> </a:t>
            </a:r>
            <a:r>
              <a:rPr lang="en-US" b="1" dirty="0" err="1">
                <a:solidFill>
                  <a:schemeClr val="tx1">
                    <a:lumMod val="50000"/>
                  </a:schemeClr>
                </a:solidFill>
                <a:latin typeface="VNI-Centur" pitchFamily="2" charset="0"/>
              </a:rPr>
              <a:t>laù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VNI-Centur" pitchFamily="2" charset="0"/>
              </a:rPr>
              <a:t> </a:t>
            </a:r>
            <a:r>
              <a:rPr lang="en-US" b="1" dirty="0" err="1">
                <a:solidFill>
                  <a:schemeClr val="tx1">
                    <a:lumMod val="50000"/>
                  </a:schemeClr>
                </a:solidFill>
                <a:latin typeface="VNI-Centur" pitchFamily="2" charset="0"/>
              </a:rPr>
              <a:t>ñôn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VNI-Centur" pitchFamily="2" charset="0"/>
              </a:rPr>
              <a:t> (</a:t>
            </a:r>
            <a:r>
              <a:rPr lang="en-US" b="1" dirty="0" err="1">
                <a:solidFill>
                  <a:schemeClr val="tx1">
                    <a:lumMod val="50000"/>
                  </a:schemeClr>
                </a:solidFill>
                <a:latin typeface="VNI-Centur" pitchFamily="2" charset="0"/>
              </a:rPr>
              <a:t>duøng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VNI-Centur" pitchFamily="2" charset="0"/>
              </a:rPr>
              <a:t> </a:t>
            </a:r>
            <a:r>
              <a:rPr lang="en-US" b="1" dirty="0" err="1">
                <a:solidFill>
                  <a:schemeClr val="tx1">
                    <a:lumMod val="50000"/>
                  </a:schemeClr>
                </a:solidFill>
                <a:latin typeface="VNI-Centur" pitchFamily="2" charset="0"/>
              </a:rPr>
              <a:t>töø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VNI-Centur" pitchFamily="2" charset="0"/>
              </a:rPr>
              <a:t>, </a:t>
            </a:r>
            <a:r>
              <a:rPr lang="en-US" b="1" dirty="0" err="1">
                <a:solidFill>
                  <a:schemeClr val="tx1">
                    <a:lumMod val="50000"/>
                  </a:schemeClr>
                </a:solidFill>
                <a:latin typeface="VNI-Centur" pitchFamily="2" charset="0"/>
              </a:rPr>
              <a:t>ñaët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VNI-Centur" pitchFamily="2" charset="0"/>
              </a:rPr>
              <a:t> </a:t>
            </a:r>
            <a:r>
              <a:rPr lang="en-US" b="1" dirty="0" err="1">
                <a:solidFill>
                  <a:schemeClr val="tx1">
                    <a:lumMod val="50000"/>
                  </a:schemeClr>
                </a:solidFill>
                <a:latin typeface="VNI-Centur" pitchFamily="2" charset="0"/>
              </a:rPr>
              <a:t>caâu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VNI-Centur" pitchFamily="2" charset="0"/>
              </a:rPr>
              <a:t>)</a:t>
            </a:r>
          </a:p>
        </p:txBody>
      </p:sp>
      <p:sp>
        <p:nvSpPr>
          <p:cNvPr id="51" name="TextBox 12"/>
          <p:cNvSpPr txBox="1">
            <a:spLocks noChangeArrowheads="1"/>
          </p:cNvSpPr>
          <p:nvPr/>
        </p:nvSpPr>
        <p:spPr bwMode="auto">
          <a:xfrm>
            <a:off x="1112175" y="2456018"/>
            <a:ext cx="52578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VNI-Centur" pitchFamily="2" charset="0"/>
              </a:rPr>
              <a:t>- </a:t>
            </a:r>
            <a:r>
              <a:rPr lang="en-US" b="1" dirty="0" err="1">
                <a:solidFill>
                  <a:schemeClr val="tx1">
                    <a:lumMod val="50000"/>
                  </a:schemeClr>
                </a:solidFill>
                <a:latin typeface="VNI-Centur" pitchFamily="2" charset="0"/>
              </a:rPr>
              <a:t>Laù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VNI-Centur" pitchFamily="2" charset="0"/>
              </a:rPr>
              <a:t> </a:t>
            </a:r>
            <a:r>
              <a:rPr lang="en-US" b="1" dirty="0" err="1">
                <a:solidFill>
                  <a:schemeClr val="tx1">
                    <a:lumMod val="50000"/>
                  </a:schemeClr>
                </a:solidFill>
                <a:latin typeface="VNI-Centur" pitchFamily="2" charset="0"/>
              </a:rPr>
              <a:t>ñôn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VNI-Centur" pitchFamily="2" charset="0"/>
              </a:rPr>
              <a:t> </a:t>
            </a:r>
            <a:r>
              <a:rPr lang="en-US" b="1" dirty="0" err="1">
                <a:solidFill>
                  <a:schemeClr val="tx1">
                    <a:lumMod val="50000"/>
                  </a:schemeClr>
                </a:solidFill>
                <a:latin typeface="VNI-Centur" pitchFamily="2" charset="0"/>
              </a:rPr>
              <a:t>vieát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VNI-Centur" pitchFamily="2" charset="0"/>
              </a:rPr>
              <a:t> </a:t>
            </a:r>
            <a:r>
              <a:rPr lang="en-US" b="1" dirty="0" err="1">
                <a:solidFill>
                  <a:schemeClr val="tx1">
                    <a:lumMod val="50000"/>
                  </a:schemeClr>
                </a:solidFill>
                <a:latin typeface="VNI-Centur" pitchFamily="2" charset="0"/>
              </a:rPr>
              <a:t>coù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VNI-Centur" pitchFamily="2" charset="0"/>
              </a:rPr>
              <a:t> </a:t>
            </a:r>
            <a:r>
              <a:rPr lang="en-US" b="1" dirty="0" err="1">
                <a:solidFill>
                  <a:schemeClr val="tx1">
                    <a:lumMod val="50000"/>
                  </a:schemeClr>
                </a:solidFill>
                <a:latin typeface="VNI-Centur" pitchFamily="2" charset="0"/>
              </a:rPr>
              <a:t>chaân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VNI-Centur" pitchFamily="2" charset="0"/>
              </a:rPr>
              <a:t> </a:t>
            </a:r>
            <a:r>
              <a:rPr lang="en-US" b="1" dirty="0" err="1">
                <a:solidFill>
                  <a:schemeClr val="tx1">
                    <a:lumMod val="50000"/>
                  </a:schemeClr>
                </a:solidFill>
                <a:latin typeface="VNI-Centur" pitchFamily="2" charset="0"/>
              </a:rPr>
              <a:t>thöïc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VNI-Centur" pitchFamily="2" charset="0"/>
              </a:rPr>
              <a:t>, </a:t>
            </a:r>
            <a:r>
              <a:rPr lang="en-US" b="1" dirty="0" err="1">
                <a:solidFill>
                  <a:schemeClr val="tx1">
                    <a:lumMod val="50000"/>
                  </a:schemeClr>
                </a:solidFill>
                <a:latin typeface="VNI-Centur" pitchFamily="2" charset="0"/>
              </a:rPr>
              <a:t>theå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VNI-Centur" pitchFamily="2" charset="0"/>
              </a:rPr>
              <a:t> </a:t>
            </a:r>
            <a:r>
              <a:rPr lang="en-US" b="1" dirty="0" err="1">
                <a:solidFill>
                  <a:schemeClr val="tx1">
                    <a:lumMod val="50000"/>
                  </a:schemeClr>
                </a:solidFill>
                <a:latin typeface="VNI-Centur" pitchFamily="2" charset="0"/>
              </a:rPr>
              <a:t>hieän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VNI-Centur" pitchFamily="2" charset="0"/>
              </a:rPr>
              <a:t> </a:t>
            </a:r>
            <a:r>
              <a:rPr lang="en-US" b="1" dirty="0" err="1">
                <a:solidFill>
                  <a:schemeClr val="tx1">
                    <a:lumMod val="50000"/>
                  </a:schemeClr>
                </a:solidFill>
                <a:latin typeface="VNI-Centur" pitchFamily="2" charset="0"/>
              </a:rPr>
              <a:t>hieåu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VNI-Centur" pitchFamily="2" charset="0"/>
              </a:rPr>
              <a:t> </a:t>
            </a:r>
            <a:r>
              <a:rPr lang="en-US" b="1" dirty="0" err="1">
                <a:solidFill>
                  <a:schemeClr val="tx1">
                    <a:lumMod val="50000"/>
                  </a:schemeClr>
                </a:solidFill>
                <a:latin typeface="VNI-Centur" pitchFamily="2" charset="0"/>
              </a:rPr>
              <a:t>bieát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VNI-Centur" pitchFamily="2" charset="0"/>
              </a:rPr>
              <a:t> </a:t>
            </a:r>
            <a:r>
              <a:rPr lang="en-US" b="1" dirty="0" err="1">
                <a:solidFill>
                  <a:schemeClr val="tx1">
                    <a:lumMod val="50000"/>
                  </a:schemeClr>
                </a:solidFill>
                <a:latin typeface="VNI-Centur" pitchFamily="2" charset="0"/>
              </a:rPr>
              <a:t>veà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VNI-Centur" pitchFamily="2" charset="0"/>
              </a:rPr>
              <a:t> </a:t>
            </a:r>
            <a:r>
              <a:rPr lang="en-US" b="1" dirty="0" err="1">
                <a:solidFill>
                  <a:schemeClr val="tx1">
                    <a:lumMod val="50000"/>
                  </a:schemeClr>
                </a:solidFill>
                <a:latin typeface="VNI-Centur" pitchFamily="2" charset="0"/>
              </a:rPr>
              <a:t>Ñoäi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VNI-Centur" pitchFamily="2" charset="0"/>
              </a:rPr>
              <a:t>, </a:t>
            </a:r>
            <a:r>
              <a:rPr lang="en-US" b="1" dirty="0" err="1">
                <a:solidFill>
                  <a:schemeClr val="tx1">
                    <a:lumMod val="50000"/>
                  </a:schemeClr>
                </a:solidFill>
                <a:latin typeface="VNI-Centur" pitchFamily="2" charset="0"/>
              </a:rPr>
              <a:t>tình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VNI-Centur" pitchFamily="2" charset="0"/>
              </a:rPr>
              <a:t> </a:t>
            </a:r>
            <a:r>
              <a:rPr lang="en-US" b="1" dirty="0" err="1">
                <a:solidFill>
                  <a:schemeClr val="tx1">
                    <a:lumMod val="50000"/>
                  </a:schemeClr>
                </a:solidFill>
                <a:latin typeface="VNI-Centur" pitchFamily="2" charset="0"/>
              </a:rPr>
              <a:t>caûm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VNI-Centur" pitchFamily="2" charset="0"/>
              </a:rPr>
              <a:t> </a:t>
            </a:r>
            <a:r>
              <a:rPr lang="en-US" b="1" dirty="0" err="1">
                <a:solidFill>
                  <a:schemeClr val="tx1">
                    <a:lumMod val="50000"/>
                  </a:schemeClr>
                </a:solidFill>
                <a:latin typeface="VNI-Centur" pitchFamily="2" charset="0"/>
              </a:rPr>
              <a:t>cuûa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VNI-Centur" pitchFamily="2" charset="0"/>
              </a:rPr>
              <a:t> </a:t>
            </a:r>
            <a:r>
              <a:rPr lang="en-US" b="1" dirty="0" err="1">
                <a:solidFill>
                  <a:schemeClr val="tx1">
                    <a:lumMod val="50000"/>
                  </a:schemeClr>
                </a:solidFill>
                <a:latin typeface="VNI-Centur" pitchFamily="2" charset="0"/>
              </a:rPr>
              <a:t>ngöôøi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VNI-Centur" pitchFamily="2" charset="0"/>
              </a:rPr>
              <a:t> </a:t>
            </a:r>
            <a:r>
              <a:rPr lang="en-US" b="1" dirty="0" err="1">
                <a:solidFill>
                  <a:schemeClr val="tx1">
                    <a:lumMod val="50000"/>
                  </a:schemeClr>
                </a:solidFill>
                <a:latin typeface="VNI-Centur" pitchFamily="2" charset="0"/>
              </a:rPr>
              <a:t>vieát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VNI-Centur" pitchFamily="2" charset="0"/>
              </a:rPr>
              <a:t> </a:t>
            </a:r>
            <a:r>
              <a:rPr lang="en-US" b="1" dirty="0" err="1">
                <a:solidFill>
                  <a:schemeClr val="tx1">
                    <a:lumMod val="50000"/>
                  </a:schemeClr>
                </a:solidFill>
                <a:latin typeface="VNI-Centur" pitchFamily="2" charset="0"/>
              </a:rPr>
              <a:t>vaø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VNI-Centur" pitchFamily="2" charset="0"/>
              </a:rPr>
              <a:t> </a:t>
            </a:r>
            <a:r>
              <a:rPr lang="en-US" b="1" dirty="0" err="1">
                <a:solidFill>
                  <a:schemeClr val="tx1">
                    <a:lumMod val="50000"/>
                  </a:schemeClr>
                </a:solidFill>
                <a:latin typeface="VNI-Centur" pitchFamily="2" charset="0"/>
              </a:rPr>
              <a:t>nguyeän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VNI-Centur" pitchFamily="2" charset="0"/>
              </a:rPr>
              <a:t> </a:t>
            </a:r>
            <a:r>
              <a:rPr lang="en-US" b="1" dirty="0" err="1">
                <a:solidFill>
                  <a:schemeClr val="tx1">
                    <a:lumMod val="50000"/>
                  </a:schemeClr>
                </a:solidFill>
                <a:latin typeface="VNI-Centur" pitchFamily="2" charset="0"/>
              </a:rPr>
              <a:t>voïng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VNI-Centur" pitchFamily="2" charset="0"/>
              </a:rPr>
              <a:t> </a:t>
            </a:r>
            <a:r>
              <a:rPr lang="en-US" b="1" dirty="0" err="1">
                <a:solidFill>
                  <a:schemeClr val="tx1">
                    <a:lumMod val="50000"/>
                  </a:schemeClr>
                </a:solidFill>
                <a:latin typeface="VNI-Centur" pitchFamily="2" charset="0"/>
              </a:rPr>
              <a:t>tha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VNI-Centur" pitchFamily="2" charset="0"/>
              </a:rPr>
              <a:t> </a:t>
            </a:r>
            <a:r>
              <a:rPr lang="en-US" b="1" dirty="0" err="1">
                <a:solidFill>
                  <a:schemeClr val="tx1">
                    <a:lumMod val="50000"/>
                  </a:schemeClr>
                </a:solidFill>
                <a:latin typeface="VNI-Centur" pitchFamily="2" charset="0"/>
              </a:rPr>
              <a:t>thieát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VNI-Centur" pitchFamily="2" charset="0"/>
              </a:rPr>
              <a:t> </a:t>
            </a:r>
            <a:r>
              <a:rPr lang="en-US" b="1" dirty="0" err="1">
                <a:solidFill>
                  <a:schemeClr val="tx1">
                    <a:lumMod val="50000"/>
                  </a:schemeClr>
                </a:solidFill>
                <a:latin typeface="VNI-Centur" pitchFamily="2" charset="0"/>
              </a:rPr>
              <a:t>muoán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VNI-Centur" pitchFamily="2" charset="0"/>
              </a:rPr>
              <a:t> </a:t>
            </a:r>
            <a:r>
              <a:rPr lang="en-US" b="1" dirty="0" err="1">
                <a:solidFill>
                  <a:schemeClr val="tx1">
                    <a:lumMod val="50000"/>
                  </a:schemeClr>
                </a:solidFill>
                <a:latin typeface="VNI-Centur" pitchFamily="2" charset="0"/>
              </a:rPr>
              <a:t>ñöôïc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VNI-Centur" pitchFamily="2" charset="0"/>
              </a:rPr>
              <a:t> </a:t>
            </a:r>
            <a:r>
              <a:rPr lang="en-US" b="1" dirty="0" err="1">
                <a:solidFill>
                  <a:schemeClr val="tx1">
                    <a:lumMod val="50000"/>
                  </a:schemeClr>
                </a:solidFill>
                <a:latin typeface="VNI-Centur" pitchFamily="2" charset="0"/>
              </a:rPr>
              <a:t>vaøo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VNI-Centur" pitchFamily="2" charset="0"/>
              </a:rPr>
              <a:t> </a:t>
            </a:r>
            <a:r>
              <a:rPr lang="en-US" b="1" dirty="0" err="1">
                <a:solidFill>
                  <a:schemeClr val="tx1">
                    <a:lumMod val="50000"/>
                  </a:schemeClr>
                </a:solidFill>
                <a:latin typeface="VNI-Centur" pitchFamily="2" charset="0"/>
              </a:rPr>
              <a:t>Ñoäi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VNI-Centur" pitchFamily="2" charset="0"/>
              </a:rPr>
              <a:t> hay </a:t>
            </a:r>
            <a:r>
              <a:rPr lang="en-US" b="1" dirty="0" err="1">
                <a:solidFill>
                  <a:schemeClr val="tx1">
                    <a:lumMod val="50000"/>
                  </a:schemeClr>
                </a:solidFill>
                <a:latin typeface="VNI-Centur" pitchFamily="2" charset="0"/>
              </a:rPr>
              <a:t>khoâng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VNI-Centur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1093575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"/>
          <p:cNvSpPr/>
          <p:nvPr/>
        </p:nvSpPr>
        <p:spPr>
          <a:xfrm>
            <a:off x="3929322" y="6978814"/>
            <a:ext cx="129000" cy="129000"/>
          </a:xfrm>
          <a:prstGeom prst="ellipse">
            <a:avLst/>
          </a:prstGeom>
          <a:solidFill>
            <a:srgbClr val="6F77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" name="Google Shape;407;p37"/>
          <p:cNvSpPr txBox="1"/>
          <p:nvPr/>
        </p:nvSpPr>
        <p:spPr>
          <a:xfrm rot="1794330">
            <a:off x="5561144" y="6771516"/>
            <a:ext cx="451290" cy="543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6E772D"/>
                </a:solidFill>
                <a:latin typeface="Lilita One"/>
                <a:ea typeface="Lilita One"/>
                <a:cs typeface="Lilita One"/>
                <a:sym typeface="Lilita One"/>
              </a:rPr>
              <a:t>c</a:t>
            </a:r>
            <a:endParaRPr sz="3600">
              <a:solidFill>
                <a:srgbClr val="6E772D"/>
              </a:solidFill>
              <a:latin typeface="Lilita One"/>
              <a:ea typeface="Lilita One"/>
              <a:cs typeface="Lilita One"/>
              <a:sym typeface="Lilita One"/>
            </a:endParaRPr>
          </a:p>
        </p:txBody>
      </p:sp>
      <p:sp>
        <p:nvSpPr>
          <p:cNvPr id="60" name="Text Box 2"/>
          <p:cNvSpPr txBox="1">
            <a:spLocks noChangeArrowheads="1"/>
          </p:cNvSpPr>
          <p:nvPr/>
        </p:nvSpPr>
        <p:spPr bwMode="auto">
          <a:xfrm>
            <a:off x="533400" y="114300"/>
            <a:ext cx="8305800" cy="5047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solidFill>
                  <a:srgbClr val="800000"/>
                </a:solidFill>
                <a:latin typeface="VNI-Oxford" pitchFamily="2" charset="0"/>
              </a:rPr>
              <a:t>ÑOÄI THIEÁU NIEÂN TIEÀN PHONG HOÀ CHÍ MINH</a:t>
            </a:r>
          </a:p>
          <a:p>
            <a:pPr algn="r" eaLnBrk="1" hangingPunct="1">
              <a:spcBef>
                <a:spcPct val="50000"/>
              </a:spcBef>
            </a:pPr>
            <a:r>
              <a:rPr lang="en-US" dirty="0">
                <a:solidFill>
                  <a:srgbClr val="800000"/>
                </a:solidFill>
                <a:latin typeface="VNI-Oxford" pitchFamily="2" charset="0"/>
              </a:rPr>
              <a:t>, </a:t>
            </a:r>
            <a:r>
              <a:rPr lang="en-US" err="1">
                <a:solidFill>
                  <a:srgbClr val="800000"/>
                </a:solidFill>
                <a:latin typeface="VNI-Oxford" pitchFamily="2" charset="0"/>
              </a:rPr>
              <a:t>ngaøy</a:t>
            </a:r>
            <a:r>
              <a:rPr lang="en-US">
                <a:solidFill>
                  <a:srgbClr val="800000"/>
                </a:solidFill>
                <a:latin typeface="VNI-Oxford" pitchFamily="2" charset="0"/>
              </a:rPr>
              <a:t> 17 </a:t>
            </a:r>
            <a:r>
              <a:rPr lang="en-US" dirty="0" err="1">
                <a:solidFill>
                  <a:srgbClr val="800000"/>
                </a:solidFill>
                <a:latin typeface="VNI-Oxford" pitchFamily="2" charset="0"/>
              </a:rPr>
              <a:t>thaùng</a:t>
            </a:r>
            <a:r>
              <a:rPr lang="en-US" dirty="0">
                <a:solidFill>
                  <a:srgbClr val="800000"/>
                </a:solidFill>
                <a:latin typeface="VNI-Oxford" pitchFamily="2" charset="0"/>
              </a:rPr>
              <a:t> 9 </a:t>
            </a:r>
            <a:r>
              <a:rPr lang="en-US" err="1">
                <a:solidFill>
                  <a:srgbClr val="800000"/>
                </a:solidFill>
                <a:latin typeface="VNI-Oxford" pitchFamily="2" charset="0"/>
              </a:rPr>
              <a:t>naêm</a:t>
            </a:r>
            <a:r>
              <a:rPr lang="en-US">
                <a:solidFill>
                  <a:srgbClr val="800000"/>
                </a:solidFill>
                <a:latin typeface="VNI-Oxford" pitchFamily="2" charset="0"/>
              </a:rPr>
              <a:t> 2021</a:t>
            </a:r>
            <a:endParaRPr lang="en-US" dirty="0">
              <a:solidFill>
                <a:srgbClr val="800000"/>
              </a:solidFill>
              <a:latin typeface="VNI-Oxford" pitchFamily="2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dirty="0">
                <a:solidFill>
                  <a:srgbClr val="800000"/>
                </a:solidFill>
                <a:latin typeface="VNI-Oxford" pitchFamily="2" charset="0"/>
              </a:rPr>
              <a:t>ÑÔN XIN VAØO ÑOÄI</a:t>
            </a:r>
          </a:p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800000"/>
                </a:solidFill>
                <a:latin typeface="VNI-Oxford" pitchFamily="2" charset="0"/>
              </a:rPr>
              <a:t>   Kính </a:t>
            </a:r>
            <a:r>
              <a:rPr lang="en-US" dirty="0" err="1">
                <a:solidFill>
                  <a:srgbClr val="800000"/>
                </a:solidFill>
                <a:latin typeface="VNI-Oxford" pitchFamily="2" charset="0"/>
              </a:rPr>
              <a:t>göûi</a:t>
            </a:r>
            <a:r>
              <a:rPr lang="en-US" dirty="0">
                <a:solidFill>
                  <a:srgbClr val="800000"/>
                </a:solidFill>
                <a:latin typeface="VNI-Oxford" pitchFamily="2" charset="0"/>
              </a:rPr>
              <a:t>: - Ban </a:t>
            </a:r>
            <a:r>
              <a:rPr lang="en-US" dirty="0" err="1">
                <a:solidFill>
                  <a:srgbClr val="800000"/>
                </a:solidFill>
                <a:latin typeface="VNI-Oxford" pitchFamily="2" charset="0"/>
              </a:rPr>
              <a:t>phuï</a:t>
            </a:r>
            <a:r>
              <a:rPr lang="en-US" dirty="0">
                <a:solidFill>
                  <a:srgbClr val="800000"/>
                </a:solidFill>
                <a:latin typeface="VNI-Oxford" pitchFamily="2" charset="0"/>
              </a:rPr>
              <a:t> </a:t>
            </a:r>
            <a:r>
              <a:rPr lang="en-US" dirty="0" err="1">
                <a:solidFill>
                  <a:srgbClr val="800000"/>
                </a:solidFill>
                <a:latin typeface="VNI-Oxford" pitchFamily="2" charset="0"/>
              </a:rPr>
              <a:t>traùch</a:t>
            </a:r>
            <a:r>
              <a:rPr lang="en-US" dirty="0">
                <a:solidFill>
                  <a:srgbClr val="800000"/>
                </a:solidFill>
                <a:latin typeface="VNI-Oxford" pitchFamily="2" charset="0"/>
              </a:rPr>
              <a:t> </a:t>
            </a:r>
            <a:r>
              <a:rPr lang="en-US" dirty="0" err="1">
                <a:solidFill>
                  <a:srgbClr val="800000"/>
                </a:solidFill>
                <a:latin typeface="VNI-Oxford" pitchFamily="2" charset="0"/>
              </a:rPr>
              <a:t>Ñoäi</a:t>
            </a:r>
            <a:r>
              <a:rPr lang="en-US" dirty="0">
                <a:solidFill>
                  <a:srgbClr val="800000"/>
                </a:solidFill>
                <a:latin typeface="VNI-Oxford" pitchFamily="2" charset="0"/>
              </a:rPr>
              <a:t> </a:t>
            </a:r>
            <a:r>
              <a:rPr lang="en-US" dirty="0" err="1">
                <a:solidFill>
                  <a:srgbClr val="800000"/>
                </a:solidFill>
                <a:latin typeface="VNI-Oxford" pitchFamily="2" charset="0"/>
              </a:rPr>
              <a:t>Tröôøng</a:t>
            </a:r>
            <a:r>
              <a:rPr lang="en-US" dirty="0">
                <a:solidFill>
                  <a:srgbClr val="800000"/>
                </a:solidFill>
                <a:latin typeface="VNI-Oxford" pitchFamily="2" charset="0"/>
              </a:rPr>
              <a:t> </a:t>
            </a:r>
            <a:r>
              <a:rPr lang="en-US" dirty="0" err="1">
                <a:solidFill>
                  <a:srgbClr val="800000"/>
                </a:solidFill>
                <a:latin typeface="VNI-Oxford" pitchFamily="2" charset="0"/>
              </a:rPr>
              <a:t>tieåu</a:t>
            </a:r>
            <a:r>
              <a:rPr lang="en-US" dirty="0">
                <a:solidFill>
                  <a:srgbClr val="800000"/>
                </a:solidFill>
                <a:latin typeface="VNI-Oxford" pitchFamily="2" charset="0"/>
              </a:rPr>
              <a:t> </a:t>
            </a:r>
            <a:r>
              <a:rPr lang="en-US" dirty="0" err="1">
                <a:solidFill>
                  <a:srgbClr val="800000"/>
                </a:solidFill>
                <a:latin typeface="VNI-Oxford" pitchFamily="2" charset="0"/>
              </a:rPr>
              <a:t>hoïc</a:t>
            </a:r>
            <a:r>
              <a:rPr lang="en-US" dirty="0">
                <a:solidFill>
                  <a:srgbClr val="800000"/>
                </a:solidFill>
                <a:latin typeface="VNI-Oxford" pitchFamily="2" charset="0"/>
              </a:rPr>
              <a:t> </a:t>
            </a:r>
          </a:p>
          <a:p>
            <a:pPr eaLnBrk="1" hangingPunct="1">
              <a:spcBef>
                <a:spcPct val="50000"/>
              </a:spcBef>
            </a:pPr>
            <a:r>
              <a:rPr lang="en-US" dirty="0">
                <a:latin typeface="VNI-Oxford" pitchFamily="2" charset="0"/>
              </a:rPr>
              <a:t>	</a:t>
            </a:r>
            <a:r>
              <a:rPr lang="en-US" dirty="0">
                <a:solidFill>
                  <a:srgbClr val="800000"/>
                </a:solidFill>
                <a:latin typeface="VNI-Oxford" pitchFamily="2" charset="0"/>
              </a:rPr>
              <a:t>- Ban </a:t>
            </a:r>
            <a:r>
              <a:rPr lang="en-US" dirty="0" err="1">
                <a:solidFill>
                  <a:srgbClr val="800000"/>
                </a:solidFill>
                <a:latin typeface="VNI-Oxford" pitchFamily="2" charset="0"/>
              </a:rPr>
              <a:t>chæ</a:t>
            </a:r>
            <a:r>
              <a:rPr lang="en-US" dirty="0">
                <a:solidFill>
                  <a:srgbClr val="800000"/>
                </a:solidFill>
                <a:latin typeface="VNI-Oxford" pitchFamily="2" charset="0"/>
              </a:rPr>
              <a:t> </a:t>
            </a:r>
            <a:r>
              <a:rPr lang="en-US" dirty="0" err="1">
                <a:solidFill>
                  <a:srgbClr val="800000"/>
                </a:solidFill>
                <a:latin typeface="VNI-Oxford" pitchFamily="2" charset="0"/>
              </a:rPr>
              <a:t>huy</a:t>
            </a:r>
            <a:r>
              <a:rPr lang="en-US" dirty="0">
                <a:solidFill>
                  <a:srgbClr val="800000"/>
                </a:solidFill>
                <a:latin typeface="VNI-Oxford" pitchFamily="2" charset="0"/>
              </a:rPr>
              <a:t> </a:t>
            </a:r>
            <a:r>
              <a:rPr lang="en-US" dirty="0" err="1">
                <a:solidFill>
                  <a:srgbClr val="800000"/>
                </a:solidFill>
                <a:latin typeface="VNI-Oxford" pitchFamily="2" charset="0"/>
              </a:rPr>
              <a:t>Lieân</a:t>
            </a:r>
            <a:r>
              <a:rPr lang="en-US" dirty="0">
                <a:solidFill>
                  <a:srgbClr val="800000"/>
                </a:solidFill>
                <a:latin typeface="VNI-Oxford" pitchFamily="2" charset="0"/>
              </a:rPr>
              <a:t> </a:t>
            </a:r>
            <a:r>
              <a:rPr lang="en-US" dirty="0" err="1">
                <a:solidFill>
                  <a:srgbClr val="800000"/>
                </a:solidFill>
                <a:latin typeface="VNI-Oxford" pitchFamily="2" charset="0"/>
              </a:rPr>
              <a:t>ñoäi</a:t>
            </a:r>
            <a:endParaRPr lang="en-US" dirty="0">
              <a:solidFill>
                <a:srgbClr val="800000"/>
              </a:solidFill>
              <a:latin typeface="VNI-Oxford" pitchFamily="2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800000"/>
                </a:solidFill>
                <a:latin typeface="VNI-Oxford" pitchFamily="2" charset="0"/>
              </a:rPr>
              <a:t>    Em teân </a:t>
            </a:r>
            <a:r>
              <a:rPr lang="en-US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là:</a:t>
            </a:r>
            <a:r>
              <a:rPr lang="en-US">
                <a:solidFill>
                  <a:srgbClr val="800000"/>
                </a:solidFill>
                <a:latin typeface="VNI-Oxford" pitchFamily="2" charset="0"/>
              </a:rPr>
              <a:t>      </a:t>
            </a:r>
            <a:r>
              <a:rPr lang="en-US">
                <a:solidFill>
                  <a:srgbClr val="002060"/>
                </a:solidFill>
                <a:latin typeface="VNI-Oxford" pitchFamily="2" charset="0"/>
              </a:rPr>
              <a:t>Leâ </a:t>
            </a:r>
            <a:r>
              <a:rPr lang="en-US" dirty="0">
                <a:solidFill>
                  <a:srgbClr val="002060"/>
                </a:solidFill>
                <a:latin typeface="VNI-Oxford" pitchFamily="2" charset="0"/>
              </a:rPr>
              <a:t>Minh </a:t>
            </a:r>
            <a:r>
              <a:rPr lang="en-US" dirty="0" err="1">
                <a:solidFill>
                  <a:srgbClr val="002060"/>
                </a:solidFill>
                <a:latin typeface="VNI-Oxford" pitchFamily="2" charset="0"/>
              </a:rPr>
              <a:t>Hoàng</a:t>
            </a:r>
            <a:r>
              <a:rPr lang="en-US" dirty="0">
                <a:solidFill>
                  <a:srgbClr val="002060"/>
                </a:solidFill>
                <a:latin typeface="VNI-Oxford" pitchFamily="2" charset="0"/>
              </a:rPr>
              <a:t> </a:t>
            </a:r>
          </a:p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800000"/>
                </a:solidFill>
                <a:latin typeface="VNI-Oxford" pitchFamily="2" charset="0"/>
              </a:rPr>
              <a:t>    Sinh </a:t>
            </a:r>
            <a:r>
              <a:rPr lang="en-US" dirty="0" err="1">
                <a:solidFill>
                  <a:srgbClr val="800000"/>
                </a:solidFill>
                <a:latin typeface="VNI-Oxford" pitchFamily="2" charset="0"/>
              </a:rPr>
              <a:t>ngaøy</a:t>
            </a:r>
            <a:r>
              <a:rPr lang="en-US" dirty="0">
                <a:solidFill>
                  <a:srgbClr val="800000"/>
                </a:solidFill>
                <a:latin typeface="VNI-Oxford" pitchFamily="2" charset="0"/>
              </a:rPr>
              <a:t>: </a:t>
            </a:r>
            <a:r>
              <a:rPr lang="en-US" dirty="0">
                <a:solidFill>
                  <a:srgbClr val="002060"/>
                </a:solidFill>
                <a:latin typeface="VNI-Oxford" pitchFamily="2" charset="0"/>
              </a:rPr>
              <a:t>25 </a:t>
            </a:r>
            <a:r>
              <a:rPr lang="en-US" dirty="0" err="1">
                <a:solidFill>
                  <a:srgbClr val="002060"/>
                </a:solidFill>
                <a:latin typeface="VNI-Oxford" pitchFamily="2" charset="0"/>
              </a:rPr>
              <a:t>thaùng</a:t>
            </a:r>
            <a:r>
              <a:rPr lang="en-US" dirty="0">
                <a:solidFill>
                  <a:srgbClr val="002060"/>
                </a:solidFill>
                <a:latin typeface="VNI-Oxford" pitchFamily="2" charset="0"/>
              </a:rPr>
              <a:t> 6 </a:t>
            </a:r>
            <a:r>
              <a:rPr lang="en-US" err="1">
                <a:solidFill>
                  <a:srgbClr val="002060"/>
                </a:solidFill>
                <a:latin typeface="VNI-Oxford" pitchFamily="2" charset="0"/>
              </a:rPr>
              <a:t>naêm</a:t>
            </a:r>
            <a:r>
              <a:rPr lang="en-US">
                <a:solidFill>
                  <a:srgbClr val="002060"/>
                </a:solidFill>
                <a:latin typeface="VNI-Oxford" pitchFamily="2" charset="0"/>
              </a:rPr>
              <a:t> 2013</a:t>
            </a:r>
            <a:endParaRPr lang="en-US" dirty="0">
              <a:solidFill>
                <a:srgbClr val="002060"/>
              </a:solidFill>
              <a:latin typeface="VNI-Oxford" pitchFamily="2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800000"/>
                </a:solidFill>
                <a:latin typeface="VNI-Oxford" pitchFamily="2" charset="0"/>
              </a:rPr>
              <a:t>    Hoïc </a:t>
            </a:r>
            <a:r>
              <a:rPr lang="en-US" dirty="0" err="1">
                <a:solidFill>
                  <a:srgbClr val="800000"/>
                </a:solidFill>
                <a:latin typeface="VNI-Oxford" pitchFamily="2" charset="0"/>
              </a:rPr>
              <a:t>sinh</a:t>
            </a:r>
            <a:r>
              <a:rPr lang="en-US" dirty="0">
                <a:solidFill>
                  <a:srgbClr val="800000"/>
                </a:solidFill>
                <a:latin typeface="VNI-Oxford" pitchFamily="2" charset="0"/>
              </a:rPr>
              <a:t> </a:t>
            </a:r>
            <a:r>
              <a:rPr lang="en-US" err="1">
                <a:solidFill>
                  <a:srgbClr val="800000"/>
                </a:solidFill>
                <a:latin typeface="VNI-Oxford" pitchFamily="2" charset="0"/>
              </a:rPr>
              <a:t>lôùp</a:t>
            </a:r>
            <a:r>
              <a:rPr lang="en-US">
                <a:solidFill>
                  <a:srgbClr val="800000"/>
                </a:solidFill>
                <a:latin typeface="VNI-Oxford" pitchFamily="2" charset="0"/>
              </a:rPr>
              <a:t> 3A2 Tröôøng </a:t>
            </a:r>
            <a:r>
              <a:rPr lang="en-US" dirty="0" err="1">
                <a:solidFill>
                  <a:srgbClr val="800000"/>
                </a:solidFill>
                <a:latin typeface="VNI-Oxford" pitchFamily="2" charset="0"/>
              </a:rPr>
              <a:t>tieåu</a:t>
            </a:r>
            <a:r>
              <a:rPr lang="en-US" dirty="0">
                <a:solidFill>
                  <a:srgbClr val="800000"/>
                </a:solidFill>
                <a:latin typeface="VNI-Oxford" pitchFamily="2" charset="0"/>
              </a:rPr>
              <a:t> </a:t>
            </a:r>
            <a:r>
              <a:rPr lang="en-US" dirty="0" err="1">
                <a:solidFill>
                  <a:srgbClr val="800000"/>
                </a:solidFill>
                <a:latin typeface="VNI-Oxford" pitchFamily="2" charset="0"/>
              </a:rPr>
              <a:t>hoïc</a:t>
            </a:r>
            <a:r>
              <a:rPr lang="en-US" dirty="0">
                <a:solidFill>
                  <a:srgbClr val="800000"/>
                </a:solidFill>
                <a:latin typeface="VNI-Oxford" pitchFamily="2" charset="0"/>
              </a:rPr>
              <a:t> </a:t>
            </a:r>
          </a:p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002060"/>
                </a:solidFill>
                <a:latin typeface="VNI-Oxford" pitchFamily="2" charset="0"/>
              </a:rPr>
              <a:t>    Töø </a:t>
            </a:r>
            <a:r>
              <a:rPr lang="en-US" dirty="0" err="1">
                <a:solidFill>
                  <a:srgbClr val="002060"/>
                </a:solidFill>
                <a:latin typeface="VNI-Oxford" pitchFamily="2" charset="0"/>
              </a:rPr>
              <a:t>laâu</a:t>
            </a:r>
            <a:r>
              <a:rPr lang="en-US" dirty="0">
                <a:solidFill>
                  <a:srgbClr val="002060"/>
                </a:solidFill>
                <a:latin typeface="VNI-Oxford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NI-Oxford" pitchFamily="2" charset="0"/>
              </a:rPr>
              <a:t>em</a:t>
            </a:r>
            <a:r>
              <a:rPr lang="en-US" dirty="0">
                <a:solidFill>
                  <a:srgbClr val="002060"/>
                </a:solidFill>
                <a:latin typeface="VNI-Oxford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NI-Oxford" pitchFamily="2" charset="0"/>
              </a:rPr>
              <a:t>ñaõ</a:t>
            </a:r>
            <a:r>
              <a:rPr lang="en-US" dirty="0">
                <a:solidFill>
                  <a:srgbClr val="002060"/>
                </a:solidFill>
                <a:latin typeface="VNI-Oxford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NI-Oxford" pitchFamily="2" charset="0"/>
              </a:rPr>
              <a:t>mô</a:t>
            </a:r>
            <a:r>
              <a:rPr lang="en-US" dirty="0">
                <a:solidFill>
                  <a:srgbClr val="002060"/>
                </a:solidFill>
                <a:latin typeface="VNI-Oxford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NI-Oxford" pitchFamily="2" charset="0"/>
              </a:rPr>
              <a:t>öôùc</a:t>
            </a:r>
            <a:r>
              <a:rPr lang="en-US" dirty="0">
                <a:solidFill>
                  <a:srgbClr val="002060"/>
                </a:solidFill>
                <a:latin typeface="VNI-Oxford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NI-Oxford" pitchFamily="2" charset="0"/>
              </a:rPr>
              <a:t>ñöôïc</a:t>
            </a:r>
            <a:r>
              <a:rPr lang="en-US" dirty="0">
                <a:solidFill>
                  <a:srgbClr val="002060"/>
                </a:solidFill>
                <a:latin typeface="VNI-Oxford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NI-Oxford" pitchFamily="2" charset="0"/>
              </a:rPr>
              <a:t>ñöùng</a:t>
            </a:r>
            <a:r>
              <a:rPr lang="en-US" dirty="0">
                <a:solidFill>
                  <a:srgbClr val="002060"/>
                </a:solidFill>
                <a:latin typeface="VNI-Oxford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NI-Oxford" pitchFamily="2" charset="0"/>
              </a:rPr>
              <a:t>trong</a:t>
            </a:r>
            <a:r>
              <a:rPr lang="en-US" dirty="0">
                <a:solidFill>
                  <a:srgbClr val="002060"/>
                </a:solidFill>
                <a:latin typeface="VNI-Oxford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NI-Oxford" pitchFamily="2" charset="0"/>
              </a:rPr>
              <a:t>haøng</a:t>
            </a:r>
            <a:r>
              <a:rPr lang="en-US" dirty="0">
                <a:solidFill>
                  <a:srgbClr val="002060"/>
                </a:solidFill>
                <a:latin typeface="VNI-Oxford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NI-Oxford" pitchFamily="2" charset="0"/>
              </a:rPr>
              <a:t>nguõ</a:t>
            </a:r>
            <a:r>
              <a:rPr lang="en-US" dirty="0">
                <a:solidFill>
                  <a:srgbClr val="002060"/>
                </a:solidFill>
                <a:latin typeface="VNI-Oxford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NI-Oxford" pitchFamily="2" charset="0"/>
              </a:rPr>
              <a:t>Ñoäi</a:t>
            </a:r>
            <a:r>
              <a:rPr lang="en-US" dirty="0">
                <a:solidFill>
                  <a:srgbClr val="002060"/>
                </a:solidFill>
                <a:latin typeface="VNI-Oxford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NI-Oxford" pitchFamily="2" charset="0"/>
              </a:rPr>
              <a:t>Thieáu</a:t>
            </a:r>
            <a:r>
              <a:rPr lang="en-US" dirty="0">
                <a:solidFill>
                  <a:srgbClr val="002060"/>
                </a:solidFill>
                <a:latin typeface="VNI-Oxford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NI-Oxford" pitchFamily="2" charset="0"/>
              </a:rPr>
              <a:t>nieân</a:t>
            </a:r>
            <a:r>
              <a:rPr lang="en-US" dirty="0">
                <a:solidFill>
                  <a:srgbClr val="002060"/>
                </a:solidFill>
                <a:latin typeface="VNI-Oxford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NI-Oxford" pitchFamily="2" charset="0"/>
              </a:rPr>
              <a:t>Tieàn</a:t>
            </a:r>
            <a:r>
              <a:rPr lang="en-US" dirty="0">
                <a:solidFill>
                  <a:srgbClr val="002060"/>
                </a:solidFill>
                <a:latin typeface="VNI-Oxford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NI-Oxford" pitchFamily="2" charset="0"/>
              </a:rPr>
              <a:t>phong</a:t>
            </a:r>
            <a:r>
              <a:rPr lang="en-US" dirty="0">
                <a:solidFill>
                  <a:srgbClr val="002060"/>
                </a:solidFill>
                <a:latin typeface="VNI-Oxford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NI-Oxford" pitchFamily="2" charset="0"/>
              </a:rPr>
              <a:t>Hoà</a:t>
            </a:r>
            <a:r>
              <a:rPr lang="en-US" dirty="0">
                <a:solidFill>
                  <a:srgbClr val="002060"/>
                </a:solidFill>
                <a:latin typeface="VNI-Oxford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NI-Oxford" pitchFamily="2" charset="0"/>
              </a:rPr>
              <a:t>Chí</a:t>
            </a:r>
            <a:r>
              <a:rPr lang="en-US" dirty="0">
                <a:solidFill>
                  <a:srgbClr val="002060"/>
                </a:solidFill>
                <a:latin typeface="VNI-Oxford" pitchFamily="2" charset="0"/>
              </a:rPr>
              <a:t> Minh, </a:t>
            </a:r>
            <a:r>
              <a:rPr lang="en-US" dirty="0" err="1">
                <a:solidFill>
                  <a:srgbClr val="002060"/>
                </a:solidFill>
                <a:latin typeface="VNI-Oxford" pitchFamily="2" charset="0"/>
              </a:rPr>
              <a:t>ñöôïc</a:t>
            </a:r>
            <a:r>
              <a:rPr lang="en-US" dirty="0">
                <a:solidFill>
                  <a:srgbClr val="002060"/>
                </a:solidFill>
                <a:latin typeface="VNI-Oxford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NI-Oxford" pitchFamily="2" charset="0"/>
              </a:rPr>
              <a:t>ñeo</a:t>
            </a:r>
            <a:r>
              <a:rPr lang="en-US" dirty="0">
                <a:solidFill>
                  <a:srgbClr val="002060"/>
                </a:solidFill>
                <a:latin typeface="VNI-Oxford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NI-Oxford" pitchFamily="2" charset="0"/>
              </a:rPr>
              <a:t>treân</a:t>
            </a:r>
            <a:r>
              <a:rPr lang="en-US" dirty="0">
                <a:solidFill>
                  <a:srgbClr val="002060"/>
                </a:solidFill>
                <a:latin typeface="VNI-Oxford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NI-Oxford" pitchFamily="2" charset="0"/>
              </a:rPr>
              <a:t>vai</a:t>
            </a:r>
            <a:r>
              <a:rPr lang="en-US" dirty="0">
                <a:solidFill>
                  <a:srgbClr val="002060"/>
                </a:solidFill>
                <a:latin typeface="VNI-Oxford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NI-Oxford" pitchFamily="2" charset="0"/>
              </a:rPr>
              <a:t>khaên</a:t>
            </a:r>
            <a:r>
              <a:rPr lang="en-US" dirty="0">
                <a:solidFill>
                  <a:srgbClr val="002060"/>
                </a:solidFill>
                <a:latin typeface="VNI-Oxford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NI-Oxford" pitchFamily="2" charset="0"/>
              </a:rPr>
              <a:t>quaøng</a:t>
            </a:r>
            <a:r>
              <a:rPr lang="en-US" dirty="0">
                <a:solidFill>
                  <a:srgbClr val="002060"/>
                </a:solidFill>
                <a:latin typeface="VNI-Oxford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NI-Oxford" pitchFamily="2" charset="0"/>
              </a:rPr>
              <a:t>ñoû</a:t>
            </a:r>
            <a:r>
              <a:rPr lang="en-US" dirty="0">
                <a:solidFill>
                  <a:srgbClr val="002060"/>
                </a:solidFill>
                <a:latin typeface="VNI-Oxford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NI-Oxford" pitchFamily="2" charset="0"/>
              </a:rPr>
              <a:t>ñoäi</a:t>
            </a:r>
            <a:r>
              <a:rPr lang="en-US" dirty="0">
                <a:solidFill>
                  <a:srgbClr val="002060"/>
                </a:solidFill>
                <a:latin typeface="VNI-Oxford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NI-Oxford" pitchFamily="2" charset="0"/>
              </a:rPr>
              <a:t>vieân</a:t>
            </a:r>
            <a:r>
              <a:rPr lang="en-US" dirty="0">
                <a:solidFill>
                  <a:srgbClr val="002060"/>
                </a:solidFill>
                <a:latin typeface="VNI-Oxford" pitchFamily="2" charset="0"/>
              </a:rPr>
              <a:t>. </a:t>
            </a:r>
            <a:r>
              <a:rPr lang="en-US" dirty="0" err="1">
                <a:solidFill>
                  <a:srgbClr val="002060"/>
                </a:solidFill>
                <a:latin typeface="VNI-Oxford" pitchFamily="2" charset="0"/>
              </a:rPr>
              <a:t>Thôøi</a:t>
            </a:r>
            <a:r>
              <a:rPr lang="en-US" dirty="0">
                <a:solidFill>
                  <a:srgbClr val="002060"/>
                </a:solidFill>
                <a:latin typeface="VNI-Oxford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NI-Oxford" pitchFamily="2" charset="0"/>
              </a:rPr>
              <a:t>gian</a:t>
            </a:r>
            <a:r>
              <a:rPr lang="en-US" dirty="0">
                <a:solidFill>
                  <a:srgbClr val="002060"/>
                </a:solidFill>
                <a:latin typeface="VNI-Oxford" pitchFamily="2" charset="0"/>
              </a:rPr>
              <a:t> qua, </a:t>
            </a:r>
            <a:r>
              <a:rPr lang="en-US" dirty="0" err="1">
                <a:solidFill>
                  <a:srgbClr val="002060"/>
                </a:solidFill>
                <a:latin typeface="VNI-Oxford" pitchFamily="2" charset="0"/>
              </a:rPr>
              <a:t>em</a:t>
            </a:r>
            <a:r>
              <a:rPr lang="en-US" dirty="0">
                <a:solidFill>
                  <a:srgbClr val="002060"/>
                </a:solidFill>
                <a:latin typeface="VNI-Oxford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NI-Oxford" pitchFamily="2" charset="0"/>
              </a:rPr>
              <a:t>ñaõ</a:t>
            </a:r>
            <a:r>
              <a:rPr lang="en-US" dirty="0">
                <a:solidFill>
                  <a:srgbClr val="002060"/>
                </a:solidFill>
                <a:latin typeface="VNI-Oxford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NI-Oxford" pitchFamily="2" charset="0"/>
              </a:rPr>
              <a:t>ñoïc</a:t>
            </a:r>
            <a:r>
              <a:rPr lang="en-US" dirty="0">
                <a:solidFill>
                  <a:srgbClr val="002060"/>
                </a:solidFill>
                <a:latin typeface="VNI-Oxford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NI-Oxford" pitchFamily="2" charset="0"/>
              </a:rPr>
              <a:t>raát</a:t>
            </a:r>
            <a:r>
              <a:rPr lang="en-US" dirty="0">
                <a:solidFill>
                  <a:srgbClr val="002060"/>
                </a:solidFill>
                <a:latin typeface="VNI-Oxford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NI-Oxford" pitchFamily="2" charset="0"/>
              </a:rPr>
              <a:t>kó</a:t>
            </a:r>
            <a:r>
              <a:rPr lang="en-US" dirty="0">
                <a:solidFill>
                  <a:srgbClr val="002060"/>
                </a:solidFill>
                <a:latin typeface="VNI-Oxford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NI-Oxford" pitchFamily="2" charset="0"/>
              </a:rPr>
              <a:t>baûn</a:t>
            </a:r>
            <a:r>
              <a:rPr lang="en-US" dirty="0">
                <a:solidFill>
                  <a:srgbClr val="002060"/>
                </a:solidFill>
                <a:latin typeface="VNI-Oxford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NI-Oxford" pitchFamily="2" charset="0"/>
              </a:rPr>
              <a:t>ñieàu</a:t>
            </a:r>
            <a:r>
              <a:rPr lang="en-US" dirty="0">
                <a:solidFill>
                  <a:srgbClr val="002060"/>
                </a:solidFill>
                <a:latin typeface="VNI-Oxford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NI-Oxford" pitchFamily="2" charset="0"/>
              </a:rPr>
              <a:t>leä</a:t>
            </a:r>
            <a:r>
              <a:rPr lang="en-US" dirty="0">
                <a:solidFill>
                  <a:srgbClr val="002060"/>
                </a:solidFill>
                <a:latin typeface="VNI-Oxford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NI-Oxford" pitchFamily="2" charset="0"/>
              </a:rPr>
              <a:t>cuûa</a:t>
            </a:r>
            <a:r>
              <a:rPr lang="en-US" dirty="0">
                <a:solidFill>
                  <a:srgbClr val="002060"/>
                </a:solidFill>
                <a:latin typeface="VNI-Oxford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NI-Oxford" pitchFamily="2" charset="0"/>
              </a:rPr>
              <a:t>Ñoäi</a:t>
            </a:r>
            <a:r>
              <a:rPr lang="en-US" dirty="0">
                <a:solidFill>
                  <a:srgbClr val="002060"/>
                </a:solidFill>
                <a:latin typeface="VNI-Oxford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NI-Oxford" pitchFamily="2" charset="0"/>
              </a:rPr>
              <a:t>vaø</a:t>
            </a:r>
            <a:r>
              <a:rPr lang="en-US" dirty="0">
                <a:solidFill>
                  <a:srgbClr val="002060"/>
                </a:solidFill>
                <a:latin typeface="VNI-Oxford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NI-Oxford" pitchFamily="2" charset="0"/>
              </a:rPr>
              <a:t>caøng</a:t>
            </a:r>
            <a:r>
              <a:rPr lang="en-US" dirty="0">
                <a:solidFill>
                  <a:srgbClr val="002060"/>
                </a:solidFill>
                <a:latin typeface="VNI-Oxford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NI-Oxford" pitchFamily="2" charset="0"/>
              </a:rPr>
              <a:t>hieåu</a:t>
            </a:r>
            <a:r>
              <a:rPr lang="en-US" dirty="0">
                <a:solidFill>
                  <a:srgbClr val="002060"/>
                </a:solidFill>
                <a:latin typeface="VNI-Oxford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NI-Oxford" pitchFamily="2" charset="0"/>
              </a:rPr>
              <a:t>Ñoäi</a:t>
            </a:r>
            <a:r>
              <a:rPr lang="en-US" dirty="0">
                <a:solidFill>
                  <a:srgbClr val="002060"/>
                </a:solidFill>
                <a:latin typeface="VNI-Oxford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NI-Oxford" pitchFamily="2" charset="0"/>
              </a:rPr>
              <a:t>laø</a:t>
            </a:r>
            <a:r>
              <a:rPr lang="en-US" dirty="0">
                <a:solidFill>
                  <a:srgbClr val="002060"/>
                </a:solidFill>
                <a:latin typeface="VNI-Oxford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NI-Oxford" pitchFamily="2" charset="0"/>
              </a:rPr>
              <a:t>moät</a:t>
            </a:r>
            <a:r>
              <a:rPr lang="en-US" dirty="0">
                <a:solidFill>
                  <a:srgbClr val="002060"/>
                </a:solidFill>
                <a:latin typeface="VNI-Oxford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NI-Oxford" pitchFamily="2" charset="0"/>
              </a:rPr>
              <a:t>toå</a:t>
            </a:r>
            <a:r>
              <a:rPr lang="en-US" dirty="0">
                <a:solidFill>
                  <a:srgbClr val="002060"/>
                </a:solidFill>
                <a:latin typeface="VNI-Oxford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NI-Oxford" pitchFamily="2" charset="0"/>
              </a:rPr>
              <a:t>chöùc</a:t>
            </a:r>
            <a:r>
              <a:rPr lang="en-US" dirty="0">
                <a:solidFill>
                  <a:srgbClr val="002060"/>
                </a:solidFill>
                <a:latin typeface="VNI-Oxford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NI-Oxford" pitchFamily="2" charset="0"/>
              </a:rPr>
              <a:t>raát</a:t>
            </a:r>
            <a:r>
              <a:rPr lang="en-US" dirty="0">
                <a:solidFill>
                  <a:srgbClr val="002060"/>
                </a:solidFill>
                <a:latin typeface="VNI-Oxford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NI-Oxford" pitchFamily="2" charset="0"/>
              </a:rPr>
              <a:t>toát</a:t>
            </a:r>
            <a:r>
              <a:rPr lang="en-US" dirty="0">
                <a:solidFill>
                  <a:srgbClr val="002060"/>
                </a:solidFill>
                <a:latin typeface="VNI-Oxford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NI-Oxford" pitchFamily="2" charset="0"/>
              </a:rPr>
              <a:t>giuùp</a:t>
            </a:r>
            <a:r>
              <a:rPr lang="en-US" dirty="0">
                <a:solidFill>
                  <a:srgbClr val="002060"/>
                </a:solidFill>
                <a:latin typeface="VNI-Oxford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NI-Oxford" pitchFamily="2" charset="0"/>
              </a:rPr>
              <a:t>em</a:t>
            </a:r>
            <a:r>
              <a:rPr lang="en-US" dirty="0">
                <a:solidFill>
                  <a:srgbClr val="002060"/>
                </a:solidFill>
                <a:latin typeface="VNI-Oxford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NI-Oxford" pitchFamily="2" charset="0"/>
              </a:rPr>
              <a:t>reøn</a:t>
            </a:r>
            <a:r>
              <a:rPr lang="en-US" dirty="0">
                <a:solidFill>
                  <a:srgbClr val="002060"/>
                </a:solidFill>
                <a:latin typeface="VNI-Oxford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NI-Oxford" pitchFamily="2" charset="0"/>
              </a:rPr>
              <a:t>luyeän</a:t>
            </a:r>
            <a:r>
              <a:rPr lang="en-US" dirty="0">
                <a:solidFill>
                  <a:srgbClr val="002060"/>
                </a:solidFill>
                <a:latin typeface="VNI-Oxford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NI-Oxford" pitchFamily="2" charset="0"/>
              </a:rPr>
              <a:t>trôû</a:t>
            </a:r>
            <a:r>
              <a:rPr lang="en-US" dirty="0">
                <a:solidFill>
                  <a:srgbClr val="002060"/>
                </a:solidFill>
                <a:latin typeface="VNI-Oxford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NI-Oxford" pitchFamily="2" charset="0"/>
              </a:rPr>
              <a:t>thaønh</a:t>
            </a:r>
            <a:r>
              <a:rPr lang="en-US" dirty="0">
                <a:solidFill>
                  <a:srgbClr val="002060"/>
                </a:solidFill>
                <a:latin typeface="VNI-Oxford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NI-Oxford" pitchFamily="2" charset="0"/>
              </a:rPr>
              <a:t>ngöôøi</a:t>
            </a:r>
            <a:r>
              <a:rPr lang="en-US" dirty="0">
                <a:solidFill>
                  <a:srgbClr val="002060"/>
                </a:solidFill>
                <a:latin typeface="VNI-Oxford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NI-Oxford" pitchFamily="2" charset="0"/>
              </a:rPr>
              <a:t>coù</a:t>
            </a:r>
            <a:r>
              <a:rPr lang="en-US" dirty="0">
                <a:solidFill>
                  <a:srgbClr val="002060"/>
                </a:solidFill>
                <a:latin typeface="VNI-Oxford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NI-Oxford" pitchFamily="2" charset="0"/>
              </a:rPr>
              <a:t>ích</a:t>
            </a:r>
            <a:r>
              <a:rPr lang="en-US" dirty="0">
                <a:solidFill>
                  <a:srgbClr val="002060"/>
                </a:solidFill>
                <a:latin typeface="VNI-Oxford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NI-Oxford" pitchFamily="2" charset="0"/>
              </a:rPr>
              <a:t>cho</a:t>
            </a:r>
            <a:r>
              <a:rPr lang="en-US" dirty="0">
                <a:solidFill>
                  <a:srgbClr val="002060"/>
                </a:solidFill>
                <a:latin typeface="VNI-Oxford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NI-Oxford" pitchFamily="2" charset="0"/>
              </a:rPr>
              <a:t>Toå</a:t>
            </a:r>
            <a:r>
              <a:rPr lang="en-US" dirty="0">
                <a:solidFill>
                  <a:srgbClr val="002060"/>
                </a:solidFill>
                <a:latin typeface="VNI-Oxford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NI-Oxford" pitchFamily="2" charset="0"/>
              </a:rPr>
              <a:t>quoác</a:t>
            </a:r>
            <a:r>
              <a:rPr lang="en-US" dirty="0">
                <a:solidFill>
                  <a:srgbClr val="002060"/>
                </a:solidFill>
                <a:latin typeface="VNI-Oxford" pitchFamily="2" charset="0"/>
              </a:rPr>
              <a:t>. </a:t>
            </a:r>
            <a:r>
              <a:rPr lang="en-US" dirty="0" err="1">
                <a:solidFill>
                  <a:srgbClr val="002060"/>
                </a:solidFill>
                <a:latin typeface="VNI-Oxford" pitchFamily="2" charset="0"/>
              </a:rPr>
              <a:t>Vì</a:t>
            </a:r>
            <a:r>
              <a:rPr lang="en-US" dirty="0">
                <a:solidFill>
                  <a:srgbClr val="002060"/>
                </a:solidFill>
                <a:latin typeface="VNI-Oxford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NI-Oxford" pitchFamily="2" charset="0"/>
              </a:rPr>
              <a:t>vaäy</a:t>
            </a:r>
            <a:r>
              <a:rPr lang="en-US" dirty="0">
                <a:solidFill>
                  <a:srgbClr val="002060"/>
                </a:solidFill>
                <a:latin typeface="VNI-Oxford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NI-Oxford" pitchFamily="2" charset="0"/>
              </a:rPr>
              <a:t>em</a:t>
            </a:r>
            <a:r>
              <a:rPr lang="en-US" dirty="0">
                <a:solidFill>
                  <a:srgbClr val="002060"/>
                </a:solidFill>
                <a:latin typeface="VNI-Oxford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NI-Oxford" pitchFamily="2" charset="0"/>
              </a:rPr>
              <a:t>vieát</a:t>
            </a:r>
            <a:r>
              <a:rPr lang="en-US" dirty="0">
                <a:solidFill>
                  <a:srgbClr val="002060"/>
                </a:solidFill>
                <a:latin typeface="VNI-Oxford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NI-Oxford" pitchFamily="2" charset="0"/>
              </a:rPr>
              <a:t>ñôn</a:t>
            </a:r>
            <a:r>
              <a:rPr lang="en-US" dirty="0">
                <a:solidFill>
                  <a:srgbClr val="002060"/>
                </a:solidFill>
                <a:latin typeface="VNI-Oxford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NI-Oxford" pitchFamily="2" charset="0"/>
              </a:rPr>
              <a:t>naøy</a:t>
            </a:r>
            <a:r>
              <a:rPr lang="en-US" dirty="0">
                <a:solidFill>
                  <a:srgbClr val="002060"/>
                </a:solidFill>
                <a:latin typeface="VNI-Oxford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NI-Oxford" pitchFamily="2" charset="0"/>
              </a:rPr>
              <a:t>ñeà</a:t>
            </a:r>
            <a:r>
              <a:rPr lang="en-US" dirty="0">
                <a:solidFill>
                  <a:srgbClr val="002060"/>
                </a:solidFill>
                <a:latin typeface="VNI-Oxford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NI-Oxford" pitchFamily="2" charset="0"/>
              </a:rPr>
              <a:t>nghò</a:t>
            </a:r>
            <a:r>
              <a:rPr lang="en-US" dirty="0">
                <a:solidFill>
                  <a:srgbClr val="002060"/>
                </a:solidFill>
                <a:latin typeface="VNI-Oxford" pitchFamily="2" charset="0"/>
              </a:rPr>
              <a:t> Ban </a:t>
            </a:r>
            <a:r>
              <a:rPr lang="en-US" dirty="0" err="1">
                <a:solidFill>
                  <a:srgbClr val="002060"/>
                </a:solidFill>
                <a:latin typeface="VNI-Oxford" pitchFamily="2" charset="0"/>
              </a:rPr>
              <a:t>chæ</a:t>
            </a:r>
            <a:r>
              <a:rPr lang="en-US" dirty="0">
                <a:solidFill>
                  <a:srgbClr val="002060"/>
                </a:solidFill>
                <a:latin typeface="VNI-Oxford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NI-Oxford" pitchFamily="2" charset="0"/>
              </a:rPr>
              <a:t>huy</a:t>
            </a:r>
            <a:r>
              <a:rPr lang="en-US" dirty="0">
                <a:solidFill>
                  <a:srgbClr val="002060"/>
                </a:solidFill>
                <a:latin typeface="VNI-Oxford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NI-Oxford" pitchFamily="2" charset="0"/>
              </a:rPr>
              <a:t>Lieân</a:t>
            </a:r>
            <a:r>
              <a:rPr lang="en-US" dirty="0">
                <a:solidFill>
                  <a:srgbClr val="002060"/>
                </a:solidFill>
                <a:latin typeface="VNI-Oxford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NI-Oxford" pitchFamily="2" charset="0"/>
              </a:rPr>
              <a:t>ñoäi</a:t>
            </a:r>
            <a:r>
              <a:rPr lang="en-US" dirty="0">
                <a:solidFill>
                  <a:srgbClr val="002060"/>
                </a:solidFill>
                <a:latin typeface="VNI-Oxford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NI-Oxford" pitchFamily="2" charset="0"/>
              </a:rPr>
              <a:t>xeùt</a:t>
            </a:r>
            <a:r>
              <a:rPr lang="en-US" dirty="0">
                <a:solidFill>
                  <a:srgbClr val="002060"/>
                </a:solidFill>
                <a:latin typeface="VNI-Oxford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NI-Oxford" pitchFamily="2" charset="0"/>
              </a:rPr>
              <a:t>cho</a:t>
            </a:r>
            <a:r>
              <a:rPr lang="en-US" dirty="0">
                <a:solidFill>
                  <a:srgbClr val="002060"/>
                </a:solidFill>
                <a:latin typeface="VNI-Oxford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NI-Oxford" pitchFamily="2" charset="0"/>
              </a:rPr>
              <a:t>em</a:t>
            </a:r>
            <a:r>
              <a:rPr lang="en-US" dirty="0">
                <a:solidFill>
                  <a:srgbClr val="002060"/>
                </a:solidFill>
                <a:latin typeface="VNI-Oxford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NI-Oxford" pitchFamily="2" charset="0"/>
              </a:rPr>
              <a:t>ñöôïc</a:t>
            </a:r>
            <a:r>
              <a:rPr lang="en-US" dirty="0">
                <a:solidFill>
                  <a:srgbClr val="002060"/>
                </a:solidFill>
                <a:latin typeface="VNI-Oxford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NI-Oxford" pitchFamily="2" charset="0"/>
              </a:rPr>
              <a:t>vaøo</a:t>
            </a:r>
            <a:r>
              <a:rPr lang="en-US" dirty="0">
                <a:solidFill>
                  <a:srgbClr val="002060"/>
                </a:solidFill>
                <a:latin typeface="VNI-Oxford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NI-Oxford" pitchFamily="2" charset="0"/>
              </a:rPr>
              <a:t>Ñoäi</a:t>
            </a:r>
            <a:r>
              <a:rPr lang="en-US" dirty="0">
                <a:solidFill>
                  <a:srgbClr val="002060"/>
                </a:solidFill>
                <a:latin typeface="VNI-Oxford" pitchFamily="2" charset="0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VNI-Oxford" pitchFamily="2" charset="0"/>
              </a:rPr>
              <a:t>ñöôïc</a:t>
            </a:r>
            <a:r>
              <a:rPr lang="en-US" dirty="0">
                <a:solidFill>
                  <a:srgbClr val="002060"/>
                </a:solidFill>
                <a:latin typeface="VNI-Oxford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NI-Oxford" pitchFamily="2" charset="0"/>
              </a:rPr>
              <a:t>thöïc</a:t>
            </a:r>
            <a:r>
              <a:rPr lang="en-US" dirty="0">
                <a:solidFill>
                  <a:srgbClr val="002060"/>
                </a:solidFill>
                <a:latin typeface="VNI-Oxford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NI-Oxford" pitchFamily="2" charset="0"/>
              </a:rPr>
              <a:t>hieän</a:t>
            </a:r>
            <a:r>
              <a:rPr lang="en-US" dirty="0">
                <a:solidFill>
                  <a:srgbClr val="002060"/>
                </a:solidFill>
                <a:latin typeface="VNI-Oxford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NI-Oxford" pitchFamily="2" charset="0"/>
              </a:rPr>
              <a:t>öôùc</a:t>
            </a:r>
            <a:r>
              <a:rPr lang="en-US" dirty="0">
                <a:solidFill>
                  <a:srgbClr val="002060"/>
                </a:solidFill>
                <a:latin typeface="VNI-Oxford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NI-Oxford" pitchFamily="2" charset="0"/>
              </a:rPr>
              <a:t>mô</a:t>
            </a:r>
            <a:r>
              <a:rPr lang="en-US" dirty="0">
                <a:solidFill>
                  <a:srgbClr val="002060"/>
                </a:solidFill>
                <a:latin typeface="VNI-Oxford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NI-Oxford" pitchFamily="2" charset="0"/>
              </a:rPr>
              <a:t>töø</a:t>
            </a:r>
            <a:r>
              <a:rPr lang="en-US" dirty="0">
                <a:solidFill>
                  <a:srgbClr val="002060"/>
                </a:solidFill>
                <a:latin typeface="VNI-Oxford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NI-Oxford" pitchFamily="2" charset="0"/>
              </a:rPr>
              <a:t>laâu</a:t>
            </a:r>
            <a:r>
              <a:rPr lang="en-US" dirty="0">
                <a:solidFill>
                  <a:srgbClr val="002060"/>
                </a:solidFill>
                <a:latin typeface="VNI-Oxford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NI-Oxford" pitchFamily="2" charset="0"/>
              </a:rPr>
              <a:t>cuûa</a:t>
            </a:r>
            <a:r>
              <a:rPr lang="en-US" dirty="0">
                <a:solidFill>
                  <a:srgbClr val="002060"/>
                </a:solidFill>
                <a:latin typeface="VNI-Oxford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NI-Oxford" pitchFamily="2" charset="0"/>
              </a:rPr>
              <a:t>mình</a:t>
            </a:r>
            <a:r>
              <a:rPr lang="en-US" dirty="0">
                <a:solidFill>
                  <a:srgbClr val="002060"/>
                </a:solidFill>
                <a:latin typeface="VNI-Oxford" pitchFamily="2" charset="0"/>
              </a:rPr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002060"/>
                </a:solidFill>
                <a:latin typeface="VNI-Oxford" pitchFamily="2" charset="0"/>
              </a:rPr>
              <a:t>    Ñöôïc </a:t>
            </a:r>
            <a:r>
              <a:rPr lang="en-US" dirty="0" err="1">
                <a:solidFill>
                  <a:srgbClr val="002060"/>
                </a:solidFill>
                <a:latin typeface="VNI-Oxford" pitchFamily="2" charset="0"/>
              </a:rPr>
              <a:t>ñöùng</a:t>
            </a:r>
            <a:r>
              <a:rPr lang="en-US" dirty="0">
                <a:solidFill>
                  <a:srgbClr val="002060"/>
                </a:solidFill>
                <a:latin typeface="VNI-Oxford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NI-Oxford" pitchFamily="2" charset="0"/>
              </a:rPr>
              <a:t>trong</a:t>
            </a:r>
            <a:r>
              <a:rPr lang="en-US" dirty="0">
                <a:solidFill>
                  <a:srgbClr val="002060"/>
                </a:solidFill>
                <a:latin typeface="VNI-Oxford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NI-Oxford" pitchFamily="2" charset="0"/>
              </a:rPr>
              <a:t>haøng</a:t>
            </a:r>
            <a:r>
              <a:rPr lang="en-US" dirty="0">
                <a:solidFill>
                  <a:srgbClr val="002060"/>
                </a:solidFill>
                <a:latin typeface="VNI-Oxford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NI-Oxford" pitchFamily="2" charset="0"/>
              </a:rPr>
              <a:t>nguõ</a:t>
            </a:r>
            <a:r>
              <a:rPr lang="en-US" dirty="0">
                <a:solidFill>
                  <a:srgbClr val="002060"/>
                </a:solidFill>
                <a:latin typeface="VNI-Oxford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NI-Oxford" pitchFamily="2" charset="0"/>
              </a:rPr>
              <a:t>cuûa</a:t>
            </a:r>
            <a:r>
              <a:rPr lang="en-US" dirty="0">
                <a:solidFill>
                  <a:srgbClr val="002060"/>
                </a:solidFill>
                <a:latin typeface="VNI-Oxford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NI-Oxford" pitchFamily="2" charset="0"/>
              </a:rPr>
              <a:t>Ñoäi</a:t>
            </a:r>
            <a:r>
              <a:rPr lang="en-US" dirty="0">
                <a:solidFill>
                  <a:srgbClr val="002060"/>
                </a:solidFill>
                <a:latin typeface="VNI-Oxford" pitchFamily="2" charset="0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VNI-Oxford" pitchFamily="2" charset="0"/>
              </a:rPr>
              <a:t>em</a:t>
            </a:r>
            <a:r>
              <a:rPr lang="en-US" dirty="0">
                <a:solidFill>
                  <a:srgbClr val="002060"/>
                </a:solidFill>
                <a:latin typeface="VNI-Oxford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NI-Oxford" pitchFamily="2" charset="0"/>
              </a:rPr>
              <a:t>xin</a:t>
            </a:r>
            <a:r>
              <a:rPr lang="en-US" dirty="0">
                <a:solidFill>
                  <a:srgbClr val="002060"/>
                </a:solidFill>
                <a:latin typeface="VNI-Oxford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NI-Oxford" pitchFamily="2" charset="0"/>
              </a:rPr>
              <a:t>höùa</a:t>
            </a:r>
            <a:r>
              <a:rPr lang="en-US" dirty="0">
                <a:solidFill>
                  <a:srgbClr val="002060"/>
                </a:solidFill>
                <a:latin typeface="VNI-Oxford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NI-Oxford" pitchFamily="2" charset="0"/>
              </a:rPr>
              <a:t>seõ</a:t>
            </a:r>
            <a:r>
              <a:rPr lang="en-US" dirty="0">
                <a:solidFill>
                  <a:srgbClr val="002060"/>
                </a:solidFill>
                <a:latin typeface="VNI-Oxford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NI-Oxford" pitchFamily="2" charset="0"/>
              </a:rPr>
              <a:t>thöïc</a:t>
            </a:r>
            <a:r>
              <a:rPr lang="en-US" dirty="0">
                <a:solidFill>
                  <a:srgbClr val="002060"/>
                </a:solidFill>
                <a:latin typeface="VNI-Oxford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NI-Oxford" pitchFamily="2" charset="0"/>
              </a:rPr>
              <a:t>hieän</a:t>
            </a:r>
            <a:r>
              <a:rPr lang="en-US" dirty="0">
                <a:solidFill>
                  <a:srgbClr val="002060"/>
                </a:solidFill>
                <a:latin typeface="VNI-Oxford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NI-Oxford" pitchFamily="2" charset="0"/>
              </a:rPr>
              <a:t>toát</a:t>
            </a:r>
            <a:r>
              <a:rPr lang="en-US" dirty="0">
                <a:solidFill>
                  <a:srgbClr val="002060"/>
                </a:solidFill>
                <a:latin typeface="VNI-Oxford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NI-Oxford" pitchFamily="2" charset="0"/>
              </a:rPr>
              <a:t>Ñieàu</a:t>
            </a:r>
            <a:r>
              <a:rPr lang="en-US" dirty="0">
                <a:solidFill>
                  <a:srgbClr val="002060"/>
                </a:solidFill>
                <a:latin typeface="VNI-Oxford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NI-Oxford" pitchFamily="2" charset="0"/>
              </a:rPr>
              <a:t>leä</a:t>
            </a:r>
            <a:r>
              <a:rPr lang="en-US" dirty="0">
                <a:solidFill>
                  <a:srgbClr val="002060"/>
                </a:solidFill>
                <a:latin typeface="VNI-Oxford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NI-Oxford" pitchFamily="2" charset="0"/>
              </a:rPr>
              <a:t>Ñoäi</a:t>
            </a:r>
            <a:r>
              <a:rPr lang="en-US" dirty="0">
                <a:solidFill>
                  <a:srgbClr val="002060"/>
                </a:solidFill>
                <a:latin typeface="VNI-Oxford" pitchFamily="2" charset="0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VNI-Oxford" pitchFamily="2" charset="0"/>
              </a:rPr>
              <a:t>seõ</a:t>
            </a:r>
            <a:r>
              <a:rPr lang="en-US" dirty="0">
                <a:solidFill>
                  <a:srgbClr val="002060"/>
                </a:solidFill>
                <a:latin typeface="VNI-Oxford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NI-Oxford" pitchFamily="2" charset="0"/>
              </a:rPr>
              <a:t>coá</a:t>
            </a:r>
            <a:r>
              <a:rPr lang="en-US" dirty="0">
                <a:solidFill>
                  <a:srgbClr val="002060"/>
                </a:solidFill>
                <a:latin typeface="VNI-Oxford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NI-Oxford" pitchFamily="2" charset="0"/>
              </a:rPr>
              <a:t>gaéng</a:t>
            </a:r>
            <a:r>
              <a:rPr lang="en-US" dirty="0">
                <a:solidFill>
                  <a:srgbClr val="002060"/>
                </a:solidFill>
                <a:latin typeface="VNI-Oxford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NI-Oxford" pitchFamily="2" charset="0"/>
              </a:rPr>
              <a:t>nhieàu</a:t>
            </a:r>
            <a:r>
              <a:rPr lang="en-US" dirty="0">
                <a:solidFill>
                  <a:srgbClr val="002060"/>
                </a:solidFill>
                <a:latin typeface="VNI-Oxford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NI-Oxford" pitchFamily="2" charset="0"/>
              </a:rPr>
              <a:t>hôn</a:t>
            </a:r>
            <a:r>
              <a:rPr lang="en-US" dirty="0">
                <a:solidFill>
                  <a:srgbClr val="002060"/>
                </a:solidFill>
                <a:latin typeface="VNI-Oxford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NI-Oxford" pitchFamily="2" charset="0"/>
              </a:rPr>
              <a:t>nöõa</a:t>
            </a:r>
            <a:r>
              <a:rPr lang="en-US" dirty="0">
                <a:solidFill>
                  <a:srgbClr val="002060"/>
                </a:solidFill>
                <a:latin typeface="VNI-Oxford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NI-Oxford" pitchFamily="2" charset="0"/>
              </a:rPr>
              <a:t>ñeå</a:t>
            </a:r>
            <a:r>
              <a:rPr lang="en-US" dirty="0">
                <a:solidFill>
                  <a:srgbClr val="002060"/>
                </a:solidFill>
                <a:latin typeface="VNI-Oxford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NI-Oxford" pitchFamily="2" charset="0"/>
              </a:rPr>
              <a:t>xöùng</a:t>
            </a:r>
            <a:r>
              <a:rPr lang="en-US" dirty="0">
                <a:solidFill>
                  <a:srgbClr val="002060"/>
                </a:solidFill>
                <a:latin typeface="VNI-Oxford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NI-Oxford" pitchFamily="2" charset="0"/>
              </a:rPr>
              <a:t>ñaùng</a:t>
            </a:r>
            <a:r>
              <a:rPr lang="en-US" dirty="0">
                <a:solidFill>
                  <a:srgbClr val="002060"/>
                </a:solidFill>
                <a:latin typeface="VNI-Oxford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NI-Oxford" pitchFamily="2" charset="0"/>
              </a:rPr>
              <a:t>laø</a:t>
            </a:r>
            <a:r>
              <a:rPr lang="en-US" dirty="0">
                <a:solidFill>
                  <a:srgbClr val="002060"/>
                </a:solidFill>
                <a:latin typeface="VNI-Oxford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NI-Oxford" pitchFamily="2" charset="0"/>
              </a:rPr>
              <a:t>ñoäi</a:t>
            </a:r>
            <a:r>
              <a:rPr lang="en-US" dirty="0">
                <a:solidFill>
                  <a:srgbClr val="002060"/>
                </a:solidFill>
                <a:latin typeface="VNI-Oxford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NI-Oxford" pitchFamily="2" charset="0"/>
              </a:rPr>
              <a:t>vieân</a:t>
            </a:r>
            <a:r>
              <a:rPr lang="en-US" dirty="0">
                <a:solidFill>
                  <a:srgbClr val="002060"/>
                </a:solidFill>
                <a:latin typeface="VNI-Oxford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NI-Oxford" pitchFamily="2" charset="0"/>
              </a:rPr>
              <a:t>göông</a:t>
            </a:r>
            <a:r>
              <a:rPr lang="en-US" dirty="0">
                <a:solidFill>
                  <a:srgbClr val="002060"/>
                </a:solidFill>
                <a:latin typeface="VNI-Oxford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NI-Oxford" pitchFamily="2" charset="0"/>
              </a:rPr>
              <a:t>maãu</a:t>
            </a:r>
            <a:r>
              <a:rPr lang="en-US" dirty="0">
                <a:solidFill>
                  <a:srgbClr val="002060"/>
                </a:solidFill>
                <a:latin typeface="VNI-Oxford" pitchFamily="2" charset="0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VNI-Oxford" pitchFamily="2" charset="0"/>
              </a:rPr>
              <a:t>laø</a:t>
            </a:r>
            <a:r>
              <a:rPr lang="en-US" dirty="0">
                <a:solidFill>
                  <a:srgbClr val="002060"/>
                </a:solidFill>
                <a:latin typeface="VNI-Oxford" pitchFamily="2" charset="0"/>
              </a:rPr>
              <a:t> con </a:t>
            </a:r>
            <a:r>
              <a:rPr lang="en-US" dirty="0" err="1">
                <a:solidFill>
                  <a:srgbClr val="002060"/>
                </a:solidFill>
                <a:latin typeface="VNI-Oxford" pitchFamily="2" charset="0"/>
              </a:rPr>
              <a:t>ngoan</a:t>
            </a:r>
            <a:r>
              <a:rPr lang="en-US" dirty="0">
                <a:solidFill>
                  <a:srgbClr val="002060"/>
                </a:solidFill>
                <a:latin typeface="VNI-Oxford" pitchFamily="2" charset="0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VNI-Oxford" pitchFamily="2" charset="0"/>
              </a:rPr>
              <a:t>troø</a:t>
            </a:r>
            <a:r>
              <a:rPr lang="en-US" dirty="0">
                <a:solidFill>
                  <a:srgbClr val="002060"/>
                </a:solidFill>
                <a:latin typeface="VNI-Oxford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VNI-Oxford" pitchFamily="2" charset="0"/>
              </a:rPr>
              <a:t>gioûi</a:t>
            </a:r>
            <a:r>
              <a:rPr lang="en-US" dirty="0">
                <a:solidFill>
                  <a:srgbClr val="002060"/>
                </a:solidFill>
                <a:latin typeface="VNI-Oxford" pitchFamily="2" charset="0"/>
              </a:rPr>
              <a:t>.</a:t>
            </a:r>
          </a:p>
          <a:p>
            <a:pPr algn="r" eaLnBrk="1" hangingPunct="1">
              <a:spcBef>
                <a:spcPct val="50000"/>
              </a:spcBef>
            </a:pPr>
            <a:r>
              <a:rPr lang="en-US" dirty="0" err="1">
                <a:solidFill>
                  <a:srgbClr val="800000"/>
                </a:solidFill>
                <a:latin typeface="VNI-Oxford" pitchFamily="2" charset="0"/>
              </a:rPr>
              <a:t>Ngöôøi</a:t>
            </a:r>
            <a:r>
              <a:rPr lang="en-US" dirty="0">
                <a:solidFill>
                  <a:srgbClr val="800000"/>
                </a:solidFill>
                <a:latin typeface="VNI-Oxford" pitchFamily="2" charset="0"/>
              </a:rPr>
              <a:t> </a:t>
            </a:r>
            <a:r>
              <a:rPr lang="en-US" dirty="0" err="1">
                <a:solidFill>
                  <a:srgbClr val="800000"/>
                </a:solidFill>
                <a:latin typeface="VNI-Oxford" pitchFamily="2" charset="0"/>
              </a:rPr>
              <a:t>laøm</a:t>
            </a:r>
            <a:r>
              <a:rPr lang="en-US" dirty="0">
                <a:solidFill>
                  <a:srgbClr val="800000"/>
                </a:solidFill>
                <a:latin typeface="VNI-Oxford" pitchFamily="2" charset="0"/>
              </a:rPr>
              <a:t> </a:t>
            </a:r>
            <a:r>
              <a:rPr lang="en-US" dirty="0" err="1">
                <a:solidFill>
                  <a:srgbClr val="800000"/>
                </a:solidFill>
                <a:latin typeface="VNI-Oxford" pitchFamily="2" charset="0"/>
              </a:rPr>
              <a:t>ñôn</a:t>
            </a:r>
            <a:endParaRPr lang="en-US" dirty="0">
              <a:solidFill>
                <a:srgbClr val="800000"/>
              </a:solidFill>
              <a:latin typeface="VNI-Oxford" pitchFamily="2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dirty="0">
                <a:latin typeface="VNI-Commerce" pitchFamily="2" charset="0"/>
              </a:rPr>
              <a:t>								</a:t>
            </a:r>
            <a:r>
              <a:rPr lang="en-US" dirty="0" err="1">
                <a:solidFill>
                  <a:srgbClr val="002060"/>
                </a:solidFill>
                <a:latin typeface="VNI-Commerce" pitchFamily="2" charset="0"/>
              </a:rPr>
              <a:t>Hoàng</a:t>
            </a:r>
            <a:endParaRPr lang="en-US" dirty="0">
              <a:solidFill>
                <a:srgbClr val="002060"/>
              </a:solidFill>
              <a:latin typeface="VNI-Commerce" pitchFamily="2" charset="0"/>
            </a:endParaRPr>
          </a:p>
          <a:p>
            <a:pPr algn="r" eaLnBrk="1" hangingPunct="1">
              <a:spcBef>
                <a:spcPct val="50000"/>
              </a:spcBef>
            </a:pPr>
            <a:r>
              <a:rPr lang="en-US" dirty="0" err="1">
                <a:solidFill>
                  <a:srgbClr val="002060"/>
                </a:solidFill>
                <a:latin typeface="VNI-Oxford" pitchFamily="2" charset="0"/>
              </a:rPr>
              <a:t>Leâ</a:t>
            </a:r>
            <a:r>
              <a:rPr lang="en-US" dirty="0">
                <a:solidFill>
                  <a:srgbClr val="002060"/>
                </a:solidFill>
                <a:latin typeface="VNI-Oxford" pitchFamily="2" charset="0"/>
              </a:rPr>
              <a:t> Minh </a:t>
            </a:r>
            <a:r>
              <a:rPr lang="en-US" dirty="0" err="1">
                <a:solidFill>
                  <a:srgbClr val="002060"/>
                </a:solidFill>
                <a:latin typeface="VNI-Oxford" pitchFamily="2" charset="0"/>
              </a:rPr>
              <a:t>Hoàng</a:t>
            </a:r>
            <a:endParaRPr lang="en-US" dirty="0">
              <a:solidFill>
                <a:srgbClr val="002060"/>
              </a:solidFill>
              <a:latin typeface="VNI-Oxford" pitchFamily="2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156176" y="463773"/>
            <a:ext cx="1872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Hà Nội</a:t>
            </a:r>
            <a:endParaRPr lang="en-US" dirty="0">
              <a:solidFill>
                <a:schemeClr val="tx1">
                  <a:lumMod val="50000"/>
                </a:schemeClr>
              </a:solidFill>
              <a:latin typeface="Times New Roman" pitchFamily="18" charset="0"/>
              <a:ea typeface="Cambria" pitchFamily="18" charset="0"/>
              <a:cs typeface="Times New Roman" pitchFamily="18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139952" y="1059582"/>
            <a:ext cx="1872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Gia Thuỵ</a:t>
            </a:r>
            <a:endParaRPr lang="en-US" dirty="0">
              <a:solidFill>
                <a:schemeClr val="tx1">
                  <a:lumMod val="50000"/>
                </a:schemeClr>
              </a:solidFill>
              <a:latin typeface="Times New Roman" pitchFamily="18" charset="0"/>
              <a:ea typeface="Cambria" pitchFamily="18" charset="0"/>
              <a:cs typeface="Times New Roman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3203848" y="2355726"/>
            <a:ext cx="1872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Gia Thuỵ</a:t>
            </a:r>
            <a:endParaRPr lang="en-US" dirty="0">
              <a:solidFill>
                <a:schemeClr val="tx1">
                  <a:lumMod val="50000"/>
                </a:schemeClr>
              </a:solidFill>
              <a:latin typeface="Times New Roman" pitchFamily="18" charset="0"/>
              <a:ea typeface="Cambria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1" name="Google Shape;1491;p59"/>
          <p:cNvSpPr txBox="1">
            <a:spLocks noGrp="1"/>
          </p:cNvSpPr>
          <p:nvPr>
            <p:ph type="title"/>
          </p:nvPr>
        </p:nvSpPr>
        <p:spPr>
          <a:xfrm>
            <a:off x="685800" y="527400"/>
            <a:ext cx="7786500" cy="64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Cambria" pitchFamily="18" charset="0"/>
                <a:ea typeface="Cambria" pitchFamily="18" charset="0"/>
              </a:rPr>
              <a:t>Chào tạm biệt!</a:t>
            </a:r>
            <a:endParaRPr b="1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1492" name="Google Shape;1492;p59"/>
          <p:cNvSpPr/>
          <p:nvPr/>
        </p:nvSpPr>
        <p:spPr>
          <a:xfrm>
            <a:off x="2367863" y="2729925"/>
            <a:ext cx="115450" cy="129025"/>
          </a:xfrm>
          <a:custGeom>
            <a:avLst/>
            <a:gdLst/>
            <a:ahLst/>
            <a:cxnLst/>
            <a:rect l="l" t="t" r="r" b="b"/>
            <a:pathLst>
              <a:path w="4618" h="5161" extrusionOk="0">
                <a:moveTo>
                  <a:pt x="2686" y="0"/>
                </a:moveTo>
                <a:lnTo>
                  <a:pt x="2113" y="3833"/>
                </a:lnTo>
                <a:lnTo>
                  <a:pt x="966" y="3863"/>
                </a:lnTo>
                <a:cubicBezTo>
                  <a:pt x="483" y="3863"/>
                  <a:pt x="31" y="4376"/>
                  <a:pt x="0" y="5070"/>
                </a:cubicBezTo>
                <a:lnTo>
                  <a:pt x="4195" y="5161"/>
                </a:lnTo>
                <a:lnTo>
                  <a:pt x="4617" y="694"/>
                </a:lnTo>
                <a:lnTo>
                  <a:pt x="2686" y="0"/>
                </a:lnTo>
                <a:close/>
              </a:path>
            </a:pathLst>
          </a:custGeom>
          <a:solidFill>
            <a:srgbClr val="FAB9A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3" name="Google Shape;1493;p59"/>
          <p:cNvSpPr/>
          <p:nvPr/>
        </p:nvSpPr>
        <p:spPr>
          <a:xfrm>
            <a:off x="2366363" y="2824225"/>
            <a:ext cx="109400" cy="39250"/>
          </a:xfrm>
          <a:custGeom>
            <a:avLst/>
            <a:gdLst/>
            <a:ahLst/>
            <a:cxnLst/>
            <a:rect l="l" t="t" r="r" b="b"/>
            <a:pathLst>
              <a:path w="4376" h="1570" extrusionOk="0">
                <a:moveTo>
                  <a:pt x="1267" y="0"/>
                </a:moveTo>
                <a:cubicBezTo>
                  <a:pt x="604" y="0"/>
                  <a:pt x="30" y="604"/>
                  <a:pt x="0" y="1358"/>
                </a:cubicBezTo>
                <a:lnTo>
                  <a:pt x="4346" y="1570"/>
                </a:lnTo>
                <a:lnTo>
                  <a:pt x="4376" y="121"/>
                </a:lnTo>
                <a:lnTo>
                  <a:pt x="2414" y="31"/>
                </a:lnTo>
                <a:lnTo>
                  <a:pt x="1267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4" name="Google Shape;1494;p59"/>
          <p:cNvSpPr/>
          <p:nvPr/>
        </p:nvSpPr>
        <p:spPr>
          <a:xfrm>
            <a:off x="2845413" y="2595625"/>
            <a:ext cx="133550" cy="149400"/>
          </a:xfrm>
          <a:custGeom>
            <a:avLst/>
            <a:gdLst/>
            <a:ahLst/>
            <a:cxnLst/>
            <a:rect l="l" t="t" r="r" b="b"/>
            <a:pathLst>
              <a:path w="5342" h="5976" extrusionOk="0">
                <a:moveTo>
                  <a:pt x="1419" y="1"/>
                </a:moveTo>
                <a:lnTo>
                  <a:pt x="0" y="1480"/>
                </a:lnTo>
                <a:lnTo>
                  <a:pt x="3290" y="3532"/>
                </a:lnTo>
                <a:lnTo>
                  <a:pt x="2837" y="4588"/>
                </a:lnTo>
                <a:cubicBezTo>
                  <a:pt x="2626" y="5040"/>
                  <a:pt x="2958" y="5674"/>
                  <a:pt x="3561" y="5976"/>
                </a:cubicBezTo>
                <a:lnTo>
                  <a:pt x="5342" y="2204"/>
                </a:lnTo>
                <a:lnTo>
                  <a:pt x="1419" y="1"/>
                </a:lnTo>
                <a:close/>
              </a:path>
            </a:pathLst>
          </a:custGeom>
          <a:solidFill>
            <a:srgbClr val="FAB9A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5" name="Google Shape;1495;p59"/>
          <p:cNvSpPr/>
          <p:nvPr/>
        </p:nvSpPr>
        <p:spPr>
          <a:xfrm>
            <a:off x="2910288" y="2634100"/>
            <a:ext cx="73975" cy="112450"/>
          </a:xfrm>
          <a:custGeom>
            <a:avLst/>
            <a:gdLst/>
            <a:ahLst/>
            <a:cxnLst/>
            <a:rect l="l" t="t" r="r" b="b"/>
            <a:pathLst>
              <a:path w="2959" h="4498" extrusionOk="0">
                <a:moveTo>
                  <a:pt x="1630" y="1"/>
                </a:moveTo>
                <a:lnTo>
                  <a:pt x="755" y="1781"/>
                </a:lnTo>
                <a:lnTo>
                  <a:pt x="272" y="2807"/>
                </a:lnTo>
                <a:cubicBezTo>
                  <a:pt x="1" y="3441"/>
                  <a:pt x="302" y="4165"/>
                  <a:pt x="997" y="4497"/>
                </a:cubicBezTo>
                <a:lnTo>
                  <a:pt x="2958" y="604"/>
                </a:lnTo>
                <a:lnTo>
                  <a:pt x="1630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6" name="Google Shape;1496;p59"/>
          <p:cNvSpPr/>
          <p:nvPr/>
        </p:nvSpPr>
        <p:spPr>
          <a:xfrm>
            <a:off x="2392763" y="2275000"/>
            <a:ext cx="534150" cy="507000"/>
          </a:xfrm>
          <a:custGeom>
            <a:avLst/>
            <a:gdLst/>
            <a:ahLst/>
            <a:cxnLst/>
            <a:rect l="l" t="t" r="r" b="b"/>
            <a:pathLst>
              <a:path w="21366" h="20280" extrusionOk="0">
                <a:moveTo>
                  <a:pt x="12041" y="1"/>
                </a:moveTo>
                <a:lnTo>
                  <a:pt x="694" y="1419"/>
                </a:lnTo>
                <a:lnTo>
                  <a:pt x="0" y="20249"/>
                </a:lnTo>
                <a:lnTo>
                  <a:pt x="4316" y="20280"/>
                </a:lnTo>
                <a:lnTo>
                  <a:pt x="6368" y="6036"/>
                </a:lnTo>
                <a:lnTo>
                  <a:pt x="7544" y="5855"/>
                </a:lnTo>
                <a:cubicBezTo>
                  <a:pt x="11045" y="12705"/>
                  <a:pt x="19766" y="16900"/>
                  <a:pt x="19766" y="16900"/>
                </a:cubicBezTo>
                <a:lnTo>
                  <a:pt x="21366" y="13309"/>
                </a:lnTo>
                <a:cubicBezTo>
                  <a:pt x="13610" y="6971"/>
                  <a:pt x="12041" y="1"/>
                  <a:pt x="1204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7" name="Google Shape;1497;p59"/>
          <p:cNvSpPr/>
          <p:nvPr/>
        </p:nvSpPr>
        <p:spPr>
          <a:xfrm>
            <a:off x="2243388" y="2018500"/>
            <a:ext cx="546975" cy="325175"/>
          </a:xfrm>
          <a:custGeom>
            <a:avLst/>
            <a:gdLst/>
            <a:ahLst/>
            <a:cxnLst/>
            <a:rect l="l" t="t" r="r" b="b"/>
            <a:pathLst>
              <a:path w="21879" h="13007" extrusionOk="0">
                <a:moveTo>
                  <a:pt x="15541" y="0"/>
                </a:moveTo>
                <a:lnTo>
                  <a:pt x="7333" y="212"/>
                </a:lnTo>
                <a:lnTo>
                  <a:pt x="0" y="3501"/>
                </a:lnTo>
                <a:lnTo>
                  <a:pt x="1117" y="6247"/>
                </a:lnTo>
                <a:lnTo>
                  <a:pt x="6760" y="4497"/>
                </a:lnTo>
                <a:lnTo>
                  <a:pt x="5643" y="13007"/>
                </a:lnTo>
                <a:lnTo>
                  <a:pt x="18650" y="12071"/>
                </a:lnTo>
                <a:lnTo>
                  <a:pt x="16628" y="4255"/>
                </a:lnTo>
                <a:lnTo>
                  <a:pt x="20521" y="5915"/>
                </a:lnTo>
                <a:lnTo>
                  <a:pt x="21879" y="3803"/>
                </a:lnTo>
                <a:lnTo>
                  <a:pt x="1554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8" name="Google Shape;1498;p59"/>
          <p:cNvSpPr/>
          <p:nvPr/>
        </p:nvSpPr>
        <p:spPr>
          <a:xfrm>
            <a:off x="2324863" y="1626800"/>
            <a:ext cx="388550" cy="334500"/>
          </a:xfrm>
          <a:custGeom>
            <a:avLst/>
            <a:gdLst/>
            <a:ahLst/>
            <a:cxnLst/>
            <a:rect l="l" t="t" r="r" b="b"/>
            <a:pathLst>
              <a:path w="15542" h="13380" extrusionOk="0">
                <a:moveTo>
                  <a:pt x="7972" y="1"/>
                </a:moveTo>
                <a:cubicBezTo>
                  <a:pt x="7633" y="1"/>
                  <a:pt x="7288" y="22"/>
                  <a:pt x="6941" y="67"/>
                </a:cubicBezTo>
                <a:cubicBezTo>
                  <a:pt x="2897" y="580"/>
                  <a:pt x="0" y="3960"/>
                  <a:pt x="453" y="7611"/>
                </a:cubicBezTo>
                <a:cubicBezTo>
                  <a:pt x="867" y="10949"/>
                  <a:pt x="3955" y="13380"/>
                  <a:pt x="7571" y="13380"/>
                </a:cubicBezTo>
                <a:cubicBezTo>
                  <a:pt x="7910" y="13380"/>
                  <a:pt x="8254" y="13358"/>
                  <a:pt x="8601" y="13315"/>
                </a:cubicBezTo>
                <a:cubicBezTo>
                  <a:pt x="12644" y="12801"/>
                  <a:pt x="15541" y="9422"/>
                  <a:pt x="15089" y="5770"/>
                </a:cubicBezTo>
                <a:cubicBezTo>
                  <a:pt x="14648" y="2407"/>
                  <a:pt x="11562" y="1"/>
                  <a:pt x="797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9" name="Google Shape;1499;p59"/>
          <p:cNvSpPr/>
          <p:nvPr/>
        </p:nvSpPr>
        <p:spPr>
          <a:xfrm>
            <a:off x="2490088" y="1946075"/>
            <a:ext cx="76975" cy="112450"/>
          </a:xfrm>
          <a:custGeom>
            <a:avLst/>
            <a:gdLst/>
            <a:ahLst/>
            <a:cxnLst/>
            <a:rect l="l" t="t" r="r" b="b"/>
            <a:pathLst>
              <a:path w="3079" h="4498" extrusionOk="0">
                <a:moveTo>
                  <a:pt x="181" y="0"/>
                </a:moveTo>
                <a:lnTo>
                  <a:pt x="60" y="2988"/>
                </a:lnTo>
                <a:cubicBezTo>
                  <a:pt x="0" y="3772"/>
                  <a:pt x="634" y="4467"/>
                  <a:pt x="1418" y="4497"/>
                </a:cubicBezTo>
                <a:cubicBezTo>
                  <a:pt x="1438" y="4497"/>
                  <a:pt x="1457" y="4498"/>
                  <a:pt x="1477" y="4498"/>
                </a:cubicBezTo>
                <a:cubicBezTo>
                  <a:pt x="2265" y="4498"/>
                  <a:pt x="2898" y="3904"/>
                  <a:pt x="2927" y="3109"/>
                </a:cubicBezTo>
                <a:lnTo>
                  <a:pt x="3078" y="121"/>
                </a:lnTo>
                <a:lnTo>
                  <a:pt x="181" y="0"/>
                </a:lnTo>
                <a:close/>
              </a:path>
            </a:pathLst>
          </a:custGeom>
          <a:solidFill>
            <a:srgbClr val="EEA4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0" name="Google Shape;1500;p59"/>
          <p:cNvSpPr/>
          <p:nvPr/>
        </p:nvSpPr>
        <p:spPr>
          <a:xfrm>
            <a:off x="2677163" y="1775275"/>
            <a:ext cx="45300" cy="45875"/>
          </a:xfrm>
          <a:custGeom>
            <a:avLst/>
            <a:gdLst/>
            <a:ahLst/>
            <a:cxnLst/>
            <a:rect l="l" t="t" r="r" b="b"/>
            <a:pathLst>
              <a:path w="1812" h="1835" extrusionOk="0">
                <a:moveTo>
                  <a:pt x="1000" y="1"/>
                </a:moveTo>
                <a:cubicBezTo>
                  <a:pt x="656" y="1"/>
                  <a:pt x="329" y="254"/>
                  <a:pt x="182" y="646"/>
                </a:cubicBezTo>
                <a:cubicBezTo>
                  <a:pt x="1" y="1129"/>
                  <a:pt x="182" y="1642"/>
                  <a:pt x="574" y="1793"/>
                </a:cubicBezTo>
                <a:cubicBezTo>
                  <a:pt x="648" y="1821"/>
                  <a:pt x="725" y="1834"/>
                  <a:pt x="802" y="1834"/>
                </a:cubicBezTo>
                <a:cubicBezTo>
                  <a:pt x="1137" y="1834"/>
                  <a:pt x="1483" y="1582"/>
                  <a:pt x="1631" y="1189"/>
                </a:cubicBezTo>
                <a:cubicBezTo>
                  <a:pt x="1812" y="706"/>
                  <a:pt x="1631" y="193"/>
                  <a:pt x="1238" y="42"/>
                </a:cubicBezTo>
                <a:cubicBezTo>
                  <a:pt x="1159" y="14"/>
                  <a:pt x="1079" y="1"/>
                  <a:pt x="1000" y="1"/>
                </a:cubicBezTo>
                <a:close/>
              </a:path>
            </a:pathLst>
          </a:custGeom>
          <a:solidFill>
            <a:srgbClr val="FAB9A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1" name="Google Shape;1501;p59"/>
          <p:cNvSpPr/>
          <p:nvPr/>
        </p:nvSpPr>
        <p:spPr>
          <a:xfrm>
            <a:off x="2687738" y="1787000"/>
            <a:ext cx="23600" cy="18775"/>
          </a:xfrm>
          <a:custGeom>
            <a:avLst/>
            <a:gdLst/>
            <a:ahLst/>
            <a:cxnLst/>
            <a:rect l="l" t="t" r="r" b="b"/>
            <a:pathLst>
              <a:path w="944" h="751" extrusionOk="0">
                <a:moveTo>
                  <a:pt x="580" y="1"/>
                </a:moveTo>
                <a:cubicBezTo>
                  <a:pt x="316" y="1"/>
                  <a:pt x="0" y="750"/>
                  <a:pt x="0" y="750"/>
                </a:cubicBezTo>
                <a:cubicBezTo>
                  <a:pt x="215" y="536"/>
                  <a:pt x="342" y="498"/>
                  <a:pt x="404" y="498"/>
                </a:cubicBezTo>
                <a:cubicBezTo>
                  <a:pt x="438" y="498"/>
                  <a:pt x="453" y="509"/>
                  <a:pt x="453" y="509"/>
                </a:cubicBezTo>
                <a:cubicBezTo>
                  <a:pt x="453" y="509"/>
                  <a:pt x="640" y="623"/>
                  <a:pt x="765" y="623"/>
                </a:cubicBezTo>
                <a:cubicBezTo>
                  <a:pt x="881" y="623"/>
                  <a:pt x="944" y="525"/>
                  <a:pt x="755" y="147"/>
                </a:cubicBezTo>
                <a:cubicBezTo>
                  <a:pt x="703" y="43"/>
                  <a:pt x="643" y="1"/>
                  <a:pt x="580" y="1"/>
                </a:cubicBezTo>
                <a:close/>
              </a:path>
            </a:pathLst>
          </a:custGeom>
          <a:solidFill>
            <a:srgbClr val="D6899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2" name="Google Shape;1502;p59"/>
          <p:cNvSpPr/>
          <p:nvPr/>
        </p:nvSpPr>
        <p:spPr>
          <a:xfrm>
            <a:off x="2330138" y="1826075"/>
            <a:ext cx="42275" cy="46875"/>
          </a:xfrm>
          <a:custGeom>
            <a:avLst/>
            <a:gdLst/>
            <a:ahLst/>
            <a:cxnLst/>
            <a:rect l="l" t="t" r="r" b="b"/>
            <a:pathLst>
              <a:path w="1691" h="1875" extrusionOk="0">
                <a:moveTo>
                  <a:pt x="887" y="0"/>
                </a:moveTo>
                <a:cubicBezTo>
                  <a:pt x="483" y="0"/>
                  <a:pt x="119" y="354"/>
                  <a:pt x="61" y="847"/>
                </a:cubicBezTo>
                <a:cubicBezTo>
                  <a:pt x="1" y="1360"/>
                  <a:pt x="302" y="1813"/>
                  <a:pt x="725" y="1873"/>
                </a:cubicBezTo>
                <a:cubicBezTo>
                  <a:pt x="741" y="1874"/>
                  <a:pt x="758" y="1875"/>
                  <a:pt x="774" y="1875"/>
                </a:cubicBezTo>
                <a:cubicBezTo>
                  <a:pt x="1177" y="1875"/>
                  <a:pt x="1542" y="1521"/>
                  <a:pt x="1600" y="1028"/>
                </a:cubicBezTo>
                <a:cubicBezTo>
                  <a:pt x="1690" y="515"/>
                  <a:pt x="1389" y="63"/>
                  <a:pt x="936" y="2"/>
                </a:cubicBezTo>
                <a:cubicBezTo>
                  <a:pt x="920" y="1"/>
                  <a:pt x="903" y="0"/>
                  <a:pt x="887" y="0"/>
                </a:cubicBezTo>
                <a:close/>
              </a:path>
            </a:pathLst>
          </a:custGeom>
          <a:solidFill>
            <a:srgbClr val="FAB9A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3" name="Google Shape;1503;p59"/>
          <p:cNvSpPr/>
          <p:nvPr/>
        </p:nvSpPr>
        <p:spPr>
          <a:xfrm>
            <a:off x="2334188" y="1837325"/>
            <a:ext cx="26200" cy="24275"/>
          </a:xfrm>
          <a:custGeom>
            <a:avLst/>
            <a:gdLst/>
            <a:ahLst/>
            <a:cxnLst/>
            <a:rect l="l" t="t" r="r" b="b"/>
            <a:pathLst>
              <a:path w="1048" h="971" extrusionOk="0">
                <a:moveTo>
                  <a:pt x="747" y="0"/>
                </a:moveTo>
                <a:cubicBezTo>
                  <a:pt x="704" y="0"/>
                  <a:pt x="653" y="20"/>
                  <a:pt x="593" y="65"/>
                </a:cubicBezTo>
                <a:cubicBezTo>
                  <a:pt x="0" y="510"/>
                  <a:pt x="418" y="550"/>
                  <a:pt x="589" y="550"/>
                </a:cubicBezTo>
                <a:cubicBezTo>
                  <a:pt x="627" y="550"/>
                  <a:pt x="653" y="548"/>
                  <a:pt x="653" y="548"/>
                </a:cubicBezTo>
                <a:cubicBezTo>
                  <a:pt x="653" y="548"/>
                  <a:pt x="656" y="548"/>
                  <a:pt x="660" y="548"/>
                </a:cubicBezTo>
                <a:cubicBezTo>
                  <a:pt x="695" y="548"/>
                  <a:pt x="849" y="571"/>
                  <a:pt x="955" y="970"/>
                </a:cubicBezTo>
                <a:cubicBezTo>
                  <a:pt x="955" y="970"/>
                  <a:pt x="1047" y="0"/>
                  <a:pt x="747" y="0"/>
                </a:cubicBezTo>
                <a:close/>
              </a:path>
            </a:pathLst>
          </a:custGeom>
          <a:solidFill>
            <a:srgbClr val="D6899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4" name="Google Shape;1504;p59"/>
          <p:cNvSpPr/>
          <p:nvPr/>
        </p:nvSpPr>
        <p:spPr>
          <a:xfrm>
            <a:off x="2333163" y="1657425"/>
            <a:ext cx="378750" cy="343450"/>
          </a:xfrm>
          <a:custGeom>
            <a:avLst/>
            <a:gdLst/>
            <a:ahLst/>
            <a:cxnLst/>
            <a:rect l="l" t="t" r="r" b="b"/>
            <a:pathLst>
              <a:path w="15150" h="13738" extrusionOk="0">
                <a:moveTo>
                  <a:pt x="7566" y="0"/>
                </a:moveTo>
                <a:cubicBezTo>
                  <a:pt x="4479" y="0"/>
                  <a:pt x="1676" y="2106"/>
                  <a:pt x="906" y="5239"/>
                </a:cubicBezTo>
                <a:cubicBezTo>
                  <a:pt x="0" y="8921"/>
                  <a:pt x="2264" y="12633"/>
                  <a:pt x="5945" y="13538"/>
                </a:cubicBezTo>
                <a:cubicBezTo>
                  <a:pt x="6494" y="13673"/>
                  <a:pt x="7043" y="13737"/>
                  <a:pt x="7583" y="13737"/>
                </a:cubicBezTo>
                <a:cubicBezTo>
                  <a:pt x="10670" y="13737"/>
                  <a:pt x="13473" y="11632"/>
                  <a:pt x="14244" y="8498"/>
                </a:cubicBezTo>
                <a:cubicBezTo>
                  <a:pt x="15149" y="4817"/>
                  <a:pt x="12886" y="1105"/>
                  <a:pt x="9204" y="200"/>
                </a:cubicBezTo>
                <a:cubicBezTo>
                  <a:pt x="8656" y="65"/>
                  <a:pt x="8107" y="0"/>
                  <a:pt x="7566" y="0"/>
                </a:cubicBezTo>
                <a:close/>
              </a:path>
            </a:pathLst>
          </a:custGeom>
          <a:solidFill>
            <a:srgbClr val="FAB9A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5" name="Google Shape;1505;p59"/>
          <p:cNvSpPr/>
          <p:nvPr/>
        </p:nvSpPr>
        <p:spPr>
          <a:xfrm>
            <a:off x="2326363" y="1638950"/>
            <a:ext cx="363650" cy="187200"/>
          </a:xfrm>
          <a:custGeom>
            <a:avLst/>
            <a:gdLst/>
            <a:ahLst/>
            <a:cxnLst/>
            <a:rect l="l" t="t" r="r" b="b"/>
            <a:pathLst>
              <a:path w="14546" h="7488" extrusionOk="0">
                <a:moveTo>
                  <a:pt x="7560" y="0"/>
                </a:moveTo>
                <a:cubicBezTo>
                  <a:pt x="5546" y="0"/>
                  <a:pt x="3577" y="897"/>
                  <a:pt x="2204" y="2387"/>
                </a:cubicBezTo>
                <a:cubicBezTo>
                  <a:pt x="1117" y="3564"/>
                  <a:pt x="1" y="5254"/>
                  <a:pt x="695" y="7487"/>
                </a:cubicBezTo>
                <a:cubicBezTo>
                  <a:pt x="1208" y="7487"/>
                  <a:pt x="1751" y="7366"/>
                  <a:pt x="2234" y="7125"/>
                </a:cubicBezTo>
                <a:cubicBezTo>
                  <a:pt x="3501" y="6431"/>
                  <a:pt x="4376" y="5194"/>
                  <a:pt x="4708" y="3685"/>
                </a:cubicBezTo>
                <a:cubicBezTo>
                  <a:pt x="5191" y="4801"/>
                  <a:pt x="5976" y="5345"/>
                  <a:pt x="7092" y="5707"/>
                </a:cubicBezTo>
                <a:cubicBezTo>
                  <a:pt x="7821" y="5935"/>
                  <a:pt x="8585" y="6042"/>
                  <a:pt x="9357" y="6042"/>
                </a:cubicBezTo>
                <a:cubicBezTo>
                  <a:pt x="9607" y="6042"/>
                  <a:pt x="9859" y="6031"/>
                  <a:pt x="10110" y="6008"/>
                </a:cubicBezTo>
                <a:lnTo>
                  <a:pt x="14546" y="5586"/>
                </a:lnTo>
                <a:cubicBezTo>
                  <a:pt x="14546" y="5586"/>
                  <a:pt x="13399" y="184"/>
                  <a:pt x="7756" y="3"/>
                </a:cubicBezTo>
                <a:cubicBezTo>
                  <a:pt x="7691" y="1"/>
                  <a:pt x="7625" y="0"/>
                  <a:pt x="75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6" name="Google Shape;1506;p59"/>
          <p:cNvSpPr/>
          <p:nvPr/>
        </p:nvSpPr>
        <p:spPr>
          <a:xfrm>
            <a:off x="2417663" y="1841200"/>
            <a:ext cx="14350" cy="18900"/>
          </a:xfrm>
          <a:custGeom>
            <a:avLst/>
            <a:gdLst/>
            <a:ahLst/>
            <a:cxnLst/>
            <a:rect l="l" t="t" r="r" b="b"/>
            <a:pathLst>
              <a:path w="574" h="756" extrusionOk="0">
                <a:moveTo>
                  <a:pt x="302" y="1"/>
                </a:moveTo>
                <a:cubicBezTo>
                  <a:pt x="151" y="1"/>
                  <a:pt x="0" y="182"/>
                  <a:pt x="0" y="393"/>
                </a:cubicBezTo>
                <a:cubicBezTo>
                  <a:pt x="30" y="604"/>
                  <a:pt x="151" y="755"/>
                  <a:pt x="302" y="755"/>
                </a:cubicBezTo>
                <a:cubicBezTo>
                  <a:pt x="453" y="755"/>
                  <a:pt x="573" y="574"/>
                  <a:pt x="573" y="363"/>
                </a:cubicBezTo>
                <a:cubicBezTo>
                  <a:pt x="573" y="182"/>
                  <a:pt x="453" y="1"/>
                  <a:pt x="302" y="1"/>
                </a:cubicBezTo>
                <a:close/>
              </a:path>
            </a:pathLst>
          </a:custGeom>
          <a:solidFill>
            <a:srgbClr val="1F1C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7" name="Google Shape;1507;p59"/>
          <p:cNvSpPr/>
          <p:nvPr/>
        </p:nvSpPr>
        <p:spPr>
          <a:xfrm>
            <a:off x="2613813" y="1829125"/>
            <a:ext cx="14350" cy="18975"/>
          </a:xfrm>
          <a:custGeom>
            <a:avLst/>
            <a:gdLst/>
            <a:ahLst/>
            <a:cxnLst/>
            <a:rect l="l" t="t" r="r" b="b"/>
            <a:pathLst>
              <a:path w="574" h="759" extrusionOk="0">
                <a:moveTo>
                  <a:pt x="272" y="1"/>
                </a:moveTo>
                <a:cubicBezTo>
                  <a:pt x="121" y="1"/>
                  <a:pt x="0" y="182"/>
                  <a:pt x="0" y="393"/>
                </a:cubicBezTo>
                <a:cubicBezTo>
                  <a:pt x="0" y="589"/>
                  <a:pt x="104" y="759"/>
                  <a:pt x="263" y="759"/>
                </a:cubicBezTo>
                <a:cubicBezTo>
                  <a:pt x="275" y="759"/>
                  <a:pt x="289" y="758"/>
                  <a:pt x="302" y="755"/>
                </a:cubicBezTo>
                <a:cubicBezTo>
                  <a:pt x="453" y="755"/>
                  <a:pt x="573" y="604"/>
                  <a:pt x="573" y="393"/>
                </a:cubicBezTo>
                <a:cubicBezTo>
                  <a:pt x="573" y="182"/>
                  <a:pt x="453" y="1"/>
                  <a:pt x="272" y="1"/>
                </a:cubicBezTo>
                <a:close/>
              </a:path>
            </a:pathLst>
          </a:custGeom>
          <a:solidFill>
            <a:srgbClr val="1F1C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8" name="Google Shape;1508;p59"/>
          <p:cNvSpPr/>
          <p:nvPr/>
        </p:nvSpPr>
        <p:spPr>
          <a:xfrm>
            <a:off x="2427463" y="1887225"/>
            <a:ext cx="210500" cy="63400"/>
          </a:xfrm>
          <a:custGeom>
            <a:avLst/>
            <a:gdLst/>
            <a:ahLst/>
            <a:cxnLst/>
            <a:rect l="l" t="t" r="r" b="b"/>
            <a:pathLst>
              <a:path w="8420" h="2536" fill="none" extrusionOk="0">
                <a:moveTo>
                  <a:pt x="0" y="755"/>
                </a:moveTo>
                <a:cubicBezTo>
                  <a:pt x="0" y="755"/>
                  <a:pt x="1268" y="2535"/>
                  <a:pt x="4225" y="2384"/>
                </a:cubicBezTo>
                <a:cubicBezTo>
                  <a:pt x="7514" y="2203"/>
                  <a:pt x="8420" y="0"/>
                  <a:pt x="8420" y="0"/>
                </a:cubicBezTo>
              </a:path>
            </a:pathLst>
          </a:custGeom>
          <a:noFill/>
          <a:ln w="3025" cap="flat" cmpd="sng">
            <a:solidFill>
              <a:srgbClr val="1F1C1F"/>
            </a:solidFill>
            <a:prstDash val="solid"/>
            <a:miter lim="3017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9" name="Google Shape;1509;p59"/>
          <p:cNvSpPr/>
          <p:nvPr/>
        </p:nvSpPr>
        <p:spPr>
          <a:xfrm>
            <a:off x="2524038" y="1854025"/>
            <a:ext cx="30200" cy="29450"/>
          </a:xfrm>
          <a:custGeom>
            <a:avLst/>
            <a:gdLst/>
            <a:ahLst/>
            <a:cxnLst/>
            <a:rect l="l" t="t" r="r" b="b"/>
            <a:pathLst>
              <a:path w="1208" h="1178" extrusionOk="0">
                <a:moveTo>
                  <a:pt x="121" y="1"/>
                </a:moveTo>
                <a:lnTo>
                  <a:pt x="0" y="1178"/>
                </a:lnTo>
                <a:lnTo>
                  <a:pt x="0" y="1178"/>
                </a:lnTo>
                <a:lnTo>
                  <a:pt x="936" y="1027"/>
                </a:lnTo>
                <a:cubicBezTo>
                  <a:pt x="1147" y="997"/>
                  <a:pt x="1207" y="725"/>
                  <a:pt x="1026" y="604"/>
                </a:cubicBezTo>
                <a:lnTo>
                  <a:pt x="121" y="1"/>
                </a:lnTo>
                <a:close/>
              </a:path>
            </a:pathLst>
          </a:custGeom>
          <a:solidFill>
            <a:srgbClr val="D6899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0" name="Google Shape;1510;p59"/>
          <p:cNvSpPr/>
          <p:nvPr/>
        </p:nvSpPr>
        <p:spPr>
          <a:xfrm>
            <a:off x="2370113" y="1850250"/>
            <a:ext cx="50575" cy="50575"/>
          </a:xfrm>
          <a:custGeom>
            <a:avLst/>
            <a:gdLst/>
            <a:ahLst/>
            <a:cxnLst/>
            <a:rect l="l" t="t" r="r" b="b"/>
            <a:pathLst>
              <a:path w="2023" h="2023" extrusionOk="0">
                <a:moveTo>
                  <a:pt x="997" y="1"/>
                </a:moveTo>
                <a:cubicBezTo>
                  <a:pt x="454" y="31"/>
                  <a:pt x="1" y="484"/>
                  <a:pt x="1" y="1027"/>
                </a:cubicBezTo>
                <a:cubicBezTo>
                  <a:pt x="31" y="1570"/>
                  <a:pt x="484" y="2023"/>
                  <a:pt x="1027" y="2023"/>
                </a:cubicBezTo>
                <a:cubicBezTo>
                  <a:pt x="1570" y="2023"/>
                  <a:pt x="2023" y="1570"/>
                  <a:pt x="2023" y="997"/>
                </a:cubicBezTo>
                <a:cubicBezTo>
                  <a:pt x="2023" y="453"/>
                  <a:pt x="1570" y="1"/>
                  <a:pt x="997" y="1"/>
                </a:cubicBezTo>
                <a:close/>
              </a:path>
            </a:pathLst>
          </a:custGeom>
          <a:solidFill>
            <a:srgbClr val="E893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1" name="Google Shape;1511;p59"/>
          <p:cNvSpPr/>
          <p:nvPr/>
        </p:nvSpPr>
        <p:spPr>
          <a:xfrm>
            <a:off x="2632663" y="1833650"/>
            <a:ext cx="50575" cy="50575"/>
          </a:xfrm>
          <a:custGeom>
            <a:avLst/>
            <a:gdLst/>
            <a:ahLst/>
            <a:cxnLst/>
            <a:rect l="l" t="t" r="r" b="b"/>
            <a:pathLst>
              <a:path w="2023" h="2023" extrusionOk="0">
                <a:moveTo>
                  <a:pt x="996" y="1"/>
                </a:moveTo>
                <a:cubicBezTo>
                  <a:pt x="453" y="31"/>
                  <a:pt x="1" y="484"/>
                  <a:pt x="1" y="1027"/>
                </a:cubicBezTo>
                <a:cubicBezTo>
                  <a:pt x="1" y="1570"/>
                  <a:pt x="483" y="2023"/>
                  <a:pt x="1027" y="2023"/>
                </a:cubicBezTo>
                <a:cubicBezTo>
                  <a:pt x="1570" y="2023"/>
                  <a:pt x="2022" y="1570"/>
                  <a:pt x="2022" y="997"/>
                </a:cubicBezTo>
                <a:cubicBezTo>
                  <a:pt x="2022" y="454"/>
                  <a:pt x="1570" y="1"/>
                  <a:pt x="996" y="1"/>
                </a:cubicBezTo>
                <a:close/>
              </a:path>
            </a:pathLst>
          </a:custGeom>
          <a:solidFill>
            <a:srgbClr val="E893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2" name="Google Shape;1512;p59"/>
          <p:cNvSpPr/>
          <p:nvPr/>
        </p:nvSpPr>
        <p:spPr>
          <a:xfrm>
            <a:off x="2171713" y="1963425"/>
            <a:ext cx="652600" cy="446650"/>
          </a:xfrm>
          <a:custGeom>
            <a:avLst/>
            <a:gdLst/>
            <a:ahLst/>
            <a:cxnLst/>
            <a:rect l="l" t="t" r="r" b="b"/>
            <a:pathLst>
              <a:path w="26104" h="17866" extrusionOk="0">
                <a:moveTo>
                  <a:pt x="26104" y="0"/>
                </a:moveTo>
                <a:lnTo>
                  <a:pt x="14214" y="5975"/>
                </a:lnTo>
                <a:lnTo>
                  <a:pt x="664" y="121"/>
                </a:lnTo>
                <a:lnTo>
                  <a:pt x="0" y="13278"/>
                </a:lnTo>
                <a:lnTo>
                  <a:pt x="14123" y="17865"/>
                </a:lnTo>
                <a:lnTo>
                  <a:pt x="25711" y="14787"/>
                </a:lnTo>
                <a:lnTo>
                  <a:pt x="2610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3" name="Google Shape;1513;p59"/>
          <p:cNvSpPr/>
          <p:nvPr/>
        </p:nvSpPr>
        <p:spPr>
          <a:xfrm>
            <a:off x="2198113" y="1956625"/>
            <a:ext cx="619400" cy="156200"/>
          </a:xfrm>
          <a:custGeom>
            <a:avLst/>
            <a:gdLst/>
            <a:ahLst/>
            <a:cxnLst/>
            <a:rect l="l" t="t" r="r" b="b"/>
            <a:pathLst>
              <a:path w="24776" h="6248" extrusionOk="0">
                <a:moveTo>
                  <a:pt x="634" y="1"/>
                </a:moveTo>
                <a:lnTo>
                  <a:pt x="1" y="604"/>
                </a:lnTo>
                <a:lnTo>
                  <a:pt x="13158" y="6247"/>
                </a:lnTo>
                <a:lnTo>
                  <a:pt x="24776" y="423"/>
                </a:lnTo>
                <a:lnTo>
                  <a:pt x="23840" y="61"/>
                </a:lnTo>
                <a:lnTo>
                  <a:pt x="13037" y="5584"/>
                </a:lnTo>
                <a:lnTo>
                  <a:pt x="63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4" name="Google Shape;1514;p59"/>
          <p:cNvSpPr/>
          <p:nvPr/>
        </p:nvSpPr>
        <p:spPr>
          <a:xfrm>
            <a:off x="2207913" y="1961925"/>
            <a:ext cx="596025" cy="139575"/>
          </a:xfrm>
          <a:custGeom>
            <a:avLst/>
            <a:gdLst/>
            <a:ahLst/>
            <a:cxnLst/>
            <a:rect l="l" t="t" r="r" b="b"/>
            <a:pathLst>
              <a:path w="23841" h="5583" fill="none" extrusionOk="0">
                <a:moveTo>
                  <a:pt x="1" y="0"/>
                </a:moveTo>
                <a:lnTo>
                  <a:pt x="12675" y="5583"/>
                </a:lnTo>
                <a:lnTo>
                  <a:pt x="23841" y="0"/>
                </a:lnTo>
              </a:path>
            </a:pathLst>
          </a:custGeom>
          <a:noFill/>
          <a:ln w="750" cap="flat" cmpd="sng">
            <a:solidFill>
              <a:srgbClr val="A19590"/>
            </a:solidFill>
            <a:prstDash val="solid"/>
            <a:miter lim="3017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5" name="Google Shape;1515;p59"/>
          <p:cNvSpPr/>
          <p:nvPr/>
        </p:nvSpPr>
        <p:spPr>
          <a:xfrm>
            <a:off x="2203388" y="1961925"/>
            <a:ext cx="614125" cy="146375"/>
          </a:xfrm>
          <a:custGeom>
            <a:avLst/>
            <a:gdLst/>
            <a:ahLst/>
            <a:cxnLst/>
            <a:rect l="l" t="t" r="r" b="b"/>
            <a:pathLst>
              <a:path w="24565" h="5855" fill="none" extrusionOk="0">
                <a:moveTo>
                  <a:pt x="1" y="121"/>
                </a:moveTo>
                <a:lnTo>
                  <a:pt x="12917" y="5854"/>
                </a:lnTo>
                <a:lnTo>
                  <a:pt x="24565" y="0"/>
                </a:lnTo>
              </a:path>
            </a:pathLst>
          </a:custGeom>
          <a:noFill/>
          <a:ln w="750" cap="flat" cmpd="sng">
            <a:solidFill>
              <a:srgbClr val="A19590"/>
            </a:solidFill>
            <a:prstDash val="solid"/>
            <a:miter lim="3017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6" name="Google Shape;1516;p59"/>
          <p:cNvSpPr/>
          <p:nvPr/>
        </p:nvSpPr>
        <p:spPr>
          <a:xfrm>
            <a:off x="2761663" y="2134300"/>
            <a:ext cx="96600" cy="76600"/>
          </a:xfrm>
          <a:custGeom>
            <a:avLst/>
            <a:gdLst/>
            <a:ahLst/>
            <a:cxnLst/>
            <a:rect l="l" t="t" r="r" b="b"/>
            <a:pathLst>
              <a:path w="3864" h="3064" extrusionOk="0">
                <a:moveTo>
                  <a:pt x="1891" y="0"/>
                </a:moveTo>
                <a:cubicBezTo>
                  <a:pt x="1769" y="0"/>
                  <a:pt x="1668" y="32"/>
                  <a:pt x="1600" y="106"/>
                </a:cubicBezTo>
                <a:cubicBezTo>
                  <a:pt x="1359" y="378"/>
                  <a:pt x="2234" y="740"/>
                  <a:pt x="2234" y="740"/>
                </a:cubicBezTo>
                <a:cubicBezTo>
                  <a:pt x="2234" y="740"/>
                  <a:pt x="1676" y="671"/>
                  <a:pt x="1215" y="671"/>
                </a:cubicBezTo>
                <a:cubicBezTo>
                  <a:pt x="811" y="671"/>
                  <a:pt x="482" y="724"/>
                  <a:pt x="665" y="921"/>
                </a:cubicBezTo>
                <a:cubicBezTo>
                  <a:pt x="906" y="1162"/>
                  <a:pt x="1661" y="1193"/>
                  <a:pt x="1661" y="1193"/>
                </a:cubicBezTo>
                <a:cubicBezTo>
                  <a:pt x="1661" y="1193"/>
                  <a:pt x="1" y="1524"/>
                  <a:pt x="363" y="1856"/>
                </a:cubicBezTo>
                <a:cubicBezTo>
                  <a:pt x="405" y="1893"/>
                  <a:pt x="490" y="1907"/>
                  <a:pt x="598" y="1907"/>
                </a:cubicBezTo>
                <a:cubicBezTo>
                  <a:pt x="1030" y="1907"/>
                  <a:pt x="1841" y="1675"/>
                  <a:pt x="1842" y="1675"/>
                </a:cubicBezTo>
                <a:lnTo>
                  <a:pt x="1842" y="1675"/>
                </a:lnTo>
                <a:cubicBezTo>
                  <a:pt x="1841" y="1675"/>
                  <a:pt x="363" y="2520"/>
                  <a:pt x="846" y="2611"/>
                </a:cubicBezTo>
                <a:cubicBezTo>
                  <a:pt x="852" y="2612"/>
                  <a:pt x="859" y="2612"/>
                  <a:pt x="867" y="2612"/>
                </a:cubicBezTo>
                <a:cubicBezTo>
                  <a:pt x="1125" y="2612"/>
                  <a:pt x="2204" y="2158"/>
                  <a:pt x="2204" y="2158"/>
                </a:cubicBezTo>
                <a:lnTo>
                  <a:pt x="2204" y="2158"/>
                </a:lnTo>
                <a:cubicBezTo>
                  <a:pt x="2204" y="2158"/>
                  <a:pt x="1178" y="3033"/>
                  <a:pt x="1510" y="3063"/>
                </a:cubicBezTo>
                <a:cubicBezTo>
                  <a:pt x="1570" y="3063"/>
                  <a:pt x="1811" y="2973"/>
                  <a:pt x="2113" y="2852"/>
                </a:cubicBezTo>
                <a:cubicBezTo>
                  <a:pt x="3019" y="2460"/>
                  <a:pt x="3863" y="1675"/>
                  <a:pt x="3230" y="740"/>
                </a:cubicBezTo>
                <a:cubicBezTo>
                  <a:pt x="2972" y="388"/>
                  <a:pt x="2313" y="0"/>
                  <a:pt x="1891" y="0"/>
                </a:cubicBezTo>
                <a:close/>
              </a:path>
            </a:pathLst>
          </a:custGeom>
          <a:solidFill>
            <a:srgbClr val="FAB9A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7" name="Google Shape;1517;p59"/>
          <p:cNvSpPr/>
          <p:nvPr/>
        </p:nvSpPr>
        <p:spPr>
          <a:xfrm>
            <a:off x="2137013" y="2097450"/>
            <a:ext cx="98100" cy="76775"/>
          </a:xfrm>
          <a:custGeom>
            <a:avLst/>
            <a:gdLst/>
            <a:ahLst/>
            <a:cxnLst/>
            <a:rect l="l" t="t" r="r" b="b"/>
            <a:pathLst>
              <a:path w="3924" h="3071" extrusionOk="0">
                <a:moveTo>
                  <a:pt x="1775" y="0"/>
                </a:moveTo>
                <a:cubicBezTo>
                  <a:pt x="1344" y="0"/>
                  <a:pt x="660" y="577"/>
                  <a:pt x="483" y="1007"/>
                </a:cubicBezTo>
                <a:cubicBezTo>
                  <a:pt x="0" y="2123"/>
                  <a:pt x="1026" y="2757"/>
                  <a:pt x="2022" y="2968"/>
                </a:cubicBezTo>
                <a:cubicBezTo>
                  <a:pt x="2271" y="3036"/>
                  <a:pt x="2486" y="3070"/>
                  <a:pt x="2603" y="3070"/>
                </a:cubicBezTo>
                <a:cubicBezTo>
                  <a:pt x="2643" y="3070"/>
                  <a:pt x="2671" y="3066"/>
                  <a:pt x="2686" y="3059"/>
                </a:cubicBezTo>
                <a:cubicBezTo>
                  <a:pt x="3018" y="2968"/>
                  <a:pt x="1781" y="2274"/>
                  <a:pt x="1781" y="2274"/>
                </a:cubicBezTo>
                <a:lnTo>
                  <a:pt x="1781" y="2274"/>
                </a:lnTo>
                <a:cubicBezTo>
                  <a:pt x="1781" y="2274"/>
                  <a:pt x="2807" y="2494"/>
                  <a:pt x="3167" y="2494"/>
                </a:cubicBezTo>
                <a:cubicBezTo>
                  <a:pt x="3206" y="2494"/>
                  <a:pt x="3238" y="2491"/>
                  <a:pt x="3259" y="2485"/>
                </a:cubicBezTo>
                <a:cubicBezTo>
                  <a:pt x="3742" y="2274"/>
                  <a:pt x="2082" y="1701"/>
                  <a:pt x="2082" y="1701"/>
                </a:cubicBezTo>
                <a:lnTo>
                  <a:pt x="2082" y="1701"/>
                </a:lnTo>
                <a:cubicBezTo>
                  <a:pt x="2082" y="1701"/>
                  <a:pt x="2502" y="1747"/>
                  <a:pt x="2905" y="1747"/>
                </a:cubicBezTo>
                <a:cubicBezTo>
                  <a:pt x="3228" y="1747"/>
                  <a:pt x="3541" y="1718"/>
                  <a:pt x="3621" y="1610"/>
                </a:cubicBezTo>
                <a:cubicBezTo>
                  <a:pt x="3923" y="1218"/>
                  <a:pt x="2173" y="1188"/>
                  <a:pt x="2173" y="1188"/>
                </a:cubicBezTo>
                <a:cubicBezTo>
                  <a:pt x="2173" y="1188"/>
                  <a:pt x="2927" y="1007"/>
                  <a:pt x="3108" y="705"/>
                </a:cubicBezTo>
                <a:cubicBezTo>
                  <a:pt x="3203" y="567"/>
                  <a:pt x="3111" y="518"/>
                  <a:pt x="2931" y="518"/>
                </a:cubicBezTo>
                <a:cubicBezTo>
                  <a:pt x="2480" y="518"/>
                  <a:pt x="1479" y="826"/>
                  <a:pt x="1479" y="826"/>
                </a:cubicBezTo>
                <a:cubicBezTo>
                  <a:pt x="1479" y="826"/>
                  <a:pt x="2294" y="313"/>
                  <a:pt x="1992" y="71"/>
                </a:cubicBezTo>
                <a:cubicBezTo>
                  <a:pt x="1933" y="22"/>
                  <a:pt x="1858" y="0"/>
                  <a:pt x="1775" y="0"/>
                </a:cubicBezTo>
                <a:close/>
              </a:path>
            </a:pathLst>
          </a:custGeom>
          <a:solidFill>
            <a:srgbClr val="FAB9A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8" name="Google Shape;1518;p59"/>
          <p:cNvSpPr/>
          <p:nvPr/>
        </p:nvSpPr>
        <p:spPr>
          <a:xfrm>
            <a:off x="1395893" y="2719386"/>
            <a:ext cx="117528" cy="125967"/>
          </a:xfrm>
          <a:custGeom>
            <a:avLst/>
            <a:gdLst/>
            <a:ahLst/>
            <a:cxnLst/>
            <a:rect l="l" t="t" r="r" b="b"/>
            <a:pathLst>
              <a:path w="4618" h="5161" extrusionOk="0">
                <a:moveTo>
                  <a:pt x="2686" y="0"/>
                </a:moveTo>
                <a:lnTo>
                  <a:pt x="2113" y="3833"/>
                </a:lnTo>
                <a:lnTo>
                  <a:pt x="966" y="3863"/>
                </a:lnTo>
                <a:cubicBezTo>
                  <a:pt x="483" y="3863"/>
                  <a:pt x="31" y="4376"/>
                  <a:pt x="0" y="5070"/>
                </a:cubicBezTo>
                <a:lnTo>
                  <a:pt x="4195" y="5161"/>
                </a:lnTo>
                <a:lnTo>
                  <a:pt x="4617" y="694"/>
                </a:lnTo>
                <a:lnTo>
                  <a:pt x="2686" y="0"/>
                </a:lnTo>
                <a:close/>
              </a:path>
            </a:pathLst>
          </a:custGeom>
          <a:solidFill>
            <a:srgbClr val="CC77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9" name="Google Shape;1519;p59"/>
          <p:cNvSpPr/>
          <p:nvPr/>
        </p:nvSpPr>
        <p:spPr>
          <a:xfrm>
            <a:off x="1394366" y="2811448"/>
            <a:ext cx="111369" cy="38320"/>
          </a:xfrm>
          <a:custGeom>
            <a:avLst/>
            <a:gdLst/>
            <a:ahLst/>
            <a:cxnLst/>
            <a:rect l="l" t="t" r="r" b="b"/>
            <a:pathLst>
              <a:path w="4376" h="1570" extrusionOk="0">
                <a:moveTo>
                  <a:pt x="1267" y="0"/>
                </a:moveTo>
                <a:cubicBezTo>
                  <a:pt x="604" y="0"/>
                  <a:pt x="30" y="604"/>
                  <a:pt x="0" y="1358"/>
                </a:cubicBezTo>
                <a:lnTo>
                  <a:pt x="4346" y="1570"/>
                </a:lnTo>
                <a:lnTo>
                  <a:pt x="4376" y="121"/>
                </a:lnTo>
                <a:lnTo>
                  <a:pt x="2414" y="31"/>
                </a:lnTo>
                <a:lnTo>
                  <a:pt x="1267" y="0"/>
                </a:lnTo>
                <a:close/>
              </a:path>
            </a:pathLst>
          </a:custGeom>
          <a:solidFill>
            <a:srgbClr val="914D2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0" name="Google Shape;1520;p59"/>
          <p:cNvSpPr/>
          <p:nvPr/>
        </p:nvSpPr>
        <p:spPr>
          <a:xfrm>
            <a:off x="1882039" y="2588274"/>
            <a:ext cx="135954" cy="145859"/>
          </a:xfrm>
          <a:custGeom>
            <a:avLst/>
            <a:gdLst/>
            <a:ahLst/>
            <a:cxnLst/>
            <a:rect l="l" t="t" r="r" b="b"/>
            <a:pathLst>
              <a:path w="5342" h="5976" extrusionOk="0">
                <a:moveTo>
                  <a:pt x="1419" y="1"/>
                </a:moveTo>
                <a:lnTo>
                  <a:pt x="0" y="1480"/>
                </a:lnTo>
                <a:lnTo>
                  <a:pt x="3290" y="3532"/>
                </a:lnTo>
                <a:lnTo>
                  <a:pt x="2837" y="4588"/>
                </a:lnTo>
                <a:cubicBezTo>
                  <a:pt x="2626" y="5040"/>
                  <a:pt x="2958" y="5674"/>
                  <a:pt x="3561" y="5976"/>
                </a:cubicBezTo>
                <a:lnTo>
                  <a:pt x="5342" y="2204"/>
                </a:lnTo>
                <a:lnTo>
                  <a:pt x="1419" y="1"/>
                </a:lnTo>
                <a:close/>
              </a:path>
            </a:pathLst>
          </a:custGeom>
          <a:solidFill>
            <a:srgbClr val="CC77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1" name="Google Shape;1521;p59"/>
          <p:cNvSpPr/>
          <p:nvPr/>
        </p:nvSpPr>
        <p:spPr>
          <a:xfrm>
            <a:off x="1948081" y="2625835"/>
            <a:ext cx="75307" cy="109785"/>
          </a:xfrm>
          <a:custGeom>
            <a:avLst/>
            <a:gdLst/>
            <a:ahLst/>
            <a:cxnLst/>
            <a:rect l="l" t="t" r="r" b="b"/>
            <a:pathLst>
              <a:path w="2959" h="4498" extrusionOk="0">
                <a:moveTo>
                  <a:pt x="1630" y="1"/>
                </a:moveTo>
                <a:lnTo>
                  <a:pt x="755" y="1781"/>
                </a:lnTo>
                <a:lnTo>
                  <a:pt x="272" y="2807"/>
                </a:lnTo>
                <a:cubicBezTo>
                  <a:pt x="1" y="3441"/>
                  <a:pt x="302" y="4165"/>
                  <a:pt x="997" y="4497"/>
                </a:cubicBezTo>
                <a:lnTo>
                  <a:pt x="2958" y="604"/>
                </a:lnTo>
                <a:lnTo>
                  <a:pt x="1630" y="1"/>
                </a:lnTo>
                <a:close/>
              </a:path>
            </a:pathLst>
          </a:custGeom>
          <a:solidFill>
            <a:srgbClr val="914D2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2" name="Google Shape;1522;p59"/>
          <p:cNvSpPr/>
          <p:nvPr/>
        </p:nvSpPr>
        <p:spPr>
          <a:xfrm>
            <a:off x="1421241" y="2275258"/>
            <a:ext cx="543765" cy="494984"/>
          </a:xfrm>
          <a:custGeom>
            <a:avLst/>
            <a:gdLst/>
            <a:ahLst/>
            <a:cxnLst/>
            <a:rect l="l" t="t" r="r" b="b"/>
            <a:pathLst>
              <a:path w="21366" h="20280" extrusionOk="0">
                <a:moveTo>
                  <a:pt x="12041" y="1"/>
                </a:moveTo>
                <a:lnTo>
                  <a:pt x="694" y="1419"/>
                </a:lnTo>
                <a:lnTo>
                  <a:pt x="0" y="20249"/>
                </a:lnTo>
                <a:lnTo>
                  <a:pt x="4316" y="20280"/>
                </a:lnTo>
                <a:lnTo>
                  <a:pt x="6368" y="6036"/>
                </a:lnTo>
                <a:lnTo>
                  <a:pt x="7544" y="5855"/>
                </a:lnTo>
                <a:cubicBezTo>
                  <a:pt x="11045" y="12705"/>
                  <a:pt x="19766" y="16900"/>
                  <a:pt x="19766" y="16900"/>
                </a:cubicBezTo>
                <a:lnTo>
                  <a:pt x="21366" y="13309"/>
                </a:lnTo>
                <a:cubicBezTo>
                  <a:pt x="13610" y="6971"/>
                  <a:pt x="12041" y="1"/>
                  <a:pt x="12041" y="1"/>
                </a:cubicBezTo>
                <a:close/>
              </a:path>
            </a:pathLst>
          </a:custGeom>
          <a:solidFill>
            <a:srgbClr val="FCB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3" name="Google Shape;1523;p59"/>
          <p:cNvSpPr/>
          <p:nvPr/>
        </p:nvSpPr>
        <p:spPr>
          <a:xfrm>
            <a:off x="1269177" y="2024846"/>
            <a:ext cx="556821" cy="317468"/>
          </a:xfrm>
          <a:custGeom>
            <a:avLst/>
            <a:gdLst/>
            <a:ahLst/>
            <a:cxnLst/>
            <a:rect l="l" t="t" r="r" b="b"/>
            <a:pathLst>
              <a:path w="21879" h="13007" extrusionOk="0">
                <a:moveTo>
                  <a:pt x="15541" y="0"/>
                </a:moveTo>
                <a:lnTo>
                  <a:pt x="7333" y="212"/>
                </a:lnTo>
                <a:lnTo>
                  <a:pt x="0" y="3501"/>
                </a:lnTo>
                <a:lnTo>
                  <a:pt x="1117" y="6247"/>
                </a:lnTo>
                <a:lnTo>
                  <a:pt x="6760" y="4497"/>
                </a:lnTo>
                <a:lnTo>
                  <a:pt x="5643" y="13007"/>
                </a:lnTo>
                <a:lnTo>
                  <a:pt x="18650" y="12071"/>
                </a:lnTo>
                <a:lnTo>
                  <a:pt x="16628" y="4255"/>
                </a:lnTo>
                <a:lnTo>
                  <a:pt x="20521" y="5915"/>
                </a:lnTo>
                <a:lnTo>
                  <a:pt x="21879" y="3803"/>
                </a:lnTo>
                <a:lnTo>
                  <a:pt x="15541" y="0"/>
                </a:lnTo>
                <a:close/>
              </a:path>
            </a:pathLst>
          </a:custGeom>
          <a:solidFill>
            <a:srgbClr val="5F81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4" name="Google Shape;1524;p59"/>
          <p:cNvSpPr/>
          <p:nvPr/>
        </p:nvSpPr>
        <p:spPr>
          <a:xfrm>
            <a:off x="1352119" y="1642442"/>
            <a:ext cx="395544" cy="326572"/>
          </a:xfrm>
          <a:custGeom>
            <a:avLst/>
            <a:gdLst/>
            <a:ahLst/>
            <a:cxnLst/>
            <a:rect l="l" t="t" r="r" b="b"/>
            <a:pathLst>
              <a:path w="15542" h="13380" extrusionOk="0">
                <a:moveTo>
                  <a:pt x="7972" y="1"/>
                </a:moveTo>
                <a:cubicBezTo>
                  <a:pt x="7633" y="1"/>
                  <a:pt x="7288" y="22"/>
                  <a:pt x="6941" y="67"/>
                </a:cubicBezTo>
                <a:cubicBezTo>
                  <a:pt x="2897" y="580"/>
                  <a:pt x="0" y="3960"/>
                  <a:pt x="453" y="7611"/>
                </a:cubicBezTo>
                <a:cubicBezTo>
                  <a:pt x="867" y="10949"/>
                  <a:pt x="3955" y="13380"/>
                  <a:pt x="7571" y="13380"/>
                </a:cubicBezTo>
                <a:cubicBezTo>
                  <a:pt x="7910" y="13380"/>
                  <a:pt x="8254" y="13358"/>
                  <a:pt x="8601" y="13315"/>
                </a:cubicBezTo>
                <a:cubicBezTo>
                  <a:pt x="12644" y="12801"/>
                  <a:pt x="15541" y="9422"/>
                  <a:pt x="15089" y="5770"/>
                </a:cubicBezTo>
                <a:cubicBezTo>
                  <a:pt x="14648" y="2407"/>
                  <a:pt x="11562" y="1"/>
                  <a:pt x="7972" y="1"/>
                </a:cubicBezTo>
                <a:close/>
              </a:path>
            </a:pathLst>
          </a:custGeom>
          <a:solidFill>
            <a:srgbClr val="5B0F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5" name="Google Shape;1525;p59"/>
          <p:cNvSpPr/>
          <p:nvPr/>
        </p:nvSpPr>
        <p:spPr>
          <a:xfrm>
            <a:off x="1520318" y="1954139"/>
            <a:ext cx="78361" cy="109785"/>
          </a:xfrm>
          <a:custGeom>
            <a:avLst/>
            <a:gdLst/>
            <a:ahLst/>
            <a:cxnLst/>
            <a:rect l="l" t="t" r="r" b="b"/>
            <a:pathLst>
              <a:path w="3079" h="4498" extrusionOk="0">
                <a:moveTo>
                  <a:pt x="181" y="0"/>
                </a:moveTo>
                <a:lnTo>
                  <a:pt x="60" y="2988"/>
                </a:lnTo>
                <a:cubicBezTo>
                  <a:pt x="0" y="3772"/>
                  <a:pt x="634" y="4467"/>
                  <a:pt x="1418" y="4497"/>
                </a:cubicBezTo>
                <a:cubicBezTo>
                  <a:pt x="1438" y="4497"/>
                  <a:pt x="1457" y="4498"/>
                  <a:pt x="1477" y="4498"/>
                </a:cubicBezTo>
                <a:cubicBezTo>
                  <a:pt x="2265" y="4498"/>
                  <a:pt x="2898" y="3904"/>
                  <a:pt x="2927" y="3109"/>
                </a:cubicBezTo>
                <a:lnTo>
                  <a:pt x="3078" y="121"/>
                </a:lnTo>
                <a:lnTo>
                  <a:pt x="181" y="0"/>
                </a:lnTo>
                <a:close/>
              </a:path>
            </a:pathLst>
          </a:custGeom>
          <a:solidFill>
            <a:srgbClr val="CC77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6" name="Google Shape;1526;p59"/>
          <p:cNvSpPr/>
          <p:nvPr/>
        </p:nvSpPr>
        <p:spPr>
          <a:xfrm>
            <a:off x="1710760" y="1787393"/>
            <a:ext cx="46115" cy="44788"/>
          </a:xfrm>
          <a:custGeom>
            <a:avLst/>
            <a:gdLst/>
            <a:ahLst/>
            <a:cxnLst/>
            <a:rect l="l" t="t" r="r" b="b"/>
            <a:pathLst>
              <a:path w="1812" h="1835" extrusionOk="0">
                <a:moveTo>
                  <a:pt x="1000" y="1"/>
                </a:moveTo>
                <a:cubicBezTo>
                  <a:pt x="656" y="1"/>
                  <a:pt x="329" y="254"/>
                  <a:pt x="182" y="646"/>
                </a:cubicBezTo>
                <a:cubicBezTo>
                  <a:pt x="1" y="1129"/>
                  <a:pt x="182" y="1642"/>
                  <a:pt x="574" y="1793"/>
                </a:cubicBezTo>
                <a:cubicBezTo>
                  <a:pt x="648" y="1821"/>
                  <a:pt x="725" y="1834"/>
                  <a:pt x="802" y="1834"/>
                </a:cubicBezTo>
                <a:cubicBezTo>
                  <a:pt x="1137" y="1834"/>
                  <a:pt x="1483" y="1582"/>
                  <a:pt x="1631" y="1189"/>
                </a:cubicBezTo>
                <a:cubicBezTo>
                  <a:pt x="1812" y="706"/>
                  <a:pt x="1631" y="193"/>
                  <a:pt x="1238" y="42"/>
                </a:cubicBezTo>
                <a:cubicBezTo>
                  <a:pt x="1159" y="14"/>
                  <a:pt x="1079" y="1"/>
                  <a:pt x="1000" y="1"/>
                </a:cubicBezTo>
                <a:close/>
              </a:path>
            </a:pathLst>
          </a:custGeom>
          <a:solidFill>
            <a:srgbClr val="CC77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7" name="Google Shape;1527;p59"/>
          <p:cNvSpPr/>
          <p:nvPr/>
        </p:nvSpPr>
        <p:spPr>
          <a:xfrm>
            <a:off x="1721525" y="1798840"/>
            <a:ext cx="24025" cy="18330"/>
          </a:xfrm>
          <a:custGeom>
            <a:avLst/>
            <a:gdLst/>
            <a:ahLst/>
            <a:cxnLst/>
            <a:rect l="l" t="t" r="r" b="b"/>
            <a:pathLst>
              <a:path w="944" h="751" extrusionOk="0">
                <a:moveTo>
                  <a:pt x="580" y="1"/>
                </a:moveTo>
                <a:cubicBezTo>
                  <a:pt x="316" y="1"/>
                  <a:pt x="0" y="750"/>
                  <a:pt x="0" y="750"/>
                </a:cubicBezTo>
                <a:cubicBezTo>
                  <a:pt x="215" y="536"/>
                  <a:pt x="342" y="498"/>
                  <a:pt x="404" y="498"/>
                </a:cubicBezTo>
                <a:cubicBezTo>
                  <a:pt x="438" y="498"/>
                  <a:pt x="453" y="509"/>
                  <a:pt x="453" y="509"/>
                </a:cubicBezTo>
                <a:cubicBezTo>
                  <a:pt x="453" y="509"/>
                  <a:pt x="640" y="623"/>
                  <a:pt x="765" y="623"/>
                </a:cubicBezTo>
                <a:cubicBezTo>
                  <a:pt x="881" y="623"/>
                  <a:pt x="944" y="525"/>
                  <a:pt x="755" y="147"/>
                </a:cubicBezTo>
                <a:cubicBezTo>
                  <a:pt x="703" y="43"/>
                  <a:pt x="643" y="1"/>
                  <a:pt x="580" y="1"/>
                </a:cubicBezTo>
                <a:close/>
              </a:path>
            </a:pathLst>
          </a:custGeom>
          <a:solidFill>
            <a:srgbClr val="A551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8" name="Google Shape;1528;p59"/>
          <p:cNvSpPr/>
          <p:nvPr/>
        </p:nvSpPr>
        <p:spPr>
          <a:xfrm>
            <a:off x="1357489" y="1836987"/>
            <a:ext cx="43036" cy="45764"/>
          </a:xfrm>
          <a:custGeom>
            <a:avLst/>
            <a:gdLst/>
            <a:ahLst/>
            <a:cxnLst/>
            <a:rect l="l" t="t" r="r" b="b"/>
            <a:pathLst>
              <a:path w="1691" h="1875" extrusionOk="0">
                <a:moveTo>
                  <a:pt x="887" y="0"/>
                </a:moveTo>
                <a:cubicBezTo>
                  <a:pt x="483" y="0"/>
                  <a:pt x="119" y="354"/>
                  <a:pt x="61" y="847"/>
                </a:cubicBezTo>
                <a:cubicBezTo>
                  <a:pt x="1" y="1360"/>
                  <a:pt x="302" y="1813"/>
                  <a:pt x="725" y="1873"/>
                </a:cubicBezTo>
                <a:cubicBezTo>
                  <a:pt x="741" y="1874"/>
                  <a:pt x="758" y="1875"/>
                  <a:pt x="774" y="1875"/>
                </a:cubicBezTo>
                <a:cubicBezTo>
                  <a:pt x="1177" y="1875"/>
                  <a:pt x="1542" y="1521"/>
                  <a:pt x="1600" y="1028"/>
                </a:cubicBezTo>
                <a:cubicBezTo>
                  <a:pt x="1690" y="515"/>
                  <a:pt x="1389" y="63"/>
                  <a:pt x="936" y="2"/>
                </a:cubicBezTo>
                <a:cubicBezTo>
                  <a:pt x="920" y="1"/>
                  <a:pt x="903" y="0"/>
                  <a:pt x="887" y="0"/>
                </a:cubicBezTo>
                <a:close/>
              </a:path>
            </a:pathLst>
          </a:custGeom>
          <a:solidFill>
            <a:srgbClr val="CC77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9" name="Google Shape;1529;p59"/>
          <p:cNvSpPr/>
          <p:nvPr/>
        </p:nvSpPr>
        <p:spPr>
          <a:xfrm>
            <a:off x="1361612" y="1847970"/>
            <a:ext cx="26672" cy="23700"/>
          </a:xfrm>
          <a:custGeom>
            <a:avLst/>
            <a:gdLst/>
            <a:ahLst/>
            <a:cxnLst/>
            <a:rect l="l" t="t" r="r" b="b"/>
            <a:pathLst>
              <a:path w="1048" h="971" extrusionOk="0">
                <a:moveTo>
                  <a:pt x="747" y="0"/>
                </a:moveTo>
                <a:cubicBezTo>
                  <a:pt x="704" y="0"/>
                  <a:pt x="653" y="20"/>
                  <a:pt x="593" y="65"/>
                </a:cubicBezTo>
                <a:cubicBezTo>
                  <a:pt x="0" y="510"/>
                  <a:pt x="418" y="550"/>
                  <a:pt x="589" y="550"/>
                </a:cubicBezTo>
                <a:cubicBezTo>
                  <a:pt x="627" y="550"/>
                  <a:pt x="653" y="548"/>
                  <a:pt x="653" y="548"/>
                </a:cubicBezTo>
                <a:cubicBezTo>
                  <a:pt x="653" y="548"/>
                  <a:pt x="656" y="548"/>
                  <a:pt x="660" y="548"/>
                </a:cubicBezTo>
                <a:cubicBezTo>
                  <a:pt x="695" y="548"/>
                  <a:pt x="849" y="571"/>
                  <a:pt x="955" y="970"/>
                </a:cubicBezTo>
                <a:cubicBezTo>
                  <a:pt x="955" y="970"/>
                  <a:pt x="1047" y="0"/>
                  <a:pt x="747" y="0"/>
                </a:cubicBezTo>
                <a:close/>
              </a:path>
            </a:pathLst>
          </a:custGeom>
          <a:solidFill>
            <a:srgbClr val="A551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0" name="Google Shape;1530;p59"/>
          <p:cNvSpPr/>
          <p:nvPr/>
        </p:nvSpPr>
        <p:spPr>
          <a:xfrm>
            <a:off x="1360568" y="1672340"/>
            <a:ext cx="385568" cy="335310"/>
          </a:xfrm>
          <a:custGeom>
            <a:avLst/>
            <a:gdLst/>
            <a:ahLst/>
            <a:cxnLst/>
            <a:rect l="l" t="t" r="r" b="b"/>
            <a:pathLst>
              <a:path w="15150" h="13738" extrusionOk="0">
                <a:moveTo>
                  <a:pt x="7566" y="0"/>
                </a:moveTo>
                <a:cubicBezTo>
                  <a:pt x="4479" y="0"/>
                  <a:pt x="1676" y="2106"/>
                  <a:pt x="906" y="5239"/>
                </a:cubicBezTo>
                <a:cubicBezTo>
                  <a:pt x="0" y="8921"/>
                  <a:pt x="2264" y="12633"/>
                  <a:pt x="5945" y="13538"/>
                </a:cubicBezTo>
                <a:cubicBezTo>
                  <a:pt x="6494" y="13673"/>
                  <a:pt x="7043" y="13737"/>
                  <a:pt x="7583" y="13737"/>
                </a:cubicBezTo>
                <a:cubicBezTo>
                  <a:pt x="10670" y="13737"/>
                  <a:pt x="13473" y="11632"/>
                  <a:pt x="14244" y="8498"/>
                </a:cubicBezTo>
                <a:cubicBezTo>
                  <a:pt x="15149" y="4817"/>
                  <a:pt x="12886" y="1105"/>
                  <a:pt x="9204" y="200"/>
                </a:cubicBezTo>
                <a:cubicBezTo>
                  <a:pt x="8656" y="65"/>
                  <a:pt x="8107" y="0"/>
                  <a:pt x="7566" y="0"/>
                </a:cubicBezTo>
                <a:close/>
              </a:path>
            </a:pathLst>
          </a:custGeom>
          <a:solidFill>
            <a:srgbClr val="CC77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1" name="Google Shape;1531;p59"/>
          <p:cNvSpPr/>
          <p:nvPr/>
        </p:nvSpPr>
        <p:spPr>
          <a:xfrm>
            <a:off x="1353646" y="1654304"/>
            <a:ext cx="370196" cy="182763"/>
          </a:xfrm>
          <a:custGeom>
            <a:avLst/>
            <a:gdLst/>
            <a:ahLst/>
            <a:cxnLst/>
            <a:rect l="l" t="t" r="r" b="b"/>
            <a:pathLst>
              <a:path w="14546" h="7488" extrusionOk="0">
                <a:moveTo>
                  <a:pt x="7560" y="0"/>
                </a:moveTo>
                <a:cubicBezTo>
                  <a:pt x="5546" y="0"/>
                  <a:pt x="3577" y="897"/>
                  <a:pt x="2204" y="2387"/>
                </a:cubicBezTo>
                <a:cubicBezTo>
                  <a:pt x="1117" y="3564"/>
                  <a:pt x="1" y="5254"/>
                  <a:pt x="695" y="7487"/>
                </a:cubicBezTo>
                <a:cubicBezTo>
                  <a:pt x="1208" y="7487"/>
                  <a:pt x="1751" y="7366"/>
                  <a:pt x="2234" y="7125"/>
                </a:cubicBezTo>
                <a:cubicBezTo>
                  <a:pt x="3501" y="6431"/>
                  <a:pt x="4376" y="5194"/>
                  <a:pt x="4708" y="3685"/>
                </a:cubicBezTo>
                <a:cubicBezTo>
                  <a:pt x="5191" y="4801"/>
                  <a:pt x="5976" y="5345"/>
                  <a:pt x="7092" y="5707"/>
                </a:cubicBezTo>
                <a:cubicBezTo>
                  <a:pt x="7821" y="5935"/>
                  <a:pt x="8585" y="6042"/>
                  <a:pt x="9357" y="6042"/>
                </a:cubicBezTo>
                <a:cubicBezTo>
                  <a:pt x="9607" y="6042"/>
                  <a:pt x="9859" y="6031"/>
                  <a:pt x="10110" y="6008"/>
                </a:cubicBezTo>
                <a:lnTo>
                  <a:pt x="14546" y="5586"/>
                </a:lnTo>
                <a:cubicBezTo>
                  <a:pt x="14546" y="5586"/>
                  <a:pt x="13399" y="184"/>
                  <a:pt x="7756" y="3"/>
                </a:cubicBezTo>
                <a:cubicBezTo>
                  <a:pt x="7691" y="1"/>
                  <a:pt x="7625" y="0"/>
                  <a:pt x="7560" y="0"/>
                </a:cubicBezTo>
                <a:close/>
              </a:path>
            </a:pathLst>
          </a:custGeom>
          <a:solidFill>
            <a:srgbClr val="5B0F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2" name="Google Shape;1532;p59"/>
          <p:cNvSpPr/>
          <p:nvPr/>
        </p:nvSpPr>
        <p:spPr>
          <a:xfrm>
            <a:off x="1446589" y="1851754"/>
            <a:ext cx="14608" cy="18452"/>
          </a:xfrm>
          <a:custGeom>
            <a:avLst/>
            <a:gdLst/>
            <a:ahLst/>
            <a:cxnLst/>
            <a:rect l="l" t="t" r="r" b="b"/>
            <a:pathLst>
              <a:path w="574" h="756" extrusionOk="0">
                <a:moveTo>
                  <a:pt x="302" y="1"/>
                </a:moveTo>
                <a:cubicBezTo>
                  <a:pt x="151" y="1"/>
                  <a:pt x="0" y="182"/>
                  <a:pt x="0" y="393"/>
                </a:cubicBezTo>
                <a:cubicBezTo>
                  <a:pt x="30" y="604"/>
                  <a:pt x="151" y="755"/>
                  <a:pt x="302" y="755"/>
                </a:cubicBezTo>
                <a:cubicBezTo>
                  <a:pt x="453" y="755"/>
                  <a:pt x="573" y="574"/>
                  <a:pt x="573" y="363"/>
                </a:cubicBezTo>
                <a:cubicBezTo>
                  <a:pt x="573" y="182"/>
                  <a:pt x="453" y="1"/>
                  <a:pt x="302" y="1"/>
                </a:cubicBezTo>
                <a:close/>
              </a:path>
            </a:pathLst>
          </a:custGeom>
          <a:solidFill>
            <a:srgbClr val="1F1C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3" name="Google Shape;1533;p59"/>
          <p:cNvSpPr/>
          <p:nvPr/>
        </p:nvSpPr>
        <p:spPr>
          <a:xfrm>
            <a:off x="1646270" y="1839965"/>
            <a:ext cx="14608" cy="18525"/>
          </a:xfrm>
          <a:custGeom>
            <a:avLst/>
            <a:gdLst/>
            <a:ahLst/>
            <a:cxnLst/>
            <a:rect l="l" t="t" r="r" b="b"/>
            <a:pathLst>
              <a:path w="574" h="759" extrusionOk="0">
                <a:moveTo>
                  <a:pt x="272" y="1"/>
                </a:moveTo>
                <a:cubicBezTo>
                  <a:pt x="121" y="1"/>
                  <a:pt x="0" y="182"/>
                  <a:pt x="0" y="393"/>
                </a:cubicBezTo>
                <a:cubicBezTo>
                  <a:pt x="0" y="589"/>
                  <a:pt x="104" y="759"/>
                  <a:pt x="263" y="759"/>
                </a:cubicBezTo>
                <a:cubicBezTo>
                  <a:pt x="275" y="759"/>
                  <a:pt x="289" y="758"/>
                  <a:pt x="302" y="755"/>
                </a:cubicBezTo>
                <a:cubicBezTo>
                  <a:pt x="453" y="755"/>
                  <a:pt x="573" y="604"/>
                  <a:pt x="573" y="393"/>
                </a:cubicBezTo>
                <a:cubicBezTo>
                  <a:pt x="573" y="182"/>
                  <a:pt x="453" y="1"/>
                  <a:pt x="272" y="1"/>
                </a:cubicBezTo>
                <a:close/>
              </a:path>
            </a:pathLst>
          </a:custGeom>
          <a:solidFill>
            <a:srgbClr val="1F1C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4" name="Google Shape;1534;p59"/>
          <p:cNvSpPr/>
          <p:nvPr/>
        </p:nvSpPr>
        <p:spPr>
          <a:xfrm>
            <a:off x="1456566" y="1896686"/>
            <a:ext cx="214289" cy="61897"/>
          </a:xfrm>
          <a:custGeom>
            <a:avLst/>
            <a:gdLst/>
            <a:ahLst/>
            <a:cxnLst/>
            <a:rect l="l" t="t" r="r" b="b"/>
            <a:pathLst>
              <a:path w="8420" h="2536" fill="none" extrusionOk="0">
                <a:moveTo>
                  <a:pt x="0" y="755"/>
                </a:moveTo>
                <a:cubicBezTo>
                  <a:pt x="0" y="755"/>
                  <a:pt x="1268" y="2535"/>
                  <a:pt x="4225" y="2384"/>
                </a:cubicBezTo>
                <a:cubicBezTo>
                  <a:pt x="7514" y="2203"/>
                  <a:pt x="8420" y="0"/>
                  <a:pt x="8420" y="0"/>
                </a:cubicBezTo>
              </a:path>
            </a:pathLst>
          </a:custGeom>
          <a:noFill/>
          <a:ln w="3025" cap="flat" cmpd="sng">
            <a:solidFill>
              <a:srgbClr val="1F1C1F"/>
            </a:solidFill>
            <a:prstDash val="solid"/>
            <a:miter lim="3017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5" name="Google Shape;1535;p59"/>
          <p:cNvSpPr/>
          <p:nvPr/>
        </p:nvSpPr>
        <p:spPr>
          <a:xfrm>
            <a:off x="1554879" y="1864274"/>
            <a:ext cx="30744" cy="28752"/>
          </a:xfrm>
          <a:custGeom>
            <a:avLst/>
            <a:gdLst/>
            <a:ahLst/>
            <a:cxnLst/>
            <a:rect l="l" t="t" r="r" b="b"/>
            <a:pathLst>
              <a:path w="1208" h="1178" extrusionOk="0">
                <a:moveTo>
                  <a:pt x="121" y="1"/>
                </a:moveTo>
                <a:lnTo>
                  <a:pt x="0" y="1178"/>
                </a:lnTo>
                <a:lnTo>
                  <a:pt x="0" y="1178"/>
                </a:lnTo>
                <a:lnTo>
                  <a:pt x="936" y="1027"/>
                </a:lnTo>
                <a:cubicBezTo>
                  <a:pt x="1147" y="997"/>
                  <a:pt x="1207" y="725"/>
                  <a:pt x="1026" y="604"/>
                </a:cubicBezTo>
                <a:lnTo>
                  <a:pt x="121" y="1"/>
                </a:lnTo>
                <a:close/>
              </a:path>
            </a:pathLst>
          </a:custGeom>
          <a:solidFill>
            <a:srgbClr val="A551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6" name="Google Shape;1536;p59"/>
          <p:cNvSpPr/>
          <p:nvPr/>
        </p:nvSpPr>
        <p:spPr>
          <a:xfrm>
            <a:off x="1398183" y="1860589"/>
            <a:ext cx="51485" cy="49376"/>
          </a:xfrm>
          <a:custGeom>
            <a:avLst/>
            <a:gdLst/>
            <a:ahLst/>
            <a:cxnLst/>
            <a:rect l="l" t="t" r="r" b="b"/>
            <a:pathLst>
              <a:path w="2023" h="2023" extrusionOk="0">
                <a:moveTo>
                  <a:pt x="997" y="1"/>
                </a:moveTo>
                <a:cubicBezTo>
                  <a:pt x="454" y="31"/>
                  <a:pt x="1" y="484"/>
                  <a:pt x="1" y="1027"/>
                </a:cubicBezTo>
                <a:cubicBezTo>
                  <a:pt x="31" y="1570"/>
                  <a:pt x="484" y="2023"/>
                  <a:pt x="1027" y="2023"/>
                </a:cubicBezTo>
                <a:cubicBezTo>
                  <a:pt x="1570" y="2023"/>
                  <a:pt x="2023" y="1570"/>
                  <a:pt x="2023" y="997"/>
                </a:cubicBezTo>
                <a:cubicBezTo>
                  <a:pt x="2023" y="453"/>
                  <a:pt x="1570" y="1"/>
                  <a:pt x="997" y="1"/>
                </a:cubicBezTo>
                <a:close/>
              </a:path>
            </a:pathLst>
          </a:custGeom>
          <a:solidFill>
            <a:srgbClr val="A551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7" name="Google Shape;1537;p59"/>
          <p:cNvSpPr/>
          <p:nvPr/>
        </p:nvSpPr>
        <p:spPr>
          <a:xfrm>
            <a:off x="1665459" y="1844383"/>
            <a:ext cx="51485" cy="49376"/>
          </a:xfrm>
          <a:custGeom>
            <a:avLst/>
            <a:gdLst/>
            <a:ahLst/>
            <a:cxnLst/>
            <a:rect l="l" t="t" r="r" b="b"/>
            <a:pathLst>
              <a:path w="2023" h="2023" extrusionOk="0">
                <a:moveTo>
                  <a:pt x="996" y="1"/>
                </a:moveTo>
                <a:cubicBezTo>
                  <a:pt x="453" y="31"/>
                  <a:pt x="1" y="484"/>
                  <a:pt x="1" y="1027"/>
                </a:cubicBezTo>
                <a:cubicBezTo>
                  <a:pt x="1" y="1570"/>
                  <a:pt x="483" y="2023"/>
                  <a:pt x="1027" y="2023"/>
                </a:cubicBezTo>
                <a:cubicBezTo>
                  <a:pt x="1570" y="2023"/>
                  <a:pt x="2022" y="1570"/>
                  <a:pt x="2022" y="997"/>
                </a:cubicBezTo>
                <a:cubicBezTo>
                  <a:pt x="2022" y="454"/>
                  <a:pt x="1570" y="1"/>
                  <a:pt x="996" y="1"/>
                </a:cubicBezTo>
                <a:close/>
              </a:path>
            </a:pathLst>
          </a:custGeom>
          <a:solidFill>
            <a:srgbClr val="A551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8" name="Google Shape;1538;p59"/>
          <p:cNvSpPr/>
          <p:nvPr/>
        </p:nvSpPr>
        <p:spPr>
          <a:xfrm>
            <a:off x="1196212" y="1971078"/>
            <a:ext cx="664347" cy="436064"/>
          </a:xfrm>
          <a:custGeom>
            <a:avLst/>
            <a:gdLst/>
            <a:ahLst/>
            <a:cxnLst/>
            <a:rect l="l" t="t" r="r" b="b"/>
            <a:pathLst>
              <a:path w="26104" h="17866" extrusionOk="0">
                <a:moveTo>
                  <a:pt x="26104" y="0"/>
                </a:moveTo>
                <a:lnTo>
                  <a:pt x="14214" y="5975"/>
                </a:lnTo>
                <a:lnTo>
                  <a:pt x="664" y="121"/>
                </a:lnTo>
                <a:lnTo>
                  <a:pt x="0" y="13278"/>
                </a:lnTo>
                <a:lnTo>
                  <a:pt x="14123" y="17865"/>
                </a:lnTo>
                <a:lnTo>
                  <a:pt x="25711" y="14787"/>
                </a:lnTo>
                <a:lnTo>
                  <a:pt x="26104" y="0"/>
                </a:lnTo>
                <a:close/>
              </a:path>
            </a:pathLst>
          </a:custGeom>
          <a:solidFill>
            <a:srgbClr val="6E77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9" name="Google Shape;1539;p59"/>
          <p:cNvSpPr/>
          <p:nvPr/>
        </p:nvSpPr>
        <p:spPr>
          <a:xfrm>
            <a:off x="1223087" y="1964439"/>
            <a:ext cx="630549" cy="152498"/>
          </a:xfrm>
          <a:custGeom>
            <a:avLst/>
            <a:gdLst/>
            <a:ahLst/>
            <a:cxnLst/>
            <a:rect l="l" t="t" r="r" b="b"/>
            <a:pathLst>
              <a:path w="24776" h="6248" extrusionOk="0">
                <a:moveTo>
                  <a:pt x="634" y="1"/>
                </a:moveTo>
                <a:lnTo>
                  <a:pt x="1" y="604"/>
                </a:lnTo>
                <a:lnTo>
                  <a:pt x="13158" y="6247"/>
                </a:lnTo>
                <a:lnTo>
                  <a:pt x="24776" y="423"/>
                </a:lnTo>
                <a:lnTo>
                  <a:pt x="23840" y="61"/>
                </a:lnTo>
                <a:lnTo>
                  <a:pt x="13037" y="5584"/>
                </a:lnTo>
                <a:lnTo>
                  <a:pt x="63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0" name="Google Shape;1540;p59"/>
          <p:cNvSpPr/>
          <p:nvPr/>
        </p:nvSpPr>
        <p:spPr>
          <a:xfrm>
            <a:off x="1233064" y="1969613"/>
            <a:ext cx="606753" cy="136267"/>
          </a:xfrm>
          <a:custGeom>
            <a:avLst/>
            <a:gdLst/>
            <a:ahLst/>
            <a:cxnLst/>
            <a:rect l="l" t="t" r="r" b="b"/>
            <a:pathLst>
              <a:path w="23841" h="5583" fill="none" extrusionOk="0">
                <a:moveTo>
                  <a:pt x="1" y="0"/>
                </a:moveTo>
                <a:lnTo>
                  <a:pt x="12675" y="5583"/>
                </a:lnTo>
                <a:lnTo>
                  <a:pt x="23841" y="0"/>
                </a:lnTo>
              </a:path>
            </a:pathLst>
          </a:custGeom>
          <a:noFill/>
          <a:ln w="750" cap="flat" cmpd="sng">
            <a:solidFill>
              <a:srgbClr val="A19590"/>
            </a:solidFill>
            <a:prstDash val="solid"/>
            <a:miter lim="3017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1" name="Google Shape;1541;p59"/>
          <p:cNvSpPr/>
          <p:nvPr/>
        </p:nvSpPr>
        <p:spPr>
          <a:xfrm>
            <a:off x="1228457" y="1969613"/>
            <a:ext cx="625179" cy="142906"/>
          </a:xfrm>
          <a:custGeom>
            <a:avLst/>
            <a:gdLst/>
            <a:ahLst/>
            <a:cxnLst/>
            <a:rect l="l" t="t" r="r" b="b"/>
            <a:pathLst>
              <a:path w="24565" h="5855" fill="none" extrusionOk="0">
                <a:moveTo>
                  <a:pt x="1" y="121"/>
                </a:moveTo>
                <a:lnTo>
                  <a:pt x="12917" y="5854"/>
                </a:lnTo>
                <a:lnTo>
                  <a:pt x="24565" y="0"/>
                </a:lnTo>
              </a:path>
            </a:pathLst>
          </a:custGeom>
          <a:noFill/>
          <a:ln w="750" cap="flat" cmpd="sng">
            <a:solidFill>
              <a:srgbClr val="A19590"/>
            </a:solidFill>
            <a:prstDash val="solid"/>
            <a:miter lim="3017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2" name="Google Shape;1542;p59"/>
          <p:cNvSpPr/>
          <p:nvPr/>
        </p:nvSpPr>
        <p:spPr>
          <a:xfrm>
            <a:off x="1796781" y="2137897"/>
            <a:ext cx="98339" cy="74785"/>
          </a:xfrm>
          <a:custGeom>
            <a:avLst/>
            <a:gdLst/>
            <a:ahLst/>
            <a:cxnLst/>
            <a:rect l="l" t="t" r="r" b="b"/>
            <a:pathLst>
              <a:path w="3864" h="3064" extrusionOk="0">
                <a:moveTo>
                  <a:pt x="1891" y="0"/>
                </a:moveTo>
                <a:cubicBezTo>
                  <a:pt x="1769" y="0"/>
                  <a:pt x="1668" y="32"/>
                  <a:pt x="1600" y="106"/>
                </a:cubicBezTo>
                <a:cubicBezTo>
                  <a:pt x="1359" y="378"/>
                  <a:pt x="2234" y="740"/>
                  <a:pt x="2234" y="740"/>
                </a:cubicBezTo>
                <a:cubicBezTo>
                  <a:pt x="2234" y="740"/>
                  <a:pt x="1676" y="671"/>
                  <a:pt x="1215" y="671"/>
                </a:cubicBezTo>
                <a:cubicBezTo>
                  <a:pt x="811" y="671"/>
                  <a:pt x="482" y="724"/>
                  <a:pt x="665" y="921"/>
                </a:cubicBezTo>
                <a:cubicBezTo>
                  <a:pt x="906" y="1162"/>
                  <a:pt x="1661" y="1193"/>
                  <a:pt x="1661" y="1193"/>
                </a:cubicBezTo>
                <a:cubicBezTo>
                  <a:pt x="1661" y="1193"/>
                  <a:pt x="1" y="1524"/>
                  <a:pt x="363" y="1856"/>
                </a:cubicBezTo>
                <a:cubicBezTo>
                  <a:pt x="405" y="1893"/>
                  <a:pt x="490" y="1907"/>
                  <a:pt x="598" y="1907"/>
                </a:cubicBezTo>
                <a:cubicBezTo>
                  <a:pt x="1030" y="1907"/>
                  <a:pt x="1841" y="1675"/>
                  <a:pt x="1842" y="1675"/>
                </a:cubicBezTo>
                <a:lnTo>
                  <a:pt x="1842" y="1675"/>
                </a:lnTo>
                <a:cubicBezTo>
                  <a:pt x="1841" y="1675"/>
                  <a:pt x="363" y="2520"/>
                  <a:pt x="846" y="2611"/>
                </a:cubicBezTo>
                <a:cubicBezTo>
                  <a:pt x="852" y="2612"/>
                  <a:pt x="859" y="2612"/>
                  <a:pt x="867" y="2612"/>
                </a:cubicBezTo>
                <a:cubicBezTo>
                  <a:pt x="1125" y="2612"/>
                  <a:pt x="2204" y="2158"/>
                  <a:pt x="2204" y="2158"/>
                </a:cubicBezTo>
                <a:lnTo>
                  <a:pt x="2204" y="2158"/>
                </a:lnTo>
                <a:cubicBezTo>
                  <a:pt x="2204" y="2158"/>
                  <a:pt x="1178" y="3033"/>
                  <a:pt x="1510" y="3063"/>
                </a:cubicBezTo>
                <a:cubicBezTo>
                  <a:pt x="1570" y="3063"/>
                  <a:pt x="1811" y="2973"/>
                  <a:pt x="2113" y="2852"/>
                </a:cubicBezTo>
                <a:cubicBezTo>
                  <a:pt x="3019" y="2460"/>
                  <a:pt x="3863" y="1675"/>
                  <a:pt x="3230" y="740"/>
                </a:cubicBezTo>
                <a:cubicBezTo>
                  <a:pt x="2972" y="388"/>
                  <a:pt x="2313" y="0"/>
                  <a:pt x="1891" y="0"/>
                </a:cubicBezTo>
                <a:close/>
              </a:path>
            </a:pathLst>
          </a:custGeom>
          <a:solidFill>
            <a:srgbClr val="CC77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3" name="Google Shape;1543;p59"/>
          <p:cNvSpPr/>
          <p:nvPr/>
        </p:nvSpPr>
        <p:spPr>
          <a:xfrm>
            <a:off x="1160888" y="2101922"/>
            <a:ext cx="99866" cy="74955"/>
          </a:xfrm>
          <a:custGeom>
            <a:avLst/>
            <a:gdLst/>
            <a:ahLst/>
            <a:cxnLst/>
            <a:rect l="l" t="t" r="r" b="b"/>
            <a:pathLst>
              <a:path w="3924" h="3071" extrusionOk="0">
                <a:moveTo>
                  <a:pt x="1775" y="0"/>
                </a:moveTo>
                <a:cubicBezTo>
                  <a:pt x="1344" y="0"/>
                  <a:pt x="660" y="577"/>
                  <a:pt x="483" y="1007"/>
                </a:cubicBezTo>
                <a:cubicBezTo>
                  <a:pt x="0" y="2123"/>
                  <a:pt x="1026" y="2757"/>
                  <a:pt x="2022" y="2968"/>
                </a:cubicBezTo>
                <a:cubicBezTo>
                  <a:pt x="2271" y="3036"/>
                  <a:pt x="2486" y="3070"/>
                  <a:pt x="2603" y="3070"/>
                </a:cubicBezTo>
                <a:cubicBezTo>
                  <a:pt x="2643" y="3070"/>
                  <a:pt x="2671" y="3066"/>
                  <a:pt x="2686" y="3059"/>
                </a:cubicBezTo>
                <a:cubicBezTo>
                  <a:pt x="3018" y="2968"/>
                  <a:pt x="1781" y="2274"/>
                  <a:pt x="1781" y="2274"/>
                </a:cubicBezTo>
                <a:lnTo>
                  <a:pt x="1781" y="2274"/>
                </a:lnTo>
                <a:cubicBezTo>
                  <a:pt x="1781" y="2274"/>
                  <a:pt x="2807" y="2494"/>
                  <a:pt x="3167" y="2494"/>
                </a:cubicBezTo>
                <a:cubicBezTo>
                  <a:pt x="3206" y="2494"/>
                  <a:pt x="3238" y="2491"/>
                  <a:pt x="3259" y="2485"/>
                </a:cubicBezTo>
                <a:cubicBezTo>
                  <a:pt x="3742" y="2274"/>
                  <a:pt x="2082" y="1701"/>
                  <a:pt x="2082" y="1701"/>
                </a:cubicBezTo>
                <a:lnTo>
                  <a:pt x="2082" y="1701"/>
                </a:lnTo>
                <a:cubicBezTo>
                  <a:pt x="2082" y="1701"/>
                  <a:pt x="2502" y="1747"/>
                  <a:pt x="2905" y="1747"/>
                </a:cubicBezTo>
                <a:cubicBezTo>
                  <a:pt x="3228" y="1747"/>
                  <a:pt x="3541" y="1718"/>
                  <a:pt x="3621" y="1610"/>
                </a:cubicBezTo>
                <a:cubicBezTo>
                  <a:pt x="3923" y="1218"/>
                  <a:pt x="2173" y="1188"/>
                  <a:pt x="2173" y="1188"/>
                </a:cubicBezTo>
                <a:cubicBezTo>
                  <a:pt x="2173" y="1188"/>
                  <a:pt x="2927" y="1007"/>
                  <a:pt x="3108" y="705"/>
                </a:cubicBezTo>
                <a:cubicBezTo>
                  <a:pt x="3203" y="567"/>
                  <a:pt x="3111" y="518"/>
                  <a:pt x="2931" y="518"/>
                </a:cubicBezTo>
                <a:cubicBezTo>
                  <a:pt x="2480" y="518"/>
                  <a:pt x="1479" y="826"/>
                  <a:pt x="1479" y="826"/>
                </a:cubicBezTo>
                <a:cubicBezTo>
                  <a:pt x="1479" y="826"/>
                  <a:pt x="2294" y="313"/>
                  <a:pt x="1992" y="71"/>
                </a:cubicBezTo>
                <a:cubicBezTo>
                  <a:pt x="1933" y="22"/>
                  <a:pt x="1858" y="0"/>
                  <a:pt x="1775" y="0"/>
                </a:cubicBezTo>
                <a:close/>
              </a:path>
            </a:pathLst>
          </a:custGeom>
          <a:solidFill>
            <a:srgbClr val="CC77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4" name="Google Shape;1544;p59"/>
          <p:cNvSpPr/>
          <p:nvPr/>
        </p:nvSpPr>
        <p:spPr>
          <a:xfrm>
            <a:off x="1437030" y="4322136"/>
            <a:ext cx="117528" cy="125967"/>
          </a:xfrm>
          <a:custGeom>
            <a:avLst/>
            <a:gdLst/>
            <a:ahLst/>
            <a:cxnLst/>
            <a:rect l="l" t="t" r="r" b="b"/>
            <a:pathLst>
              <a:path w="4618" h="5161" extrusionOk="0">
                <a:moveTo>
                  <a:pt x="2686" y="0"/>
                </a:moveTo>
                <a:lnTo>
                  <a:pt x="2113" y="3833"/>
                </a:lnTo>
                <a:lnTo>
                  <a:pt x="966" y="3863"/>
                </a:lnTo>
                <a:cubicBezTo>
                  <a:pt x="483" y="3863"/>
                  <a:pt x="31" y="4376"/>
                  <a:pt x="0" y="5070"/>
                </a:cubicBezTo>
                <a:lnTo>
                  <a:pt x="4195" y="5161"/>
                </a:lnTo>
                <a:lnTo>
                  <a:pt x="4617" y="694"/>
                </a:lnTo>
                <a:lnTo>
                  <a:pt x="2686" y="0"/>
                </a:lnTo>
                <a:close/>
              </a:path>
            </a:pathLst>
          </a:custGeom>
          <a:solidFill>
            <a:srgbClr val="FDE7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5" name="Google Shape;1545;p59"/>
          <p:cNvSpPr/>
          <p:nvPr/>
        </p:nvSpPr>
        <p:spPr>
          <a:xfrm>
            <a:off x="1435503" y="4414198"/>
            <a:ext cx="111369" cy="38320"/>
          </a:xfrm>
          <a:custGeom>
            <a:avLst/>
            <a:gdLst/>
            <a:ahLst/>
            <a:cxnLst/>
            <a:rect l="l" t="t" r="r" b="b"/>
            <a:pathLst>
              <a:path w="4376" h="1570" extrusionOk="0">
                <a:moveTo>
                  <a:pt x="1267" y="0"/>
                </a:moveTo>
                <a:cubicBezTo>
                  <a:pt x="604" y="0"/>
                  <a:pt x="30" y="604"/>
                  <a:pt x="0" y="1358"/>
                </a:cubicBezTo>
                <a:lnTo>
                  <a:pt x="4346" y="1570"/>
                </a:lnTo>
                <a:lnTo>
                  <a:pt x="4376" y="121"/>
                </a:lnTo>
                <a:lnTo>
                  <a:pt x="2414" y="31"/>
                </a:lnTo>
                <a:lnTo>
                  <a:pt x="1267" y="0"/>
                </a:lnTo>
                <a:close/>
              </a:path>
            </a:pathLst>
          </a:custGeom>
          <a:solidFill>
            <a:srgbClr val="914D2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6" name="Google Shape;1546;p59"/>
          <p:cNvSpPr/>
          <p:nvPr/>
        </p:nvSpPr>
        <p:spPr>
          <a:xfrm>
            <a:off x="1923176" y="4191024"/>
            <a:ext cx="135954" cy="145859"/>
          </a:xfrm>
          <a:custGeom>
            <a:avLst/>
            <a:gdLst/>
            <a:ahLst/>
            <a:cxnLst/>
            <a:rect l="l" t="t" r="r" b="b"/>
            <a:pathLst>
              <a:path w="5342" h="5976" extrusionOk="0">
                <a:moveTo>
                  <a:pt x="1419" y="1"/>
                </a:moveTo>
                <a:lnTo>
                  <a:pt x="0" y="1480"/>
                </a:lnTo>
                <a:lnTo>
                  <a:pt x="3290" y="3532"/>
                </a:lnTo>
                <a:lnTo>
                  <a:pt x="2837" y="4588"/>
                </a:lnTo>
                <a:cubicBezTo>
                  <a:pt x="2626" y="5040"/>
                  <a:pt x="2958" y="5674"/>
                  <a:pt x="3561" y="5976"/>
                </a:cubicBezTo>
                <a:lnTo>
                  <a:pt x="5342" y="2204"/>
                </a:lnTo>
                <a:lnTo>
                  <a:pt x="1419" y="1"/>
                </a:lnTo>
                <a:close/>
              </a:path>
            </a:pathLst>
          </a:custGeom>
          <a:solidFill>
            <a:srgbClr val="FDE7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7" name="Google Shape;1547;p59"/>
          <p:cNvSpPr/>
          <p:nvPr/>
        </p:nvSpPr>
        <p:spPr>
          <a:xfrm>
            <a:off x="1989219" y="4228585"/>
            <a:ext cx="75307" cy="109785"/>
          </a:xfrm>
          <a:custGeom>
            <a:avLst/>
            <a:gdLst/>
            <a:ahLst/>
            <a:cxnLst/>
            <a:rect l="l" t="t" r="r" b="b"/>
            <a:pathLst>
              <a:path w="2959" h="4498" extrusionOk="0">
                <a:moveTo>
                  <a:pt x="1630" y="1"/>
                </a:moveTo>
                <a:lnTo>
                  <a:pt x="755" y="1781"/>
                </a:lnTo>
                <a:lnTo>
                  <a:pt x="272" y="2807"/>
                </a:lnTo>
                <a:cubicBezTo>
                  <a:pt x="1" y="3441"/>
                  <a:pt x="302" y="4165"/>
                  <a:pt x="997" y="4497"/>
                </a:cubicBezTo>
                <a:lnTo>
                  <a:pt x="2958" y="604"/>
                </a:lnTo>
                <a:lnTo>
                  <a:pt x="1630" y="1"/>
                </a:lnTo>
                <a:close/>
              </a:path>
            </a:pathLst>
          </a:custGeom>
          <a:solidFill>
            <a:srgbClr val="914D2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8" name="Google Shape;1548;p59"/>
          <p:cNvSpPr/>
          <p:nvPr/>
        </p:nvSpPr>
        <p:spPr>
          <a:xfrm>
            <a:off x="1462378" y="3878008"/>
            <a:ext cx="543765" cy="494984"/>
          </a:xfrm>
          <a:custGeom>
            <a:avLst/>
            <a:gdLst/>
            <a:ahLst/>
            <a:cxnLst/>
            <a:rect l="l" t="t" r="r" b="b"/>
            <a:pathLst>
              <a:path w="21366" h="20280" extrusionOk="0">
                <a:moveTo>
                  <a:pt x="12041" y="1"/>
                </a:moveTo>
                <a:lnTo>
                  <a:pt x="694" y="1419"/>
                </a:lnTo>
                <a:lnTo>
                  <a:pt x="0" y="20249"/>
                </a:lnTo>
                <a:lnTo>
                  <a:pt x="4316" y="20280"/>
                </a:lnTo>
                <a:lnTo>
                  <a:pt x="6368" y="6036"/>
                </a:lnTo>
                <a:lnTo>
                  <a:pt x="7544" y="5855"/>
                </a:lnTo>
                <a:cubicBezTo>
                  <a:pt x="11045" y="12705"/>
                  <a:pt x="19766" y="16900"/>
                  <a:pt x="19766" y="16900"/>
                </a:cubicBezTo>
                <a:lnTo>
                  <a:pt x="21366" y="13309"/>
                </a:lnTo>
                <a:cubicBezTo>
                  <a:pt x="13610" y="6971"/>
                  <a:pt x="12041" y="1"/>
                  <a:pt x="12041" y="1"/>
                </a:cubicBezTo>
                <a:close/>
              </a:path>
            </a:pathLst>
          </a:custGeom>
          <a:solidFill>
            <a:srgbClr val="FCB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9" name="Google Shape;1549;p59"/>
          <p:cNvSpPr/>
          <p:nvPr/>
        </p:nvSpPr>
        <p:spPr>
          <a:xfrm>
            <a:off x="1310315" y="3627596"/>
            <a:ext cx="556821" cy="317468"/>
          </a:xfrm>
          <a:custGeom>
            <a:avLst/>
            <a:gdLst/>
            <a:ahLst/>
            <a:cxnLst/>
            <a:rect l="l" t="t" r="r" b="b"/>
            <a:pathLst>
              <a:path w="21879" h="13007" extrusionOk="0">
                <a:moveTo>
                  <a:pt x="15541" y="0"/>
                </a:moveTo>
                <a:lnTo>
                  <a:pt x="7333" y="212"/>
                </a:lnTo>
                <a:lnTo>
                  <a:pt x="0" y="3501"/>
                </a:lnTo>
                <a:lnTo>
                  <a:pt x="1117" y="6247"/>
                </a:lnTo>
                <a:lnTo>
                  <a:pt x="6760" y="4497"/>
                </a:lnTo>
                <a:lnTo>
                  <a:pt x="5643" y="13007"/>
                </a:lnTo>
                <a:lnTo>
                  <a:pt x="18650" y="12071"/>
                </a:lnTo>
                <a:lnTo>
                  <a:pt x="16628" y="4255"/>
                </a:lnTo>
                <a:lnTo>
                  <a:pt x="20521" y="5915"/>
                </a:lnTo>
                <a:lnTo>
                  <a:pt x="21879" y="3803"/>
                </a:lnTo>
                <a:lnTo>
                  <a:pt x="15541" y="0"/>
                </a:lnTo>
                <a:close/>
              </a:path>
            </a:pathLst>
          </a:custGeom>
          <a:solidFill>
            <a:srgbClr val="5F81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0" name="Google Shape;1550;p59"/>
          <p:cNvSpPr/>
          <p:nvPr/>
        </p:nvSpPr>
        <p:spPr>
          <a:xfrm>
            <a:off x="1393256" y="3245192"/>
            <a:ext cx="395544" cy="326572"/>
          </a:xfrm>
          <a:custGeom>
            <a:avLst/>
            <a:gdLst/>
            <a:ahLst/>
            <a:cxnLst/>
            <a:rect l="l" t="t" r="r" b="b"/>
            <a:pathLst>
              <a:path w="15542" h="13380" extrusionOk="0">
                <a:moveTo>
                  <a:pt x="7972" y="1"/>
                </a:moveTo>
                <a:cubicBezTo>
                  <a:pt x="7633" y="1"/>
                  <a:pt x="7288" y="22"/>
                  <a:pt x="6941" y="67"/>
                </a:cubicBezTo>
                <a:cubicBezTo>
                  <a:pt x="2897" y="580"/>
                  <a:pt x="0" y="3960"/>
                  <a:pt x="453" y="7611"/>
                </a:cubicBezTo>
                <a:cubicBezTo>
                  <a:pt x="867" y="10949"/>
                  <a:pt x="3955" y="13380"/>
                  <a:pt x="7571" y="13380"/>
                </a:cubicBezTo>
                <a:cubicBezTo>
                  <a:pt x="7910" y="13380"/>
                  <a:pt x="8254" y="13358"/>
                  <a:pt x="8601" y="13315"/>
                </a:cubicBezTo>
                <a:cubicBezTo>
                  <a:pt x="12644" y="12801"/>
                  <a:pt x="15541" y="9422"/>
                  <a:pt x="15089" y="5770"/>
                </a:cubicBezTo>
                <a:cubicBezTo>
                  <a:pt x="14648" y="2407"/>
                  <a:pt x="11562" y="1"/>
                  <a:pt x="7972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1" name="Google Shape;1551;p59"/>
          <p:cNvSpPr/>
          <p:nvPr/>
        </p:nvSpPr>
        <p:spPr>
          <a:xfrm>
            <a:off x="1561455" y="3556889"/>
            <a:ext cx="78361" cy="109785"/>
          </a:xfrm>
          <a:custGeom>
            <a:avLst/>
            <a:gdLst/>
            <a:ahLst/>
            <a:cxnLst/>
            <a:rect l="l" t="t" r="r" b="b"/>
            <a:pathLst>
              <a:path w="3079" h="4498" extrusionOk="0">
                <a:moveTo>
                  <a:pt x="181" y="0"/>
                </a:moveTo>
                <a:lnTo>
                  <a:pt x="60" y="2988"/>
                </a:lnTo>
                <a:cubicBezTo>
                  <a:pt x="0" y="3772"/>
                  <a:pt x="634" y="4467"/>
                  <a:pt x="1418" y="4497"/>
                </a:cubicBezTo>
                <a:cubicBezTo>
                  <a:pt x="1438" y="4497"/>
                  <a:pt x="1457" y="4498"/>
                  <a:pt x="1477" y="4498"/>
                </a:cubicBezTo>
                <a:cubicBezTo>
                  <a:pt x="2265" y="4498"/>
                  <a:pt x="2898" y="3904"/>
                  <a:pt x="2927" y="3109"/>
                </a:cubicBezTo>
                <a:lnTo>
                  <a:pt x="3078" y="121"/>
                </a:lnTo>
                <a:lnTo>
                  <a:pt x="181" y="0"/>
                </a:lnTo>
                <a:close/>
              </a:path>
            </a:pathLst>
          </a:custGeom>
          <a:solidFill>
            <a:srgbClr val="FDE7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2" name="Google Shape;1552;p59"/>
          <p:cNvSpPr/>
          <p:nvPr/>
        </p:nvSpPr>
        <p:spPr>
          <a:xfrm>
            <a:off x="1751898" y="3390143"/>
            <a:ext cx="46115" cy="44788"/>
          </a:xfrm>
          <a:custGeom>
            <a:avLst/>
            <a:gdLst/>
            <a:ahLst/>
            <a:cxnLst/>
            <a:rect l="l" t="t" r="r" b="b"/>
            <a:pathLst>
              <a:path w="1812" h="1835" extrusionOk="0">
                <a:moveTo>
                  <a:pt x="1000" y="1"/>
                </a:moveTo>
                <a:cubicBezTo>
                  <a:pt x="656" y="1"/>
                  <a:pt x="329" y="254"/>
                  <a:pt x="182" y="646"/>
                </a:cubicBezTo>
                <a:cubicBezTo>
                  <a:pt x="1" y="1129"/>
                  <a:pt x="182" y="1642"/>
                  <a:pt x="574" y="1793"/>
                </a:cubicBezTo>
                <a:cubicBezTo>
                  <a:pt x="648" y="1821"/>
                  <a:pt x="725" y="1834"/>
                  <a:pt x="802" y="1834"/>
                </a:cubicBezTo>
                <a:cubicBezTo>
                  <a:pt x="1137" y="1834"/>
                  <a:pt x="1483" y="1582"/>
                  <a:pt x="1631" y="1189"/>
                </a:cubicBezTo>
                <a:cubicBezTo>
                  <a:pt x="1812" y="706"/>
                  <a:pt x="1631" y="193"/>
                  <a:pt x="1238" y="42"/>
                </a:cubicBezTo>
                <a:cubicBezTo>
                  <a:pt x="1159" y="14"/>
                  <a:pt x="1079" y="1"/>
                  <a:pt x="1000" y="1"/>
                </a:cubicBezTo>
                <a:close/>
              </a:path>
            </a:pathLst>
          </a:custGeom>
          <a:solidFill>
            <a:srgbClr val="FDE7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3" name="Google Shape;1553;p59"/>
          <p:cNvSpPr/>
          <p:nvPr/>
        </p:nvSpPr>
        <p:spPr>
          <a:xfrm>
            <a:off x="1762663" y="3401590"/>
            <a:ext cx="24025" cy="18330"/>
          </a:xfrm>
          <a:custGeom>
            <a:avLst/>
            <a:gdLst/>
            <a:ahLst/>
            <a:cxnLst/>
            <a:rect l="l" t="t" r="r" b="b"/>
            <a:pathLst>
              <a:path w="944" h="751" extrusionOk="0">
                <a:moveTo>
                  <a:pt x="580" y="1"/>
                </a:moveTo>
                <a:cubicBezTo>
                  <a:pt x="316" y="1"/>
                  <a:pt x="0" y="750"/>
                  <a:pt x="0" y="750"/>
                </a:cubicBezTo>
                <a:cubicBezTo>
                  <a:pt x="215" y="536"/>
                  <a:pt x="342" y="498"/>
                  <a:pt x="404" y="498"/>
                </a:cubicBezTo>
                <a:cubicBezTo>
                  <a:pt x="438" y="498"/>
                  <a:pt x="453" y="509"/>
                  <a:pt x="453" y="509"/>
                </a:cubicBezTo>
                <a:cubicBezTo>
                  <a:pt x="453" y="509"/>
                  <a:pt x="640" y="623"/>
                  <a:pt x="765" y="623"/>
                </a:cubicBezTo>
                <a:cubicBezTo>
                  <a:pt x="881" y="623"/>
                  <a:pt x="944" y="525"/>
                  <a:pt x="755" y="147"/>
                </a:cubicBezTo>
                <a:cubicBezTo>
                  <a:pt x="703" y="43"/>
                  <a:pt x="643" y="1"/>
                  <a:pt x="580" y="1"/>
                </a:cubicBezTo>
                <a:close/>
              </a:path>
            </a:pathLst>
          </a:custGeom>
          <a:solidFill>
            <a:srgbClr val="F1CE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4" name="Google Shape;1554;p59"/>
          <p:cNvSpPr/>
          <p:nvPr/>
        </p:nvSpPr>
        <p:spPr>
          <a:xfrm>
            <a:off x="1398626" y="3439737"/>
            <a:ext cx="43036" cy="45764"/>
          </a:xfrm>
          <a:custGeom>
            <a:avLst/>
            <a:gdLst/>
            <a:ahLst/>
            <a:cxnLst/>
            <a:rect l="l" t="t" r="r" b="b"/>
            <a:pathLst>
              <a:path w="1691" h="1875" extrusionOk="0">
                <a:moveTo>
                  <a:pt x="887" y="0"/>
                </a:moveTo>
                <a:cubicBezTo>
                  <a:pt x="483" y="0"/>
                  <a:pt x="119" y="354"/>
                  <a:pt x="61" y="847"/>
                </a:cubicBezTo>
                <a:cubicBezTo>
                  <a:pt x="1" y="1360"/>
                  <a:pt x="302" y="1813"/>
                  <a:pt x="725" y="1873"/>
                </a:cubicBezTo>
                <a:cubicBezTo>
                  <a:pt x="741" y="1874"/>
                  <a:pt x="758" y="1875"/>
                  <a:pt x="774" y="1875"/>
                </a:cubicBezTo>
                <a:cubicBezTo>
                  <a:pt x="1177" y="1875"/>
                  <a:pt x="1542" y="1521"/>
                  <a:pt x="1600" y="1028"/>
                </a:cubicBezTo>
                <a:cubicBezTo>
                  <a:pt x="1690" y="515"/>
                  <a:pt x="1389" y="63"/>
                  <a:pt x="936" y="2"/>
                </a:cubicBezTo>
                <a:cubicBezTo>
                  <a:pt x="920" y="1"/>
                  <a:pt x="903" y="0"/>
                  <a:pt x="887" y="0"/>
                </a:cubicBezTo>
                <a:close/>
              </a:path>
            </a:pathLst>
          </a:custGeom>
          <a:solidFill>
            <a:srgbClr val="FDE7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5" name="Google Shape;1555;p59"/>
          <p:cNvSpPr/>
          <p:nvPr/>
        </p:nvSpPr>
        <p:spPr>
          <a:xfrm>
            <a:off x="1402749" y="3450720"/>
            <a:ext cx="26672" cy="23700"/>
          </a:xfrm>
          <a:custGeom>
            <a:avLst/>
            <a:gdLst/>
            <a:ahLst/>
            <a:cxnLst/>
            <a:rect l="l" t="t" r="r" b="b"/>
            <a:pathLst>
              <a:path w="1048" h="971" extrusionOk="0">
                <a:moveTo>
                  <a:pt x="747" y="0"/>
                </a:moveTo>
                <a:cubicBezTo>
                  <a:pt x="704" y="0"/>
                  <a:pt x="653" y="20"/>
                  <a:pt x="593" y="65"/>
                </a:cubicBezTo>
                <a:cubicBezTo>
                  <a:pt x="0" y="510"/>
                  <a:pt x="418" y="550"/>
                  <a:pt x="589" y="550"/>
                </a:cubicBezTo>
                <a:cubicBezTo>
                  <a:pt x="627" y="550"/>
                  <a:pt x="653" y="548"/>
                  <a:pt x="653" y="548"/>
                </a:cubicBezTo>
                <a:cubicBezTo>
                  <a:pt x="653" y="548"/>
                  <a:pt x="656" y="548"/>
                  <a:pt x="660" y="548"/>
                </a:cubicBezTo>
                <a:cubicBezTo>
                  <a:pt x="695" y="548"/>
                  <a:pt x="849" y="571"/>
                  <a:pt x="955" y="970"/>
                </a:cubicBezTo>
                <a:cubicBezTo>
                  <a:pt x="955" y="970"/>
                  <a:pt x="1047" y="0"/>
                  <a:pt x="747" y="0"/>
                </a:cubicBezTo>
                <a:close/>
              </a:path>
            </a:pathLst>
          </a:custGeom>
          <a:solidFill>
            <a:srgbClr val="F1CE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6" name="Google Shape;1556;p59"/>
          <p:cNvSpPr/>
          <p:nvPr/>
        </p:nvSpPr>
        <p:spPr>
          <a:xfrm>
            <a:off x="1401706" y="3275090"/>
            <a:ext cx="385568" cy="335310"/>
          </a:xfrm>
          <a:custGeom>
            <a:avLst/>
            <a:gdLst/>
            <a:ahLst/>
            <a:cxnLst/>
            <a:rect l="l" t="t" r="r" b="b"/>
            <a:pathLst>
              <a:path w="15150" h="13738" extrusionOk="0">
                <a:moveTo>
                  <a:pt x="7566" y="0"/>
                </a:moveTo>
                <a:cubicBezTo>
                  <a:pt x="4479" y="0"/>
                  <a:pt x="1676" y="2106"/>
                  <a:pt x="906" y="5239"/>
                </a:cubicBezTo>
                <a:cubicBezTo>
                  <a:pt x="0" y="8921"/>
                  <a:pt x="2264" y="12633"/>
                  <a:pt x="5945" y="13538"/>
                </a:cubicBezTo>
                <a:cubicBezTo>
                  <a:pt x="6494" y="13673"/>
                  <a:pt x="7043" y="13737"/>
                  <a:pt x="7583" y="13737"/>
                </a:cubicBezTo>
                <a:cubicBezTo>
                  <a:pt x="10670" y="13737"/>
                  <a:pt x="13473" y="11632"/>
                  <a:pt x="14244" y="8498"/>
                </a:cubicBezTo>
                <a:cubicBezTo>
                  <a:pt x="15149" y="4817"/>
                  <a:pt x="12886" y="1105"/>
                  <a:pt x="9204" y="200"/>
                </a:cubicBezTo>
                <a:cubicBezTo>
                  <a:pt x="8656" y="65"/>
                  <a:pt x="8107" y="0"/>
                  <a:pt x="7566" y="0"/>
                </a:cubicBezTo>
                <a:close/>
              </a:path>
            </a:pathLst>
          </a:custGeom>
          <a:solidFill>
            <a:srgbClr val="FDE7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7" name="Google Shape;1557;p59"/>
          <p:cNvSpPr/>
          <p:nvPr/>
        </p:nvSpPr>
        <p:spPr>
          <a:xfrm>
            <a:off x="1394783" y="3257054"/>
            <a:ext cx="370196" cy="182763"/>
          </a:xfrm>
          <a:custGeom>
            <a:avLst/>
            <a:gdLst/>
            <a:ahLst/>
            <a:cxnLst/>
            <a:rect l="l" t="t" r="r" b="b"/>
            <a:pathLst>
              <a:path w="14546" h="7488" extrusionOk="0">
                <a:moveTo>
                  <a:pt x="7560" y="0"/>
                </a:moveTo>
                <a:cubicBezTo>
                  <a:pt x="5546" y="0"/>
                  <a:pt x="3577" y="897"/>
                  <a:pt x="2204" y="2387"/>
                </a:cubicBezTo>
                <a:cubicBezTo>
                  <a:pt x="1117" y="3564"/>
                  <a:pt x="1" y="5254"/>
                  <a:pt x="695" y="7487"/>
                </a:cubicBezTo>
                <a:cubicBezTo>
                  <a:pt x="1208" y="7487"/>
                  <a:pt x="1751" y="7366"/>
                  <a:pt x="2234" y="7125"/>
                </a:cubicBezTo>
                <a:cubicBezTo>
                  <a:pt x="3501" y="6431"/>
                  <a:pt x="4376" y="5194"/>
                  <a:pt x="4708" y="3685"/>
                </a:cubicBezTo>
                <a:cubicBezTo>
                  <a:pt x="5191" y="4801"/>
                  <a:pt x="5976" y="5345"/>
                  <a:pt x="7092" y="5707"/>
                </a:cubicBezTo>
                <a:cubicBezTo>
                  <a:pt x="7821" y="5935"/>
                  <a:pt x="8585" y="6042"/>
                  <a:pt x="9357" y="6042"/>
                </a:cubicBezTo>
                <a:cubicBezTo>
                  <a:pt x="9607" y="6042"/>
                  <a:pt x="9859" y="6031"/>
                  <a:pt x="10110" y="6008"/>
                </a:cubicBezTo>
                <a:lnTo>
                  <a:pt x="14546" y="5586"/>
                </a:lnTo>
                <a:cubicBezTo>
                  <a:pt x="14546" y="5586"/>
                  <a:pt x="13399" y="184"/>
                  <a:pt x="7756" y="3"/>
                </a:cubicBezTo>
                <a:cubicBezTo>
                  <a:pt x="7691" y="1"/>
                  <a:pt x="7625" y="0"/>
                  <a:pt x="756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8" name="Google Shape;1558;p59"/>
          <p:cNvSpPr/>
          <p:nvPr/>
        </p:nvSpPr>
        <p:spPr>
          <a:xfrm>
            <a:off x="1487727" y="3454504"/>
            <a:ext cx="14608" cy="18452"/>
          </a:xfrm>
          <a:custGeom>
            <a:avLst/>
            <a:gdLst/>
            <a:ahLst/>
            <a:cxnLst/>
            <a:rect l="l" t="t" r="r" b="b"/>
            <a:pathLst>
              <a:path w="574" h="756" extrusionOk="0">
                <a:moveTo>
                  <a:pt x="302" y="1"/>
                </a:moveTo>
                <a:cubicBezTo>
                  <a:pt x="151" y="1"/>
                  <a:pt x="0" y="182"/>
                  <a:pt x="0" y="393"/>
                </a:cubicBezTo>
                <a:cubicBezTo>
                  <a:pt x="30" y="604"/>
                  <a:pt x="151" y="755"/>
                  <a:pt x="302" y="755"/>
                </a:cubicBezTo>
                <a:cubicBezTo>
                  <a:pt x="453" y="755"/>
                  <a:pt x="573" y="574"/>
                  <a:pt x="573" y="363"/>
                </a:cubicBezTo>
                <a:cubicBezTo>
                  <a:pt x="573" y="182"/>
                  <a:pt x="453" y="1"/>
                  <a:pt x="302" y="1"/>
                </a:cubicBezTo>
                <a:close/>
              </a:path>
            </a:pathLst>
          </a:custGeom>
          <a:solidFill>
            <a:srgbClr val="1F1C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9" name="Google Shape;1559;p59"/>
          <p:cNvSpPr/>
          <p:nvPr/>
        </p:nvSpPr>
        <p:spPr>
          <a:xfrm>
            <a:off x="1687407" y="3442715"/>
            <a:ext cx="14608" cy="18525"/>
          </a:xfrm>
          <a:custGeom>
            <a:avLst/>
            <a:gdLst/>
            <a:ahLst/>
            <a:cxnLst/>
            <a:rect l="l" t="t" r="r" b="b"/>
            <a:pathLst>
              <a:path w="574" h="759" extrusionOk="0">
                <a:moveTo>
                  <a:pt x="272" y="1"/>
                </a:moveTo>
                <a:cubicBezTo>
                  <a:pt x="121" y="1"/>
                  <a:pt x="0" y="182"/>
                  <a:pt x="0" y="393"/>
                </a:cubicBezTo>
                <a:cubicBezTo>
                  <a:pt x="0" y="589"/>
                  <a:pt x="104" y="759"/>
                  <a:pt x="263" y="759"/>
                </a:cubicBezTo>
                <a:cubicBezTo>
                  <a:pt x="275" y="759"/>
                  <a:pt x="289" y="758"/>
                  <a:pt x="302" y="755"/>
                </a:cubicBezTo>
                <a:cubicBezTo>
                  <a:pt x="453" y="755"/>
                  <a:pt x="573" y="604"/>
                  <a:pt x="573" y="393"/>
                </a:cubicBezTo>
                <a:cubicBezTo>
                  <a:pt x="573" y="182"/>
                  <a:pt x="453" y="1"/>
                  <a:pt x="272" y="1"/>
                </a:cubicBezTo>
                <a:close/>
              </a:path>
            </a:pathLst>
          </a:custGeom>
          <a:solidFill>
            <a:srgbClr val="1F1C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0" name="Google Shape;1560;p59"/>
          <p:cNvSpPr/>
          <p:nvPr/>
        </p:nvSpPr>
        <p:spPr>
          <a:xfrm>
            <a:off x="1497703" y="3499436"/>
            <a:ext cx="214289" cy="61897"/>
          </a:xfrm>
          <a:custGeom>
            <a:avLst/>
            <a:gdLst/>
            <a:ahLst/>
            <a:cxnLst/>
            <a:rect l="l" t="t" r="r" b="b"/>
            <a:pathLst>
              <a:path w="8420" h="2536" fill="none" extrusionOk="0">
                <a:moveTo>
                  <a:pt x="0" y="755"/>
                </a:moveTo>
                <a:cubicBezTo>
                  <a:pt x="0" y="755"/>
                  <a:pt x="1268" y="2535"/>
                  <a:pt x="4225" y="2384"/>
                </a:cubicBezTo>
                <a:cubicBezTo>
                  <a:pt x="7514" y="2203"/>
                  <a:pt x="8420" y="0"/>
                  <a:pt x="8420" y="0"/>
                </a:cubicBezTo>
              </a:path>
            </a:pathLst>
          </a:custGeom>
          <a:noFill/>
          <a:ln w="3025" cap="flat" cmpd="sng">
            <a:solidFill>
              <a:srgbClr val="1F1C1F"/>
            </a:solidFill>
            <a:prstDash val="solid"/>
            <a:miter lim="3017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1" name="Google Shape;1561;p59"/>
          <p:cNvSpPr/>
          <p:nvPr/>
        </p:nvSpPr>
        <p:spPr>
          <a:xfrm>
            <a:off x="1596016" y="3467024"/>
            <a:ext cx="30744" cy="28752"/>
          </a:xfrm>
          <a:custGeom>
            <a:avLst/>
            <a:gdLst/>
            <a:ahLst/>
            <a:cxnLst/>
            <a:rect l="l" t="t" r="r" b="b"/>
            <a:pathLst>
              <a:path w="1208" h="1178" extrusionOk="0">
                <a:moveTo>
                  <a:pt x="121" y="1"/>
                </a:moveTo>
                <a:lnTo>
                  <a:pt x="0" y="1178"/>
                </a:lnTo>
                <a:lnTo>
                  <a:pt x="0" y="1178"/>
                </a:lnTo>
                <a:lnTo>
                  <a:pt x="936" y="1027"/>
                </a:lnTo>
                <a:cubicBezTo>
                  <a:pt x="1147" y="997"/>
                  <a:pt x="1207" y="725"/>
                  <a:pt x="1026" y="604"/>
                </a:cubicBezTo>
                <a:lnTo>
                  <a:pt x="121" y="1"/>
                </a:lnTo>
                <a:close/>
              </a:path>
            </a:pathLst>
          </a:custGeom>
          <a:solidFill>
            <a:srgbClr val="F1CE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2" name="Google Shape;1562;p59"/>
          <p:cNvSpPr/>
          <p:nvPr/>
        </p:nvSpPr>
        <p:spPr>
          <a:xfrm>
            <a:off x="1439321" y="3463339"/>
            <a:ext cx="51485" cy="49376"/>
          </a:xfrm>
          <a:custGeom>
            <a:avLst/>
            <a:gdLst/>
            <a:ahLst/>
            <a:cxnLst/>
            <a:rect l="l" t="t" r="r" b="b"/>
            <a:pathLst>
              <a:path w="2023" h="2023" extrusionOk="0">
                <a:moveTo>
                  <a:pt x="997" y="1"/>
                </a:moveTo>
                <a:cubicBezTo>
                  <a:pt x="454" y="31"/>
                  <a:pt x="1" y="484"/>
                  <a:pt x="1" y="1027"/>
                </a:cubicBezTo>
                <a:cubicBezTo>
                  <a:pt x="31" y="1570"/>
                  <a:pt x="484" y="2023"/>
                  <a:pt x="1027" y="2023"/>
                </a:cubicBezTo>
                <a:cubicBezTo>
                  <a:pt x="1570" y="2023"/>
                  <a:pt x="2023" y="1570"/>
                  <a:pt x="2023" y="997"/>
                </a:cubicBezTo>
                <a:cubicBezTo>
                  <a:pt x="2023" y="453"/>
                  <a:pt x="1570" y="1"/>
                  <a:pt x="997" y="1"/>
                </a:cubicBezTo>
                <a:close/>
              </a:path>
            </a:pathLst>
          </a:custGeom>
          <a:solidFill>
            <a:srgbClr val="F1CE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3" name="Google Shape;1563;p59"/>
          <p:cNvSpPr/>
          <p:nvPr/>
        </p:nvSpPr>
        <p:spPr>
          <a:xfrm>
            <a:off x="1706597" y="3447133"/>
            <a:ext cx="51485" cy="49376"/>
          </a:xfrm>
          <a:custGeom>
            <a:avLst/>
            <a:gdLst/>
            <a:ahLst/>
            <a:cxnLst/>
            <a:rect l="l" t="t" r="r" b="b"/>
            <a:pathLst>
              <a:path w="2023" h="2023" extrusionOk="0">
                <a:moveTo>
                  <a:pt x="996" y="1"/>
                </a:moveTo>
                <a:cubicBezTo>
                  <a:pt x="453" y="31"/>
                  <a:pt x="1" y="484"/>
                  <a:pt x="1" y="1027"/>
                </a:cubicBezTo>
                <a:cubicBezTo>
                  <a:pt x="1" y="1570"/>
                  <a:pt x="483" y="2023"/>
                  <a:pt x="1027" y="2023"/>
                </a:cubicBezTo>
                <a:cubicBezTo>
                  <a:pt x="1570" y="2023"/>
                  <a:pt x="2022" y="1570"/>
                  <a:pt x="2022" y="997"/>
                </a:cubicBezTo>
                <a:cubicBezTo>
                  <a:pt x="2022" y="454"/>
                  <a:pt x="1570" y="1"/>
                  <a:pt x="996" y="1"/>
                </a:cubicBezTo>
                <a:close/>
              </a:path>
            </a:pathLst>
          </a:custGeom>
          <a:solidFill>
            <a:srgbClr val="F1CE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4" name="Google Shape;1564;p59"/>
          <p:cNvSpPr/>
          <p:nvPr/>
        </p:nvSpPr>
        <p:spPr>
          <a:xfrm>
            <a:off x="1237350" y="3573828"/>
            <a:ext cx="664347" cy="436064"/>
          </a:xfrm>
          <a:custGeom>
            <a:avLst/>
            <a:gdLst/>
            <a:ahLst/>
            <a:cxnLst/>
            <a:rect l="l" t="t" r="r" b="b"/>
            <a:pathLst>
              <a:path w="26104" h="17866" extrusionOk="0">
                <a:moveTo>
                  <a:pt x="26104" y="0"/>
                </a:moveTo>
                <a:lnTo>
                  <a:pt x="14214" y="5975"/>
                </a:lnTo>
                <a:lnTo>
                  <a:pt x="664" y="121"/>
                </a:lnTo>
                <a:lnTo>
                  <a:pt x="0" y="13278"/>
                </a:lnTo>
                <a:lnTo>
                  <a:pt x="14123" y="17865"/>
                </a:lnTo>
                <a:lnTo>
                  <a:pt x="25711" y="14787"/>
                </a:lnTo>
                <a:lnTo>
                  <a:pt x="26104" y="0"/>
                </a:lnTo>
                <a:close/>
              </a:path>
            </a:pathLst>
          </a:custGeom>
          <a:solidFill>
            <a:srgbClr val="6E77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5" name="Google Shape;1565;p59"/>
          <p:cNvSpPr/>
          <p:nvPr/>
        </p:nvSpPr>
        <p:spPr>
          <a:xfrm>
            <a:off x="1264225" y="3567189"/>
            <a:ext cx="630549" cy="152498"/>
          </a:xfrm>
          <a:custGeom>
            <a:avLst/>
            <a:gdLst/>
            <a:ahLst/>
            <a:cxnLst/>
            <a:rect l="l" t="t" r="r" b="b"/>
            <a:pathLst>
              <a:path w="24776" h="6248" extrusionOk="0">
                <a:moveTo>
                  <a:pt x="634" y="1"/>
                </a:moveTo>
                <a:lnTo>
                  <a:pt x="1" y="604"/>
                </a:lnTo>
                <a:lnTo>
                  <a:pt x="13158" y="6247"/>
                </a:lnTo>
                <a:lnTo>
                  <a:pt x="24776" y="423"/>
                </a:lnTo>
                <a:lnTo>
                  <a:pt x="23840" y="61"/>
                </a:lnTo>
                <a:lnTo>
                  <a:pt x="13037" y="5584"/>
                </a:lnTo>
                <a:lnTo>
                  <a:pt x="63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6" name="Google Shape;1566;p59"/>
          <p:cNvSpPr/>
          <p:nvPr/>
        </p:nvSpPr>
        <p:spPr>
          <a:xfrm>
            <a:off x="1274201" y="3572363"/>
            <a:ext cx="606753" cy="136267"/>
          </a:xfrm>
          <a:custGeom>
            <a:avLst/>
            <a:gdLst/>
            <a:ahLst/>
            <a:cxnLst/>
            <a:rect l="l" t="t" r="r" b="b"/>
            <a:pathLst>
              <a:path w="23841" h="5583" fill="none" extrusionOk="0">
                <a:moveTo>
                  <a:pt x="1" y="0"/>
                </a:moveTo>
                <a:lnTo>
                  <a:pt x="12675" y="5583"/>
                </a:lnTo>
                <a:lnTo>
                  <a:pt x="23841" y="0"/>
                </a:lnTo>
              </a:path>
            </a:pathLst>
          </a:custGeom>
          <a:noFill/>
          <a:ln w="750" cap="flat" cmpd="sng">
            <a:solidFill>
              <a:srgbClr val="A19590"/>
            </a:solidFill>
            <a:prstDash val="solid"/>
            <a:miter lim="3017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7" name="Google Shape;1567;p59"/>
          <p:cNvSpPr/>
          <p:nvPr/>
        </p:nvSpPr>
        <p:spPr>
          <a:xfrm>
            <a:off x="1269595" y="3572363"/>
            <a:ext cx="625179" cy="142906"/>
          </a:xfrm>
          <a:custGeom>
            <a:avLst/>
            <a:gdLst/>
            <a:ahLst/>
            <a:cxnLst/>
            <a:rect l="l" t="t" r="r" b="b"/>
            <a:pathLst>
              <a:path w="24565" h="5855" fill="none" extrusionOk="0">
                <a:moveTo>
                  <a:pt x="1" y="121"/>
                </a:moveTo>
                <a:lnTo>
                  <a:pt x="12917" y="5854"/>
                </a:lnTo>
                <a:lnTo>
                  <a:pt x="24565" y="0"/>
                </a:lnTo>
              </a:path>
            </a:pathLst>
          </a:custGeom>
          <a:noFill/>
          <a:ln w="750" cap="flat" cmpd="sng">
            <a:solidFill>
              <a:srgbClr val="A19590"/>
            </a:solidFill>
            <a:prstDash val="solid"/>
            <a:miter lim="3017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8" name="Google Shape;1568;p59"/>
          <p:cNvSpPr/>
          <p:nvPr/>
        </p:nvSpPr>
        <p:spPr>
          <a:xfrm>
            <a:off x="1837919" y="3740647"/>
            <a:ext cx="98339" cy="74785"/>
          </a:xfrm>
          <a:custGeom>
            <a:avLst/>
            <a:gdLst/>
            <a:ahLst/>
            <a:cxnLst/>
            <a:rect l="l" t="t" r="r" b="b"/>
            <a:pathLst>
              <a:path w="3864" h="3064" extrusionOk="0">
                <a:moveTo>
                  <a:pt x="1891" y="0"/>
                </a:moveTo>
                <a:cubicBezTo>
                  <a:pt x="1769" y="0"/>
                  <a:pt x="1668" y="32"/>
                  <a:pt x="1600" y="106"/>
                </a:cubicBezTo>
                <a:cubicBezTo>
                  <a:pt x="1359" y="378"/>
                  <a:pt x="2234" y="740"/>
                  <a:pt x="2234" y="740"/>
                </a:cubicBezTo>
                <a:cubicBezTo>
                  <a:pt x="2234" y="740"/>
                  <a:pt x="1676" y="671"/>
                  <a:pt x="1215" y="671"/>
                </a:cubicBezTo>
                <a:cubicBezTo>
                  <a:pt x="811" y="671"/>
                  <a:pt x="482" y="724"/>
                  <a:pt x="665" y="921"/>
                </a:cubicBezTo>
                <a:cubicBezTo>
                  <a:pt x="906" y="1162"/>
                  <a:pt x="1661" y="1193"/>
                  <a:pt x="1661" y="1193"/>
                </a:cubicBezTo>
                <a:cubicBezTo>
                  <a:pt x="1661" y="1193"/>
                  <a:pt x="1" y="1524"/>
                  <a:pt x="363" y="1856"/>
                </a:cubicBezTo>
                <a:cubicBezTo>
                  <a:pt x="405" y="1893"/>
                  <a:pt x="490" y="1907"/>
                  <a:pt x="598" y="1907"/>
                </a:cubicBezTo>
                <a:cubicBezTo>
                  <a:pt x="1030" y="1907"/>
                  <a:pt x="1841" y="1675"/>
                  <a:pt x="1842" y="1675"/>
                </a:cubicBezTo>
                <a:lnTo>
                  <a:pt x="1842" y="1675"/>
                </a:lnTo>
                <a:cubicBezTo>
                  <a:pt x="1841" y="1675"/>
                  <a:pt x="363" y="2520"/>
                  <a:pt x="846" y="2611"/>
                </a:cubicBezTo>
                <a:cubicBezTo>
                  <a:pt x="852" y="2612"/>
                  <a:pt x="859" y="2612"/>
                  <a:pt x="867" y="2612"/>
                </a:cubicBezTo>
                <a:cubicBezTo>
                  <a:pt x="1125" y="2612"/>
                  <a:pt x="2204" y="2158"/>
                  <a:pt x="2204" y="2158"/>
                </a:cubicBezTo>
                <a:lnTo>
                  <a:pt x="2204" y="2158"/>
                </a:lnTo>
                <a:cubicBezTo>
                  <a:pt x="2204" y="2158"/>
                  <a:pt x="1178" y="3033"/>
                  <a:pt x="1510" y="3063"/>
                </a:cubicBezTo>
                <a:cubicBezTo>
                  <a:pt x="1570" y="3063"/>
                  <a:pt x="1811" y="2973"/>
                  <a:pt x="2113" y="2852"/>
                </a:cubicBezTo>
                <a:cubicBezTo>
                  <a:pt x="3019" y="2460"/>
                  <a:pt x="3863" y="1675"/>
                  <a:pt x="3230" y="740"/>
                </a:cubicBezTo>
                <a:cubicBezTo>
                  <a:pt x="2972" y="388"/>
                  <a:pt x="2313" y="0"/>
                  <a:pt x="1891" y="0"/>
                </a:cubicBezTo>
                <a:close/>
              </a:path>
            </a:pathLst>
          </a:custGeom>
          <a:solidFill>
            <a:srgbClr val="FDE7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9" name="Google Shape;1569;p59"/>
          <p:cNvSpPr/>
          <p:nvPr/>
        </p:nvSpPr>
        <p:spPr>
          <a:xfrm>
            <a:off x="1202025" y="3704672"/>
            <a:ext cx="99866" cy="74955"/>
          </a:xfrm>
          <a:custGeom>
            <a:avLst/>
            <a:gdLst/>
            <a:ahLst/>
            <a:cxnLst/>
            <a:rect l="l" t="t" r="r" b="b"/>
            <a:pathLst>
              <a:path w="3924" h="3071" extrusionOk="0">
                <a:moveTo>
                  <a:pt x="1775" y="0"/>
                </a:moveTo>
                <a:cubicBezTo>
                  <a:pt x="1344" y="0"/>
                  <a:pt x="660" y="577"/>
                  <a:pt x="483" y="1007"/>
                </a:cubicBezTo>
                <a:cubicBezTo>
                  <a:pt x="0" y="2123"/>
                  <a:pt x="1026" y="2757"/>
                  <a:pt x="2022" y="2968"/>
                </a:cubicBezTo>
                <a:cubicBezTo>
                  <a:pt x="2271" y="3036"/>
                  <a:pt x="2486" y="3070"/>
                  <a:pt x="2603" y="3070"/>
                </a:cubicBezTo>
                <a:cubicBezTo>
                  <a:pt x="2643" y="3070"/>
                  <a:pt x="2671" y="3066"/>
                  <a:pt x="2686" y="3059"/>
                </a:cubicBezTo>
                <a:cubicBezTo>
                  <a:pt x="3018" y="2968"/>
                  <a:pt x="1781" y="2274"/>
                  <a:pt x="1781" y="2274"/>
                </a:cubicBezTo>
                <a:lnTo>
                  <a:pt x="1781" y="2274"/>
                </a:lnTo>
                <a:cubicBezTo>
                  <a:pt x="1781" y="2274"/>
                  <a:pt x="2807" y="2494"/>
                  <a:pt x="3167" y="2494"/>
                </a:cubicBezTo>
                <a:cubicBezTo>
                  <a:pt x="3206" y="2494"/>
                  <a:pt x="3238" y="2491"/>
                  <a:pt x="3259" y="2485"/>
                </a:cubicBezTo>
                <a:cubicBezTo>
                  <a:pt x="3742" y="2274"/>
                  <a:pt x="2082" y="1701"/>
                  <a:pt x="2082" y="1701"/>
                </a:cubicBezTo>
                <a:lnTo>
                  <a:pt x="2082" y="1701"/>
                </a:lnTo>
                <a:cubicBezTo>
                  <a:pt x="2082" y="1701"/>
                  <a:pt x="2502" y="1747"/>
                  <a:pt x="2905" y="1747"/>
                </a:cubicBezTo>
                <a:cubicBezTo>
                  <a:pt x="3228" y="1747"/>
                  <a:pt x="3541" y="1718"/>
                  <a:pt x="3621" y="1610"/>
                </a:cubicBezTo>
                <a:cubicBezTo>
                  <a:pt x="3923" y="1218"/>
                  <a:pt x="2173" y="1188"/>
                  <a:pt x="2173" y="1188"/>
                </a:cubicBezTo>
                <a:cubicBezTo>
                  <a:pt x="2173" y="1188"/>
                  <a:pt x="2927" y="1007"/>
                  <a:pt x="3108" y="705"/>
                </a:cubicBezTo>
                <a:cubicBezTo>
                  <a:pt x="3203" y="567"/>
                  <a:pt x="3111" y="518"/>
                  <a:pt x="2931" y="518"/>
                </a:cubicBezTo>
                <a:cubicBezTo>
                  <a:pt x="2480" y="518"/>
                  <a:pt x="1479" y="826"/>
                  <a:pt x="1479" y="826"/>
                </a:cubicBezTo>
                <a:cubicBezTo>
                  <a:pt x="1479" y="826"/>
                  <a:pt x="2294" y="313"/>
                  <a:pt x="1992" y="71"/>
                </a:cubicBezTo>
                <a:cubicBezTo>
                  <a:pt x="1933" y="22"/>
                  <a:pt x="1858" y="0"/>
                  <a:pt x="1775" y="0"/>
                </a:cubicBezTo>
                <a:close/>
              </a:path>
            </a:pathLst>
          </a:custGeom>
          <a:solidFill>
            <a:srgbClr val="FDE7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0" name="Google Shape;1570;p59"/>
          <p:cNvSpPr/>
          <p:nvPr/>
        </p:nvSpPr>
        <p:spPr>
          <a:xfrm>
            <a:off x="2414518" y="4351436"/>
            <a:ext cx="117528" cy="125967"/>
          </a:xfrm>
          <a:custGeom>
            <a:avLst/>
            <a:gdLst/>
            <a:ahLst/>
            <a:cxnLst/>
            <a:rect l="l" t="t" r="r" b="b"/>
            <a:pathLst>
              <a:path w="4618" h="5161" extrusionOk="0">
                <a:moveTo>
                  <a:pt x="2686" y="0"/>
                </a:moveTo>
                <a:lnTo>
                  <a:pt x="2113" y="3833"/>
                </a:lnTo>
                <a:lnTo>
                  <a:pt x="966" y="3863"/>
                </a:lnTo>
                <a:cubicBezTo>
                  <a:pt x="483" y="3863"/>
                  <a:pt x="31" y="4376"/>
                  <a:pt x="0" y="5070"/>
                </a:cubicBezTo>
                <a:lnTo>
                  <a:pt x="4195" y="5161"/>
                </a:lnTo>
                <a:lnTo>
                  <a:pt x="4617" y="694"/>
                </a:lnTo>
                <a:lnTo>
                  <a:pt x="2686" y="0"/>
                </a:lnTo>
                <a:close/>
              </a:path>
            </a:pathLst>
          </a:custGeom>
          <a:solidFill>
            <a:srgbClr val="6846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1" name="Google Shape;1571;p59"/>
          <p:cNvSpPr/>
          <p:nvPr/>
        </p:nvSpPr>
        <p:spPr>
          <a:xfrm>
            <a:off x="2412991" y="4443498"/>
            <a:ext cx="111369" cy="38320"/>
          </a:xfrm>
          <a:custGeom>
            <a:avLst/>
            <a:gdLst/>
            <a:ahLst/>
            <a:cxnLst/>
            <a:rect l="l" t="t" r="r" b="b"/>
            <a:pathLst>
              <a:path w="4376" h="1570" extrusionOk="0">
                <a:moveTo>
                  <a:pt x="1267" y="0"/>
                </a:moveTo>
                <a:cubicBezTo>
                  <a:pt x="604" y="0"/>
                  <a:pt x="30" y="604"/>
                  <a:pt x="0" y="1358"/>
                </a:cubicBezTo>
                <a:lnTo>
                  <a:pt x="4346" y="1570"/>
                </a:lnTo>
                <a:lnTo>
                  <a:pt x="4376" y="121"/>
                </a:lnTo>
                <a:lnTo>
                  <a:pt x="2414" y="31"/>
                </a:lnTo>
                <a:lnTo>
                  <a:pt x="1267" y="0"/>
                </a:lnTo>
                <a:close/>
              </a:path>
            </a:pathLst>
          </a:custGeom>
          <a:solidFill>
            <a:srgbClr val="914D2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2" name="Google Shape;1572;p59"/>
          <p:cNvSpPr/>
          <p:nvPr/>
        </p:nvSpPr>
        <p:spPr>
          <a:xfrm>
            <a:off x="2900664" y="4220324"/>
            <a:ext cx="135954" cy="145859"/>
          </a:xfrm>
          <a:custGeom>
            <a:avLst/>
            <a:gdLst/>
            <a:ahLst/>
            <a:cxnLst/>
            <a:rect l="l" t="t" r="r" b="b"/>
            <a:pathLst>
              <a:path w="5342" h="5976" extrusionOk="0">
                <a:moveTo>
                  <a:pt x="1419" y="1"/>
                </a:moveTo>
                <a:lnTo>
                  <a:pt x="0" y="1480"/>
                </a:lnTo>
                <a:lnTo>
                  <a:pt x="3290" y="3532"/>
                </a:lnTo>
                <a:lnTo>
                  <a:pt x="2837" y="4588"/>
                </a:lnTo>
                <a:cubicBezTo>
                  <a:pt x="2626" y="5040"/>
                  <a:pt x="2958" y="5674"/>
                  <a:pt x="3561" y="5976"/>
                </a:cubicBezTo>
                <a:lnTo>
                  <a:pt x="5342" y="2204"/>
                </a:lnTo>
                <a:lnTo>
                  <a:pt x="1419" y="1"/>
                </a:lnTo>
                <a:close/>
              </a:path>
            </a:pathLst>
          </a:custGeom>
          <a:solidFill>
            <a:srgbClr val="6846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3" name="Google Shape;1573;p59"/>
          <p:cNvSpPr/>
          <p:nvPr/>
        </p:nvSpPr>
        <p:spPr>
          <a:xfrm>
            <a:off x="2966706" y="4257885"/>
            <a:ext cx="75307" cy="109785"/>
          </a:xfrm>
          <a:custGeom>
            <a:avLst/>
            <a:gdLst/>
            <a:ahLst/>
            <a:cxnLst/>
            <a:rect l="l" t="t" r="r" b="b"/>
            <a:pathLst>
              <a:path w="2959" h="4498" extrusionOk="0">
                <a:moveTo>
                  <a:pt x="1630" y="1"/>
                </a:moveTo>
                <a:lnTo>
                  <a:pt x="755" y="1781"/>
                </a:lnTo>
                <a:lnTo>
                  <a:pt x="272" y="2807"/>
                </a:lnTo>
                <a:cubicBezTo>
                  <a:pt x="1" y="3441"/>
                  <a:pt x="302" y="4165"/>
                  <a:pt x="997" y="4497"/>
                </a:cubicBezTo>
                <a:lnTo>
                  <a:pt x="2958" y="604"/>
                </a:lnTo>
                <a:lnTo>
                  <a:pt x="1630" y="1"/>
                </a:lnTo>
                <a:close/>
              </a:path>
            </a:pathLst>
          </a:custGeom>
          <a:solidFill>
            <a:srgbClr val="914D2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4" name="Google Shape;1574;p59"/>
          <p:cNvSpPr/>
          <p:nvPr/>
        </p:nvSpPr>
        <p:spPr>
          <a:xfrm>
            <a:off x="2439866" y="3907308"/>
            <a:ext cx="543765" cy="494984"/>
          </a:xfrm>
          <a:custGeom>
            <a:avLst/>
            <a:gdLst/>
            <a:ahLst/>
            <a:cxnLst/>
            <a:rect l="l" t="t" r="r" b="b"/>
            <a:pathLst>
              <a:path w="21366" h="20280" extrusionOk="0">
                <a:moveTo>
                  <a:pt x="12041" y="1"/>
                </a:moveTo>
                <a:lnTo>
                  <a:pt x="694" y="1419"/>
                </a:lnTo>
                <a:lnTo>
                  <a:pt x="0" y="20249"/>
                </a:lnTo>
                <a:lnTo>
                  <a:pt x="4316" y="20280"/>
                </a:lnTo>
                <a:lnTo>
                  <a:pt x="6368" y="6036"/>
                </a:lnTo>
                <a:lnTo>
                  <a:pt x="7544" y="5855"/>
                </a:lnTo>
                <a:cubicBezTo>
                  <a:pt x="11045" y="12705"/>
                  <a:pt x="19766" y="16900"/>
                  <a:pt x="19766" y="16900"/>
                </a:cubicBezTo>
                <a:lnTo>
                  <a:pt x="21366" y="13309"/>
                </a:lnTo>
                <a:cubicBezTo>
                  <a:pt x="13610" y="6971"/>
                  <a:pt x="12041" y="1"/>
                  <a:pt x="12041" y="1"/>
                </a:cubicBezTo>
                <a:close/>
              </a:path>
            </a:pathLst>
          </a:custGeom>
          <a:solidFill>
            <a:srgbClr val="FCB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5" name="Google Shape;1575;p59"/>
          <p:cNvSpPr/>
          <p:nvPr/>
        </p:nvSpPr>
        <p:spPr>
          <a:xfrm>
            <a:off x="2287802" y="3656896"/>
            <a:ext cx="556821" cy="317468"/>
          </a:xfrm>
          <a:custGeom>
            <a:avLst/>
            <a:gdLst/>
            <a:ahLst/>
            <a:cxnLst/>
            <a:rect l="l" t="t" r="r" b="b"/>
            <a:pathLst>
              <a:path w="21879" h="13007" extrusionOk="0">
                <a:moveTo>
                  <a:pt x="15541" y="0"/>
                </a:moveTo>
                <a:lnTo>
                  <a:pt x="7333" y="212"/>
                </a:lnTo>
                <a:lnTo>
                  <a:pt x="0" y="3501"/>
                </a:lnTo>
                <a:lnTo>
                  <a:pt x="1117" y="6247"/>
                </a:lnTo>
                <a:lnTo>
                  <a:pt x="6760" y="4497"/>
                </a:lnTo>
                <a:lnTo>
                  <a:pt x="5643" y="13007"/>
                </a:lnTo>
                <a:lnTo>
                  <a:pt x="18650" y="12071"/>
                </a:lnTo>
                <a:lnTo>
                  <a:pt x="16628" y="4255"/>
                </a:lnTo>
                <a:lnTo>
                  <a:pt x="20521" y="5915"/>
                </a:lnTo>
                <a:lnTo>
                  <a:pt x="21879" y="3803"/>
                </a:lnTo>
                <a:lnTo>
                  <a:pt x="15541" y="0"/>
                </a:lnTo>
                <a:close/>
              </a:path>
            </a:pathLst>
          </a:custGeom>
          <a:solidFill>
            <a:srgbClr val="DD70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6" name="Google Shape;1576;p59"/>
          <p:cNvSpPr/>
          <p:nvPr/>
        </p:nvSpPr>
        <p:spPr>
          <a:xfrm>
            <a:off x="2370744" y="3274492"/>
            <a:ext cx="395544" cy="326572"/>
          </a:xfrm>
          <a:custGeom>
            <a:avLst/>
            <a:gdLst/>
            <a:ahLst/>
            <a:cxnLst/>
            <a:rect l="l" t="t" r="r" b="b"/>
            <a:pathLst>
              <a:path w="15542" h="13380" extrusionOk="0">
                <a:moveTo>
                  <a:pt x="7972" y="1"/>
                </a:moveTo>
                <a:cubicBezTo>
                  <a:pt x="7633" y="1"/>
                  <a:pt x="7288" y="22"/>
                  <a:pt x="6941" y="67"/>
                </a:cubicBezTo>
                <a:cubicBezTo>
                  <a:pt x="2897" y="580"/>
                  <a:pt x="0" y="3960"/>
                  <a:pt x="453" y="7611"/>
                </a:cubicBezTo>
                <a:cubicBezTo>
                  <a:pt x="867" y="10949"/>
                  <a:pt x="3955" y="13380"/>
                  <a:pt x="7571" y="13380"/>
                </a:cubicBezTo>
                <a:cubicBezTo>
                  <a:pt x="7910" y="13380"/>
                  <a:pt x="8254" y="13358"/>
                  <a:pt x="8601" y="13315"/>
                </a:cubicBezTo>
                <a:cubicBezTo>
                  <a:pt x="12644" y="12801"/>
                  <a:pt x="15541" y="9422"/>
                  <a:pt x="15089" y="5770"/>
                </a:cubicBezTo>
                <a:cubicBezTo>
                  <a:pt x="14648" y="2407"/>
                  <a:pt x="11562" y="1"/>
                  <a:pt x="7972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7" name="Google Shape;1577;p59"/>
          <p:cNvSpPr/>
          <p:nvPr/>
        </p:nvSpPr>
        <p:spPr>
          <a:xfrm>
            <a:off x="2538943" y="3586189"/>
            <a:ext cx="78361" cy="109785"/>
          </a:xfrm>
          <a:custGeom>
            <a:avLst/>
            <a:gdLst/>
            <a:ahLst/>
            <a:cxnLst/>
            <a:rect l="l" t="t" r="r" b="b"/>
            <a:pathLst>
              <a:path w="3079" h="4498" extrusionOk="0">
                <a:moveTo>
                  <a:pt x="181" y="0"/>
                </a:moveTo>
                <a:lnTo>
                  <a:pt x="60" y="2988"/>
                </a:lnTo>
                <a:cubicBezTo>
                  <a:pt x="0" y="3772"/>
                  <a:pt x="634" y="4467"/>
                  <a:pt x="1418" y="4497"/>
                </a:cubicBezTo>
                <a:cubicBezTo>
                  <a:pt x="1438" y="4497"/>
                  <a:pt x="1457" y="4498"/>
                  <a:pt x="1477" y="4498"/>
                </a:cubicBezTo>
                <a:cubicBezTo>
                  <a:pt x="2265" y="4498"/>
                  <a:pt x="2898" y="3904"/>
                  <a:pt x="2927" y="3109"/>
                </a:cubicBezTo>
                <a:lnTo>
                  <a:pt x="3078" y="121"/>
                </a:lnTo>
                <a:lnTo>
                  <a:pt x="181" y="0"/>
                </a:lnTo>
                <a:close/>
              </a:path>
            </a:pathLst>
          </a:custGeom>
          <a:solidFill>
            <a:srgbClr val="6846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8" name="Google Shape;1578;p59"/>
          <p:cNvSpPr/>
          <p:nvPr/>
        </p:nvSpPr>
        <p:spPr>
          <a:xfrm>
            <a:off x="2729385" y="3419443"/>
            <a:ext cx="46115" cy="44788"/>
          </a:xfrm>
          <a:custGeom>
            <a:avLst/>
            <a:gdLst/>
            <a:ahLst/>
            <a:cxnLst/>
            <a:rect l="l" t="t" r="r" b="b"/>
            <a:pathLst>
              <a:path w="1812" h="1835" extrusionOk="0">
                <a:moveTo>
                  <a:pt x="1000" y="1"/>
                </a:moveTo>
                <a:cubicBezTo>
                  <a:pt x="656" y="1"/>
                  <a:pt x="329" y="254"/>
                  <a:pt x="182" y="646"/>
                </a:cubicBezTo>
                <a:cubicBezTo>
                  <a:pt x="1" y="1129"/>
                  <a:pt x="182" y="1642"/>
                  <a:pt x="574" y="1793"/>
                </a:cubicBezTo>
                <a:cubicBezTo>
                  <a:pt x="648" y="1821"/>
                  <a:pt x="725" y="1834"/>
                  <a:pt x="802" y="1834"/>
                </a:cubicBezTo>
                <a:cubicBezTo>
                  <a:pt x="1137" y="1834"/>
                  <a:pt x="1483" y="1582"/>
                  <a:pt x="1631" y="1189"/>
                </a:cubicBezTo>
                <a:cubicBezTo>
                  <a:pt x="1812" y="706"/>
                  <a:pt x="1631" y="193"/>
                  <a:pt x="1238" y="42"/>
                </a:cubicBezTo>
                <a:cubicBezTo>
                  <a:pt x="1159" y="14"/>
                  <a:pt x="1079" y="1"/>
                  <a:pt x="1000" y="1"/>
                </a:cubicBezTo>
                <a:close/>
              </a:path>
            </a:pathLst>
          </a:custGeom>
          <a:solidFill>
            <a:srgbClr val="6846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9" name="Google Shape;1579;p59"/>
          <p:cNvSpPr/>
          <p:nvPr/>
        </p:nvSpPr>
        <p:spPr>
          <a:xfrm>
            <a:off x="2740150" y="3430890"/>
            <a:ext cx="24025" cy="18330"/>
          </a:xfrm>
          <a:custGeom>
            <a:avLst/>
            <a:gdLst/>
            <a:ahLst/>
            <a:cxnLst/>
            <a:rect l="l" t="t" r="r" b="b"/>
            <a:pathLst>
              <a:path w="944" h="751" extrusionOk="0">
                <a:moveTo>
                  <a:pt x="580" y="1"/>
                </a:moveTo>
                <a:cubicBezTo>
                  <a:pt x="316" y="1"/>
                  <a:pt x="0" y="750"/>
                  <a:pt x="0" y="750"/>
                </a:cubicBezTo>
                <a:cubicBezTo>
                  <a:pt x="215" y="536"/>
                  <a:pt x="342" y="498"/>
                  <a:pt x="404" y="498"/>
                </a:cubicBezTo>
                <a:cubicBezTo>
                  <a:pt x="438" y="498"/>
                  <a:pt x="453" y="509"/>
                  <a:pt x="453" y="509"/>
                </a:cubicBezTo>
                <a:cubicBezTo>
                  <a:pt x="453" y="509"/>
                  <a:pt x="640" y="623"/>
                  <a:pt x="765" y="623"/>
                </a:cubicBezTo>
                <a:cubicBezTo>
                  <a:pt x="881" y="623"/>
                  <a:pt x="944" y="525"/>
                  <a:pt x="755" y="147"/>
                </a:cubicBezTo>
                <a:cubicBezTo>
                  <a:pt x="703" y="43"/>
                  <a:pt x="643" y="1"/>
                  <a:pt x="580" y="1"/>
                </a:cubicBezTo>
                <a:close/>
              </a:path>
            </a:pathLst>
          </a:custGeom>
          <a:solidFill>
            <a:srgbClr val="5B2E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0" name="Google Shape;1580;p59"/>
          <p:cNvSpPr/>
          <p:nvPr/>
        </p:nvSpPr>
        <p:spPr>
          <a:xfrm>
            <a:off x="2376114" y="3469037"/>
            <a:ext cx="43036" cy="45764"/>
          </a:xfrm>
          <a:custGeom>
            <a:avLst/>
            <a:gdLst/>
            <a:ahLst/>
            <a:cxnLst/>
            <a:rect l="l" t="t" r="r" b="b"/>
            <a:pathLst>
              <a:path w="1691" h="1875" extrusionOk="0">
                <a:moveTo>
                  <a:pt x="887" y="0"/>
                </a:moveTo>
                <a:cubicBezTo>
                  <a:pt x="483" y="0"/>
                  <a:pt x="119" y="354"/>
                  <a:pt x="61" y="847"/>
                </a:cubicBezTo>
                <a:cubicBezTo>
                  <a:pt x="1" y="1360"/>
                  <a:pt x="302" y="1813"/>
                  <a:pt x="725" y="1873"/>
                </a:cubicBezTo>
                <a:cubicBezTo>
                  <a:pt x="741" y="1874"/>
                  <a:pt x="758" y="1875"/>
                  <a:pt x="774" y="1875"/>
                </a:cubicBezTo>
                <a:cubicBezTo>
                  <a:pt x="1177" y="1875"/>
                  <a:pt x="1542" y="1521"/>
                  <a:pt x="1600" y="1028"/>
                </a:cubicBezTo>
                <a:cubicBezTo>
                  <a:pt x="1690" y="515"/>
                  <a:pt x="1389" y="63"/>
                  <a:pt x="936" y="2"/>
                </a:cubicBezTo>
                <a:cubicBezTo>
                  <a:pt x="920" y="1"/>
                  <a:pt x="903" y="0"/>
                  <a:pt x="887" y="0"/>
                </a:cubicBezTo>
                <a:close/>
              </a:path>
            </a:pathLst>
          </a:custGeom>
          <a:solidFill>
            <a:srgbClr val="6846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1" name="Google Shape;1581;p59"/>
          <p:cNvSpPr/>
          <p:nvPr/>
        </p:nvSpPr>
        <p:spPr>
          <a:xfrm>
            <a:off x="2380237" y="3480020"/>
            <a:ext cx="26672" cy="23700"/>
          </a:xfrm>
          <a:custGeom>
            <a:avLst/>
            <a:gdLst/>
            <a:ahLst/>
            <a:cxnLst/>
            <a:rect l="l" t="t" r="r" b="b"/>
            <a:pathLst>
              <a:path w="1048" h="971" extrusionOk="0">
                <a:moveTo>
                  <a:pt x="747" y="0"/>
                </a:moveTo>
                <a:cubicBezTo>
                  <a:pt x="704" y="0"/>
                  <a:pt x="653" y="20"/>
                  <a:pt x="593" y="65"/>
                </a:cubicBezTo>
                <a:cubicBezTo>
                  <a:pt x="0" y="510"/>
                  <a:pt x="418" y="550"/>
                  <a:pt x="589" y="550"/>
                </a:cubicBezTo>
                <a:cubicBezTo>
                  <a:pt x="627" y="550"/>
                  <a:pt x="653" y="548"/>
                  <a:pt x="653" y="548"/>
                </a:cubicBezTo>
                <a:cubicBezTo>
                  <a:pt x="653" y="548"/>
                  <a:pt x="656" y="548"/>
                  <a:pt x="660" y="548"/>
                </a:cubicBezTo>
                <a:cubicBezTo>
                  <a:pt x="695" y="548"/>
                  <a:pt x="849" y="571"/>
                  <a:pt x="955" y="970"/>
                </a:cubicBezTo>
                <a:cubicBezTo>
                  <a:pt x="955" y="970"/>
                  <a:pt x="1047" y="0"/>
                  <a:pt x="747" y="0"/>
                </a:cubicBezTo>
                <a:close/>
              </a:path>
            </a:pathLst>
          </a:custGeom>
          <a:solidFill>
            <a:srgbClr val="5B2E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2" name="Google Shape;1582;p59"/>
          <p:cNvSpPr/>
          <p:nvPr/>
        </p:nvSpPr>
        <p:spPr>
          <a:xfrm>
            <a:off x="2379193" y="3304390"/>
            <a:ext cx="385567" cy="335310"/>
          </a:xfrm>
          <a:custGeom>
            <a:avLst/>
            <a:gdLst/>
            <a:ahLst/>
            <a:cxnLst/>
            <a:rect l="l" t="t" r="r" b="b"/>
            <a:pathLst>
              <a:path w="15150" h="13738" extrusionOk="0">
                <a:moveTo>
                  <a:pt x="7566" y="0"/>
                </a:moveTo>
                <a:cubicBezTo>
                  <a:pt x="4479" y="0"/>
                  <a:pt x="1676" y="2106"/>
                  <a:pt x="906" y="5239"/>
                </a:cubicBezTo>
                <a:cubicBezTo>
                  <a:pt x="0" y="8921"/>
                  <a:pt x="2264" y="12633"/>
                  <a:pt x="5945" y="13538"/>
                </a:cubicBezTo>
                <a:cubicBezTo>
                  <a:pt x="6494" y="13673"/>
                  <a:pt x="7043" y="13737"/>
                  <a:pt x="7583" y="13737"/>
                </a:cubicBezTo>
                <a:cubicBezTo>
                  <a:pt x="10670" y="13737"/>
                  <a:pt x="13473" y="11632"/>
                  <a:pt x="14244" y="8498"/>
                </a:cubicBezTo>
                <a:cubicBezTo>
                  <a:pt x="15149" y="4817"/>
                  <a:pt x="12886" y="1105"/>
                  <a:pt x="9204" y="200"/>
                </a:cubicBezTo>
                <a:cubicBezTo>
                  <a:pt x="8656" y="65"/>
                  <a:pt x="8107" y="0"/>
                  <a:pt x="7566" y="0"/>
                </a:cubicBezTo>
                <a:close/>
              </a:path>
            </a:pathLst>
          </a:custGeom>
          <a:solidFill>
            <a:srgbClr val="6846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3" name="Google Shape;1583;p59"/>
          <p:cNvSpPr/>
          <p:nvPr/>
        </p:nvSpPr>
        <p:spPr>
          <a:xfrm>
            <a:off x="2372271" y="3286354"/>
            <a:ext cx="370196" cy="182763"/>
          </a:xfrm>
          <a:custGeom>
            <a:avLst/>
            <a:gdLst/>
            <a:ahLst/>
            <a:cxnLst/>
            <a:rect l="l" t="t" r="r" b="b"/>
            <a:pathLst>
              <a:path w="14546" h="7488" extrusionOk="0">
                <a:moveTo>
                  <a:pt x="7560" y="0"/>
                </a:moveTo>
                <a:cubicBezTo>
                  <a:pt x="5546" y="0"/>
                  <a:pt x="3577" y="897"/>
                  <a:pt x="2204" y="2387"/>
                </a:cubicBezTo>
                <a:cubicBezTo>
                  <a:pt x="1117" y="3564"/>
                  <a:pt x="1" y="5254"/>
                  <a:pt x="695" y="7487"/>
                </a:cubicBezTo>
                <a:cubicBezTo>
                  <a:pt x="1208" y="7487"/>
                  <a:pt x="1751" y="7366"/>
                  <a:pt x="2234" y="7125"/>
                </a:cubicBezTo>
                <a:cubicBezTo>
                  <a:pt x="3501" y="6431"/>
                  <a:pt x="4376" y="5194"/>
                  <a:pt x="4708" y="3685"/>
                </a:cubicBezTo>
                <a:cubicBezTo>
                  <a:pt x="5191" y="4801"/>
                  <a:pt x="5976" y="5345"/>
                  <a:pt x="7092" y="5707"/>
                </a:cubicBezTo>
                <a:cubicBezTo>
                  <a:pt x="7821" y="5935"/>
                  <a:pt x="8585" y="6042"/>
                  <a:pt x="9357" y="6042"/>
                </a:cubicBezTo>
                <a:cubicBezTo>
                  <a:pt x="9607" y="6042"/>
                  <a:pt x="9859" y="6031"/>
                  <a:pt x="10110" y="6008"/>
                </a:cubicBezTo>
                <a:lnTo>
                  <a:pt x="14546" y="5586"/>
                </a:lnTo>
                <a:cubicBezTo>
                  <a:pt x="14546" y="5586"/>
                  <a:pt x="13399" y="184"/>
                  <a:pt x="7756" y="3"/>
                </a:cubicBezTo>
                <a:cubicBezTo>
                  <a:pt x="7691" y="1"/>
                  <a:pt x="7625" y="0"/>
                  <a:pt x="756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4" name="Google Shape;1584;p59"/>
          <p:cNvSpPr/>
          <p:nvPr/>
        </p:nvSpPr>
        <p:spPr>
          <a:xfrm>
            <a:off x="2465214" y="3483804"/>
            <a:ext cx="14608" cy="18452"/>
          </a:xfrm>
          <a:custGeom>
            <a:avLst/>
            <a:gdLst/>
            <a:ahLst/>
            <a:cxnLst/>
            <a:rect l="l" t="t" r="r" b="b"/>
            <a:pathLst>
              <a:path w="574" h="756" extrusionOk="0">
                <a:moveTo>
                  <a:pt x="302" y="1"/>
                </a:moveTo>
                <a:cubicBezTo>
                  <a:pt x="151" y="1"/>
                  <a:pt x="0" y="182"/>
                  <a:pt x="0" y="393"/>
                </a:cubicBezTo>
                <a:cubicBezTo>
                  <a:pt x="30" y="604"/>
                  <a:pt x="151" y="755"/>
                  <a:pt x="302" y="755"/>
                </a:cubicBezTo>
                <a:cubicBezTo>
                  <a:pt x="453" y="755"/>
                  <a:pt x="573" y="574"/>
                  <a:pt x="573" y="363"/>
                </a:cubicBezTo>
                <a:cubicBezTo>
                  <a:pt x="573" y="182"/>
                  <a:pt x="453" y="1"/>
                  <a:pt x="302" y="1"/>
                </a:cubicBezTo>
                <a:close/>
              </a:path>
            </a:pathLst>
          </a:custGeom>
          <a:solidFill>
            <a:srgbClr val="1F1C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5" name="Google Shape;1585;p59"/>
          <p:cNvSpPr/>
          <p:nvPr/>
        </p:nvSpPr>
        <p:spPr>
          <a:xfrm>
            <a:off x="2664895" y="3472015"/>
            <a:ext cx="14608" cy="18525"/>
          </a:xfrm>
          <a:custGeom>
            <a:avLst/>
            <a:gdLst/>
            <a:ahLst/>
            <a:cxnLst/>
            <a:rect l="l" t="t" r="r" b="b"/>
            <a:pathLst>
              <a:path w="574" h="759" extrusionOk="0">
                <a:moveTo>
                  <a:pt x="272" y="1"/>
                </a:moveTo>
                <a:cubicBezTo>
                  <a:pt x="121" y="1"/>
                  <a:pt x="0" y="182"/>
                  <a:pt x="0" y="393"/>
                </a:cubicBezTo>
                <a:cubicBezTo>
                  <a:pt x="0" y="589"/>
                  <a:pt x="104" y="759"/>
                  <a:pt x="263" y="759"/>
                </a:cubicBezTo>
                <a:cubicBezTo>
                  <a:pt x="275" y="759"/>
                  <a:pt x="289" y="758"/>
                  <a:pt x="302" y="755"/>
                </a:cubicBezTo>
                <a:cubicBezTo>
                  <a:pt x="453" y="755"/>
                  <a:pt x="573" y="604"/>
                  <a:pt x="573" y="393"/>
                </a:cubicBezTo>
                <a:cubicBezTo>
                  <a:pt x="573" y="182"/>
                  <a:pt x="453" y="1"/>
                  <a:pt x="272" y="1"/>
                </a:cubicBezTo>
                <a:close/>
              </a:path>
            </a:pathLst>
          </a:custGeom>
          <a:solidFill>
            <a:srgbClr val="1F1C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6" name="Google Shape;1586;p59"/>
          <p:cNvSpPr/>
          <p:nvPr/>
        </p:nvSpPr>
        <p:spPr>
          <a:xfrm>
            <a:off x="2475191" y="3528736"/>
            <a:ext cx="214289" cy="61897"/>
          </a:xfrm>
          <a:custGeom>
            <a:avLst/>
            <a:gdLst/>
            <a:ahLst/>
            <a:cxnLst/>
            <a:rect l="l" t="t" r="r" b="b"/>
            <a:pathLst>
              <a:path w="8420" h="2536" fill="none" extrusionOk="0">
                <a:moveTo>
                  <a:pt x="0" y="755"/>
                </a:moveTo>
                <a:cubicBezTo>
                  <a:pt x="0" y="755"/>
                  <a:pt x="1268" y="2535"/>
                  <a:pt x="4225" y="2384"/>
                </a:cubicBezTo>
                <a:cubicBezTo>
                  <a:pt x="7514" y="2203"/>
                  <a:pt x="8420" y="0"/>
                  <a:pt x="8420" y="0"/>
                </a:cubicBezTo>
              </a:path>
            </a:pathLst>
          </a:custGeom>
          <a:noFill/>
          <a:ln w="3025" cap="flat" cmpd="sng">
            <a:solidFill>
              <a:srgbClr val="1F1C1F"/>
            </a:solidFill>
            <a:prstDash val="solid"/>
            <a:miter lim="3017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7" name="Google Shape;1587;p59"/>
          <p:cNvSpPr/>
          <p:nvPr/>
        </p:nvSpPr>
        <p:spPr>
          <a:xfrm>
            <a:off x="2573504" y="3496324"/>
            <a:ext cx="30744" cy="28752"/>
          </a:xfrm>
          <a:custGeom>
            <a:avLst/>
            <a:gdLst/>
            <a:ahLst/>
            <a:cxnLst/>
            <a:rect l="l" t="t" r="r" b="b"/>
            <a:pathLst>
              <a:path w="1208" h="1178" extrusionOk="0">
                <a:moveTo>
                  <a:pt x="121" y="1"/>
                </a:moveTo>
                <a:lnTo>
                  <a:pt x="0" y="1178"/>
                </a:lnTo>
                <a:lnTo>
                  <a:pt x="0" y="1178"/>
                </a:lnTo>
                <a:lnTo>
                  <a:pt x="936" y="1027"/>
                </a:lnTo>
                <a:cubicBezTo>
                  <a:pt x="1147" y="997"/>
                  <a:pt x="1207" y="725"/>
                  <a:pt x="1026" y="604"/>
                </a:cubicBezTo>
                <a:lnTo>
                  <a:pt x="121" y="1"/>
                </a:lnTo>
                <a:close/>
              </a:path>
            </a:pathLst>
          </a:custGeom>
          <a:solidFill>
            <a:srgbClr val="5B2E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8" name="Google Shape;1588;p59"/>
          <p:cNvSpPr/>
          <p:nvPr/>
        </p:nvSpPr>
        <p:spPr>
          <a:xfrm>
            <a:off x="2416808" y="3492639"/>
            <a:ext cx="51485" cy="49376"/>
          </a:xfrm>
          <a:custGeom>
            <a:avLst/>
            <a:gdLst/>
            <a:ahLst/>
            <a:cxnLst/>
            <a:rect l="l" t="t" r="r" b="b"/>
            <a:pathLst>
              <a:path w="2023" h="2023" extrusionOk="0">
                <a:moveTo>
                  <a:pt x="997" y="1"/>
                </a:moveTo>
                <a:cubicBezTo>
                  <a:pt x="454" y="31"/>
                  <a:pt x="1" y="484"/>
                  <a:pt x="1" y="1027"/>
                </a:cubicBezTo>
                <a:cubicBezTo>
                  <a:pt x="31" y="1570"/>
                  <a:pt x="484" y="2023"/>
                  <a:pt x="1027" y="2023"/>
                </a:cubicBezTo>
                <a:cubicBezTo>
                  <a:pt x="1570" y="2023"/>
                  <a:pt x="2023" y="1570"/>
                  <a:pt x="2023" y="997"/>
                </a:cubicBezTo>
                <a:cubicBezTo>
                  <a:pt x="2023" y="453"/>
                  <a:pt x="1570" y="1"/>
                  <a:pt x="997" y="1"/>
                </a:cubicBezTo>
                <a:close/>
              </a:path>
            </a:pathLst>
          </a:custGeom>
          <a:solidFill>
            <a:srgbClr val="5B2E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9" name="Google Shape;1589;p59"/>
          <p:cNvSpPr/>
          <p:nvPr/>
        </p:nvSpPr>
        <p:spPr>
          <a:xfrm>
            <a:off x="2684084" y="3476433"/>
            <a:ext cx="51485" cy="49376"/>
          </a:xfrm>
          <a:custGeom>
            <a:avLst/>
            <a:gdLst/>
            <a:ahLst/>
            <a:cxnLst/>
            <a:rect l="l" t="t" r="r" b="b"/>
            <a:pathLst>
              <a:path w="2023" h="2023" extrusionOk="0">
                <a:moveTo>
                  <a:pt x="996" y="1"/>
                </a:moveTo>
                <a:cubicBezTo>
                  <a:pt x="453" y="31"/>
                  <a:pt x="1" y="484"/>
                  <a:pt x="1" y="1027"/>
                </a:cubicBezTo>
                <a:cubicBezTo>
                  <a:pt x="1" y="1570"/>
                  <a:pt x="483" y="2023"/>
                  <a:pt x="1027" y="2023"/>
                </a:cubicBezTo>
                <a:cubicBezTo>
                  <a:pt x="1570" y="2023"/>
                  <a:pt x="2022" y="1570"/>
                  <a:pt x="2022" y="997"/>
                </a:cubicBezTo>
                <a:cubicBezTo>
                  <a:pt x="2022" y="454"/>
                  <a:pt x="1570" y="1"/>
                  <a:pt x="996" y="1"/>
                </a:cubicBezTo>
                <a:close/>
              </a:path>
            </a:pathLst>
          </a:custGeom>
          <a:solidFill>
            <a:srgbClr val="5B2E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0" name="Google Shape;1590;p59"/>
          <p:cNvSpPr/>
          <p:nvPr/>
        </p:nvSpPr>
        <p:spPr>
          <a:xfrm>
            <a:off x="2214837" y="3603128"/>
            <a:ext cx="664347" cy="436064"/>
          </a:xfrm>
          <a:custGeom>
            <a:avLst/>
            <a:gdLst/>
            <a:ahLst/>
            <a:cxnLst/>
            <a:rect l="l" t="t" r="r" b="b"/>
            <a:pathLst>
              <a:path w="26104" h="17866" extrusionOk="0">
                <a:moveTo>
                  <a:pt x="26104" y="0"/>
                </a:moveTo>
                <a:lnTo>
                  <a:pt x="14214" y="5975"/>
                </a:lnTo>
                <a:lnTo>
                  <a:pt x="664" y="121"/>
                </a:lnTo>
                <a:lnTo>
                  <a:pt x="0" y="13278"/>
                </a:lnTo>
                <a:lnTo>
                  <a:pt x="14123" y="17865"/>
                </a:lnTo>
                <a:lnTo>
                  <a:pt x="25711" y="14787"/>
                </a:lnTo>
                <a:lnTo>
                  <a:pt x="26104" y="0"/>
                </a:lnTo>
                <a:close/>
              </a:path>
            </a:pathLst>
          </a:custGeom>
          <a:solidFill>
            <a:srgbClr val="6E77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1" name="Google Shape;1591;p59"/>
          <p:cNvSpPr/>
          <p:nvPr/>
        </p:nvSpPr>
        <p:spPr>
          <a:xfrm>
            <a:off x="2241712" y="3596489"/>
            <a:ext cx="630549" cy="152498"/>
          </a:xfrm>
          <a:custGeom>
            <a:avLst/>
            <a:gdLst/>
            <a:ahLst/>
            <a:cxnLst/>
            <a:rect l="l" t="t" r="r" b="b"/>
            <a:pathLst>
              <a:path w="24776" h="6248" extrusionOk="0">
                <a:moveTo>
                  <a:pt x="634" y="1"/>
                </a:moveTo>
                <a:lnTo>
                  <a:pt x="1" y="604"/>
                </a:lnTo>
                <a:lnTo>
                  <a:pt x="13158" y="6247"/>
                </a:lnTo>
                <a:lnTo>
                  <a:pt x="24776" y="423"/>
                </a:lnTo>
                <a:lnTo>
                  <a:pt x="23840" y="61"/>
                </a:lnTo>
                <a:lnTo>
                  <a:pt x="13037" y="5584"/>
                </a:lnTo>
                <a:lnTo>
                  <a:pt x="63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2" name="Google Shape;1592;p59"/>
          <p:cNvSpPr/>
          <p:nvPr/>
        </p:nvSpPr>
        <p:spPr>
          <a:xfrm>
            <a:off x="2251689" y="3601663"/>
            <a:ext cx="606753" cy="136267"/>
          </a:xfrm>
          <a:custGeom>
            <a:avLst/>
            <a:gdLst/>
            <a:ahLst/>
            <a:cxnLst/>
            <a:rect l="l" t="t" r="r" b="b"/>
            <a:pathLst>
              <a:path w="23841" h="5583" fill="none" extrusionOk="0">
                <a:moveTo>
                  <a:pt x="1" y="0"/>
                </a:moveTo>
                <a:lnTo>
                  <a:pt x="12675" y="5583"/>
                </a:lnTo>
                <a:lnTo>
                  <a:pt x="23841" y="0"/>
                </a:lnTo>
              </a:path>
            </a:pathLst>
          </a:custGeom>
          <a:noFill/>
          <a:ln w="750" cap="flat" cmpd="sng">
            <a:solidFill>
              <a:srgbClr val="A19590"/>
            </a:solidFill>
            <a:prstDash val="solid"/>
            <a:miter lim="3017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3" name="Google Shape;1593;p59"/>
          <p:cNvSpPr/>
          <p:nvPr/>
        </p:nvSpPr>
        <p:spPr>
          <a:xfrm>
            <a:off x="2247082" y="3601663"/>
            <a:ext cx="625179" cy="142906"/>
          </a:xfrm>
          <a:custGeom>
            <a:avLst/>
            <a:gdLst/>
            <a:ahLst/>
            <a:cxnLst/>
            <a:rect l="l" t="t" r="r" b="b"/>
            <a:pathLst>
              <a:path w="24565" h="5855" fill="none" extrusionOk="0">
                <a:moveTo>
                  <a:pt x="1" y="121"/>
                </a:moveTo>
                <a:lnTo>
                  <a:pt x="12917" y="5854"/>
                </a:lnTo>
                <a:lnTo>
                  <a:pt x="24565" y="0"/>
                </a:lnTo>
              </a:path>
            </a:pathLst>
          </a:custGeom>
          <a:noFill/>
          <a:ln w="750" cap="flat" cmpd="sng">
            <a:solidFill>
              <a:srgbClr val="A19590"/>
            </a:solidFill>
            <a:prstDash val="solid"/>
            <a:miter lim="3017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4" name="Google Shape;1594;p59"/>
          <p:cNvSpPr/>
          <p:nvPr/>
        </p:nvSpPr>
        <p:spPr>
          <a:xfrm>
            <a:off x="2815406" y="3769947"/>
            <a:ext cx="98339" cy="74785"/>
          </a:xfrm>
          <a:custGeom>
            <a:avLst/>
            <a:gdLst/>
            <a:ahLst/>
            <a:cxnLst/>
            <a:rect l="l" t="t" r="r" b="b"/>
            <a:pathLst>
              <a:path w="3864" h="3064" extrusionOk="0">
                <a:moveTo>
                  <a:pt x="1891" y="0"/>
                </a:moveTo>
                <a:cubicBezTo>
                  <a:pt x="1769" y="0"/>
                  <a:pt x="1668" y="32"/>
                  <a:pt x="1600" y="106"/>
                </a:cubicBezTo>
                <a:cubicBezTo>
                  <a:pt x="1359" y="378"/>
                  <a:pt x="2234" y="740"/>
                  <a:pt x="2234" y="740"/>
                </a:cubicBezTo>
                <a:cubicBezTo>
                  <a:pt x="2234" y="740"/>
                  <a:pt x="1676" y="671"/>
                  <a:pt x="1215" y="671"/>
                </a:cubicBezTo>
                <a:cubicBezTo>
                  <a:pt x="811" y="671"/>
                  <a:pt x="482" y="724"/>
                  <a:pt x="665" y="921"/>
                </a:cubicBezTo>
                <a:cubicBezTo>
                  <a:pt x="906" y="1162"/>
                  <a:pt x="1661" y="1193"/>
                  <a:pt x="1661" y="1193"/>
                </a:cubicBezTo>
                <a:cubicBezTo>
                  <a:pt x="1661" y="1193"/>
                  <a:pt x="1" y="1524"/>
                  <a:pt x="363" y="1856"/>
                </a:cubicBezTo>
                <a:cubicBezTo>
                  <a:pt x="405" y="1893"/>
                  <a:pt x="490" y="1907"/>
                  <a:pt x="598" y="1907"/>
                </a:cubicBezTo>
                <a:cubicBezTo>
                  <a:pt x="1030" y="1907"/>
                  <a:pt x="1841" y="1675"/>
                  <a:pt x="1842" y="1675"/>
                </a:cubicBezTo>
                <a:lnTo>
                  <a:pt x="1842" y="1675"/>
                </a:lnTo>
                <a:cubicBezTo>
                  <a:pt x="1841" y="1675"/>
                  <a:pt x="363" y="2520"/>
                  <a:pt x="846" y="2611"/>
                </a:cubicBezTo>
                <a:cubicBezTo>
                  <a:pt x="852" y="2612"/>
                  <a:pt x="859" y="2612"/>
                  <a:pt x="867" y="2612"/>
                </a:cubicBezTo>
                <a:cubicBezTo>
                  <a:pt x="1125" y="2612"/>
                  <a:pt x="2204" y="2158"/>
                  <a:pt x="2204" y="2158"/>
                </a:cubicBezTo>
                <a:lnTo>
                  <a:pt x="2204" y="2158"/>
                </a:lnTo>
                <a:cubicBezTo>
                  <a:pt x="2204" y="2158"/>
                  <a:pt x="1178" y="3033"/>
                  <a:pt x="1510" y="3063"/>
                </a:cubicBezTo>
                <a:cubicBezTo>
                  <a:pt x="1570" y="3063"/>
                  <a:pt x="1811" y="2973"/>
                  <a:pt x="2113" y="2852"/>
                </a:cubicBezTo>
                <a:cubicBezTo>
                  <a:pt x="3019" y="2460"/>
                  <a:pt x="3863" y="1675"/>
                  <a:pt x="3230" y="740"/>
                </a:cubicBezTo>
                <a:cubicBezTo>
                  <a:pt x="2972" y="388"/>
                  <a:pt x="2313" y="0"/>
                  <a:pt x="1891" y="0"/>
                </a:cubicBezTo>
                <a:close/>
              </a:path>
            </a:pathLst>
          </a:custGeom>
          <a:solidFill>
            <a:srgbClr val="6846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5" name="Google Shape;1595;p59"/>
          <p:cNvSpPr/>
          <p:nvPr/>
        </p:nvSpPr>
        <p:spPr>
          <a:xfrm>
            <a:off x="2179513" y="3733972"/>
            <a:ext cx="99866" cy="74955"/>
          </a:xfrm>
          <a:custGeom>
            <a:avLst/>
            <a:gdLst/>
            <a:ahLst/>
            <a:cxnLst/>
            <a:rect l="l" t="t" r="r" b="b"/>
            <a:pathLst>
              <a:path w="3924" h="3071" extrusionOk="0">
                <a:moveTo>
                  <a:pt x="1775" y="0"/>
                </a:moveTo>
                <a:cubicBezTo>
                  <a:pt x="1344" y="0"/>
                  <a:pt x="660" y="577"/>
                  <a:pt x="483" y="1007"/>
                </a:cubicBezTo>
                <a:cubicBezTo>
                  <a:pt x="0" y="2123"/>
                  <a:pt x="1026" y="2757"/>
                  <a:pt x="2022" y="2968"/>
                </a:cubicBezTo>
                <a:cubicBezTo>
                  <a:pt x="2271" y="3036"/>
                  <a:pt x="2486" y="3070"/>
                  <a:pt x="2603" y="3070"/>
                </a:cubicBezTo>
                <a:cubicBezTo>
                  <a:pt x="2643" y="3070"/>
                  <a:pt x="2671" y="3066"/>
                  <a:pt x="2686" y="3059"/>
                </a:cubicBezTo>
                <a:cubicBezTo>
                  <a:pt x="3018" y="2968"/>
                  <a:pt x="1781" y="2274"/>
                  <a:pt x="1781" y="2274"/>
                </a:cubicBezTo>
                <a:lnTo>
                  <a:pt x="1781" y="2274"/>
                </a:lnTo>
                <a:cubicBezTo>
                  <a:pt x="1781" y="2274"/>
                  <a:pt x="2807" y="2494"/>
                  <a:pt x="3167" y="2494"/>
                </a:cubicBezTo>
                <a:cubicBezTo>
                  <a:pt x="3206" y="2494"/>
                  <a:pt x="3238" y="2491"/>
                  <a:pt x="3259" y="2485"/>
                </a:cubicBezTo>
                <a:cubicBezTo>
                  <a:pt x="3742" y="2274"/>
                  <a:pt x="2082" y="1701"/>
                  <a:pt x="2082" y="1701"/>
                </a:cubicBezTo>
                <a:lnTo>
                  <a:pt x="2082" y="1701"/>
                </a:lnTo>
                <a:cubicBezTo>
                  <a:pt x="2082" y="1701"/>
                  <a:pt x="2502" y="1747"/>
                  <a:pt x="2905" y="1747"/>
                </a:cubicBezTo>
                <a:cubicBezTo>
                  <a:pt x="3228" y="1747"/>
                  <a:pt x="3541" y="1718"/>
                  <a:pt x="3621" y="1610"/>
                </a:cubicBezTo>
                <a:cubicBezTo>
                  <a:pt x="3923" y="1218"/>
                  <a:pt x="2173" y="1188"/>
                  <a:pt x="2173" y="1188"/>
                </a:cubicBezTo>
                <a:cubicBezTo>
                  <a:pt x="2173" y="1188"/>
                  <a:pt x="2927" y="1007"/>
                  <a:pt x="3108" y="705"/>
                </a:cubicBezTo>
                <a:cubicBezTo>
                  <a:pt x="3203" y="567"/>
                  <a:pt x="3111" y="518"/>
                  <a:pt x="2931" y="518"/>
                </a:cubicBezTo>
                <a:cubicBezTo>
                  <a:pt x="2480" y="518"/>
                  <a:pt x="1479" y="826"/>
                  <a:pt x="1479" y="826"/>
                </a:cubicBezTo>
                <a:cubicBezTo>
                  <a:pt x="1479" y="826"/>
                  <a:pt x="2294" y="313"/>
                  <a:pt x="1992" y="71"/>
                </a:cubicBezTo>
                <a:cubicBezTo>
                  <a:pt x="1933" y="22"/>
                  <a:pt x="1858" y="0"/>
                  <a:pt x="1775" y="0"/>
                </a:cubicBezTo>
                <a:close/>
              </a:path>
            </a:pathLst>
          </a:custGeom>
          <a:solidFill>
            <a:srgbClr val="6846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6" name="Google Shape;1596;p59"/>
          <p:cNvSpPr/>
          <p:nvPr/>
        </p:nvSpPr>
        <p:spPr>
          <a:xfrm>
            <a:off x="4057300" y="4387688"/>
            <a:ext cx="107925" cy="87550"/>
          </a:xfrm>
          <a:custGeom>
            <a:avLst/>
            <a:gdLst/>
            <a:ahLst/>
            <a:cxnLst/>
            <a:rect l="l" t="t" r="r" b="b"/>
            <a:pathLst>
              <a:path w="4317" h="3502" extrusionOk="0">
                <a:moveTo>
                  <a:pt x="4316" y="1"/>
                </a:moveTo>
                <a:lnTo>
                  <a:pt x="2113" y="212"/>
                </a:lnTo>
                <a:lnTo>
                  <a:pt x="2113" y="2204"/>
                </a:lnTo>
                <a:lnTo>
                  <a:pt x="936" y="2264"/>
                </a:lnTo>
                <a:cubicBezTo>
                  <a:pt x="454" y="2264"/>
                  <a:pt x="31" y="2807"/>
                  <a:pt x="1" y="3501"/>
                </a:cubicBezTo>
                <a:lnTo>
                  <a:pt x="4256" y="3471"/>
                </a:lnTo>
                <a:lnTo>
                  <a:pt x="4316" y="1"/>
                </a:lnTo>
                <a:close/>
              </a:path>
            </a:pathLst>
          </a:custGeom>
          <a:solidFill>
            <a:srgbClr val="6846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7" name="Google Shape;1597;p59"/>
          <p:cNvSpPr/>
          <p:nvPr/>
        </p:nvSpPr>
        <p:spPr>
          <a:xfrm>
            <a:off x="4056550" y="4442013"/>
            <a:ext cx="110175" cy="37000"/>
          </a:xfrm>
          <a:custGeom>
            <a:avLst/>
            <a:gdLst/>
            <a:ahLst/>
            <a:cxnLst/>
            <a:rect l="l" t="t" r="r" b="b"/>
            <a:pathLst>
              <a:path w="4407" h="1480" extrusionOk="0">
                <a:moveTo>
                  <a:pt x="1208" y="1"/>
                </a:moveTo>
                <a:cubicBezTo>
                  <a:pt x="544" y="1"/>
                  <a:pt x="1" y="634"/>
                  <a:pt x="1" y="1419"/>
                </a:cubicBezTo>
                <a:lnTo>
                  <a:pt x="4407" y="1479"/>
                </a:lnTo>
                <a:lnTo>
                  <a:pt x="4407" y="1479"/>
                </a:lnTo>
                <a:lnTo>
                  <a:pt x="4346" y="1"/>
                </a:lnTo>
                <a:close/>
              </a:path>
            </a:pathLst>
          </a:custGeom>
          <a:solidFill>
            <a:srgbClr val="DD70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8" name="Google Shape;1598;p59"/>
          <p:cNvSpPr/>
          <p:nvPr/>
        </p:nvSpPr>
        <p:spPr>
          <a:xfrm>
            <a:off x="4282125" y="4392213"/>
            <a:ext cx="106400" cy="91325"/>
          </a:xfrm>
          <a:custGeom>
            <a:avLst/>
            <a:gdLst/>
            <a:ahLst/>
            <a:cxnLst/>
            <a:rect l="l" t="t" r="r" b="b"/>
            <a:pathLst>
              <a:path w="4256" h="3653" extrusionOk="0">
                <a:moveTo>
                  <a:pt x="61" y="1"/>
                </a:moveTo>
                <a:lnTo>
                  <a:pt x="1" y="3441"/>
                </a:lnTo>
                <a:lnTo>
                  <a:pt x="4225" y="3652"/>
                </a:lnTo>
                <a:cubicBezTo>
                  <a:pt x="4256" y="2958"/>
                  <a:pt x="3833" y="2385"/>
                  <a:pt x="3350" y="2355"/>
                </a:cubicBezTo>
                <a:lnTo>
                  <a:pt x="2173" y="2264"/>
                </a:lnTo>
                <a:lnTo>
                  <a:pt x="2264" y="272"/>
                </a:lnTo>
                <a:lnTo>
                  <a:pt x="61" y="1"/>
                </a:lnTo>
                <a:close/>
              </a:path>
            </a:pathLst>
          </a:custGeom>
          <a:solidFill>
            <a:srgbClr val="6846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9" name="Google Shape;1599;p59"/>
          <p:cNvSpPr/>
          <p:nvPr/>
        </p:nvSpPr>
        <p:spPr>
          <a:xfrm>
            <a:off x="4279100" y="4445788"/>
            <a:ext cx="110175" cy="39250"/>
          </a:xfrm>
          <a:custGeom>
            <a:avLst/>
            <a:gdLst/>
            <a:ahLst/>
            <a:cxnLst/>
            <a:rect l="l" t="t" r="r" b="b"/>
            <a:pathLst>
              <a:path w="4407" h="1570" extrusionOk="0">
                <a:moveTo>
                  <a:pt x="91" y="0"/>
                </a:moveTo>
                <a:lnTo>
                  <a:pt x="1" y="1479"/>
                </a:lnTo>
                <a:lnTo>
                  <a:pt x="4407" y="1570"/>
                </a:lnTo>
                <a:cubicBezTo>
                  <a:pt x="4407" y="785"/>
                  <a:pt x="3924" y="151"/>
                  <a:pt x="3230" y="121"/>
                </a:cubicBezTo>
                <a:lnTo>
                  <a:pt x="2053" y="61"/>
                </a:lnTo>
                <a:lnTo>
                  <a:pt x="91" y="0"/>
                </a:lnTo>
                <a:close/>
              </a:path>
            </a:pathLst>
          </a:custGeom>
          <a:solidFill>
            <a:srgbClr val="DD70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0" name="Google Shape;1600;p59"/>
          <p:cNvSpPr/>
          <p:nvPr/>
        </p:nvSpPr>
        <p:spPr>
          <a:xfrm>
            <a:off x="4096550" y="3942588"/>
            <a:ext cx="285950" cy="464000"/>
          </a:xfrm>
          <a:custGeom>
            <a:avLst/>
            <a:gdLst/>
            <a:ahLst/>
            <a:cxnLst/>
            <a:rect l="l" t="t" r="r" b="b"/>
            <a:pathLst>
              <a:path w="11438" h="18560" extrusionOk="0">
                <a:moveTo>
                  <a:pt x="11437" y="0"/>
                </a:moveTo>
                <a:lnTo>
                  <a:pt x="453" y="604"/>
                </a:lnTo>
                <a:lnTo>
                  <a:pt x="0" y="18257"/>
                </a:lnTo>
                <a:lnTo>
                  <a:pt x="3078" y="18288"/>
                </a:lnTo>
                <a:lnTo>
                  <a:pt x="5040" y="4949"/>
                </a:lnTo>
                <a:lnTo>
                  <a:pt x="6277" y="4889"/>
                </a:lnTo>
                <a:lnTo>
                  <a:pt x="6911" y="18499"/>
                </a:lnTo>
                <a:lnTo>
                  <a:pt x="10049" y="18559"/>
                </a:lnTo>
                <a:cubicBezTo>
                  <a:pt x="10653" y="12675"/>
                  <a:pt x="11437" y="0"/>
                  <a:pt x="11437" y="0"/>
                </a:cubicBezTo>
                <a:close/>
              </a:path>
            </a:pathLst>
          </a:custGeom>
          <a:solidFill>
            <a:srgbClr val="FCB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1" name="Google Shape;1601;p59"/>
          <p:cNvSpPr/>
          <p:nvPr/>
        </p:nvSpPr>
        <p:spPr>
          <a:xfrm>
            <a:off x="4078425" y="3659663"/>
            <a:ext cx="330475" cy="365175"/>
          </a:xfrm>
          <a:custGeom>
            <a:avLst/>
            <a:gdLst/>
            <a:ahLst/>
            <a:cxnLst/>
            <a:rect l="l" t="t" r="r" b="b"/>
            <a:pathLst>
              <a:path w="13219" h="14607" extrusionOk="0">
                <a:moveTo>
                  <a:pt x="2747" y="1"/>
                </a:moveTo>
                <a:cubicBezTo>
                  <a:pt x="2747" y="1"/>
                  <a:pt x="1510" y="5312"/>
                  <a:pt x="1" y="14607"/>
                </a:cubicBezTo>
                <a:lnTo>
                  <a:pt x="13218" y="14244"/>
                </a:lnTo>
                <a:cubicBezTo>
                  <a:pt x="13218" y="14244"/>
                  <a:pt x="11800" y="3984"/>
                  <a:pt x="10593" y="61"/>
                </a:cubicBezTo>
                <a:lnTo>
                  <a:pt x="2747" y="1"/>
                </a:lnTo>
                <a:close/>
              </a:path>
            </a:pathLst>
          </a:custGeom>
          <a:solidFill>
            <a:srgbClr val="DD70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2" name="Google Shape;1602;p59"/>
          <p:cNvSpPr/>
          <p:nvPr/>
        </p:nvSpPr>
        <p:spPr>
          <a:xfrm>
            <a:off x="3852725" y="3396038"/>
            <a:ext cx="80875" cy="74600"/>
          </a:xfrm>
          <a:custGeom>
            <a:avLst/>
            <a:gdLst/>
            <a:ahLst/>
            <a:cxnLst/>
            <a:rect l="l" t="t" r="r" b="b"/>
            <a:pathLst>
              <a:path w="3235" h="2984" extrusionOk="0">
                <a:moveTo>
                  <a:pt x="1073" y="1"/>
                </a:moveTo>
                <a:cubicBezTo>
                  <a:pt x="1035" y="1"/>
                  <a:pt x="1001" y="23"/>
                  <a:pt x="972" y="74"/>
                </a:cubicBezTo>
                <a:cubicBezTo>
                  <a:pt x="821" y="286"/>
                  <a:pt x="1394" y="1463"/>
                  <a:pt x="1394" y="1463"/>
                </a:cubicBezTo>
                <a:cubicBezTo>
                  <a:pt x="1394" y="1463"/>
                  <a:pt x="643" y="540"/>
                  <a:pt x="408" y="540"/>
                </a:cubicBezTo>
                <a:cubicBezTo>
                  <a:pt x="364" y="540"/>
                  <a:pt x="338" y="572"/>
                  <a:pt x="338" y="648"/>
                </a:cubicBezTo>
                <a:cubicBezTo>
                  <a:pt x="338" y="859"/>
                  <a:pt x="1002" y="1885"/>
                  <a:pt x="1002" y="1885"/>
                </a:cubicBezTo>
                <a:cubicBezTo>
                  <a:pt x="1002" y="1885"/>
                  <a:pt x="285" y="1295"/>
                  <a:pt x="67" y="1295"/>
                </a:cubicBezTo>
                <a:cubicBezTo>
                  <a:pt x="24" y="1295"/>
                  <a:pt x="1" y="1318"/>
                  <a:pt x="6" y="1372"/>
                </a:cubicBezTo>
                <a:cubicBezTo>
                  <a:pt x="6" y="1432"/>
                  <a:pt x="127" y="1644"/>
                  <a:pt x="308" y="1915"/>
                </a:cubicBezTo>
                <a:cubicBezTo>
                  <a:pt x="683" y="2478"/>
                  <a:pt x="1217" y="2983"/>
                  <a:pt x="1779" y="2983"/>
                </a:cubicBezTo>
                <a:cubicBezTo>
                  <a:pt x="2031" y="2983"/>
                  <a:pt x="2289" y="2882"/>
                  <a:pt x="2541" y="2639"/>
                </a:cubicBezTo>
                <a:cubicBezTo>
                  <a:pt x="2933" y="2277"/>
                  <a:pt x="3235" y="1221"/>
                  <a:pt x="2873" y="980"/>
                </a:cubicBezTo>
                <a:cubicBezTo>
                  <a:pt x="2842" y="963"/>
                  <a:pt x="2812" y="955"/>
                  <a:pt x="2784" y="955"/>
                </a:cubicBezTo>
                <a:cubicBezTo>
                  <a:pt x="2514" y="955"/>
                  <a:pt x="2390" y="1674"/>
                  <a:pt x="2390" y="1674"/>
                </a:cubicBezTo>
                <a:cubicBezTo>
                  <a:pt x="2390" y="1674"/>
                  <a:pt x="2293" y="126"/>
                  <a:pt x="2035" y="126"/>
                </a:cubicBezTo>
                <a:cubicBezTo>
                  <a:pt x="2005" y="126"/>
                  <a:pt x="1972" y="148"/>
                  <a:pt x="1937" y="195"/>
                </a:cubicBezTo>
                <a:cubicBezTo>
                  <a:pt x="1726" y="467"/>
                  <a:pt x="1816" y="1191"/>
                  <a:pt x="1816" y="1191"/>
                </a:cubicBezTo>
                <a:cubicBezTo>
                  <a:pt x="1816" y="1191"/>
                  <a:pt x="1350" y="1"/>
                  <a:pt x="1073" y="1"/>
                </a:cubicBezTo>
                <a:close/>
              </a:path>
            </a:pathLst>
          </a:custGeom>
          <a:solidFill>
            <a:srgbClr val="6846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3" name="Google Shape;1603;p59"/>
          <p:cNvSpPr/>
          <p:nvPr/>
        </p:nvSpPr>
        <p:spPr>
          <a:xfrm>
            <a:off x="3879275" y="3455213"/>
            <a:ext cx="267825" cy="325950"/>
          </a:xfrm>
          <a:custGeom>
            <a:avLst/>
            <a:gdLst/>
            <a:ahLst/>
            <a:cxnLst/>
            <a:rect l="l" t="t" r="r" b="b"/>
            <a:pathLst>
              <a:path w="10713" h="13038" extrusionOk="0">
                <a:moveTo>
                  <a:pt x="1841" y="1"/>
                </a:moveTo>
                <a:lnTo>
                  <a:pt x="0" y="635"/>
                </a:lnTo>
                <a:cubicBezTo>
                  <a:pt x="1056" y="8843"/>
                  <a:pt x="10260" y="13037"/>
                  <a:pt x="10260" y="13037"/>
                </a:cubicBezTo>
                <a:lnTo>
                  <a:pt x="10713" y="8179"/>
                </a:lnTo>
                <a:cubicBezTo>
                  <a:pt x="4527" y="6700"/>
                  <a:pt x="1841" y="1"/>
                  <a:pt x="1841" y="1"/>
                </a:cubicBezTo>
                <a:close/>
              </a:path>
            </a:pathLst>
          </a:custGeom>
          <a:solidFill>
            <a:srgbClr val="DD70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4" name="Google Shape;1604;p59"/>
          <p:cNvSpPr/>
          <p:nvPr/>
        </p:nvSpPr>
        <p:spPr>
          <a:xfrm>
            <a:off x="4525050" y="3369413"/>
            <a:ext cx="80750" cy="77125"/>
          </a:xfrm>
          <a:custGeom>
            <a:avLst/>
            <a:gdLst/>
            <a:ahLst/>
            <a:cxnLst/>
            <a:rect l="l" t="t" r="r" b="b"/>
            <a:pathLst>
              <a:path w="3230" h="3085" extrusionOk="0">
                <a:moveTo>
                  <a:pt x="1983" y="0"/>
                </a:moveTo>
                <a:cubicBezTo>
                  <a:pt x="1682" y="0"/>
                  <a:pt x="1389" y="1320"/>
                  <a:pt x="1389" y="1320"/>
                </a:cubicBezTo>
                <a:cubicBezTo>
                  <a:pt x="1389" y="1320"/>
                  <a:pt x="1359" y="566"/>
                  <a:pt x="1147" y="355"/>
                </a:cubicBezTo>
                <a:cubicBezTo>
                  <a:pt x="1111" y="319"/>
                  <a:pt x="1080" y="302"/>
                  <a:pt x="1053" y="302"/>
                </a:cubicBezTo>
                <a:cubicBezTo>
                  <a:pt x="787" y="302"/>
                  <a:pt x="936" y="1894"/>
                  <a:pt x="936" y="1894"/>
                </a:cubicBezTo>
                <a:cubicBezTo>
                  <a:pt x="936" y="1894"/>
                  <a:pt x="680" y="1218"/>
                  <a:pt x="433" y="1218"/>
                </a:cubicBezTo>
                <a:cubicBezTo>
                  <a:pt x="399" y="1218"/>
                  <a:pt x="366" y="1231"/>
                  <a:pt x="333" y="1260"/>
                </a:cubicBezTo>
                <a:cubicBezTo>
                  <a:pt x="1" y="1562"/>
                  <a:pt x="453" y="2558"/>
                  <a:pt x="906" y="2859"/>
                </a:cubicBezTo>
                <a:cubicBezTo>
                  <a:pt x="1130" y="3016"/>
                  <a:pt x="1347" y="3084"/>
                  <a:pt x="1552" y="3084"/>
                </a:cubicBezTo>
                <a:cubicBezTo>
                  <a:pt x="2177" y="3084"/>
                  <a:pt x="2700" y="2454"/>
                  <a:pt x="3018" y="1773"/>
                </a:cubicBezTo>
                <a:cubicBezTo>
                  <a:pt x="3139" y="1502"/>
                  <a:pt x="3230" y="1260"/>
                  <a:pt x="3230" y="1200"/>
                </a:cubicBezTo>
                <a:cubicBezTo>
                  <a:pt x="3225" y="1152"/>
                  <a:pt x="3204" y="1132"/>
                  <a:pt x="3170" y="1132"/>
                </a:cubicBezTo>
                <a:cubicBezTo>
                  <a:pt x="2967" y="1132"/>
                  <a:pt x="2324" y="1864"/>
                  <a:pt x="2324" y="1864"/>
                </a:cubicBezTo>
                <a:cubicBezTo>
                  <a:pt x="2324" y="1864"/>
                  <a:pt x="2837" y="747"/>
                  <a:pt x="2777" y="566"/>
                </a:cubicBezTo>
                <a:cubicBezTo>
                  <a:pt x="2768" y="496"/>
                  <a:pt x="2742" y="466"/>
                  <a:pt x="2704" y="466"/>
                </a:cubicBezTo>
                <a:cubicBezTo>
                  <a:pt x="2481" y="466"/>
                  <a:pt x="1841" y="1502"/>
                  <a:pt x="1841" y="1502"/>
                </a:cubicBezTo>
                <a:cubicBezTo>
                  <a:pt x="1841" y="1502"/>
                  <a:pt x="2234" y="264"/>
                  <a:pt x="2083" y="53"/>
                </a:cubicBezTo>
                <a:cubicBezTo>
                  <a:pt x="2050" y="17"/>
                  <a:pt x="2016" y="0"/>
                  <a:pt x="1983" y="0"/>
                </a:cubicBezTo>
                <a:close/>
              </a:path>
            </a:pathLst>
          </a:custGeom>
          <a:solidFill>
            <a:srgbClr val="6846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5" name="Google Shape;1605;p59"/>
          <p:cNvSpPr/>
          <p:nvPr/>
        </p:nvSpPr>
        <p:spPr>
          <a:xfrm>
            <a:off x="4331925" y="3434863"/>
            <a:ext cx="251250" cy="344025"/>
          </a:xfrm>
          <a:custGeom>
            <a:avLst/>
            <a:gdLst/>
            <a:ahLst/>
            <a:cxnLst/>
            <a:rect l="l" t="t" r="r" b="b"/>
            <a:pathLst>
              <a:path w="10050" h="13761" extrusionOk="0">
                <a:moveTo>
                  <a:pt x="8208" y="0"/>
                </a:moveTo>
                <a:cubicBezTo>
                  <a:pt x="8208" y="0"/>
                  <a:pt x="6036" y="7001"/>
                  <a:pt x="0" y="9114"/>
                </a:cubicBezTo>
                <a:lnTo>
                  <a:pt x="906" y="13761"/>
                </a:lnTo>
                <a:cubicBezTo>
                  <a:pt x="906" y="13761"/>
                  <a:pt x="9808" y="8721"/>
                  <a:pt x="10049" y="453"/>
                </a:cubicBezTo>
                <a:lnTo>
                  <a:pt x="8208" y="0"/>
                </a:lnTo>
                <a:close/>
              </a:path>
            </a:pathLst>
          </a:custGeom>
          <a:solidFill>
            <a:srgbClr val="DD70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6" name="Google Shape;1606;p59"/>
          <p:cNvSpPr/>
          <p:nvPr/>
        </p:nvSpPr>
        <p:spPr>
          <a:xfrm>
            <a:off x="4193850" y="3615163"/>
            <a:ext cx="84525" cy="94325"/>
          </a:xfrm>
          <a:custGeom>
            <a:avLst/>
            <a:gdLst/>
            <a:ahLst/>
            <a:cxnLst/>
            <a:rect l="l" t="t" r="r" b="b"/>
            <a:pathLst>
              <a:path w="3381" h="3773" extrusionOk="0">
                <a:moveTo>
                  <a:pt x="1" y="0"/>
                </a:moveTo>
                <a:lnTo>
                  <a:pt x="393" y="2565"/>
                </a:lnTo>
                <a:cubicBezTo>
                  <a:pt x="514" y="3260"/>
                  <a:pt x="1117" y="3773"/>
                  <a:pt x="1842" y="3773"/>
                </a:cubicBezTo>
                <a:cubicBezTo>
                  <a:pt x="2747" y="3742"/>
                  <a:pt x="3381" y="2928"/>
                  <a:pt x="3200" y="2052"/>
                </a:cubicBezTo>
                <a:lnTo>
                  <a:pt x="2777" y="121"/>
                </a:lnTo>
                <a:lnTo>
                  <a:pt x="1" y="0"/>
                </a:lnTo>
                <a:close/>
              </a:path>
            </a:pathLst>
          </a:custGeom>
          <a:solidFill>
            <a:srgbClr val="6846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7" name="Google Shape;1607;p59"/>
          <p:cNvSpPr/>
          <p:nvPr/>
        </p:nvSpPr>
        <p:spPr>
          <a:xfrm>
            <a:off x="4193850" y="3615163"/>
            <a:ext cx="76225" cy="43700"/>
          </a:xfrm>
          <a:custGeom>
            <a:avLst/>
            <a:gdLst/>
            <a:ahLst/>
            <a:cxnLst/>
            <a:rect l="l" t="t" r="r" b="b"/>
            <a:pathLst>
              <a:path w="3049" h="1748" extrusionOk="0">
                <a:moveTo>
                  <a:pt x="1" y="0"/>
                </a:moveTo>
                <a:lnTo>
                  <a:pt x="242" y="1570"/>
                </a:lnTo>
                <a:cubicBezTo>
                  <a:pt x="505" y="1662"/>
                  <a:pt x="878" y="1747"/>
                  <a:pt x="1362" y="1747"/>
                </a:cubicBezTo>
                <a:cubicBezTo>
                  <a:pt x="1824" y="1747"/>
                  <a:pt x="2386" y="1670"/>
                  <a:pt x="3049" y="1449"/>
                </a:cubicBezTo>
                <a:lnTo>
                  <a:pt x="2777" y="121"/>
                </a:lnTo>
                <a:lnTo>
                  <a:pt x="1" y="0"/>
                </a:lnTo>
                <a:close/>
              </a:path>
            </a:pathLst>
          </a:custGeom>
          <a:solidFill>
            <a:srgbClr val="5B2E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8" name="Google Shape;1608;p59"/>
          <p:cNvSpPr/>
          <p:nvPr/>
        </p:nvSpPr>
        <p:spPr>
          <a:xfrm>
            <a:off x="4012050" y="3310863"/>
            <a:ext cx="307825" cy="295350"/>
          </a:xfrm>
          <a:custGeom>
            <a:avLst/>
            <a:gdLst/>
            <a:ahLst/>
            <a:cxnLst/>
            <a:rect l="l" t="t" r="r" b="b"/>
            <a:pathLst>
              <a:path w="12313" h="11814" extrusionOk="0">
                <a:moveTo>
                  <a:pt x="6449" y="0"/>
                </a:moveTo>
                <a:cubicBezTo>
                  <a:pt x="3817" y="0"/>
                  <a:pt x="1219" y="1814"/>
                  <a:pt x="634" y="4658"/>
                </a:cubicBezTo>
                <a:cubicBezTo>
                  <a:pt x="0" y="7857"/>
                  <a:pt x="2233" y="11116"/>
                  <a:pt x="5191" y="11720"/>
                </a:cubicBezTo>
                <a:cubicBezTo>
                  <a:pt x="5514" y="11783"/>
                  <a:pt x="5837" y="11814"/>
                  <a:pt x="6157" y="11814"/>
                </a:cubicBezTo>
                <a:cubicBezTo>
                  <a:pt x="8736" y="11814"/>
                  <a:pt x="11115" y="9828"/>
                  <a:pt x="11679" y="6982"/>
                </a:cubicBezTo>
                <a:cubicBezTo>
                  <a:pt x="12312" y="3783"/>
                  <a:pt x="10442" y="705"/>
                  <a:pt x="7514" y="102"/>
                </a:cubicBezTo>
                <a:cubicBezTo>
                  <a:pt x="7162" y="33"/>
                  <a:pt x="6805" y="0"/>
                  <a:pt x="644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9" name="Google Shape;1609;p59"/>
          <p:cNvSpPr/>
          <p:nvPr/>
        </p:nvSpPr>
        <p:spPr>
          <a:xfrm>
            <a:off x="4051275" y="3321813"/>
            <a:ext cx="356875" cy="319325"/>
          </a:xfrm>
          <a:custGeom>
            <a:avLst/>
            <a:gdLst/>
            <a:ahLst/>
            <a:cxnLst/>
            <a:rect l="l" t="t" r="r" b="b"/>
            <a:pathLst>
              <a:path w="14275" h="12773" extrusionOk="0">
                <a:moveTo>
                  <a:pt x="7366" y="1"/>
                </a:moveTo>
                <a:cubicBezTo>
                  <a:pt x="6816" y="1"/>
                  <a:pt x="6250" y="68"/>
                  <a:pt x="5674" y="207"/>
                </a:cubicBezTo>
                <a:cubicBezTo>
                  <a:pt x="2052" y="1082"/>
                  <a:pt x="0" y="4341"/>
                  <a:pt x="845" y="7811"/>
                </a:cubicBezTo>
                <a:cubicBezTo>
                  <a:pt x="1572" y="10794"/>
                  <a:pt x="4615" y="12773"/>
                  <a:pt x="7755" y="12773"/>
                </a:cubicBezTo>
                <a:cubicBezTo>
                  <a:pt x="8269" y="12773"/>
                  <a:pt x="8786" y="12720"/>
                  <a:pt x="9295" y="12610"/>
                </a:cubicBezTo>
                <a:cubicBezTo>
                  <a:pt x="12856" y="11885"/>
                  <a:pt x="14274" y="7389"/>
                  <a:pt x="13520" y="4733"/>
                </a:cubicBezTo>
                <a:cubicBezTo>
                  <a:pt x="12708" y="1866"/>
                  <a:pt x="10274" y="1"/>
                  <a:pt x="7366" y="1"/>
                </a:cubicBezTo>
                <a:close/>
              </a:path>
            </a:pathLst>
          </a:custGeom>
          <a:solidFill>
            <a:srgbClr val="6846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0" name="Google Shape;1610;p59"/>
          <p:cNvSpPr/>
          <p:nvPr/>
        </p:nvSpPr>
        <p:spPr>
          <a:xfrm>
            <a:off x="4184800" y="3445413"/>
            <a:ext cx="50575" cy="55850"/>
          </a:xfrm>
          <a:custGeom>
            <a:avLst/>
            <a:gdLst/>
            <a:ahLst/>
            <a:cxnLst/>
            <a:rect l="l" t="t" r="r" b="b"/>
            <a:pathLst>
              <a:path w="2023" h="2234" fill="none" extrusionOk="0">
                <a:moveTo>
                  <a:pt x="1" y="604"/>
                </a:moveTo>
                <a:cubicBezTo>
                  <a:pt x="1" y="604"/>
                  <a:pt x="2023" y="2234"/>
                  <a:pt x="1872" y="1"/>
                </a:cubicBezTo>
              </a:path>
            </a:pathLst>
          </a:custGeom>
          <a:noFill/>
          <a:ln w="3775" cap="flat" cmpd="sng">
            <a:solidFill>
              <a:srgbClr val="180F0E"/>
            </a:solidFill>
            <a:prstDash val="solid"/>
            <a:miter lim="3017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1" name="Google Shape;1611;p59"/>
          <p:cNvSpPr/>
          <p:nvPr/>
        </p:nvSpPr>
        <p:spPr>
          <a:xfrm>
            <a:off x="4319100" y="3412963"/>
            <a:ext cx="38500" cy="55875"/>
          </a:xfrm>
          <a:custGeom>
            <a:avLst/>
            <a:gdLst/>
            <a:ahLst/>
            <a:cxnLst/>
            <a:rect l="l" t="t" r="r" b="b"/>
            <a:pathLst>
              <a:path w="1540" h="2235" fill="none" extrusionOk="0">
                <a:moveTo>
                  <a:pt x="61" y="454"/>
                </a:moveTo>
                <a:cubicBezTo>
                  <a:pt x="0" y="423"/>
                  <a:pt x="1539" y="2234"/>
                  <a:pt x="1509" y="1"/>
                </a:cubicBezTo>
              </a:path>
            </a:pathLst>
          </a:custGeom>
          <a:noFill/>
          <a:ln w="3775" cap="flat" cmpd="sng">
            <a:solidFill>
              <a:srgbClr val="180F0E"/>
            </a:solidFill>
            <a:prstDash val="solid"/>
            <a:miter lim="3017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2" name="Google Shape;1612;p59"/>
          <p:cNvSpPr/>
          <p:nvPr/>
        </p:nvSpPr>
        <p:spPr>
          <a:xfrm>
            <a:off x="4007525" y="3294538"/>
            <a:ext cx="356100" cy="182575"/>
          </a:xfrm>
          <a:custGeom>
            <a:avLst/>
            <a:gdLst/>
            <a:ahLst/>
            <a:cxnLst/>
            <a:rect l="l" t="t" r="r" b="b"/>
            <a:pathLst>
              <a:path w="14244" h="7303" extrusionOk="0">
                <a:moveTo>
                  <a:pt x="8626" y="1"/>
                </a:moveTo>
                <a:cubicBezTo>
                  <a:pt x="6471" y="1"/>
                  <a:pt x="4798" y="1177"/>
                  <a:pt x="4798" y="1177"/>
                </a:cubicBezTo>
                <a:cubicBezTo>
                  <a:pt x="0" y="3018"/>
                  <a:pt x="1901" y="7303"/>
                  <a:pt x="1901" y="7303"/>
                </a:cubicBezTo>
                <a:lnTo>
                  <a:pt x="6398" y="5523"/>
                </a:lnTo>
                <a:lnTo>
                  <a:pt x="6126" y="2988"/>
                </a:lnTo>
                <a:lnTo>
                  <a:pt x="7363" y="4889"/>
                </a:lnTo>
                <a:lnTo>
                  <a:pt x="10140" y="4315"/>
                </a:lnTo>
                <a:lnTo>
                  <a:pt x="9808" y="2143"/>
                </a:lnTo>
                <a:lnTo>
                  <a:pt x="9808" y="2143"/>
                </a:lnTo>
                <a:cubicBezTo>
                  <a:pt x="10472" y="2324"/>
                  <a:pt x="11709" y="3802"/>
                  <a:pt x="11709" y="3802"/>
                </a:cubicBezTo>
                <a:lnTo>
                  <a:pt x="14244" y="3229"/>
                </a:lnTo>
                <a:cubicBezTo>
                  <a:pt x="14244" y="3229"/>
                  <a:pt x="13067" y="1268"/>
                  <a:pt x="10532" y="332"/>
                </a:cubicBezTo>
                <a:cubicBezTo>
                  <a:pt x="9876" y="94"/>
                  <a:pt x="9232" y="1"/>
                  <a:pt x="8626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3" name="Google Shape;1613;p59"/>
          <p:cNvSpPr/>
          <p:nvPr/>
        </p:nvSpPr>
        <p:spPr>
          <a:xfrm>
            <a:off x="4163675" y="3494813"/>
            <a:ext cx="44550" cy="40800"/>
          </a:xfrm>
          <a:custGeom>
            <a:avLst/>
            <a:gdLst/>
            <a:ahLst/>
            <a:cxnLst/>
            <a:rect l="l" t="t" r="r" b="b"/>
            <a:pathLst>
              <a:path w="1782" h="1632" extrusionOk="0">
                <a:moveTo>
                  <a:pt x="916" y="0"/>
                </a:moveTo>
                <a:cubicBezTo>
                  <a:pt x="863" y="0"/>
                  <a:pt x="809" y="5"/>
                  <a:pt x="755" y="16"/>
                </a:cubicBezTo>
                <a:cubicBezTo>
                  <a:pt x="303" y="77"/>
                  <a:pt x="1" y="499"/>
                  <a:pt x="91" y="952"/>
                </a:cubicBezTo>
                <a:cubicBezTo>
                  <a:pt x="144" y="1350"/>
                  <a:pt x="478" y="1632"/>
                  <a:pt x="866" y="1632"/>
                </a:cubicBezTo>
                <a:cubicBezTo>
                  <a:pt x="919" y="1632"/>
                  <a:pt x="973" y="1626"/>
                  <a:pt x="1027" y="1616"/>
                </a:cubicBezTo>
                <a:cubicBezTo>
                  <a:pt x="1480" y="1555"/>
                  <a:pt x="1781" y="1133"/>
                  <a:pt x="1691" y="680"/>
                </a:cubicBezTo>
                <a:cubicBezTo>
                  <a:pt x="1638" y="282"/>
                  <a:pt x="1304" y="0"/>
                  <a:pt x="916" y="0"/>
                </a:cubicBezTo>
                <a:close/>
              </a:path>
            </a:pathLst>
          </a:custGeom>
          <a:solidFill>
            <a:srgbClr val="5B2E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4" name="Google Shape;1614;p59"/>
          <p:cNvSpPr/>
          <p:nvPr/>
        </p:nvSpPr>
        <p:spPr>
          <a:xfrm>
            <a:off x="4344000" y="3441238"/>
            <a:ext cx="44525" cy="40825"/>
          </a:xfrm>
          <a:custGeom>
            <a:avLst/>
            <a:gdLst/>
            <a:ahLst/>
            <a:cxnLst/>
            <a:rect l="l" t="t" r="r" b="b"/>
            <a:pathLst>
              <a:path w="1781" h="1633" extrusionOk="0">
                <a:moveTo>
                  <a:pt x="915" y="1"/>
                </a:moveTo>
                <a:cubicBezTo>
                  <a:pt x="863" y="1"/>
                  <a:pt x="809" y="6"/>
                  <a:pt x="755" y="17"/>
                </a:cubicBezTo>
                <a:cubicBezTo>
                  <a:pt x="302" y="77"/>
                  <a:pt x="0" y="499"/>
                  <a:pt x="91" y="952"/>
                </a:cubicBezTo>
                <a:cubicBezTo>
                  <a:pt x="144" y="1351"/>
                  <a:pt x="477" y="1632"/>
                  <a:pt x="865" y="1632"/>
                </a:cubicBezTo>
                <a:cubicBezTo>
                  <a:pt x="918" y="1632"/>
                  <a:pt x="972" y="1627"/>
                  <a:pt x="1026" y="1616"/>
                </a:cubicBezTo>
                <a:cubicBezTo>
                  <a:pt x="1479" y="1556"/>
                  <a:pt x="1781" y="1133"/>
                  <a:pt x="1690" y="681"/>
                </a:cubicBezTo>
                <a:cubicBezTo>
                  <a:pt x="1637" y="282"/>
                  <a:pt x="1303" y="1"/>
                  <a:pt x="915" y="1"/>
                </a:cubicBezTo>
                <a:close/>
              </a:path>
            </a:pathLst>
          </a:custGeom>
          <a:solidFill>
            <a:srgbClr val="5B2E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5" name="Google Shape;1615;p59"/>
          <p:cNvSpPr/>
          <p:nvPr/>
        </p:nvSpPr>
        <p:spPr>
          <a:xfrm>
            <a:off x="4301000" y="3457488"/>
            <a:ext cx="25675" cy="24175"/>
          </a:xfrm>
          <a:custGeom>
            <a:avLst/>
            <a:gdLst/>
            <a:ahLst/>
            <a:cxnLst/>
            <a:rect l="l" t="t" r="r" b="b"/>
            <a:pathLst>
              <a:path w="1027" h="967" extrusionOk="0">
                <a:moveTo>
                  <a:pt x="0" y="0"/>
                </a:moveTo>
                <a:lnTo>
                  <a:pt x="181" y="966"/>
                </a:lnTo>
                <a:lnTo>
                  <a:pt x="875" y="634"/>
                </a:lnTo>
                <a:cubicBezTo>
                  <a:pt x="1026" y="574"/>
                  <a:pt x="1026" y="332"/>
                  <a:pt x="845" y="302"/>
                </a:cubicBezTo>
                <a:lnTo>
                  <a:pt x="0" y="0"/>
                </a:lnTo>
                <a:close/>
              </a:path>
            </a:pathLst>
          </a:custGeom>
          <a:solidFill>
            <a:srgbClr val="5B2E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6" name="Google Shape;1616;p59"/>
          <p:cNvSpPr/>
          <p:nvPr/>
        </p:nvSpPr>
        <p:spPr>
          <a:xfrm>
            <a:off x="4226300" y="3497463"/>
            <a:ext cx="132800" cy="97350"/>
          </a:xfrm>
          <a:custGeom>
            <a:avLst/>
            <a:gdLst/>
            <a:ahLst/>
            <a:cxnLst/>
            <a:rect l="l" t="t" r="r" b="b"/>
            <a:pathLst>
              <a:path w="5312" h="3894" fill="none" extrusionOk="0">
                <a:moveTo>
                  <a:pt x="1" y="755"/>
                </a:moveTo>
                <a:cubicBezTo>
                  <a:pt x="1" y="755"/>
                  <a:pt x="3471" y="3894"/>
                  <a:pt x="5312" y="1"/>
                </a:cubicBezTo>
              </a:path>
            </a:pathLst>
          </a:custGeom>
          <a:noFill/>
          <a:ln w="2275" cap="flat" cmpd="sng">
            <a:solidFill>
              <a:srgbClr val="1F1C1F"/>
            </a:solidFill>
            <a:prstDash val="solid"/>
            <a:miter lim="3017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7" name="Google Shape;1617;p59"/>
          <p:cNvSpPr/>
          <p:nvPr/>
        </p:nvSpPr>
        <p:spPr>
          <a:xfrm>
            <a:off x="4035425" y="3473038"/>
            <a:ext cx="46050" cy="45875"/>
          </a:xfrm>
          <a:custGeom>
            <a:avLst/>
            <a:gdLst/>
            <a:ahLst/>
            <a:cxnLst/>
            <a:rect l="l" t="t" r="r" b="b"/>
            <a:pathLst>
              <a:path w="1842" h="1835" extrusionOk="0">
                <a:moveTo>
                  <a:pt x="832" y="1"/>
                </a:moveTo>
                <a:cubicBezTo>
                  <a:pt x="754" y="1"/>
                  <a:pt x="678" y="14"/>
                  <a:pt x="604" y="42"/>
                </a:cubicBezTo>
                <a:cubicBezTo>
                  <a:pt x="182" y="193"/>
                  <a:pt x="1" y="706"/>
                  <a:pt x="182" y="1189"/>
                </a:cubicBezTo>
                <a:cubicBezTo>
                  <a:pt x="329" y="1581"/>
                  <a:pt x="675" y="1834"/>
                  <a:pt x="1027" y="1834"/>
                </a:cubicBezTo>
                <a:cubicBezTo>
                  <a:pt x="1108" y="1834"/>
                  <a:pt x="1189" y="1821"/>
                  <a:pt x="1268" y="1793"/>
                </a:cubicBezTo>
                <a:cubicBezTo>
                  <a:pt x="1660" y="1642"/>
                  <a:pt x="1842" y="1129"/>
                  <a:pt x="1660" y="646"/>
                </a:cubicBezTo>
                <a:cubicBezTo>
                  <a:pt x="1513" y="253"/>
                  <a:pt x="1167" y="1"/>
                  <a:pt x="832" y="1"/>
                </a:cubicBezTo>
                <a:close/>
              </a:path>
            </a:pathLst>
          </a:custGeom>
          <a:solidFill>
            <a:srgbClr val="6846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8" name="Google Shape;1618;p59"/>
          <p:cNvSpPr/>
          <p:nvPr/>
        </p:nvSpPr>
        <p:spPr>
          <a:xfrm>
            <a:off x="4046450" y="3484088"/>
            <a:ext cx="24475" cy="19450"/>
          </a:xfrm>
          <a:custGeom>
            <a:avLst/>
            <a:gdLst/>
            <a:ahLst/>
            <a:cxnLst/>
            <a:rect l="l" t="t" r="r" b="b"/>
            <a:pathLst>
              <a:path w="979" h="778" extrusionOk="0">
                <a:moveTo>
                  <a:pt x="367" y="0"/>
                </a:moveTo>
                <a:cubicBezTo>
                  <a:pt x="304" y="0"/>
                  <a:pt x="244" y="42"/>
                  <a:pt x="193" y="143"/>
                </a:cubicBezTo>
                <a:cubicBezTo>
                  <a:pt x="1" y="543"/>
                  <a:pt x="70" y="645"/>
                  <a:pt x="190" y="645"/>
                </a:cubicBezTo>
                <a:cubicBezTo>
                  <a:pt x="315" y="645"/>
                  <a:pt x="495" y="536"/>
                  <a:pt x="495" y="536"/>
                </a:cubicBezTo>
                <a:cubicBezTo>
                  <a:pt x="495" y="536"/>
                  <a:pt x="514" y="524"/>
                  <a:pt x="553" y="524"/>
                </a:cubicBezTo>
                <a:cubicBezTo>
                  <a:pt x="624" y="524"/>
                  <a:pt x="763" y="562"/>
                  <a:pt x="978" y="777"/>
                </a:cubicBezTo>
                <a:cubicBezTo>
                  <a:pt x="978" y="777"/>
                  <a:pt x="639" y="0"/>
                  <a:pt x="367" y="0"/>
                </a:cubicBezTo>
                <a:close/>
              </a:path>
            </a:pathLst>
          </a:custGeom>
          <a:solidFill>
            <a:srgbClr val="5B2E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9" name="Google Shape;1619;p59"/>
          <p:cNvSpPr/>
          <p:nvPr/>
        </p:nvSpPr>
        <p:spPr>
          <a:xfrm>
            <a:off x="3975075" y="3245288"/>
            <a:ext cx="371950" cy="115650"/>
          </a:xfrm>
          <a:custGeom>
            <a:avLst/>
            <a:gdLst/>
            <a:ahLst/>
            <a:cxnLst/>
            <a:rect l="l" t="t" r="r" b="b"/>
            <a:pathLst>
              <a:path w="14878" h="4626" extrusionOk="0">
                <a:moveTo>
                  <a:pt x="14284" y="0"/>
                </a:moveTo>
                <a:cubicBezTo>
                  <a:pt x="13045" y="0"/>
                  <a:pt x="1" y="2694"/>
                  <a:pt x="1" y="2694"/>
                </a:cubicBezTo>
                <a:cubicBezTo>
                  <a:pt x="1" y="2694"/>
                  <a:pt x="1600" y="3690"/>
                  <a:pt x="483" y="4626"/>
                </a:cubicBezTo>
                <a:lnTo>
                  <a:pt x="14787" y="1306"/>
                </a:lnTo>
                <a:cubicBezTo>
                  <a:pt x="14787" y="1306"/>
                  <a:pt x="14878" y="159"/>
                  <a:pt x="14365" y="9"/>
                </a:cubicBezTo>
                <a:cubicBezTo>
                  <a:pt x="14350" y="3"/>
                  <a:pt x="14323" y="0"/>
                  <a:pt x="14284" y="0"/>
                </a:cubicBezTo>
                <a:close/>
              </a:path>
            </a:pathLst>
          </a:custGeom>
          <a:solidFill>
            <a:srgbClr val="E6EFB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0" name="Google Shape;1620;p59"/>
          <p:cNvSpPr/>
          <p:nvPr/>
        </p:nvSpPr>
        <p:spPr>
          <a:xfrm>
            <a:off x="4051275" y="3174563"/>
            <a:ext cx="281425" cy="120000"/>
          </a:xfrm>
          <a:custGeom>
            <a:avLst/>
            <a:gdLst/>
            <a:ahLst/>
            <a:cxnLst/>
            <a:rect l="l" t="t" r="r" b="b"/>
            <a:pathLst>
              <a:path w="11257" h="4800" extrusionOk="0">
                <a:moveTo>
                  <a:pt x="10713" y="1"/>
                </a:moveTo>
                <a:lnTo>
                  <a:pt x="0" y="3019"/>
                </a:lnTo>
                <a:lnTo>
                  <a:pt x="513" y="4799"/>
                </a:lnTo>
                <a:lnTo>
                  <a:pt x="11256" y="1721"/>
                </a:lnTo>
                <a:cubicBezTo>
                  <a:pt x="11256" y="1721"/>
                  <a:pt x="10532" y="303"/>
                  <a:pt x="10713" y="1"/>
                </a:cubicBezTo>
                <a:close/>
              </a:path>
            </a:pathLst>
          </a:custGeom>
          <a:solidFill>
            <a:srgbClr val="FCB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1" name="Google Shape;1621;p59"/>
          <p:cNvSpPr/>
          <p:nvPr/>
        </p:nvSpPr>
        <p:spPr>
          <a:xfrm>
            <a:off x="3949425" y="3119513"/>
            <a:ext cx="356875" cy="144100"/>
          </a:xfrm>
          <a:custGeom>
            <a:avLst/>
            <a:gdLst/>
            <a:ahLst/>
            <a:cxnLst/>
            <a:rect l="l" t="t" r="r" b="b"/>
            <a:pathLst>
              <a:path w="14275" h="5764" extrusionOk="0">
                <a:moveTo>
                  <a:pt x="13882" y="0"/>
                </a:moveTo>
                <a:lnTo>
                  <a:pt x="1" y="4255"/>
                </a:lnTo>
                <a:cubicBezTo>
                  <a:pt x="1" y="4255"/>
                  <a:pt x="1359" y="5070"/>
                  <a:pt x="755" y="5764"/>
                </a:cubicBezTo>
                <a:lnTo>
                  <a:pt x="14274" y="1449"/>
                </a:lnTo>
                <a:lnTo>
                  <a:pt x="13882" y="0"/>
                </a:lnTo>
                <a:close/>
              </a:path>
            </a:pathLst>
          </a:custGeom>
          <a:solidFill>
            <a:srgbClr val="E6EFB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2" name="Google Shape;1622;p59"/>
          <p:cNvSpPr/>
          <p:nvPr/>
        </p:nvSpPr>
        <p:spPr>
          <a:xfrm>
            <a:off x="3966025" y="3093863"/>
            <a:ext cx="287450" cy="109400"/>
          </a:xfrm>
          <a:custGeom>
            <a:avLst/>
            <a:gdLst/>
            <a:ahLst/>
            <a:cxnLst/>
            <a:rect l="l" t="t" r="r" b="b"/>
            <a:pathLst>
              <a:path w="11498" h="4376" extrusionOk="0">
                <a:moveTo>
                  <a:pt x="11075" y="0"/>
                </a:moveTo>
                <a:lnTo>
                  <a:pt x="393" y="2776"/>
                </a:lnTo>
                <a:cubicBezTo>
                  <a:pt x="0" y="3319"/>
                  <a:pt x="876" y="4376"/>
                  <a:pt x="876" y="4376"/>
                </a:cubicBezTo>
                <a:lnTo>
                  <a:pt x="11498" y="1207"/>
                </a:lnTo>
                <a:cubicBezTo>
                  <a:pt x="11106" y="754"/>
                  <a:pt x="11075" y="0"/>
                  <a:pt x="11075" y="0"/>
                </a:cubicBezTo>
                <a:close/>
              </a:path>
            </a:pathLst>
          </a:custGeom>
          <a:solidFill>
            <a:srgbClr val="DD70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3" name="Google Shape;1623;p59"/>
          <p:cNvSpPr/>
          <p:nvPr/>
        </p:nvSpPr>
        <p:spPr>
          <a:xfrm>
            <a:off x="4044863" y="2761138"/>
            <a:ext cx="107925" cy="87550"/>
          </a:xfrm>
          <a:custGeom>
            <a:avLst/>
            <a:gdLst/>
            <a:ahLst/>
            <a:cxnLst/>
            <a:rect l="l" t="t" r="r" b="b"/>
            <a:pathLst>
              <a:path w="4317" h="3502" extrusionOk="0">
                <a:moveTo>
                  <a:pt x="4316" y="1"/>
                </a:moveTo>
                <a:lnTo>
                  <a:pt x="2113" y="212"/>
                </a:lnTo>
                <a:lnTo>
                  <a:pt x="2113" y="2204"/>
                </a:lnTo>
                <a:lnTo>
                  <a:pt x="936" y="2264"/>
                </a:lnTo>
                <a:cubicBezTo>
                  <a:pt x="454" y="2264"/>
                  <a:pt x="31" y="2807"/>
                  <a:pt x="1" y="3501"/>
                </a:cubicBezTo>
                <a:lnTo>
                  <a:pt x="4256" y="3471"/>
                </a:lnTo>
                <a:lnTo>
                  <a:pt x="4316" y="1"/>
                </a:lnTo>
                <a:close/>
              </a:path>
            </a:pathLst>
          </a:custGeom>
          <a:solidFill>
            <a:srgbClr val="FDE7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4" name="Google Shape;1624;p59"/>
          <p:cNvSpPr/>
          <p:nvPr/>
        </p:nvSpPr>
        <p:spPr>
          <a:xfrm>
            <a:off x="4044113" y="2815463"/>
            <a:ext cx="110175" cy="37000"/>
          </a:xfrm>
          <a:custGeom>
            <a:avLst/>
            <a:gdLst/>
            <a:ahLst/>
            <a:cxnLst/>
            <a:rect l="l" t="t" r="r" b="b"/>
            <a:pathLst>
              <a:path w="4407" h="1480" extrusionOk="0">
                <a:moveTo>
                  <a:pt x="1208" y="1"/>
                </a:moveTo>
                <a:cubicBezTo>
                  <a:pt x="544" y="1"/>
                  <a:pt x="1" y="634"/>
                  <a:pt x="1" y="1419"/>
                </a:cubicBezTo>
                <a:lnTo>
                  <a:pt x="4407" y="1479"/>
                </a:lnTo>
                <a:lnTo>
                  <a:pt x="4407" y="1479"/>
                </a:lnTo>
                <a:lnTo>
                  <a:pt x="4346" y="1"/>
                </a:lnTo>
                <a:close/>
              </a:path>
            </a:pathLst>
          </a:custGeom>
          <a:solidFill>
            <a:srgbClr val="DD70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5" name="Google Shape;1625;p59"/>
          <p:cNvSpPr/>
          <p:nvPr/>
        </p:nvSpPr>
        <p:spPr>
          <a:xfrm>
            <a:off x="4269688" y="2765663"/>
            <a:ext cx="106400" cy="91325"/>
          </a:xfrm>
          <a:custGeom>
            <a:avLst/>
            <a:gdLst/>
            <a:ahLst/>
            <a:cxnLst/>
            <a:rect l="l" t="t" r="r" b="b"/>
            <a:pathLst>
              <a:path w="4256" h="3653" extrusionOk="0">
                <a:moveTo>
                  <a:pt x="61" y="1"/>
                </a:moveTo>
                <a:lnTo>
                  <a:pt x="1" y="3441"/>
                </a:lnTo>
                <a:lnTo>
                  <a:pt x="4225" y="3652"/>
                </a:lnTo>
                <a:cubicBezTo>
                  <a:pt x="4256" y="2958"/>
                  <a:pt x="3833" y="2385"/>
                  <a:pt x="3350" y="2355"/>
                </a:cubicBezTo>
                <a:lnTo>
                  <a:pt x="2173" y="2264"/>
                </a:lnTo>
                <a:lnTo>
                  <a:pt x="2264" y="272"/>
                </a:lnTo>
                <a:lnTo>
                  <a:pt x="61" y="1"/>
                </a:lnTo>
                <a:close/>
              </a:path>
            </a:pathLst>
          </a:custGeom>
          <a:solidFill>
            <a:srgbClr val="FDE7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6" name="Google Shape;1626;p59"/>
          <p:cNvSpPr/>
          <p:nvPr/>
        </p:nvSpPr>
        <p:spPr>
          <a:xfrm>
            <a:off x="4266663" y="2819238"/>
            <a:ext cx="110175" cy="39250"/>
          </a:xfrm>
          <a:custGeom>
            <a:avLst/>
            <a:gdLst/>
            <a:ahLst/>
            <a:cxnLst/>
            <a:rect l="l" t="t" r="r" b="b"/>
            <a:pathLst>
              <a:path w="4407" h="1570" extrusionOk="0">
                <a:moveTo>
                  <a:pt x="91" y="0"/>
                </a:moveTo>
                <a:lnTo>
                  <a:pt x="1" y="1479"/>
                </a:lnTo>
                <a:lnTo>
                  <a:pt x="4407" y="1570"/>
                </a:lnTo>
                <a:cubicBezTo>
                  <a:pt x="4407" y="785"/>
                  <a:pt x="3924" y="151"/>
                  <a:pt x="3230" y="121"/>
                </a:cubicBezTo>
                <a:lnTo>
                  <a:pt x="2053" y="61"/>
                </a:lnTo>
                <a:lnTo>
                  <a:pt x="91" y="0"/>
                </a:lnTo>
                <a:close/>
              </a:path>
            </a:pathLst>
          </a:custGeom>
          <a:solidFill>
            <a:srgbClr val="DD70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7" name="Google Shape;1627;p59"/>
          <p:cNvSpPr/>
          <p:nvPr/>
        </p:nvSpPr>
        <p:spPr>
          <a:xfrm>
            <a:off x="4084113" y="2316038"/>
            <a:ext cx="285950" cy="464000"/>
          </a:xfrm>
          <a:custGeom>
            <a:avLst/>
            <a:gdLst/>
            <a:ahLst/>
            <a:cxnLst/>
            <a:rect l="l" t="t" r="r" b="b"/>
            <a:pathLst>
              <a:path w="11438" h="18560" extrusionOk="0">
                <a:moveTo>
                  <a:pt x="11437" y="0"/>
                </a:moveTo>
                <a:lnTo>
                  <a:pt x="453" y="604"/>
                </a:lnTo>
                <a:lnTo>
                  <a:pt x="0" y="18257"/>
                </a:lnTo>
                <a:lnTo>
                  <a:pt x="3078" y="18288"/>
                </a:lnTo>
                <a:lnTo>
                  <a:pt x="5040" y="4949"/>
                </a:lnTo>
                <a:lnTo>
                  <a:pt x="6277" y="4889"/>
                </a:lnTo>
                <a:lnTo>
                  <a:pt x="6911" y="18499"/>
                </a:lnTo>
                <a:lnTo>
                  <a:pt x="10049" y="18559"/>
                </a:lnTo>
                <a:cubicBezTo>
                  <a:pt x="10653" y="12675"/>
                  <a:pt x="11437" y="0"/>
                  <a:pt x="11437" y="0"/>
                </a:cubicBezTo>
                <a:close/>
              </a:path>
            </a:pathLst>
          </a:custGeom>
          <a:solidFill>
            <a:srgbClr val="FCB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8" name="Google Shape;1628;p59"/>
          <p:cNvSpPr/>
          <p:nvPr/>
        </p:nvSpPr>
        <p:spPr>
          <a:xfrm>
            <a:off x="4065988" y="2033113"/>
            <a:ext cx="330475" cy="365175"/>
          </a:xfrm>
          <a:custGeom>
            <a:avLst/>
            <a:gdLst/>
            <a:ahLst/>
            <a:cxnLst/>
            <a:rect l="l" t="t" r="r" b="b"/>
            <a:pathLst>
              <a:path w="13219" h="14607" extrusionOk="0">
                <a:moveTo>
                  <a:pt x="2747" y="1"/>
                </a:moveTo>
                <a:cubicBezTo>
                  <a:pt x="2747" y="1"/>
                  <a:pt x="1510" y="5312"/>
                  <a:pt x="1" y="14607"/>
                </a:cubicBezTo>
                <a:lnTo>
                  <a:pt x="13218" y="14244"/>
                </a:lnTo>
                <a:cubicBezTo>
                  <a:pt x="13218" y="14244"/>
                  <a:pt x="11800" y="3984"/>
                  <a:pt x="10593" y="61"/>
                </a:cubicBezTo>
                <a:lnTo>
                  <a:pt x="2747" y="1"/>
                </a:lnTo>
                <a:close/>
              </a:path>
            </a:pathLst>
          </a:custGeom>
          <a:solidFill>
            <a:srgbClr val="DD70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9" name="Google Shape;1629;p59"/>
          <p:cNvSpPr/>
          <p:nvPr/>
        </p:nvSpPr>
        <p:spPr>
          <a:xfrm>
            <a:off x="3840288" y="1769488"/>
            <a:ext cx="80875" cy="74600"/>
          </a:xfrm>
          <a:custGeom>
            <a:avLst/>
            <a:gdLst/>
            <a:ahLst/>
            <a:cxnLst/>
            <a:rect l="l" t="t" r="r" b="b"/>
            <a:pathLst>
              <a:path w="3235" h="2984" extrusionOk="0">
                <a:moveTo>
                  <a:pt x="1073" y="1"/>
                </a:moveTo>
                <a:cubicBezTo>
                  <a:pt x="1035" y="1"/>
                  <a:pt x="1001" y="23"/>
                  <a:pt x="972" y="74"/>
                </a:cubicBezTo>
                <a:cubicBezTo>
                  <a:pt x="821" y="286"/>
                  <a:pt x="1394" y="1463"/>
                  <a:pt x="1394" y="1463"/>
                </a:cubicBezTo>
                <a:cubicBezTo>
                  <a:pt x="1394" y="1463"/>
                  <a:pt x="643" y="540"/>
                  <a:pt x="408" y="540"/>
                </a:cubicBezTo>
                <a:cubicBezTo>
                  <a:pt x="364" y="540"/>
                  <a:pt x="338" y="572"/>
                  <a:pt x="338" y="648"/>
                </a:cubicBezTo>
                <a:cubicBezTo>
                  <a:pt x="338" y="859"/>
                  <a:pt x="1002" y="1885"/>
                  <a:pt x="1002" y="1885"/>
                </a:cubicBezTo>
                <a:cubicBezTo>
                  <a:pt x="1002" y="1885"/>
                  <a:pt x="285" y="1295"/>
                  <a:pt x="67" y="1295"/>
                </a:cubicBezTo>
                <a:cubicBezTo>
                  <a:pt x="24" y="1295"/>
                  <a:pt x="1" y="1318"/>
                  <a:pt x="6" y="1372"/>
                </a:cubicBezTo>
                <a:cubicBezTo>
                  <a:pt x="6" y="1432"/>
                  <a:pt x="127" y="1644"/>
                  <a:pt x="308" y="1915"/>
                </a:cubicBezTo>
                <a:cubicBezTo>
                  <a:pt x="683" y="2478"/>
                  <a:pt x="1217" y="2983"/>
                  <a:pt x="1779" y="2983"/>
                </a:cubicBezTo>
                <a:cubicBezTo>
                  <a:pt x="2031" y="2983"/>
                  <a:pt x="2289" y="2882"/>
                  <a:pt x="2541" y="2639"/>
                </a:cubicBezTo>
                <a:cubicBezTo>
                  <a:pt x="2933" y="2277"/>
                  <a:pt x="3235" y="1221"/>
                  <a:pt x="2873" y="980"/>
                </a:cubicBezTo>
                <a:cubicBezTo>
                  <a:pt x="2842" y="963"/>
                  <a:pt x="2812" y="955"/>
                  <a:pt x="2784" y="955"/>
                </a:cubicBezTo>
                <a:cubicBezTo>
                  <a:pt x="2514" y="955"/>
                  <a:pt x="2390" y="1674"/>
                  <a:pt x="2390" y="1674"/>
                </a:cubicBezTo>
                <a:cubicBezTo>
                  <a:pt x="2390" y="1674"/>
                  <a:pt x="2293" y="126"/>
                  <a:pt x="2035" y="126"/>
                </a:cubicBezTo>
                <a:cubicBezTo>
                  <a:pt x="2005" y="126"/>
                  <a:pt x="1972" y="148"/>
                  <a:pt x="1937" y="195"/>
                </a:cubicBezTo>
                <a:cubicBezTo>
                  <a:pt x="1726" y="467"/>
                  <a:pt x="1816" y="1191"/>
                  <a:pt x="1816" y="1191"/>
                </a:cubicBezTo>
                <a:cubicBezTo>
                  <a:pt x="1816" y="1191"/>
                  <a:pt x="1350" y="1"/>
                  <a:pt x="1073" y="1"/>
                </a:cubicBezTo>
                <a:close/>
              </a:path>
            </a:pathLst>
          </a:custGeom>
          <a:solidFill>
            <a:srgbClr val="FDE7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0" name="Google Shape;1630;p59"/>
          <p:cNvSpPr/>
          <p:nvPr/>
        </p:nvSpPr>
        <p:spPr>
          <a:xfrm>
            <a:off x="3866838" y="1828663"/>
            <a:ext cx="267825" cy="325950"/>
          </a:xfrm>
          <a:custGeom>
            <a:avLst/>
            <a:gdLst/>
            <a:ahLst/>
            <a:cxnLst/>
            <a:rect l="l" t="t" r="r" b="b"/>
            <a:pathLst>
              <a:path w="10713" h="13038" extrusionOk="0">
                <a:moveTo>
                  <a:pt x="1841" y="1"/>
                </a:moveTo>
                <a:lnTo>
                  <a:pt x="0" y="635"/>
                </a:lnTo>
                <a:cubicBezTo>
                  <a:pt x="1056" y="8843"/>
                  <a:pt x="10260" y="13037"/>
                  <a:pt x="10260" y="13037"/>
                </a:cubicBezTo>
                <a:lnTo>
                  <a:pt x="10713" y="8179"/>
                </a:lnTo>
                <a:cubicBezTo>
                  <a:pt x="4527" y="6700"/>
                  <a:pt x="1841" y="1"/>
                  <a:pt x="1841" y="1"/>
                </a:cubicBezTo>
                <a:close/>
              </a:path>
            </a:pathLst>
          </a:custGeom>
          <a:solidFill>
            <a:srgbClr val="DD70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1" name="Google Shape;1631;p59"/>
          <p:cNvSpPr/>
          <p:nvPr/>
        </p:nvSpPr>
        <p:spPr>
          <a:xfrm>
            <a:off x="4512613" y="1742863"/>
            <a:ext cx="80750" cy="77125"/>
          </a:xfrm>
          <a:custGeom>
            <a:avLst/>
            <a:gdLst/>
            <a:ahLst/>
            <a:cxnLst/>
            <a:rect l="l" t="t" r="r" b="b"/>
            <a:pathLst>
              <a:path w="3230" h="3085" extrusionOk="0">
                <a:moveTo>
                  <a:pt x="1983" y="0"/>
                </a:moveTo>
                <a:cubicBezTo>
                  <a:pt x="1682" y="0"/>
                  <a:pt x="1389" y="1320"/>
                  <a:pt x="1389" y="1320"/>
                </a:cubicBezTo>
                <a:cubicBezTo>
                  <a:pt x="1389" y="1320"/>
                  <a:pt x="1359" y="566"/>
                  <a:pt x="1147" y="355"/>
                </a:cubicBezTo>
                <a:cubicBezTo>
                  <a:pt x="1111" y="319"/>
                  <a:pt x="1080" y="302"/>
                  <a:pt x="1053" y="302"/>
                </a:cubicBezTo>
                <a:cubicBezTo>
                  <a:pt x="787" y="302"/>
                  <a:pt x="936" y="1894"/>
                  <a:pt x="936" y="1894"/>
                </a:cubicBezTo>
                <a:cubicBezTo>
                  <a:pt x="936" y="1894"/>
                  <a:pt x="680" y="1218"/>
                  <a:pt x="433" y="1218"/>
                </a:cubicBezTo>
                <a:cubicBezTo>
                  <a:pt x="399" y="1218"/>
                  <a:pt x="366" y="1231"/>
                  <a:pt x="333" y="1260"/>
                </a:cubicBezTo>
                <a:cubicBezTo>
                  <a:pt x="1" y="1562"/>
                  <a:pt x="453" y="2558"/>
                  <a:pt x="906" y="2859"/>
                </a:cubicBezTo>
                <a:cubicBezTo>
                  <a:pt x="1130" y="3016"/>
                  <a:pt x="1347" y="3084"/>
                  <a:pt x="1552" y="3084"/>
                </a:cubicBezTo>
                <a:cubicBezTo>
                  <a:pt x="2177" y="3084"/>
                  <a:pt x="2700" y="2454"/>
                  <a:pt x="3018" y="1773"/>
                </a:cubicBezTo>
                <a:cubicBezTo>
                  <a:pt x="3139" y="1502"/>
                  <a:pt x="3230" y="1260"/>
                  <a:pt x="3230" y="1200"/>
                </a:cubicBezTo>
                <a:cubicBezTo>
                  <a:pt x="3225" y="1152"/>
                  <a:pt x="3204" y="1132"/>
                  <a:pt x="3170" y="1132"/>
                </a:cubicBezTo>
                <a:cubicBezTo>
                  <a:pt x="2967" y="1132"/>
                  <a:pt x="2324" y="1864"/>
                  <a:pt x="2324" y="1864"/>
                </a:cubicBezTo>
                <a:cubicBezTo>
                  <a:pt x="2324" y="1864"/>
                  <a:pt x="2837" y="747"/>
                  <a:pt x="2777" y="566"/>
                </a:cubicBezTo>
                <a:cubicBezTo>
                  <a:pt x="2768" y="496"/>
                  <a:pt x="2742" y="466"/>
                  <a:pt x="2704" y="466"/>
                </a:cubicBezTo>
                <a:cubicBezTo>
                  <a:pt x="2481" y="466"/>
                  <a:pt x="1841" y="1502"/>
                  <a:pt x="1841" y="1502"/>
                </a:cubicBezTo>
                <a:cubicBezTo>
                  <a:pt x="1841" y="1502"/>
                  <a:pt x="2234" y="264"/>
                  <a:pt x="2083" y="53"/>
                </a:cubicBezTo>
                <a:cubicBezTo>
                  <a:pt x="2050" y="17"/>
                  <a:pt x="2016" y="0"/>
                  <a:pt x="1983" y="0"/>
                </a:cubicBezTo>
                <a:close/>
              </a:path>
            </a:pathLst>
          </a:custGeom>
          <a:solidFill>
            <a:srgbClr val="FDE7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2" name="Google Shape;1632;p59"/>
          <p:cNvSpPr/>
          <p:nvPr/>
        </p:nvSpPr>
        <p:spPr>
          <a:xfrm>
            <a:off x="4319488" y="1808313"/>
            <a:ext cx="251250" cy="344025"/>
          </a:xfrm>
          <a:custGeom>
            <a:avLst/>
            <a:gdLst/>
            <a:ahLst/>
            <a:cxnLst/>
            <a:rect l="l" t="t" r="r" b="b"/>
            <a:pathLst>
              <a:path w="10050" h="13761" extrusionOk="0">
                <a:moveTo>
                  <a:pt x="8208" y="0"/>
                </a:moveTo>
                <a:cubicBezTo>
                  <a:pt x="8208" y="0"/>
                  <a:pt x="6036" y="7001"/>
                  <a:pt x="0" y="9114"/>
                </a:cubicBezTo>
                <a:lnTo>
                  <a:pt x="906" y="13761"/>
                </a:lnTo>
                <a:cubicBezTo>
                  <a:pt x="906" y="13761"/>
                  <a:pt x="9808" y="8721"/>
                  <a:pt x="10049" y="453"/>
                </a:cubicBezTo>
                <a:lnTo>
                  <a:pt x="8208" y="0"/>
                </a:lnTo>
                <a:close/>
              </a:path>
            </a:pathLst>
          </a:custGeom>
          <a:solidFill>
            <a:srgbClr val="DD70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3" name="Google Shape;1633;p59"/>
          <p:cNvSpPr/>
          <p:nvPr/>
        </p:nvSpPr>
        <p:spPr>
          <a:xfrm>
            <a:off x="4181413" y="1988613"/>
            <a:ext cx="84525" cy="94325"/>
          </a:xfrm>
          <a:custGeom>
            <a:avLst/>
            <a:gdLst/>
            <a:ahLst/>
            <a:cxnLst/>
            <a:rect l="l" t="t" r="r" b="b"/>
            <a:pathLst>
              <a:path w="3381" h="3773" extrusionOk="0">
                <a:moveTo>
                  <a:pt x="1" y="0"/>
                </a:moveTo>
                <a:lnTo>
                  <a:pt x="393" y="2565"/>
                </a:lnTo>
                <a:cubicBezTo>
                  <a:pt x="514" y="3260"/>
                  <a:pt x="1117" y="3773"/>
                  <a:pt x="1842" y="3773"/>
                </a:cubicBezTo>
                <a:cubicBezTo>
                  <a:pt x="2747" y="3742"/>
                  <a:pt x="3381" y="2928"/>
                  <a:pt x="3200" y="2052"/>
                </a:cubicBezTo>
                <a:lnTo>
                  <a:pt x="2777" y="121"/>
                </a:lnTo>
                <a:lnTo>
                  <a:pt x="1" y="0"/>
                </a:lnTo>
                <a:close/>
              </a:path>
            </a:pathLst>
          </a:custGeom>
          <a:solidFill>
            <a:srgbClr val="FDE7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4" name="Google Shape;1634;p59"/>
          <p:cNvSpPr/>
          <p:nvPr/>
        </p:nvSpPr>
        <p:spPr>
          <a:xfrm>
            <a:off x="4181413" y="1988613"/>
            <a:ext cx="76225" cy="43700"/>
          </a:xfrm>
          <a:custGeom>
            <a:avLst/>
            <a:gdLst/>
            <a:ahLst/>
            <a:cxnLst/>
            <a:rect l="l" t="t" r="r" b="b"/>
            <a:pathLst>
              <a:path w="3049" h="1748" extrusionOk="0">
                <a:moveTo>
                  <a:pt x="1" y="0"/>
                </a:moveTo>
                <a:lnTo>
                  <a:pt x="242" y="1570"/>
                </a:lnTo>
                <a:cubicBezTo>
                  <a:pt x="505" y="1662"/>
                  <a:pt x="878" y="1747"/>
                  <a:pt x="1362" y="1747"/>
                </a:cubicBezTo>
                <a:cubicBezTo>
                  <a:pt x="1824" y="1747"/>
                  <a:pt x="2386" y="1670"/>
                  <a:pt x="3049" y="1449"/>
                </a:cubicBezTo>
                <a:lnTo>
                  <a:pt x="2777" y="121"/>
                </a:lnTo>
                <a:lnTo>
                  <a:pt x="1" y="0"/>
                </a:lnTo>
                <a:close/>
              </a:path>
            </a:pathLst>
          </a:custGeom>
          <a:solidFill>
            <a:srgbClr val="F1CE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5" name="Google Shape;1635;p59"/>
          <p:cNvSpPr/>
          <p:nvPr/>
        </p:nvSpPr>
        <p:spPr>
          <a:xfrm>
            <a:off x="3999613" y="1684313"/>
            <a:ext cx="307825" cy="295350"/>
          </a:xfrm>
          <a:custGeom>
            <a:avLst/>
            <a:gdLst/>
            <a:ahLst/>
            <a:cxnLst/>
            <a:rect l="l" t="t" r="r" b="b"/>
            <a:pathLst>
              <a:path w="12313" h="11814" extrusionOk="0">
                <a:moveTo>
                  <a:pt x="6449" y="0"/>
                </a:moveTo>
                <a:cubicBezTo>
                  <a:pt x="3817" y="0"/>
                  <a:pt x="1219" y="1814"/>
                  <a:pt x="634" y="4658"/>
                </a:cubicBezTo>
                <a:cubicBezTo>
                  <a:pt x="0" y="7857"/>
                  <a:pt x="2233" y="11116"/>
                  <a:pt x="5191" y="11720"/>
                </a:cubicBezTo>
                <a:cubicBezTo>
                  <a:pt x="5514" y="11783"/>
                  <a:pt x="5837" y="11814"/>
                  <a:pt x="6157" y="11814"/>
                </a:cubicBezTo>
                <a:cubicBezTo>
                  <a:pt x="8736" y="11814"/>
                  <a:pt x="11115" y="9828"/>
                  <a:pt x="11679" y="6982"/>
                </a:cubicBezTo>
                <a:cubicBezTo>
                  <a:pt x="12312" y="3783"/>
                  <a:pt x="10442" y="705"/>
                  <a:pt x="7514" y="102"/>
                </a:cubicBezTo>
                <a:cubicBezTo>
                  <a:pt x="7162" y="33"/>
                  <a:pt x="6805" y="0"/>
                  <a:pt x="644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6" name="Google Shape;1636;p59"/>
          <p:cNvSpPr/>
          <p:nvPr/>
        </p:nvSpPr>
        <p:spPr>
          <a:xfrm>
            <a:off x="4038838" y="1695263"/>
            <a:ext cx="356875" cy="319325"/>
          </a:xfrm>
          <a:custGeom>
            <a:avLst/>
            <a:gdLst/>
            <a:ahLst/>
            <a:cxnLst/>
            <a:rect l="l" t="t" r="r" b="b"/>
            <a:pathLst>
              <a:path w="14275" h="12773" extrusionOk="0">
                <a:moveTo>
                  <a:pt x="7366" y="1"/>
                </a:moveTo>
                <a:cubicBezTo>
                  <a:pt x="6816" y="1"/>
                  <a:pt x="6250" y="68"/>
                  <a:pt x="5674" y="207"/>
                </a:cubicBezTo>
                <a:cubicBezTo>
                  <a:pt x="2052" y="1082"/>
                  <a:pt x="0" y="4341"/>
                  <a:pt x="845" y="7811"/>
                </a:cubicBezTo>
                <a:cubicBezTo>
                  <a:pt x="1572" y="10794"/>
                  <a:pt x="4615" y="12773"/>
                  <a:pt x="7755" y="12773"/>
                </a:cubicBezTo>
                <a:cubicBezTo>
                  <a:pt x="8269" y="12773"/>
                  <a:pt x="8786" y="12720"/>
                  <a:pt x="9295" y="12610"/>
                </a:cubicBezTo>
                <a:cubicBezTo>
                  <a:pt x="12856" y="11885"/>
                  <a:pt x="14274" y="7389"/>
                  <a:pt x="13520" y="4733"/>
                </a:cubicBezTo>
                <a:cubicBezTo>
                  <a:pt x="12708" y="1866"/>
                  <a:pt x="10274" y="1"/>
                  <a:pt x="7366" y="1"/>
                </a:cubicBezTo>
                <a:close/>
              </a:path>
            </a:pathLst>
          </a:custGeom>
          <a:solidFill>
            <a:srgbClr val="FDE7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7" name="Google Shape;1637;p59"/>
          <p:cNvSpPr/>
          <p:nvPr/>
        </p:nvSpPr>
        <p:spPr>
          <a:xfrm>
            <a:off x="4172363" y="1818863"/>
            <a:ext cx="50575" cy="55850"/>
          </a:xfrm>
          <a:custGeom>
            <a:avLst/>
            <a:gdLst/>
            <a:ahLst/>
            <a:cxnLst/>
            <a:rect l="l" t="t" r="r" b="b"/>
            <a:pathLst>
              <a:path w="2023" h="2234" fill="none" extrusionOk="0">
                <a:moveTo>
                  <a:pt x="1" y="604"/>
                </a:moveTo>
                <a:cubicBezTo>
                  <a:pt x="1" y="604"/>
                  <a:pt x="2023" y="2234"/>
                  <a:pt x="1872" y="1"/>
                </a:cubicBezTo>
              </a:path>
            </a:pathLst>
          </a:custGeom>
          <a:noFill/>
          <a:ln w="3775" cap="flat" cmpd="sng">
            <a:solidFill>
              <a:srgbClr val="180F0E"/>
            </a:solidFill>
            <a:prstDash val="solid"/>
            <a:miter lim="3017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8" name="Google Shape;1638;p59"/>
          <p:cNvSpPr/>
          <p:nvPr/>
        </p:nvSpPr>
        <p:spPr>
          <a:xfrm>
            <a:off x="4306663" y="1786413"/>
            <a:ext cx="38500" cy="55875"/>
          </a:xfrm>
          <a:custGeom>
            <a:avLst/>
            <a:gdLst/>
            <a:ahLst/>
            <a:cxnLst/>
            <a:rect l="l" t="t" r="r" b="b"/>
            <a:pathLst>
              <a:path w="1540" h="2235" fill="none" extrusionOk="0">
                <a:moveTo>
                  <a:pt x="61" y="454"/>
                </a:moveTo>
                <a:cubicBezTo>
                  <a:pt x="0" y="423"/>
                  <a:pt x="1539" y="2234"/>
                  <a:pt x="1509" y="1"/>
                </a:cubicBezTo>
              </a:path>
            </a:pathLst>
          </a:custGeom>
          <a:noFill/>
          <a:ln w="3775" cap="flat" cmpd="sng">
            <a:solidFill>
              <a:srgbClr val="180F0E"/>
            </a:solidFill>
            <a:prstDash val="solid"/>
            <a:miter lim="3017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9" name="Google Shape;1639;p59"/>
          <p:cNvSpPr/>
          <p:nvPr/>
        </p:nvSpPr>
        <p:spPr>
          <a:xfrm>
            <a:off x="3995088" y="1667988"/>
            <a:ext cx="356100" cy="182575"/>
          </a:xfrm>
          <a:custGeom>
            <a:avLst/>
            <a:gdLst/>
            <a:ahLst/>
            <a:cxnLst/>
            <a:rect l="l" t="t" r="r" b="b"/>
            <a:pathLst>
              <a:path w="14244" h="7303" extrusionOk="0">
                <a:moveTo>
                  <a:pt x="8626" y="1"/>
                </a:moveTo>
                <a:cubicBezTo>
                  <a:pt x="6471" y="1"/>
                  <a:pt x="4798" y="1177"/>
                  <a:pt x="4798" y="1177"/>
                </a:cubicBezTo>
                <a:cubicBezTo>
                  <a:pt x="0" y="3018"/>
                  <a:pt x="1901" y="7303"/>
                  <a:pt x="1901" y="7303"/>
                </a:cubicBezTo>
                <a:lnTo>
                  <a:pt x="6398" y="5523"/>
                </a:lnTo>
                <a:lnTo>
                  <a:pt x="6126" y="2988"/>
                </a:lnTo>
                <a:lnTo>
                  <a:pt x="7363" y="4889"/>
                </a:lnTo>
                <a:lnTo>
                  <a:pt x="10140" y="4315"/>
                </a:lnTo>
                <a:lnTo>
                  <a:pt x="9808" y="2143"/>
                </a:lnTo>
                <a:lnTo>
                  <a:pt x="9808" y="2143"/>
                </a:lnTo>
                <a:cubicBezTo>
                  <a:pt x="10472" y="2324"/>
                  <a:pt x="11709" y="3802"/>
                  <a:pt x="11709" y="3802"/>
                </a:cubicBezTo>
                <a:lnTo>
                  <a:pt x="14244" y="3229"/>
                </a:lnTo>
                <a:cubicBezTo>
                  <a:pt x="14244" y="3229"/>
                  <a:pt x="13067" y="1268"/>
                  <a:pt x="10532" y="332"/>
                </a:cubicBezTo>
                <a:cubicBezTo>
                  <a:pt x="9876" y="94"/>
                  <a:pt x="9232" y="1"/>
                  <a:pt x="8626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0" name="Google Shape;1640;p59"/>
          <p:cNvSpPr/>
          <p:nvPr/>
        </p:nvSpPr>
        <p:spPr>
          <a:xfrm>
            <a:off x="4151238" y="1868263"/>
            <a:ext cx="44550" cy="40800"/>
          </a:xfrm>
          <a:custGeom>
            <a:avLst/>
            <a:gdLst/>
            <a:ahLst/>
            <a:cxnLst/>
            <a:rect l="l" t="t" r="r" b="b"/>
            <a:pathLst>
              <a:path w="1782" h="1632" extrusionOk="0">
                <a:moveTo>
                  <a:pt x="916" y="0"/>
                </a:moveTo>
                <a:cubicBezTo>
                  <a:pt x="863" y="0"/>
                  <a:pt x="809" y="5"/>
                  <a:pt x="755" y="16"/>
                </a:cubicBezTo>
                <a:cubicBezTo>
                  <a:pt x="303" y="77"/>
                  <a:pt x="1" y="499"/>
                  <a:pt x="91" y="952"/>
                </a:cubicBezTo>
                <a:cubicBezTo>
                  <a:pt x="144" y="1350"/>
                  <a:pt x="478" y="1632"/>
                  <a:pt x="866" y="1632"/>
                </a:cubicBezTo>
                <a:cubicBezTo>
                  <a:pt x="919" y="1632"/>
                  <a:pt x="973" y="1626"/>
                  <a:pt x="1027" y="1616"/>
                </a:cubicBezTo>
                <a:cubicBezTo>
                  <a:pt x="1480" y="1555"/>
                  <a:pt x="1781" y="1133"/>
                  <a:pt x="1691" y="680"/>
                </a:cubicBezTo>
                <a:cubicBezTo>
                  <a:pt x="1638" y="282"/>
                  <a:pt x="1304" y="0"/>
                  <a:pt x="916" y="0"/>
                </a:cubicBezTo>
                <a:close/>
              </a:path>
            </a:pathLst>
          </a:custGeom>
          <a:solidFill>
            <a:srgbClr val="F1CE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1" name="Google Shape;1641;p59"/>
          <p:cNvSpPr/>
          <p:nvPr/>
        </p:nvSpPr>
        <p:spPr>
          <a:xfrm>
            <a:off x="4331563" y="1814688"/>
            <a:ext cx="44525" cy="40825"/>
          </a:xfrm>
          <a:custGeom>
            <a:avLst/>
            <a:gdLst/>
            <a:ahLst/>
            <a:cxnLst/>
            <a:rect l="l" t="t" r="r" b="b"/>
            <a:pathLst>
              <a:path w="1781" h="1633" extrusionOk="0">
                <a:moveTo>
                  <a:pt x="915" y="1"/>
                </a:moveTo>
                <a:cubicBezTo>
                  <a:pt x="863" y="1"/>
                  <a:pt x="809" y="6"/>
                  <a:pt x="755" y="17"/>
                </a:cubicBezTo>
                <a:cubicBezTo>
                  <a:pt x="302" y="77"/>
                  <a:pt x="0" y="499"/>
                  <a:pt x="91" y="952"/>
                </a:cubicBezTo>
                <a:cubicBezTo>
                  <a:pt x="144" y="1351"/>
                  <a:pt x="477" y="1632"/>
                  <a:pt x="865" y="1632"/>
                </a:cubicBezTo>
                <a:cubicBezTo>
                  <a:pt x="918" y="1632"/>
                  <a:pt x="972" y="1627"/>
                  <a:pt x="1026" y="1616"/>
                </a:cubicBezTo>
                <a:cubicBezTo>
                  <a:pt x="1479" y="1556"/>
                  <a:pt x="1781" y="1133"/>
                  <a:pt x="1690" y="681"/>
                </a:cubicBezTo>
                <a:cubicBezTo>
                  <a:pt x="1637" y="282"/>
                  <a:pt x="1303" y="1"/>
                  <a:pt x="915" y="1"/>
                </a:cubicBezTo>
                <a:close/>
              </a:path>
            </a:pathLst>
          </a:custGeom>
          <a:solidFill>
            <a:srgbClr val="F1CE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2" name="Google Shape;1642;p59"/>
          <p:cNvSpPr/>
          <p:nvPr/>
        </p:nvSpPr>
        <p:spPr>
          <a:xfrm>
            <a:off x="4288563" y="1830938"/>
            <a:ext cx="25675" cy="24175"/>
          </a:xfrm>
          <a:custGeom>
            <a:avLst/>
            <a:gdLst/>
            <a:ahLst/>
            <a:cxnLst/>
            <a:rect l="l" t="t" r="r" b="b"/>
            <a:pathLst>
              <a:path w="1027" h="967" extrusionOk="0">
                <a:moveTo>
                  <a:pt x="0" y="0"/>
                </a:moveTo>
                <a:lnTo>
                  <a:pt x="181" y="966"/>
                </a:lnTo>
                <a:lnTo>
                  <a:pt x="875" y="634"/>
                </a:lnTo>
                <a:cubicBezTo>
                  <a:pt x="1026" y="574"/>
                  <a:pt x="1026" y="332"/>
                  <a:pt x="845" y="302"/>
                </a:cubicBezTo>
                <a:lnTo>
                  <a:pt x="0" y="0"/>
                </a:lnTo>
                <a:close/>
              </a:path>
            </a:pathLst>
          </a:custGeom>
          <a:solidFill>
            <a:srgbClr val="F1CE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3" name="Google Shape;1643;p59"/>
          <p:cNvSpPr/>
          <p:nvPr/>
        </p:nvSpPr>
        <p:spPr>
          <a:xfrm>
            <a:off x="4213863" y="1870913"/>
            <a:ext cx="132800" cy="97350"/>
          </a:xfrm>
          <a:custGeom>
            <a:avLst/>
            <a:gdLst/>
            <a:ahLst/>
            <a:cxnLst/>
            <a:rect l="l" t="t" r="r" b="b"/>
            <a:pathLst>
              <a:path w="5312" h="3894" fill="none" extrusionOk="0">
                <a:moveTo>
                  <a:pt x="1" y="755"/>
                </a:moveTo>
                <a:cubicBezTo>
                  <a:pt x="1" y="755"/>
                  <a:pt x="3471" y="3894"/>
                  <a:pt x="5312" y="1"/>
                </a:cubicBezTo>
              </a:path>
            </a:pathLst>
          </a:custGeom>
          <a:noFill/>
          <a:ln w="2275" cap="flat" cmpd="sng">
            <a:solidFill>
              <a:srgbClr val="1F1C1F"/>
            </a:solidFill>
            <a:prstDash val="solid"/>
            <a:miter lim="3017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4" name="Google Shape;1644;p59"/>
          <p:cNvSpPr/>
          <p:nvPr/>
        </p:nvSpPr>
        <p:spPr>
          <a:xfrm>
            <a:off x="4022988" y="1846488"/>
            <a:ext cx="46050" cy="45875"/>
          </a:xfrm>
          <a:custGeom>
            <a:avLst/>
            <a:gdLst/>
            <a:ahLst/>
            <a:cxnLst/>
            <a:rect l="l" t="t" r="r" b="b"/>
            <a:pathLst>
              <a:path w="1842" h="1835" extrusionOk="0">
                <a:moveTo>
                  <a:pt x="832" y="1"/>
                </a:moveTo>
                <a:cubicBezTo>
                  <a:pt x="754" y="1"/>
                  <a:pt x="678" y="14"/>
                  <a:pt x="604" y="42"/>
                </a:cubicBezTo>
                <a:cubicBezTo>
                  <a:pt x="182" y="193"/>
                  <a:pt x="1" y="706"/>
                  <a:pt x="182" y="1189"/>
                </a:cubicBezTo>
                <a:cubicBezTo>
                  <a:pt x="329" y="1581"/>
                  <a:pt x="675" y="1834"/>
                  <a:pt x="1027" y="1834"/>
                </a:cubicBezTo>
                <a:cubicBezTo>
                  <a:pt x="1108" y="1834"/>
                  <a:pt x="1189" y="1821"/>
                  <a:pt x="1268" y="1793"/>
                </a:cubicBezTo>
                <a:cubicBezTo>
                  <a:pt x="1660" y="1642"/>
                  <a:pt x="1842" y="1129"/>
                  <a:pt x="1660" y="646"/>
                </a:cubicBezTo>
                <a:cubicBezTo>
                  <a:pt x="1513" y="253"/>
                  <a:pt x="1167" y="1"/>
                  <a:pt x="832" y="1"/>
                </a:cubicBezTo>
                <a:close/>
              </a:path>
            </a:pathLst>
          </a:custGeom>
          <a:solidFill>
            <a:srgbClr val="FDE7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5" name="Google Shape;1645;p59"/>
          <p:cNvSpPr/>
          <p:nvPr/>
        </p:nvSpPr>
        <p:spPr>
          <a:xfrm>
            <a:off x="4034013" y="1857538"/>
            <a:ext cx="24475" cy="19450"/>
          </a:xfrm>
          <a:custGeom>
            <a:avLst/>
            <a:gdLst/>
            <a:ahLst/>
            <a:cxnLst/>
            <a:rect l="l" t="t" r="r" b="b"/>
            <a:pathLst>
              <a:path w="979" h="778" extrusionOk="0">
                <a:moveTo>
                  <a:pt x="367" y="0"/>
                </a:moveTo>
                <a:cubicBezTo>
                  <a:pt x="304" y="0"/>
                  <a:pt x="244" y="42"/>
                  <a:pt x="193" y="143"/>
                </a:cubicBezTo>
                <a:cubicBezTo>
                  <a:pt x="1" y="543"/>
                  <a:pt x="70" y="645"/>
                  <a:pt x="190" y="645"/>
                </a:cubicBezTo>
                <a:cubicBezTo>
                  <a:pt x="315" y="645"/>
                  <a:pt x="495" y="536"/>
                  <a:pt x="495" y="536"/>
                </a:cubicBezTo>
                <a:cubicBezTo>
                  <a:pt x="495" y="536"/>
                  <a:pt x="514" y="524"/>
                  <a:pt x="553" y="524"/>
                </a:cubicBezTo>
                <a:cubicBezTo>
                  <a:pt x="624" y="524"/>
                  <a:pt x="763" y="562"/>
                  <a:pt x="978" y="777"/>
                </a:cubicBezTo>
                <a:cubicBezTo>
                  <a:pt x="978" y="777"/>
                  <a:pt x="639" y="0"/>
                  <a:pt x="367" y="0"/>
                </a:cubicBezTo>
                <a:close/>
              </a:path>
            </a:pathLst>
          </a:custGeom>
          <a:solidFill>
            <a:srgbClr val="F1CE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6" name="Google Shape;1646;p59"/>
          <p:cNvSpPr/>
          <p:nvPr/>
        </p:nvSpPr>
        <p:spPr>
          <a:xfrm>
            <a:off x="3962638" y="1618738"/>
            <a:ext cx="371950" cy="115650"/>
          </a:xfrm>
          <a:custGeom>
            <a:avLst/>
            <a:gdLst/>
            <a:ahLst/>
            <a:cxnLst/>
            <a:rect l="l" t="t" r="r" b="b"/>
            <a:pathLst>
              <a:path w="14878" h="4626" extrusionOk="0">
                <a:moveTo>
                  <a:pt x="14284" y="0"/>
                </a:moveTo>
                <a:cubicBezTo>
                  <a:pt x="13045" y="0"/>
                  <a:pt x="1" y="2694"/>
                  <a:pt x="1" y="2694"/>
                </a:cubicBezTo>
                <a:cubicBezTo>
                  <a:pt x="1" y="2694"/>
                  <a:pt x="1600" y="3690"/>
                  <a:pt x="483" y="4626"/>
                </a:cubicBezTo>
                <a:lnTo>
                  <a:pt x="14787" y="1306"/>
                </a:lnTo>
                <a:cubicBezTo>
                  <a:pt x="14787" y="1306"/>
                  <a:pt x="14878" y="159"/>
                  <a:pt x="14365" y="9"/>
                </a:cubicBezTo>
                <a:cubicBezTo>
                  <a:pt x="14350" y="3"/>
                  <a:pt x="14323" y="0"/>
                  <a:pt x="14284" y="0"/>
                </a:cubicBezTo>
                <a:close/>
              </a:path>
            </a:pathLst>
          </a:custGeom>
          <a:solidFill>
            <a:srgbClr val="E6EFB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7" name="Google Shape;1647;p59"/>
          <p:cNvSpPr/>
          <p:nvPr/>
        </p:nvSpPr>
        <p:spPr>
          <a:xfrm>
            <a:off x="4038838" y="1548013"/>
            <a:ext cx="281425" cy="120000"/>
          </a:xfrm>
          <a:custGeom>
            <a:avLst/>
            <a:gdLst/>
            <a:ahLst/>
            <a:cxnLst/>
            <a:rect l="l" t="t" r="r" b="b"/>
            <a:pathLst>
              <a:path w="11257" h="4800" extrusionOk="0">
                <a:moveTo>
                  <a:pt x="10713" y="1"/>
                </a:moveTo>
                <a:lnTo>
                  <a:pt x="0" y="3019"/>
                </a:lnTo>
                <a:lnTo>
                  <a:pt x="513" y="4799"/>
                </a:lnTo>
                <a:lnTo>
                  <a:pt x="11256" y="1721"/>
                </a:lnTo>
                <a:cubicBezTo>
                  <a:pt x="11256" y="1721"/>
                  <a:pt x="10532" y="303"/>
                  <a:pt x="10713" y="1"/>
                </a:cubicBezTo>
                <a:close/>
              </a:path>
            </a:pathLst>
          </a:custGeom>
          <a:solidFill>
            <a:srgbClr val="FCB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8" name="Google Shape;1648;p59"/>
          <p:cNvSpPr/>
          <p:nvPr/>
        </p:nvSpPr>
        <p:spPr>
          <a:xfrm>
            <a:off x="3936988" y="1492963"/>
            <a:ext cx="356875" cy="144100"/>
          </a:xfrm>
          <a:custGeom>
            <a:avLst/>
            <a:gdLst/>
            <a:ahLst/>
            <a:cxnLst/>
            <a:rect l="l" t="t" r="r" b="b"/>
            <a:pathLst>
              <a:path w="14275" h="5764" extrusionOk="0">
                <a:moveTo>
                  <a:pt x="13882" y="0"/>
                </a:moveTo>
                <a:lnTo>
                  <a:pt x="1" y="4255"/>
                </a:lnTo>
                <a:cubicBezTo>
                  <a:pt x="1" y="4255"/>
                  <a:pt x="1359" y="5070"/>
                  <a:pt x="755" y="5764"/>
                </a:cubicBezTo>
                <a:lnTo>
                  <a:pt x="14274" y="1449"/>
                </a:lnTo>
                <a:lnTo>
                  <a:pt x="13882" y="0"/>
                </a:lnTo>
                <a:close/>
              </a:path>
            </a:pathLst>
          </a:custGeom>
          <a:solidFill>
            <a:srgbClr val="E6EFB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9" name="Google Shape;1649;p59"/>
          <p:cNvSpPr/>
          <p:nvPr/>
        </p:nvSpPr>
        <p:spPr>
          <a:xfrm>
            <a:off x="3953588" y="1467313"/>
            <a:ext cx="287450" cy="109400"/>
          </a:xfrm>
          <a:custGeom>
            <a:avLst/>
            <a:gdLst/>
            <a:ahLst/>
            <a:cxnLst/>
            <a:rect l="l" t="t" r="r" b="b"/>
            <a:pathLst>
              <a:path w="11498" h="4376" extrusionOk="0">
                <a:moveTo>
                  <a:pt x="11075" y="0"/>
                </a:moveTo>
                <a:lnTo>
                  <a:pt x="393" y="2776"/>
                </a:lnTo>
                <a:cubicBezTo>
                  <a:pt x="0" y="3319"/>
                  <a:pt x="876" y="4376"/>
                  <a:pt x="876" y="4376"/>
                </a:cubicBezTo>
                <a:lnTo>
                  <a:pt x="11498" y="1207"/>
                </a:lnTo>
                <a:cubicBezTo>
                  <a:pt x="11106" y="754"/>
                  <a:pt x="11075" y="0"/>
                  <a:pt x="11075" y="0"/>
                </a:cubicBezTo>
                <a:close/>
              </a:path>
            </a:pathLst>
          </a:custGeom>
          <a:solidFill>
            <a:srgbClr val="DD70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0" name="Google Shape;1650;p59"/>
          <p:cNvSpPr/>
          <p:nvPr/>
        </p:nvSpPr>
        <p:spPr>
          <a:xfrm>
            <a:off x="5011638" y="2786788"/>
            <a:ext cx="107925" cy="87550"/>
          </a:xfrm>
          <a:custGeom>
            <a:avLst/>
            <a:gdLst/>
            <a:ahLst/>
            <a:cxnLst/>
            <a:rect l="l" t="t" r="r" b="b"/>
            <a:pathLst>
              <a:path w="4317" h="3502" extrusionOk="0">
                <a:moveTo>
                  <a:pt x="4316" y="1"/>
                </a:moveTo>
                <a:lnTo>
                  <a:pt x="2113" y="212"/>
                </a:lnTo>
                <a:lnTo>
                  <a:pt x="2113" y="2204"/>
                </a:lnTo>
                <a:lnTo>
                  <a:pt x="936" y="2264"/>
                </a:lnTo>
                <a:cubicBezTo>
                  <a:pt x="454" y="2264"/>
                  <a:pt x="31" y="2807"/>
                  <a:pt x="1" y="3501"/>
                </a:cubicBezTo>
                <a:lnTo>
                  <a:pt x="4256" y="3471"/>
                </a:lnTo>
                <a:lnTo>
                  <a:pt x="4316" y="1"/>
                </a:lnTo>
                <a:close/>
              </a:path>
            </a:pathLst>
          </a:custGeom>
          <a:solidFill>
            <a:srgbClr val="CC77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1" name="Google Shape;1651;p59"/>
          <p:cNvSpPr/>
          <p:nvPr/>
        </p:nvSpPr>
        <p:spPr>
          <a:xfrm>
            <a:off x="5010888" y="2841113"/>
            <a:ext cx="110175" cy="37000"/>
          </a:xfrm>
          <a:custGeom>
            <a:avLst/>
            <a:gdLst/>
            <a:ahLst/>
            <a:cxnLst/>
            <a:rect l="l" t="t" r="r" b="b"/>
            <a:pathLst>
              <a:path w="4407" h="1480" extrusionOk="0">
                <a:moveTo>
                  <a:pt x="1208" y="1"/>
                </a:moveTo>
                <a:cubicBezTo>
                  <a:pt x="544" y="1"/>
                  <a:pt x="1" y="634"/>
                  <a:pt x="1" y="1419"/>
                </a:cubicBezTo>
                <a:lnTo>
                  <a:pt x="4407" y="1479"/>
                </a:lnTo>
                <a:lnTo>
                  <a:pt x="4407" y="1479"/>
                </a:lnTo>
                <a:lnTo>
                  <a:pt x="4346" y="1"/>
                </a:lnTo>
                <a:close/>
              </a:path>
            </a:pathLst>
          </a:custGeom>
          <a:solidFill>
            <a:srgbClr val="5F81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2" name="Google Shape;1652;p59"/>
          <p:cNvSpPr/>
          <p:nvPr/>
        </p:nvSpPr>
        <p:spPr>
          <a:xfrm>
            <a:off x="5236463" y="2791313"/>
            <a:ext cx="106400" cy="91325"/>
          </a:xfrm>
          <a:custGeom>
            <a:avLst/>
            <a:gdLst/>
            <a:ahLst/>
            <a:cxnLst/>
            <a:rect l="l" t="t" r="r" b="b"/>
            <a:pathLst>
              <a:path w="4256" h="3653" extrusionOk="0">
                <a:moveTo>
                  <a:pt x="61" y="1"/>
                </a:moveTo>
                <a:lnTo>
                  <a:pt x="1" y="3441"/>
                </a:lnTo>
                <a:lnTo>
                  <a:pt x="4225" y="3652"/>
                </a:lnTo>
                <a:cubicBezTo>
                  <a:pt x="4256" y="2958"/>
                  <a:pt x="3833" y="2385"/>
                  <a:pt x="3350" y="2355"/>
                </a:cubicBezTo>
                <a:lnTo>
                  <a:pt x="2173" y="2264"/>
                </a:lnTo>
                <a:lnTo>
                  <a:pt x="2264" y="272"/>
                </a:lnTo>
                <a:lnTo>
                  <a:pt x="61" y="1"/>
                </a:lnTo>
                <a:close/>
              </a:path>
            </a:pathLst>
          </a:custGeom>
          <a:solidFill>
            <a:srgbClr val="CC77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3" name="Google Shape;1653;p59"/>
          <p:cNvSpPr/>
          <p:nvPr/>
        </p:nvSpPr>
        <p:spPr>
          <a:xfrm>
            <a:off x="5233438" y="2844888"/>
            <a:ext cx="110175" cy="39250"/>
          </a:xfrm>
          <a:custGeom>
            <a:avLst/>
            <a:gdLst/>
            <a:ahLst/>
            <a:cxnLst/>
            <a:rect l="l" t="t" r="r" b="b"/>
            <a:pathLst>
              <a:path w="4407" h="1570" extrusionOk="0">
                <a:moveTo>
                  <a:pt x="91" y="0"/>
                </a:moveTo>
                <a:lnTo>
                  <a:pt x="1" y="1479"/>
                </a:lnTo>
                <a:lnTo>
                  <a:pt x="4407" y="1570"/>
                </a:lnTo>
                <a:cubicBezTo>
                  <a:pt x="4407" y="785"/>
                  <a:pt x="3924" y="151"/>
                  <a:pt x="3230" y="121"/>
                </a:cubicBezTo>
                <a:lnTo>
                  <a:pt x="2053" y="61"/>
                </a:lnTo>
                <a:lnTo>
                  <a:pt x="91" y="0"/>
                </a:lnTo>
                <a:close/>
              </a:path>
            </a:pathLst>
          </a:custGeom>
          <a:solidFill>
            <a:srgbClr val="5F81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4" name="Google Shape;1654;p59"/>
          <p:cNvSpPr/>
          <p:nvPr/>
        </p:nvSpPr>
        <p:spPr>
          <a:xfrm>
            <a:off x="5050888" y="2341688"/>
            <a:ext cx="285950" cy="464000"/>
          </a:xfrm>
          <a:custGeom>
            <a:avLst/>
            <a:gdLst/>
            <a:ahLst/>
            <a:cxnLst/>
            <a:rect l="l" t="t" r="r" b="b"/>
            <a:pathLst>
              <a:path w="11438" h="18560" extrusionOk="0">
                <a:moveTo>
                  <a:pt x="11437" y="0"/>
                </a:moveTo>
                <a:lnTo>
                  <a:pt x="453" y="604"/>
                </a:lnTo>
                <a:lnTo>
                  <a:pt x="0" y="18257"/>
                </a:lnTo>
                <a:lnTo>
                  <a:pt x="3078" y="18288"/>
                </a:lnTo>
                <a:lnTo>
                  <a:pt x="5040" y="4949"/>
                </a:lnTo>
                <a:lnTo>
                  <a:pt x="6277" y="4889"/>
                </a:lnTo>
                <a:lnTo>
                  <a:pt x="6911" y="18499"/>
                </a:lnTo>
                <a:lnTo>
                  <a:pt x="10049" y="18559"/>
                </a:lnTo>
                <a:cubicBezTo>
                  <a:pt x="10653" y="12675"/>
                  <a:pt x="11437" y="0"/>
                  <a:pt x="11437" y="0"/>
                </a:cubicBezTo>
                <a:close/>
              </a:path>
            </a:pathLst>
          </a:custGeom>
          <a:solidFill>
            <a:srgbClr val="FCB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5" name="Google Shape;1655;p59"/>
          <p:cNvSpPr/>
          <p:nvPr/>
        </p:nvSpPr>
        <p:spPr>
          <a:xfrm>
            <a:off x="5032763" y="2058763"/>
            <a:ext cx="330475" cy="365175"/>
          </a:xfrm>
          <a:custGeom>
            <a:avLst/>
            <a:gdLst/>
            <a:ahLst/>
            <a:cxnLst/>
            <a:rect l="l" t="t" r="r" b="b"/>
            <a:pathLst>
              <a:path w="13219" h="14607" extrusionOk="0">
                <a:moveTo>
                  <a:pt x="2747" y="1"/>
                </a:moveTo>
                <a:cubicBezTo>
                  <a:pt x="2747" y="1"/>
                  <a:pt x="1510" y="5312"/>
                  <a:pt x="1" y="14607"/>
                </a:cubicBezTo>
                <a:lnTo>
                  <a:pt x="13218" y="14244"/>
                </a:lnTo>
                <a:cubicBezTo>
                  <a:pt x="13218" y="14244"/>
                  <a:pt x="11800" y="3984"/>
                  <a:pt x="10593" y="61"/>
                </a:cubicBezTo>
                <a:lnTo>
                  <a:pt x="2747" y="1"/>
                </a:lnTo>
                <a:close/>
              </a:path>
            </a:pathLst>
          </a:custGeom>
          <a:solidFill>
            <a:srgbClr val="5F81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6" name="Google Shape;1656;p59"/>
          <p:cNvSpPr/>
          <p:nvPr/>
        </p:nvSpPr>
        <p:spPr>
          <a:xfrm>
            <a:off x="4807063" y="1795138"/>
            <a:ext cx="80875" cy="74600"/>
          </a:xfrm>
          <a:custGeom>
            <a:avLst/>
            <a:gdLst/>
            <a:ahLst/>
            <a:cxnLst/>
            <a:rect l="l" t="t" r="r" b="b"/>
            <a:pathLst>
              <a:path w="3235" h="2984" extrusionOk="0">
                <a:moveTo>
                  <a:pt x="1073" y="1"/>
                </a:moveTo>
                <a:cubicBezTo>
                  <a:pt x="1035" y="1"/>
                  <a:pt x="1001" y="23"/>
                  <a:pt x="972" y="74"/>
                </a:cubicBezTo>
                <a:cubicBezTo>
                  <a:pt x="821" y="286"/>
                  <a:pt x="1394" y="1463"/>
                  <a:pt x="1394" y="1463"/>
                </a:cubicBezTo>
                <a:cubicBezTo>
                  <a:pt x="1394" y="1463"/>
                  <a:pt x="643" y="540"/>
                  <a:pt x="408" y="540"/>
                </a:cubicBezTo>
                <a:cubicBezTo>
                  <a:pt x="364" y="540"/>
                  <a:pt x="338" y="572"/>
                  <a:pt x="338" y="648"/>
                </a:cubicBezTo>
                <a:cubicBezTo>
                  <a:pt x="338" y="859"/>
                  <a:pt x="1002" y="1885"/>
                  <a:pt x="1002" y="1885"/>
                </a:cubicBezTo>
                <a:cubicBezTo>
                  <a:pt x="1002" y="1885"/>
                  <a:pt x="285" y="1295"/>
                  <a:pt x="67" y="1295"/>
                </a:cubicBezTo>
                <a:cubicBezTo>
                  <a:pt x="24" y="1295"/>
                  <a:pt x="1" y="1318"/>
                  <a:pt x="6" y="1372"/>
                </a:cubicBezTo>
                <a:cubicBezTo>
                  <a:pt x="6" y="1432"/>
                  <a:pt x="127" y="1644"/>
                  <a:pt x="308" y="1915"/>
                </a:cubicBezTo>
                <a:cubicBezTo>
                  <a:pt x="683" y="2478"/>
                  <a:pt x="1217" y="2983"/>
                  <a:pt x="1779" y="2983"/>
                </a:cubicBezTo>
                <a:cubicBezTo>
                  <a:pt x="2031" y="2983"/>
                  <a:pt x="2289" y="2882"/>
                  <a:pt x="2541" y="2639"/>
                </a:cubicBezTo>
                <a:cubicBezTo>
                  <a:pt x="2933" y="2277"/>
                  <a:pt x="3235" y="1221"/>
                  <a:pt x="2873" y="980"/>
                </a:cubicBezTo>
                <a:cubicBezTo>
                  <a:pt x="2842" y="963"/>
                  <a:pt x="2812" y="955"/>
                  <a:pt x="2784" y="955"/>
                </a:cubicBezTo>
                <a:cubicBezTo>
                  <a:pt x="2514" y="955"/>
                  <a:pt x="2390" y="1674"/>
                  <a:pt x="2390" y="1674"/>
                </a:cubicBezTo>
                <a:cubicBezTo>
                  <a:pt x="2390" y="1674"/>
                  <a:pt x="2293" y="126"/>
                  <a:pt x="2035" y="126"/>
                </a:cubicBezTo>
                <a:cubicBezTo>
                  <a:pt x="2005" y="126"/>
                  <a:pt x="1972" y="148"/>
                  <a:pt x="1937" y="195"/>
                </a:cubicBezTo>
                <a:cubicBezTo>
                  <a:pt x="1726" y="467"/>
                  <a:pt x="1816" y="1191"/>
                  <a:pt x="1816" y="1191"/>
                </a:cubicBezTo>
                <a:cubicBezTo>
                  <a:pt x="1816" y="1191"/>
                  <a:pt x="1350" y="1"/>
                  <a:pt x="1073" y="1"/>
                </a:cubicBezTo>
                <a:close/>
              </a:path>
            </a:pathLst>
          </a:custGeom>
          <a:solidFill>
            <a:srgbClr val="CC77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7" name="Google Shape;1657;p59"/>
          <p:cNvSpPr/>
          <p:nvPr/>
        </p:nvSpPr>
        <p:spPr>
          <a:xfrm>
            <a:off x="4833613" y="1854313"/>
            <a:ext cx="267825" cy="325950"/>
          </a:xfrm>
          <a:custGeom>
            <a:avLst/>
            <a:gdLst/>
            <a:ahLst/>
            <a:cxnLst/>
            <a:rect l="l" t="t" r="r" b="b"/>
            <a:pathLst>
              <a:path w="10713" h="13038" extrusionOk="0">
                <a:moveTo>
                  <a:pt x="1841" y="1"/>
                </a:moveTo>
                <a:lnTo>
                  <a:pt x="0" y="635"/>
                </a:lnTo>
                <a:cubicBezTo>
                  <a:pt x="1056" y="8843"/>
                  <a:pt x="10260" y="13037"/>
                  <a:pt x="10260" y="13037"/>
                </a:cubicBezTo>
                <a:lnTo>
                  <a:pt x="10713" y="8179"/>
                </a:lnTo>
                <a:cubicBezTo>
                  <a:pt x="4527" y="6700"/>
                  <a:pt x="1841" y="1"/>
                  <a:pt x="1841" y="1"/>
                </a:cubicBezTo>
                <a:close/>
              </a:path>
            </a:pathLst>
          </a:custGeom>
          <a:solidFill>
            <a:srgbClr val="5F81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8" name="Google Shape;1658;p59"/>
          <p:cNvSpPr/>
          <p:nvPr/>
        </p:nvSpPr>
        <p:spPr>
          <a:xfrm>
            <a:off x="5479388" y="1768513"/>
            <a:ext cx="80750" cy="77125"/>
          </a:xfrm>
          <a:custGeom>
            <a:avLst/>
            <a:gdLst/>
            <a:ahLst/>
            <a:cxnLst/>
            <a:rect l="l" t="t" r="r" b="b"/>
            <a:pathLst>
              <a:path w="3230" h="3085" extrusionOk="0">
                <a:moveTo>
                  <a:pt x="1983" y="0"/>
                </a:moveTo>
                <a:cubicBezTo>
                  <a:pt x="1682" y="0"/>
                  <a:pt x="1389" y="1320"/>
                  <a:pt x="1389" y="1320"/>
                </a:cubicBezTo>
                <a:cubicBezTo>
                  <a:pt x="1389" y="1320"/>
                  <a:pt x="1359" y="566"/>
                  <a:pt x="1147" y="355"/>
                </a:cubicBezTo>
                <a:cubicBezTo>
                  <a:pt x="1111" y="319"/>
                  <a:pt x="1080" y="302"/>
                  <a:pt x="1053" y="302"/>
                </a:cubicBezTo>
                <a:cubicBezTo>
                  <a:pt x="787" y="302"/>
                  <a:pt x="936" y="1894"/>
                  <a:pt x="936" y="1894"/>
                </a:cubicBezTo>
                <a:cubicBezTo>
                  <a:pt x="936" y="1894"/>
                  <a:pt x="680" y="1218"/>
                  <a:pt x="433" y="1218"/>
                </a:cubicBezTo>
                <a:cubicBezTo>
                  <a:pt x="399" y="1218"/>
                  <a:pt x="366" y="1231"/>
                  <a:pt x="333" y="1260"/>
                </a:cubicBezTo>
                <a:cubicBezTo>
                  <a:pt x="1" y="1562"/>
                  <a:pt x="453" y="2558"/>
                  <a:pt x="906" y="2859"/>
                </a:cubicBezTo>
                <a:cubicBezTo>
                  <a:pt x="1130" y="3016"/>
                  <a:pt x="1347" y="3084"/>
                  <a:pt x="1552" y="3084"/>
                </a:cubicBezTo>
                <a:cubicBezTo>
                  <a:pt x="2177" y="3084"/>
                  <a:pt x="2700" y="2454"/>
                  <a:pt x="3018" y="1773"/>
                </a:cubicBezTo>
                <a:cubicBezTo>
                  <a:pt x="3139" y="1502"/>
                  <a:pt x="3230" y="1260"/>
                  <a:pt x="3230" y="1200"/>
                </a:cubicBezTo>
                <a:cubicBezTo>
                  <a:pt x="3225" y="1152"/>
                  <a:pt x="3204" y="1132"/>
                  <a:pt x="3170" y="1132"/>
                </a:cubicBezTo>
                <a:cubicBezTo>
                  <a:pt x="2967" y="1132"/>
                  <a:pt x="2324" y="1864"/>
                  <a:pt x="2324" y="1864"/>
                </a:cubicBezTo>
                <a:cubicBezTo>
                  <a:pt x="2324" y="1864"/>
                  <a:pt x="2837" y="747"/>
                  <a:pt x="2777" y="566"/>
                </a:cubicBezTo>
                <a:cubicBezTo>
                  <a:pt x="2768" y="496"/>
                  <a:pt x="2742" y="466"/>
                  <a:pt x="2704" y="466"/>
                </a:cubicBezTo>
                <a:cubicBezTo>
                  <a:pt x="2481" y="466"/>
                  <a:pt x="1841" y="1502"/>
                  <a:pt x="1841" y="1502"/>
                </a:cubicBezTo>
                <a:cubicBezTo>
                  <a:pt x="1841" y="1502"/>
                  <a:pt x="2234" y="264"/>
                  <a:pt x="2083" y="53"/>
                </a:cubicBezTo>
                <a:cubicBezTo>
                  <a:pt x="2050" y="17"/>
                  <a:pt x="2016" y="0"/>
                  <a:pt x="1983" y="0"/>
                </a:cubicBezTo>
                <a:close/>
              </a:path>
            </a:pathLst>
          </a:custGeom>
          <a:solidFill>
            <a:srgbClr val="CC77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9" name="Google Shape;1659;p59"/>
          <p:cNvSpPr/>
          <p:nvPr/>
        </p:nvSpPr>
        <p:spPr>
          <a:xfrm>
            <a:off x="5286263" y="1833963"/>
            <a:ext cx="251250" cy="344025"/>
          </a:xfrm>
          <a:custGeom>
            <a:avLst/>
            <a:gdLst/>
            <a:ahLst/>
            <a:cxnLst/>
            <a:rect l="l" t="t" r="r" b="b"/>
            <a:pathLst>
              <a:path w="10050" h="13761" extrusionOk="0">
                <a:moveTo>
                  <a:pt x="8208" y="0"/>
                </a:moveTo>
                <a:cubicBezTo>
                  <a:pt x="8208" y="0"/>
                  <a:pt x="6036" y="7001"/>
                  <a:pt x="0" y="9114"/>
                </a:cubicBezTo>
                <a:lnTo>
                  <a:pt x="906" y="13761"/>
                </a:lnTo>
                <a:cubicBezTo>
                  <a:pt x="906" y="13761"/>
                  <a:pt x="9808" y="8721"/>
                  <a:pt x="10049" y="453"/>
                </a:cubicBezTo>
                <a:lnTo>
                  <a:pt x="8208" y="0"/>
                </a:lnTo>
                <a:close/>
              </a:path>
            </a:pathLst>
          </a:custGeom>
          <a:solidFill>
            <a:srgbClr val="5F81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0" name="Google Shape;1660;p59"/>
          <p:cNvSpPr/>
          <p:nvPr/>
        </p:nvSpPr>
        <p:spPr>
          <a:xfrm>
            <a:off x="5148188" y="2014263"/>
            <a:ext cx="84525" cy="94325"/>
          </a:xfrm>
          <a:custGeom>
            <a:avLst/>
            <a:gdLst/>
            <a:ahLst/>
            <a:cxnLst/>
            <a:rect l="l" t="t" r="r" b="b"/>
            <a:pathLst>
              <a:path w="3381" h="3773" extrusionOk="0">
                <a:moveTo>
                  <a:pt x="1" y="0"/>
                </a:moveTo>
                <a:lnTo>
                  <a:pt x="393" y="2565"/>
                </a:lnTo>
                <a:cubicBezTo>
                  <a:pt x="514" y="3260"/>
                  <a:pt x="1117" y="3773"/>
                  <a:pt x="1842" y="3773"/>
                </a:cubicBezTo>
                <a:cubicBezTo>
                  <a:pt x="2747" y="3742"/>
                  <a:pt x="3381" y="2928"/>
                  <a:pt x="3200" y="2052"/>
                </a:cubicBezTo>
                <a:lnTo>
                  <a:pt x="2777" y="121"/>
                </a:lnTo>
                <a:lnTo>
                  <a:pt x="1" y="0"/>
                </a:lnTo>
                <a:close/>
              </a:path>
            </a:pathLst>
          </a:custGeom>
          <a:solidFill>
            <a:srgbClr val="CC77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1" name="Google Shape;1661;p59"/>
          <p:cNvSpPr/>
          <p:nvPr/>
        </p:nvSpPr>
        <p:spPr>
          <a:xfrm>
            <a:off x="5148188" y="2014263"/>
            <a:ext cx="76225" cy="43700"/>
          </a:xfrm>
          <a:custGeom>
            <a:avLst/>
            <a:gdLst/>
            <a:ahLst/>
            <a:cxnLst/>
            <a:rect l="l" t="t" r="r" b="b"/>
            <a:pathLst>
              <a:path w="3049" h="1748" extrusionOk="0">
                <a:moveTo>
                  <a:pt x="1" y="0"/>
                </a:moveTo>
                <a:lnTo>
                  <a:pt x="242" y="1570"/>
                </a:lnTo>
                <a:cubicBezTo>
                  <a:pt x="505" y="1662"/>
                  <a:pt x="878" y="1747"/>
                  <a:pt x="1362" y="1747"/>
                </a:cubicBezTo>
                <a:cubicBezTo>
                  <a:pt x="1824" y="1747"/>
                  <a:pt x="2386" y="1670"/>
                  <a:pt x="3049" y="1449"/>
                </a:cubicBezTo>
                <a:lnTo>
                  <a:pt x="2777" y="121"/>
                </a:lnTo>
                <a:lnTo>
                  <a:pt x="1" y="0"/>
                </a:lnTo>
                <a:close/>
              </a:path>
            </a:pathLst>
          </a:custGeom>
          <a:solidFill>
            <a:srgbClr val="A551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2" name="Google Shape;1662;p59"/>
          <p:cNvSpPr/>
          <p:nvPr/>
        </p:nvSpPr>
        <p:spPr>
          <a:xfrm>
            <a:off x="4966388" y="1709963"/>
            <a:ext cx="307825" cy="295350"/>
          </a:xfrm>
          <a:custGeom>
            <a:avLst/>
            <a:gdLst/>
            <a:ahLst/>
            <a:cxnLst/>
            <a:rect l="l" t="t" r="r" b="b"/>
            <a:pathLst>
              <a:path w="12313" h="11814" extrusionOk="0">
                <a:moveTo>
                  <a:pt x="6449" y="0"/>
                </a:moveTo>
                <a:cubicBezTo>
                  <a:pt x="3817" y="0"/>
                  <a:pt x="1219" y="1814"/>
                  <a:pt x="634" y="4658"/>
                </a:cubicBezTo>
                <a:cubicBezTo>
                  <a:pt x="0" y="7857"/>
                  <a:pt x="2233" y="11116"/>
                  <a:pt x="5191" y="11720"/>
                </a:cubicBezTo>
                <a:cubicBezTo>
                  <a:pt x="5514" y="11783"/>
                  <a:pt x="5837" y="11814"/>
                  <a:pt x="6157" y="11814"/>
                </a:cubicBezTo>
                <a:cubicBezTo>
                  <a:pt x="8736" y="11814"/>
                  <a:pt x="11115" y="9828"/>
                  <a:pt x="11679" y="6982"/>
                </a:cubicBezTo>
                <a:cubicBezTo>
                  <a:pt x="12312" y="3783"/>
                  <a:pt x="10442" y="705"/>
                  <a:pt x="7514" y="102"/>
                </a:cubicBezTo>
                <a:cubicBezTo>
                  <a:pt x="7162" y="33"/>
                  <a:pt x="6805" y="0"/>
                  <a:pt x="6449" y="0"/>
                </a:cubicBezTo>
                <a:close/>
              </a:path>
            </a:pathLst>
          </a:custGeom>
          <a:solidFill>
            <a:srgbClr val="5B0F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3" name="Google Shape;1663;p59"/>
          <p:cNvSpPr/>
          <p:nvPr/>
        </p:nvSpPr>
        <p:spPr>
          <a:xfrm>
            <a:off x="5005613" y="1720913"/>
            <a:ext cx="356875" cy="319325"/>
          </a:xfrm>
          <a:custGeom>
            <a:avLst/>
            <a:gdLst/>
            <a:ahLst/>
            <a:cxnLst/>
            <a:rect l="l" t="t" r="r" b="b"/>
            <a:pathLst>
              <a:path w="14275" h="12773" extrusionOk="0">
                <a:moveTo>
                  <a:pt x="7366" y="1"/>
                </a:moveTo>
                <a:cubicBezTo>
                  <a:pt x="6816" y="1"/>
                  <a:pt x="6250" y="68"/>
                  <a:pt x="5674" y="207"/>
                </a:cubicBezTo>
                <a:cubicBezTo>
                  <a:pt x="2052" y="1082"/>
                  <a:pt x="0" y="4341"/>
                  <a:pt x="845" y="7811"/>
                </a:cubicBezTo>
                <a:cubicBezTo>
                  <a:pt x="1572" y="10794"/>
                  <a:pt x="4615" y="12773"/>
                  <a:pt x="7755" y="12773"/>
                </a:cubicBezTo>
                <a:cubicBezTo>
                  <a:pt x="8269" y="12773"/>
                  <a:pt x="8786" y="12720"/>
                  <a:pt x="9295" y="12610"/>
                </a:cubicBezTo>
                <a:cubicBezTo>
                  <a:pt x="12856" y="11885"/>
                  <a:pt x="14274" y="7389"/>
                  <a:pt x="13520" y="4733"/>
                </a:cubicBezTo>
                <a:cubicBezTo>
                  <a:pt x="12708" y="1866"/>
                  <a:pt x="10274" y="1"/>
                  <a:pt x="7366" y="1"/>
                </a:cubicBezTo>
                <a:close/>
              </a:path>
            </a:pathLst>
          </a:custGeom>
          <a:solidFill>
            <a:srgbClr val="CC77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4" name="Google Shape;1664;p59"/>
          <p:cNvSpPr/>
          <p:nvPr/>
        </p:nvSpPr>
        <p:spPr>
          <a:xfrm>
            <a:off x="5139138" y="1844513"/>
            <a:ext cx="50575" cy="55850"/>
          </a:xfrm>
          <a:custGeom>
            <a:avLst/>
            <a:gdLst/>
            <a:ahLst/>
            <a:cxnLst/>
            <a:rect l="l" t="t" r="r" b="b"/>
            <a:pathLst>
              <a:path w="2023" h="2234" fill="none" extrusionOk="0">
                <a:moveTo>
                  <a:pt x="1" y="604"/>
                </a:moveTo>
                <a:cubicBezTo>
                  <a:pt x="1" y="604"/>
                  <a:pt x="2023" y="2234"/>
                  <a:pt x="1872" y="1"/>
                </a:cubicBezTo>
              </a:path>
            </a:pathLst>
          </a:custGeom>
          <a:noFill/>
          <a:ln w="3775" cap="flat" cmpd="sng">
            <a:solidFill>
              <a:srgbClr val="180F0E"/>
            </a:solidFill>
            <a:prstDash val="solid"/>
            <a:miter lim="3017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5" name="Google Shape;1665;p59"/>
          <p:cNvSpPr/>
          <p:nvPr/>
        </p:nvSpPr>
        <p:spPr>
          <a:xfrm>
            <a:off x="5273438" y="1812063"/>
            <a:ext cx="38500" cy="55875"/>
          </a:xfrm>
          <a:custGeom>
            <a:avLst/>
            <a:gdLst/>
            <a:ahLst/>
            <a:cxnLst/>
            <a:rect l="l" t="t" r="r" b="b"/>
            <a:pathLst>
              <a:path w="1540" h="2235" fill="none" extrusionOk="0">
                <a:moveTo>
                  <a:pt x="61" y="454"/>
                </a:moveTo>
                <a:cubicBezTo>
                  <a:pt x="0" y="423"/>
                  <a:pt x="1539" y="2234"/>
                  <a:pt x="1509" y="1"/>
                </a:cubicBezTo>
              </a:path>
            </a:pathLst>
          </a:custGeom>
          <a:noFill/>
          <a:ln w="3775" cap="flat" cmpd="sng">
            <a:solidFill>
              <a:srgbClr val="180F0E"/>
            </a:solidFill>
            <a:prstDash val="solid"/>
            <a:miter lim="3017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6" name="Google Shape;1666;p59"/>
          <p:cNvSpPr/>
          <p:nvPr/>
        </p:nvSpPr>
        <p:spPr>
          <a:xfrm>
            <a:off x="4961863" y="1693638"/>
            <a:ext cx="356100" cy="182575"/>
          </a:xfrm>
          <a:custGeom>
            <a:avLst/>
            <a:gdLst/>
            <a:ahLst/>
            <a:cxnLst/>
            <a:rect l="l" t="t" r="r" b="b"/>
            <a:pathLst>
              <a:path w="14244" h="7303" extrusionOk="0">
                <a:moveTo>
                  <a:pt x="8626" y="1"/>
                </a:moveTo>
                <a:cubicBezTo>
                  <a:pt x="6471" y="1"/>
                  <a:pt x="4798" y="1177"/>
                  <a:pt x="4798" y="1177"/>
                </a:cubicBezTo>
                <a:cubicBezTo>
                  <a:pt x="0" y="3018"/>
                  <a:pt x="1901" y="7303"/>
                  <a:pt x="1901" y="7303"/>
                </a:cubicBezTo>
                <a:lnTo>
                  <a:pt x="6398" y="5523"/>
                </a:lnTo>
                <a:lnTo>
                  <a:pt x="6126" y="2988"/>
                </a:lnTo>
                <a:lnTo>
                  <a:pt x="7363" y="4889"/>
                </a:lnTo>
                <a:lnTo>
                  <a:pt x="10140" y="4315"/>
                </a:lnTo>
                <a:lnTo>
                  <a:pt x="9808" y="2143"/>
                </a:lnTo>
                <a:lnTo>
                  <a:pt x="9808" y="2143"/>
                </a:lnTo>
                <a:cubicBezTo>
                  <a:pt x="10472" y="2324"/>
                  <a:pt x="11709" y="3802"/>
                  <a:pt x="11709" y="3802"/>
                </a:cubicBezTo>
                <a:lnTo>
                  <a:pt x="14244" y="3229"/>
                </a:lnTo>
                <a:cubicBezTo>
                  <a:pt x="14244" y="3229"/>
                  <a:pt x="13067" y="1268"/>
                  <a:pt x="10532" y="332"/>
                </a:cubicBezTo>
                <a:cubicBezTo>
                  <a:pt x="9876" y="94"/>
                  <a:pt x="9232" y="1"/>
                  <a:pt x="8626" y="1"/>
                </a:cubicBezTo>
                <a:close/>
              </a:path>
            </a:pathLst>
          </a:custGeom>
          <a:solidFill>
            <a:srgbClr val="5B0F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7" name="Google Shape;1667;p59"/>
          <p:cNvSpPr/>
          <p:nvPr/>
        </p:nvSpPr>
        <p:spPr>
          <a:xfrm>
            <a:off x="5118013" y="1893913"/>
            <a:ext cx="44550" cy="40800"/>
          </a:xfrm>
          <a:custGeom>
            <a:avLst/>
            <a:gdLst/>
            <a:ahLst/>
            <a:cxnLst/>
            <a:rect l="l" t="t" r="r" b="b"/>
            <a:pathLst>
              <a:path w="1782" h="1632" extrusionOk="0">
                <a:moveTo>
                  <a:pt x="916" y="0"/>
                </a:moveTo>
                <a:cubicBezTo>
                  <a:pt x="863" y="0"/>
                  <a:pt x="809" y="5"/>
                  <a:pt x="755" y="16"/>
                </a:cubicBezTo>
                <a:cubicBezTo>
                  <a:pt x="303" y="77"/>
                  <a:pt x="1" y="499"/>
                  <a:pt x="91" y="952"/>
                </a:cubicBezTo>
                <a:cubicBezTo>
                  <a:pt x="144" y="1350"/>
                  <a:pt x="478" y="1632"/>
                  <a:pt x="866" y="1632"/>
                </a:cubicBezTo>
                <a:cubicBezTo>
                  <a:pt x="919" y="1632"/>
                  <a:pt x="973" y="1626"/>
                  <a:pt x="1027" y="1616"/>
                </a:cubicBezTo>
                <a:cubicBezTo>
                  <a:pt x="1480" y="1555"/>
                  <a:pt x="1781" y="1133"/>
                  <a:pt x="1691" y="680"/>
                </a:cubicBezTo>
                <a:cubicBezTo>
                  <a:pt x="1638" y="282"/>
                  <a:pt x="1304" y="0"/>
                  <a:pt x="916" y="0"/>
                </a:cubicBezTo>
                <a:close/>
              </a:path>
            </a:pathLst>
          </a:custGeom>
          <a:solidFill>
            <a:srgbClr val="A551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8" name="Google Shape;1668;p59"/>
          <p:cNvSpPr/>
          <p:nvPr/>
        </p:nvSpPr>
        <p:spPr>
          <a:xfrm>
            <a:off x="5298338" y="1840338"/>
            <a:ext cx="44525" cy="40825"/>
          </a:xfrm>
          <a:custGeom>
            <a:avLst/>
            <a:gdLst/>
            <a:ahLst/>
            <a:cxnLst/>
            <a:rect l="l" t="t" r="r" b="b"/>
            <a:pathLst>
              <a:path w="1781" h="1633" extrusionOk="0">
                <a:moveTo>
                  <a:pt x="915" y="1"/>
                </a:moveTo>
                <a:cubicBezTo>
                  <a:pt x="863" y="1"/>
                  <a:pt x="809" y="6"/>
                  <a:pt x="755" y="17"/>
                </a:cubicBezTo>
                <a:cubicBezTo>
                  <a:pt x="302" y="77"/>
                  <a:pt x="0" y="499"/>
                  <a:pt x="91" y="952"/>
                </a:cubicBezTo>
                <a:cubicBezTo>
                  <a:pt x="144" y="1351"/>
                  <a:pt x="477" y="1632"/>
                  <a:pt x="865" y="1632"/>
                </a:cubicBezTo>
                <a:cubicBezTo>
                  <a:pt x="918" y="1632"/>
                  <a:pt x="972" y="1627"/>
                  <a:pt x="1026" y="1616"/>
                </a:cubicBezTo>
                <a:cubicBezTo>
                  <a:pt x="1479" y="1556"/>
                  <a:pt x="1781" y="1133"/>
                  <a:pt x="1690" y="681"/>
                </a:cubicBezTo>
                <a:cubicBezTo>
                  <a:pt x="1637" y="282"/>
                  <a:pt x="1303" y="1"/>
                  <a:pt x="915" y="1"/>
                </a:cubicBezTo>
                <a:close/>
              </a:path>
            </a:pathLst>
          </a:custGeom>
          <a:solidFill>
            <a:srgbClr val="A551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9" name="Google Shape;1669;p59"/>
          <p:cNvSpPr/>
          <p:nvPr/>
        </p:nvSpPr>
        <p:spPr>
          <a:xfrm>
            <a:off x="5255338" y="1856588"/>
            <a:ext cx="25675" cy="24175"/>
          </a:xfrm>
          <a:custGeom>
            <a:avLst/>
            <a:gdLst/>
            <a:ahLst/>
            <a:cxnLst/>
            <a:rect l="l" t="t" r="r" b="b"/>
            <a:pathLst>
              <a:path w="1027" h="967" extrusionOk="0">
                <a:moveTo>
                  <a:pt x="0" y="0"/>
                </a:moveTo>
                <a:lnTo>
                  <a:pt x="181" y="966"/>
                </a:lnTo>
                <a:lnTo>
                  <a:pt x="875" y="634"/>
                </a:lnTo>
                <a:cubicBezTo>
                  <a:pt x="1026" y="574"/>
                  <a:pt x="1026" y="332"/>
                  <a:pt x="845" y="302"/>
                </a:cubicBezTo>
                <a:lnTo>
                  <a:pt x="0" y="0"/>
                </a:lnTo>
                <a:close/>
              </a:path>
            </a:pathLst>
          </a:custGeom>
          <a:solidFill>
            <a:srgbClr val="A551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0" name="Google Shape;1670;p59"/>
          <p:cNvSpPr/>
          <p:nvPr/>
        </p:nvSpPr>
        <p:spPr>
          <a:xfrm>
            <a:off x="5180638" y="1896563"/>
            <a:ext cx="132800" cy="97350"/>
          </a:xfrm>
          <a:custGeom>
            <a:avLst/>
            <a:gdLst/>
            <a:ahLst/>
            <a:cxnLst/>
            <a:rect l="l" t="t" r="r" b="b"/>
            <a:pathLst>
              <a:path w="5312" h="3894" fill="none" extrusionOk="0">
                <a:moveTo>
                  <a:pt x="1" y="755"/>
                </a:moveTo>
                <a:cubicBezTo>
                  <a:pt x="1" y="755"/>
                  <a:pt x="3471" y="3894"/>
                  <a:pt x="5312" y="1"/>
                </a:cubicBezTo>
              </a:path>
            </a:pathLst>
          </a:custGeom>
          <a:noFill/>
          <a:ln w="2275" cap="flat" cmpd="sng">
            <a:solidFill>
              <a:srgbClr val="1F1C1F"/>
            </a:solidFill>
            <a:prstDash val="solid"/>
            <a:miter lim="3017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1" name="Google Shape;1671;p59"/>
          <p:cNvSpPr/>
          <p:nvPr/>
        </p:nvSpPr>
        <p:spPr>
          <a:xfrm>
            <a:off x="4989763" y="1872138"/>
            <a:ext cx="46050" cy="45875"/>
          </a:xfrm>
          <a:custGeom>
            <a:avLst/>
            <a:gdLst/>
            <a:ahLst/>
            <a:cxnLst/>
            <a:rect l="l" t="t" r="r" b="b"/>
            <a:pathLst>
              <a:path w="1842" h="1835" extrusionOk="0">
                <a:moveTo>
                  <a:pt x="832" y="1"/>
                </a:moveTo>
                <a:cubicBezTo>
                  <a:pt x="754" y="1"/>
                  <a:pt x="678" y="14"/>
                  <a:pt x="604" y="42"/>
                </a:cubicBezTo>
                <a:cubicBezTo>
                  <a:pt x="182" y="193"/>
                  <a:pt x="1" y="706"/>
                  <a:pt x="182" y="1189"/>
                </a:cubicBezTo>
                <a:cubicBezTo>
                  <a:pt x="329" y="1581"/>
                  <a:pt x="675" y="1834"/>
                  <a:pt x="1027" y="1834"/>
                </a:cubicBezTo>
                <a:cubicBezTo>
                  <a:pt x="1108" y="1834"/>
                  <a:pt x="1189" y="1821"/>
                  <a:pt x="1268" y="1793"/>
                </a:cubicBezTo>
                <a:cubicBezTo>
                  <a:pt x="1660" y="1642"/>
                  <a:pt x="1842" y="1129"/>
                  <a:pt x="1660" y="646"/>
                </a:cubicBezTo>
                <a:cubicBezTo>
                  <a:pt x="1513" y="253"/>
                  <a:pt x="1167" y="1"/>
                  <a:pt x="832" y="1"/>
                </a:cubicBezTo>
                <a:close/>
              </a:path>
            </a:pathLst>
          </a:custGeom>
          <a:solidFill>
            <a:srgbClr val="CC77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2" name="Google Shape;1672;p59"/>
          <p:cNvSpPr/>
          <p:nvPr/>
        </p:nvSpPr>
        <p:spPr>
          <a:xfrm>
            <a:off x="5000788" y="1883188"/>
            <a:ext cx="24475" cy="19450"/>
          </a:xfrm>
          <a:custGeom>
            <a:avLst/>
            <a:gdLst/>
            <a:ahLst/>
            <a:cxnLst/>
            <a:rect l="l" t="t" r="r" b="b"/>
            <a:pathLst>
              <a:path w="979" h="778" extrusionOk="0">
                <a:moveTo>
                  <a:pt x="367" y="0"/>
                </a:moveTo>
                <a:cubicBezTo>
                  <a:pt x="304" y="0"/>
                  <a:pt x="244" y="42"/>
                  <a:pt x="193" y="143"/>
                </a:cubicBezTo>
                <a:cubicBezTo>
                  <a:pt x="1" y="543"/>
                  <a:pt x="70" y="645"/>
                  <a:pt x="190" y="645"/>
                </a:cubicBezTo>
                <a:cubicBezTo>
                  <a:pt x="315" y="645"/>
                  <a:pt x="495" y="536"/>
                  <a:pt x="495" y="536"/>
                </a:cubicBezTo>
                <a:cubicBezTo>
                  <a:pt x="495" y="536"/>
                  <a:pt x="514" y="524"/>
                  <a:pt x="553" y="524"/>
                </a:cubicBezTo>
                <a:cubicBezTo>
                  <a:pt x="624" y="524"/>
                  <a:pt x="763" y="562"/>
                  <a:pt x="978" y="777"/>
                </a:cubicBezTo>
                <a:cubicBezTo>
                  <a:pt x="978" y="777"/>
                  <a:pt x="639" y="0"/>
                  <a:pt x="367" y="0"/>
                </a:cubicBezTo>
                <a:close/>
              </a:path>
            </a:pathLst>
          </a:custGeom>
          <a:solidFill>
            <a:srgbClr val="A551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3" name="Google Shape;1673;p59"/>
          <p:cNvSpPr/>
          <p:nvPr/>
        </p:nvSpPr>
        <p:spPr>
          <a:xfrm>
            <a:off x="4929413" y="1644388"/>
            <a:ext cx="371950" cy="115650"/>
          </a:xfrm>
          <a:custGeom>
            <a:avLst/>
            <a:gdLst/>
            <a:ahLst/>
            <a:cxnLst/>
            <a:rect l="l" t="t" r="r" b="b"/>
            <a:pathLst>
              <a:path w="14878" h="4626" extrusionOk="0">
                <a:moveTo>
                  <a:pt x="14284" y="0"/>
                </a:moveTo>
                <a:cubicBezTo>
                  <a:pt x="13045" y="0"/>
                  <a:pt x="1" y="2694"/>
                  <a:pt x="1" y="2694"/>
                </a:cubicBezTo>
                <a:cubicBezTo>
                  <a:pt x="1" y="2694"/>
                  <a:pt x="1600" y="3690"/>
                  <a:pt x="483" y="4626"/>
                </a:cubicBezTo>
                <a:lnTo>
                  <a:pt x="14787" y="1306"/>
                </a:lnTo>
                <a:cubicBezTo>
                  <a:pt x="14787" y="1306"/>
                  <a:pt x="14878" y="159"/>
                  <a:pt x="14365" y="9"/>
                </a:cubicBezTo>
                <a:cubicBezTo>
                  <a:pt x="14350" y="3"/>
                  <a:pt x="14323" y="0"/>
                  <a:pt x="14284" y="0"/>
                </a:cubicBezTo>
                <a:close/>
              </a:path>
            </a:pathLst>
          </a:custGeom>
          <a:solidFill>
            <a:srgbClr val="E6EFB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4" name="Google Shape;1674;p59"/>
          <p:cNvSpPr/>
          <p:nvPr/>
        </p:nvSpPr>
        <p:spPr>
          <a:xfrm>
            <a:off x="5005613" y="1573663"/>
            <a:ext cx="281425" cy="120000"/>
          </a:xfrm>
          <a:custGeom>
            <a:avLst/>
            <a:gdLst/>
            <a:ahLst/>
            <a:cxnLst/>
            <a:rect l="l" t="t" r="r" b="b"/>
            <a:pathLst>
              <a:path w="11257" h="4800" extrusionOk="0">
                <a:moveTo>
                  <a:pt x="10713" y="1"/>
                </a:moveTo>
                <a:lnTo>
                  <a:pt x="0" y="3019"/>
                </a:lnTo>
                <a:lnTo>
                  <a:pt x="513" y="4799"/>
                </a:lnTo>
                <a:lnTo>
                  <a:pt x="11256" y="1721"/>
                </a:lnTo>
                <a:cubicBezTo>
                  <a:pt x="11256" y="1721"/>
                  <a:pt x="10532" y="303"/>
                  <a:pt x="10713" y="1"/>
                </a:cubicBezTo>
                <a:close/>
              </a:path>
            </a:pathLst>
          </a:custGeom>
          <a:solidFill>
            <a:srgbClr val="FCB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5" name="Google Shape;1675;p59"/>
          <p:cNvSpPr/>
          <p:nvPr/>
        </p:nvSpPr>
        <p:spPr>
          <a:xfrm>
            <a:off x="4903763" y="1518613"/>
            <a:ext cx="356875" cy="144100"/>
          </a:xfrm>
          <a:custGeom>
            <a:avLst/>
            <a:gdLst/>
            <a:ahLst/>
            <a:cxnLst/>
            <a:rect l="l" t="t" r="r" b="b"/>
            <a:pathLst>
              <a:path w="14275" h="5764" extrusionOk="0">
                <a:moveTo>
                  <a:pt x="13882" y="0"/>
                </a:moveTo>
                <a:lnTo>
                  <a:pt x="1" y="4255"/>
                </a:lnTo>
                <a:cubicBezTo>
                  <a:pt x="1" y="4255"/>
                  <a:pt x="1359" y="5070"/>
                  <a:pt x="755" y="5764"/>
                </a:cubicBezTo>
                <a:lnTo>
                  <a:pt x="14274" y="1449"/>
                </a:lnTo>
                <a:lnTo>
                  <a:pt x="13882" y="0"/>
                </a:lnTo>
                <a:close/>
              </a:path>
            </a:pathLst>
          </a:custGeom>
          <a:solidFill>
            <a:srgbClr val="E6EFB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6" name="Google Shape;1676;p59"/>
          <p:cNvSpPr/>
          <p:nvPr/>
        </p:nvSpPr>
        <p:spPr>
          <a:xfrm>
            <a:off x="4920363" y="1492963"/>
            <a:ext cx="287450" cy="109400"/>
          </a:xfrm>
          <a:custGeom>
            <a:avLst/>
            <a:gdLst/>
            <a:ahLst/>
            <a:cxnLst/>
            <a:rect l="l" t="t" r="r" b="b"/>
            <a:pathLst>
              <a:path w="11498" h="4376" extrusionOk="0">
                <a:moveTo>
                  <a:pt x="11075" y="0"/>
                </a:moveTo>
                <a:lnTo>
                  <a:pt x="393" y="2776"/>
                </a:lnTo>
                <a:cubicBezTo>
                  <a:pt x="0" y="3319"/>
                  <a:pt x="876" y="4376"/>
                  <a:pt x="876" y="4376"/>
                </a:cubicBezTo>
                <a:lnTo>
                  <a:pt x="11498" y="1207"/>
                </a:lnTo>
                <a:cubicBezTo>
                  <a:pt x="11106" y="754"/>
                  <a:pt x="11075" y="0"/>
                  <a:pt x="11075" y="0"/>
                </a:cubicBezTo>
                <a:close/>
              </a:path>
            </a:pathLst>
          </a:custGeom>
          <a:solidFill>
            <a:srgbClr val="DD70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7" name="Google Shape;1677;p59"/>
          <p:cNvSpPr/>
          <p:nvPr/>
        </p:nvSpPr>
        <p:spPr>
          <a:xfrm>
            <a:off x="5034125" y="4383238"/>
            <a:ext cx="107925" cy="87550"/>
          </a:xfrm>
          <a:custGeom>
            <a:avLst/>
            <a:gdLst/>
            <a:ahLst/>
            <a:cxnLst/>
            <a:rect l="l" t="t" r="r" b="b"/>
            <a:pathLst>
              <a:path w="4317" h="3502" extrusionOk="0">
                <a:moveTo>
                  <a:pt x="4316" y="1"/>
                </a:moveTo>
                <a:lnTo>
                  <a:pt x="2113" y="212"/>
                </a:lnTo>
                <a:lnTo>
                  <a:pt x="2113" y="2204"/>
                </a:lnTo>
                <a:lnTo>
                  <a:pt x="936" y="2264"/>
                </a:lnTo>
                <a:cubicBezTo>
                  <a:pt x="454" y="2264"/>
                  <a:pt x="31" y="2807"/>
                  <a:pt x="1" y="3501"/>
                </a:cubicBezTo>
                <a:lnTo>
                  <a:pt x="4256" y="3471"/>
                </a:lnTo>
                <a:lnTo>
                  <a:pt x="4316" y="1"/>
                </a:lnTo>
                <a:close/>
              </a:path>
            </a:pathLst>
          </a:custGeom>
          <a:solidFill>
            <a:srgbClr val="FDDF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8" name="Google Shape;1678;p59"/>
          <p:cNvSpPr/>
          <p:nvPr/>
        </p:nvSpPr>
        <p:spPr>
          <a:xfrm>
            <a:off x="5033375" y="4437563"/>
            <a:ext cx="110175" cy="37000"/>
          </a:xfrm>
          <a:custGeom>
            <a:avLst/>
            <a:gdLst/>
            <a:ahLst/>
            <a:cxnLst/>
            <a:rect l="l" t="t" r="r" b="b"/>
            <a:pathLst>
              <a:path w="4407" h="1480" extrusionOk="0">
                <a:moveTo>
                  <a:pt x="1208" y="1"/>
                </a:moveTo>
                <a:cubicBezTo>
                  <a:pt x="544" y="1"/>
                  <a:pt x="1" y="634"/>
                  <a:pt x="1" y="1419"/>
                </a:cubicBezTo>
                <a:lnTo>
                  <a:pt x="4407" y="1479"/>
                </a:lnTo>
                <a:lnTo>
                  <a:pt x="4407" y="1479"/>
                </a:lnTo>
                <a:lnTo>
                  <a:pt x="4346" y="1"/>
                </a:lnTo>
                <a:close/>
              </a:path>
            </a:pathLst>
          </a:custGeom>
          <a:solidFill>
            <a:srgbClr val="5F81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9" name="Google Shape;1679;p59"/>
          <p:cNvSpPr/>
          <p:nvPr/>
        </p:nvSpPr>
        <p:spPr>
          <a:xfrm>
            <a:off x="5258950" y="4387763"/>
            <a:ext cx="106400" cy="91325"/>
          </a:xfrm>
          <a:custGeom>
            <a:avLst/>
            <a:gdLst/>
            <a:ahLst/>
            <a:cxnLst/>
            <a:rect l="l" t="t" r="r" b="b"/>
            <a:pathLst>
              <a:path w="4256" h="3653" extrusionOk="0">
                <a:moveTo>
                  <a:pt x="61" y="1"/>
                </a:moveTo>
                <a:lnTo>
                  <a:pt x="1" y="3441"/>
                </a:lnTo>
                <a:lnTo>
                  <a:pt x="4225" y="3652"/>
                </a:lnTo>
                <a:cubicBezTo>
                  <a:pt x="4256" y="2958"/>
                  <a:pt x="3833" y="2385"/>
                  <a:pt x="3350" y="2355"/>
                </a:cubicBezTo>
                <a:lnTo>
                  <a:pt x="2173" y="2264"/>
                </a:lnTo>
                <a:lnTo>
                  <a:pt x="2264" y="272"/>
                </a:lnTo>
                <a:lnTo>
                  <a:pt x="61" y="1"/>
                </a:lnTo>
                <a:close/>
              </a:path>
            </a:pathLst>
          </a:custGeom>
          <a:solidFill>
            <a:srgbClr val="FDDF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0" name="Google Shape;1680;p59"/>
          <p:cNvSpPr/>
          <p:nvPr/>
        </p:nvSpPr>
        <p:spPr>
          <a:xfrm>
            <a:off x="5255925" y="4441338"/>
            <a:ext cx="110175" cy="39250"/>
          </a:xfrm>
          <a:custGeom>
            <a:avLst/>
            <a:gdLst/>
            <a:ahLst/>
            <a:cxnLst/>
            <a:rect l="l" t="t" r="r" b="b"/>
            <a:pathLst>
              <a:path w="4407" h="1570" extrusionOk="0">
                <a:moveTo>
                  <a:pt x="91" y="0"/>
                </a:moveTo>
                <a:lnTo>
                  <a:pt x="1" y="1479"/>
                </a:lnTo>
                <a:lnTo>
                  <a:pt x="4407" y="1570"/>
                </a:lnTo>
                <a:cubicBezTo>
                  <a:pt x="4407" y="785"/>
                  <a:pt x="3924" y="151"/>
                  <a:pt x="3230" y="121"/>
                </a:cubicBezTo>
                <a:lnTo>
                  <a:pt x="2053" y="61"/>
                </a:lnTo>
                <a:lnTo>
                  <a:pt x="91" y="0"/>
                </a:lnTo>
                <a:close/>
              </a:path>
            </a:pathLst>
          </a:custGeom>
          <a:solidFill>
            <a:srgbClr val="5F81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1" name="Google Shape;1681;p59"/>
          <p:cNvSpPr/>
          <p:nvPr/>
        </p:nvSpPr>
        <p:spPr>
          <a:xfrm>
            <a:off x="5073375" y="3938138"/>
            <a:ext cx="285950" cy="464000"/>
          </a:xfrm>
          <a:custGeom>
            <a:avLst/>
            <a:gdLst/>
            <a:ahLst/>
            <a:cxnLst/>
            <a:rect l="l" t="t" r="r" b="b"/>
            <a:pathLst>
              <a:path w="11438" h="18560" extrusionOk="0">
                <a:moveTo>
                  <a:pt x="11437" y="0"/>
                </a:moveTo>
                <a:lnTo>
                  <a:pt x="453" y="604"/>
                </a:lnTo>
                <a:lnTo>
                  <a:pt x="0" y="18257"/>
                </a:lnTo>
                <a:lnTo>
                  <a:pt x="3078" y="18288"/>
                </a:lnTo>
                <a:lnTo>
                  <a:pt x="5040" y="4949"/>
                </a:lnTo>
                <a:lnTo>
                  <a:pt x="6277" y="4889"/>
                </a:lnTo>
                <a:lnTo>
                  <a:pt x="6911" y="18499"/>
                </a:lnTo>
                <a:lnTo>
                  <a:pt x="10049" y="18559"/>
                </a:lnTo>
                <a:cubicBezTo>
                  <a:pt x="10653" y="12675"/>
                  <a:pt x="11437" y="0"/>
                  <a:pt x="11437" y="0"/>
                </a:cubicBezTo>
                <a:close/>
              </a:path>
            </a:pathLst>
          </a:custGeom>
          <a:solidFill>
            <a:srgbClr val="FCB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2" name="Google Shape;1682;p59"/>
          <p:cNvSpPr/>
          <p:nvPr/>
        </p:nvSpPr>
        <p:spPr>
          <a:xfrm>
            <a:off x="5055250" y="3655213"/>
            <a:ext cx="330475" cy="365175"/>
          </a:xfrm>
          <a:custGeom>
            <a:avLst/>
            <a:gdLst/>
            <a:ahLst/>
            <a:cxnLst/>
            <a:rect l="l" t="t" r="r" b="b"/>
            <a:pathLst>
              <a:path w="13219" h="14607" extrusionOk="0">
                <a:moveTo>
                  <a:pt x="2747" y="1"/>
                </a:moveTo>
                <a:cubicBezTo>
                  <a:pt x="2747" y="1"/>
                  <a:pt x="1510" y="5312"/>
                  <a:pt x="1" y="14607"/>
                </a:cubicBezTo>
                <a:lnTo>
                  <a:pt x="13218" y="14244"/>
                </a:lnTo>
                <a:cubicBezTo>
                  <a:pt x="13218" y="14244"/>
                  <a:pt x="11800" y="3984"/>
                  <a:pt x="10593" y="61"/>
                </a:cubicBezTo>
                <a:lnTo>
                  <a:pt x="2747" y="1"/>
                </a:lnTo>
                <a:close/>
              </a:path>
            </a:pathLst>
          </a:custGeom>
          <a:solidFill>
            <a:srgbClr val="5F81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3" name="Google Shape;1683;p59"/>
          <p:cNvSpPr/>
          <p:nvPr/>
        </p:nvSpPr>
        <p:spPr>
          <a:xfrm>
            <a:off x="4829550" y="3391588"/>
            <a:ext cx="80875" cy="74600"/>
          </a:xfrm>
          <a:custGeom>
            <a:avLst/>
            <a:gdLst/>
            <a:ahLst/>
            <a:cxnLst/>
            <a:rect l="l" t="t" r="r" b="b"/>
            <a:pathLst>
              <a:path w="3235" h="2984" extrusionOk="0">
                <a:moveTo>
                  <a:pt x="1073" y="1"/>
                </a:moveTo>
                <a:cubicBezTo>
                  <a:pt x="1035" y="1"/>
                  <a:pt x="1001" y="23"/>
                  <a:pt x="972" y="74"/>
                </a:cubicBezTo>
                <a:cubicBezTo>
                  <a:pt x="821" y="286"/>
                  <a:pt x="1394" y="1463"/>
                  <a:pt x="1394" y="1463"/>
                </a:cubicBezTo>
                <a:cubicBezTo>
                  <a:pt x="1394" y="1463"/>
                  <a:pt x="643" y="540"/>
                  <a:pt x="408" y="540"/>
                </a:cubicBezTo>
                <a:cubicBezTo>
                  <a:pt x="364" y="540"/>
                  <a:pt x="338" y="572"/>
                  <a:pt x="338" y="648"/>
                </a:cubicBezTo>
                <a:cubicBezTo>
                  <a:pt x="338" y="859"/>
                  <a:pt x="1002" y="1885"/>
                  <a:pt x="1002" y="1885"/>
                </a:cubicBezTo>
                <a:cubicBezTo>
                  <a:pt x="1002" y="1885"/>
                  <a:pt x="285" y="1295"/>
                  <a:pt x="67" y="1295"/>
                </a:cubicBezTo>
                <a:cubicBezTo>
                  <a:pt x="24" y="1295"/>
                  <a:pt x="1" y="1318"/>
                  <a:pt x="6" y="1372"/>
                </a:cubicBezTo>
                <a:cubicBezTo>
                  <a:pt x="6" y="1432"/>
                  <a:pt x="127" y="1644"/>
                  <a:pt x="308" y="1915"/>
                </a:cubicBezTo>
                <a:cubicBezTo>
                  <a:pt x="683" y="2478"/>
                  <a:pt x="1217" y="2983"/>
                  <a:pt x="1779" y="2983"/>
                </a:cubicBezTo>
                <a:cubicBezTo>
                  <a:pt x="2031" y="2983"/>
                  <a:pt x="2289" y="2882"/>
                  <a:pt x="2541" y="2639"/>
                </a:cubicBezTo>
                <a:cubicBezTo>
                  <a:pt x="2933" y="2277"/>
                  <a:pt x="3235" y="1221"/>
                  <a:pt x="2873" y="980"/>
                </a:cubicBezTo>
                <a:cubicBezTo>
                  <a:pt x="2842" y="963"/>
                  <a:pt x="2812" y="955"/>
                  <a:pt x="2784" y="955"/>
                </a:cubicBezTo>
                <a:cubicBezTo>
                  <a:pt x="2514" y="955"/>
                  <a:pt x="2390" y="1674"/>
                  <a:pt x="2390" y="1674"/>
                </a:cubicBezTo>
                <a:cubicBezTo>
                  <a:pt x="2390" y="1674"/>
                  <a:pt x="2293" y="126"/>
                  <a:pt x="2035" y="126"/>
                </a:cubicBezTo>
                <a:cubicBezTo>
                  <a:pt x="2005" y="126"/>
                  <a:pt x="1972" y="148"/>
                  <a:pt x="1937" y="195"/>
                </a:cubicBezTo>
                <a:cubicBezTo>
                  <a:pt x="1726" y="467"/>
                  <a:pt x="1816" y="1191"/>
                  <a:pt x="1816" y="1191"/>
                </a:cubicBezTo>
                <a:cubicBezTo>
                  <a:pt x="1816" y="1191"/>
                  <a:pt x="1350" y="1"/>
                  <a:pt x="1073" y="1"/>
                </a:cubicBezTo>
                <a:close/>
              </a:path>
            </a:pathLst>
          </a:custGeom>
          <a:solidFill>
            <a:srgbClr val="FDDF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4" name="Google Shape;1684;p59"/>
          <p:cNvSpPr/>
          <p:nvPr/>
        </p:nvSpPr>
        <p:spPr>
          <a:xfrm>
            <a:off x="4856100" y="3450763"/>
            <a:ext cx="267825" cy="325950"/>
          </a:xfrm>
          <a:custGeom>
            <a:avLst/>
            <a:gdLst/>
            <a:ahLst/>
            <a:cxnLst/>
            <a:rect l="l" t="t" r="r" b="b"/>
            <a:pathLst>
              <a:path w="10713" h="13038" extrusionOk="0">
                <a:moveTo>
                  <a:pt x="1841" y="1"/>
                </a:moveTo>
                <a:lnTo>
                  <a:pt x="0" y="635"/>
                </a:lnTo>
                <a:cubicBezTo>
                  <a:pt x="1056" y="8843"/>
                  <a:pt x="10260" y="13037"/>
                  <a:pt x="10260" y="13037"/>
                </a:cubicBezTo>
                <a:lnTo>
                  <a:pt x="10713" y="8179"/>
                </a:lnTo>
                <a:cubicBezTo>
                  <a:pt x="4527" y="6700"/>
                  <a:pt x="1841" y="1"/>
                  <a:pt x="1841" y="1"/>
                </a:cubicBezTo>
                <a:close/>
              </a:path>
            </a:pathLst>
          </a:custGeom>
          <a:solidFill>
            <a:srgbClr val="5F81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5" name="Google Shape;1685;p59"/>
          <p:cNvSpPr/>
          <p:nvPr/>
        </p:nvSpPr>
        <p:spPr>
          <a:xfrm>
            <a:off x="5501875" y="3364963"/>
            <a:ext cx="80750" cy="77125"/>
          </a:xfrm>
          <a:custGeom>
            <a:avLst/>
            <a:gdLst/>
            <a:ahLst/>
            <a:cxnLst/>
            <a:rect l="l" t="t" r="r" b="b"/>
            <a:pathLst>
              <a:path w="3230" h="3085" extrusionOk="0">
                <a:moveTo>
                  <a:pt x="1983" y="0"/>
                </a:moveTo>
                <a:cubicBezTo>
                  <a:pt x="1682" y="0"/>
                  <a:pt x="1389" y="1320"/>
                  <a:pt x="1389" y="1320"/>
                </a:cubicBezTo>
                <a:cubicBezTo>
                  <a:pt x="1389" y="1320"/>
                  <a:pt x="1359" y="566"/>
                  <a:pt x="1147" y="355"/>
                </a:cubicBezTo>
                <a:cubicBezTo>
                  <a:pt x="1111" y="319"/>
                  <a:pt x="1080" y="302"/>
                  <a:pt x="1053" y="302"/>
                </a:cubicBezTo>
                <a:cubicBezTo>
                  <a:pt x="787" y="302"/>
                  <a:pt x="936" y="1894"/>
                  <a:pt x="936" y="1894"/>
                </a:cubicBezTo>
                <a:cubicBezTo>
                  <a:pt x="936" y="1894"/>
                  <a:pt x="680" y="1218"/>
                  <a:pt x="433" y="1218"/>
                </a:cubicBezTo>
                <a:cubicBezTo>
                  <a:pt x="399" y="1218"/>
                  <a:pt x="366" y="1231"/>
                  <a:pt x="333" y="1260"/>
                </a:cubicBezTo>
                <a:cubicBezTo>
                  <a:pt x="1" y="1562"/>
                  <a:pt x="453" y="2558"/>
                  <a:pt x="906" y="2859"/>
                </a:cubicBezTo>
                <a:cubicBezTo>
                  <a:pt x="1130" y="3016"/>
                  <a:pt x="1347" y="3084"/>
                  <a:pt x="1552" y="3084"/>
                </a:cubicBezTo>
                <a:cubicBezTo>
                  <a:pt x="2177" y="3084"/>
                  <a:pt x="2700" y="2454"/>
                  <a:pt x="3018" y="1773"/>
                </a:cubicBezTo>
                <a:cubicBezTo>
                  <a:pt x="3139" y="1502"/>
                  <a:pt x="3230" y="1260"/>
                  <a:pt x="3230" y="1200"/>
                </a:cubicBezTo>
                <a:cubicBezTo>
                  <a:pt x="3225" y="1152"/>
                  <a:pt x="3204" y="1132"/>
                  <a:pt x="3170" y="1132"/>
                </a:cubicBezTo>
                <a:cubicBezTo>
                  <a:pt x="2967" y="1132"/>
                  <a:pt x="2324" y="1864"/>
                  <a:pt x="2324" y="1864"/>
                </a:cubicBezTo>
                <a:cubicBezTo>
                  <a:pt x="2324" y="1864"/>
                  <a:pt x="2837" y="747"/>
                  <a:pt x="2777" y="566"/>
                </a:cubicBezTo>
                <a:cubicBezTo>
                  <a:pt x="2768" y="496"/>
                  <a:pt x="2742" y="466"/>
                  <a:pt x="2704" y="466"/>
                </a:cubicBezTo>
                <a:cubicBezTo>
                  <a:pt x="2481" y="466"/>
                  <a:pt x="1841" y="1502"/>
                  <a:pt x="1841" y="1502"/>
                </a:cubicBezTo>
                <a:cubicBezTo>
                  <a:pt x="1841" y="1502"/>
                  <a:pt x="2234" y="264"/>
                  <a:pt x="2083" y="53"/>
                </a:cubicBezTo>
                <a:cubicBezTo>
                  <a:pt x="2050" y="17"/>
                  <a:pt x="2016" y="0"/>
                  <a:pt x="1983" y="0"/>
                </a:cubicBezTo>
                <a:close/>
              </a:path>
            </a:pathLst>
          </a:custGeom>
          <a:solidFill>
            <a:srgbClr val="FDDF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6" name="Google Shape;1686;p59"/>
          <p:cNvSpPr/>
          <p:nvPr/>
        </p:nvSpPr>
        <p:spPr>
          <a:xfrm>
            <a:off x="5308750" y="3430413"/>
            <a:ext cx="251250" cy="344025"/>
          </a:xfrm>
          <a:custGeom>
            <a:avLst/>
            <a:gdLst/>
            <a:ahLst/>
            <a:cxnLst/>
            <a:rect l="l" t="t" r="r" b="b"/>
            <a:pathLst>
              <a:path w="10050" h="13761" extrusionOk="0">
                <a:moveTo>
                  <a:pt x="8208" y="0"/>
                </a:moveTo>
                <a:cubicBezTo>
                  <a:pt x="8208" y="0"/>
                  <a:pt x="6036" y="7001"/>
                  <a:pt x="0" y="9114"/>
                </a:cubicBezTo>
                <a:lnTo>
                  <a:pt x="906" y="13761"/>
                </a:lnTo>
                <a:cubicBezTo>
                  <a:pt x="906" y="13761"/>
                  <a:pt x="9808" y="8721"/>
                  <a:pt x="10049" y="453"/>
                </a:cubicBezTo>
                <a:lnTo>
                  <a:pt x="8208" y="0"/>
                </a:lnTo>
                <a:close/>
              </a:path>
            </a:pathLst>
          </a:custGeom>
          <a:solidFill>
            <a:srgbClr val="5F81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7" name="Google Shape;1687;p59"/>
          <p:cNvSpPr/>
          <p:nvPr/>
        </p:nvSpPr>
        <p:spPr>
          <a:xfrm>
            <a:off x="5170675" y="3610713"/>
            <a:ext cx="84525" cy="94325"/>
          </a:xfrm>
          <a:custGeom>
            <a:avLst/>
            <a:gdLst/>
            <a:ahLst/>
            <a:cxnLst/>
            <a:rect l="l" t="t" r="r" b="b"/>
            <a:pathLst>
              <a:path w="3381" h="3773" extrusionOk="0">
                <a:moveTo>
                  <a:pt x="1" y="0"/>
                </a:moveTo>
                <a:lnTo>
                  <a:pt x="393" y="2565"/>
                </a:lnTo>
                <a:cubicBezTo>
                  <a:pt x="514" y="3260"/>
                  <a:pt x="1117" y="3773"/>
                  <a:pt x="1842" y="3773"/>
                </a:cubicBezTo>
                <a:cubicBezTo>
                  <a:pt x="2747" y="3742"/>
                  <a:pt x="3381" y="2928"/>
                  <a:pt x="3200" y="2052"/>
                </a:cubicBezTo>
                <a:lnTo>
                  <a:pt x="2777" y="121"/>
                </a:lnTo>
                <a:lnTo>
                  <a:pt x="1" y="0"/>
                </a:lnTo>
                <a:close/>
              </a:path>
            </a:pathLst>
          </a:custGeom>
          <a:solidFill>
            <a:srgbClr val="FDDF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8" name="Google Shape;1688;p59"/>
          <p:cNvSpPr/>
          <p:nvPr/>
        </p:nvSpPr>
        <p:spPr>
          <a:xfrm>
            <a:off x="5170675" y="3610713"/>
            <a:ext cx="76225" cy="43700"/>
          </a:xfrm>
          <a:custGeom>
            <a:avLst/>
            <a:gdLst/>
            <a:ahLst/>
            <a:cxnLst/>
            <a:rect l="l" t="t" r="r" b="b"/>
            <a:pathLst>
              <a:path w="3049" h="1748" extrusionOk="0">
                <a:moveTo>
                  <a:pt x="1" y="0"/>
                </a:moveTo>
                <a:lnTo>
                  <a:pt x="242" y="1570"/>
                </a:lnTo>
                <a:cubicBezTo>
                  <a:pt x="505" y="1662"/>
                  <a:pt x="878" y="1747"/>
                  <a:pt x="1362" y="1747"/>
                </a:cubicBezTo>
                <a:cubicBezTo>
                  <a:pt x="1824" y="1747"/>
                  <a:pt x="2386" y="1670"/>
                  <a:pt x="3049" y="1449"/>
                </a:cubicBezTo>
                <a:lnTo>
                  <a:pt x="2777" y="121"/>
                </a:lnTo>
                <a:lnTo>
                  <a:pt x="1" y="0"/>
                </a:lnTo>
                <a:close/>
              </a:path>
            </a:pathLst>
          </a:custGeom>
          <a:solidFill>
            <a:srgbClr val="D6A38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9" name="Google Shape;1689;p59"/>
          <p:cNvSpPr/>
          <p:nvPr/>
        </p:nvSpPr>
        <p:spPr>
          <a:xfrm>
            <a:off x="4988875" y="3306413"/>
            <a:ext cx="307825" cy="295350"/>
          </a:xfrm>
          <a:custGeom>
            <a:avLst/>
            <a:gdLst/>
            <a:ahLst/>
            <a:cxnLst/>
            <a:rect l="l" t="t" r="r" b="b"/>
            <a:pathLst>
              <a:path w="12313" h="11814" extrusionOk="0">
                <a:moveTo>
                  <a:pt x="6449" y="0"/>
                </a:moveTo>
                <a:cubicBezTo>
                  <a:pt x="3817" y="0"/>
                  <a:pt x="1219" y="1814"/>
                  <a:pt x="634" y="4658"/>
                </a:cubicBezTo>
                <a:cubicBezTo>
                  <a:pt x="0" y="7857"/>
                  <a:pt x="2233" y="11116"/>
                  <a:pt x="5191" y="11720"/>
                </a:cubicBezTo>
                <a:cubicBezTo>
                  <a:pt x="5514" y="11783"/>
                  <a:pt x="5837" y="11814"/>
                  <a:pt x="6157" y="11814"/>
                </a:cubicBezTo>
                <a:cubicBezTo>
                  <a:pt x="8736" y="11814"/>
                  <a:pt x="11115" y="9828"/>
                  <a:pt x="11679" y="6982"/>
                </a:cubicBezTo>
                <a:cubicBezTo>
                  <a:pt x="12312" y="3783"/>
                  <a:pt x="10442" y="705"/>
                  <a:pt x="7514" y="102"/>
                </a:cubicBezTo>
                <a:cubicBezTo>
                  <a:pt x="7162" y="33"/>
                  <a:pt x="6805" y="0"/>
                  <a:pt x="6449" y="0"/>
                </a:cubicBezTo>
                <a:close/>
              </a:path>
            </a:pathLst>
          </a:custGeom>
          <a:solidFill>
            <a:srgbClr val="FFD9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0" name="Google Shape;1690;p59"/>
          <p:cNvSpPr/>
          <p:nvPr/>
        </p:nvSpPr>
        <p:spPr>
          <a:xfrm>
            <a:off x="5028100" y="3317363"/>
            <a:ext cx="356875" cy="319325"/>
          </a:xfrm>
          <a:custGeom>
            <a:avLst/>
            <a:gdLst/>
            <a:ahLst/>
            <a:cxnLst/>
            <a:rect l="l" t="t" r="r" b="b"/>
            <a:pathLst>
              <a:path w="14275" h="12773" extrusionOk="0">
                <a:moveTo>
                  <a:pt x="7366" y="1"/>
                </a:moveTo>
                <a:cubicBezTo>
                  <a:pt x="6816" y="1"/>
                  <a:pt x="6250" y="68"/>
                  <a:pt x="5674" y="207"/>
                </a:cubicBezTo>
                <a:cubicBezTo>
                  <a:pt x="2052" y="1082"/>
                  <a:pt x="0" y="4341"/>
                  <a:pt x="845" y="7811"/>
                </a:cubicBezTo>
                <a:cubicBezTo>
                  <a:pt x="1572" y="10794"/>
                  <a:pt x="4615" y="12773"/>
                  <a:pt x="7755" y="12773"/>
                </a:cubicBezTo>
                <a:cubicBezTo>
                  <a:pt x="8269" y="12773"/>
                  <a:pt x="8786" y="12720"/>
                  <a:pt x="9295" y="12610"/>
                </a:cubicBezTo>
                <a:cubicBezTo>
                  <a:pt x="12856" y="11885"/>
                  <a:pt x="14274" y="7389"/>
                  <a:pt x="13520" y="4733"/>
                </a:cubicBezTo>
                <a:cubicBezTo>
                  <a:pt x="12708" y="1866"/>
                  <a:pt x="10274" y="1"/>
                  <a:pt x="7366" y="1"/>
                </a:cubicBezTo>
                <a:close/>
              </a:path>
            </a:pathLst>
          </a:custGeom>
          <a:solidFill>
            <a:srgbClr val="FDDF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1" name="Google Shape;1691;p59"/>
          <p:cNvSpPr/>
          <p:nvPr/>
        </p:nvSpPr>
        <p:spPr>
          <a:xfrm>
            <a:off x="5161625" y="3440963"/>
            <a:ext cx="50575" cy="55850"/>
          </a:xfrm>
          <a:custGeom>
            <a:avLst/>
            <a:gdLst/>
            <a:ahLst/>
            <a:cxnLst/>
            <a:rect l="l" t="t" r="r" b="b"/>
            <a:pathLst>
              <a:path w="2023" h="2234" fill="none" extrusionOk="0">
                <a:moveTo>
                  <a:pt x="1" y="604"/>
                </a:moveTo>
                <a:cubicBezTo>
                  <a:pt x="1" y="604"/>
                  <a:pt x="2023" y="2234"/>
                  <a:pt x="1872" y="1"/>
                </a:cubicBezTo>
              </a:path>
            </a:pathLst>
          </a:custGeom>
          <a:noFill/>
          <a:ln w="3775" cap="flat" cmpd="sng">
            <a:solidFill>
              <a:srgbClr val="180F0E"/>
            </a:solidFill>
            <a:prstDash val="solid"/>
            <a:miter lim="3017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2" name="Google Shape;1692;p59"/>
          <p:cNvSpPr/>
          <p:nvPr/>
        </p:nvSpPr>
        <p:spPr>
          <a:xfrm>
            <a:off x="5295925" y="3408513"/>
            <a:ext cx="38500" cy="55875"/>
          </a:xfrm>
          <a:custGeom>
            <a:avLst/>
            <a:gdLst/>
            <a:ahLst/>
            <a:cxnLst/>
            <a:rect l="l" t="t" r="r" b="b"/>
            <a:pathLst>
              <a:path w="1540" h="2235" fill="none" extrusionOk="0">
                <a:moveTo>
                  <a:pt x="61" y="454"/>
                </a:moveTo>
                <a:cubicBezTo>
                  <a:pt x="0" y="423"/>
                  <a:pt x="1539" y="2234"/>
                  <a:pt x="1509" y="1"/>
                </a:cubicBezTo>
              </a:path>
            </a:pathLst>
          </a:custGeom>
          <a:noFill/>
          <a:ln w="3775" cap="flat" cmpd="sng">
            <a:solidFill>
              <a:srgbClr val="180F0E"/>
            </a:solidFill>
            <a:prstDash val="solid"/>
            <a:miter lim="3017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3" name="Google Shape;1693;p59"/>
          <p:cNvSpPr/>
          <p:nvPr/>
        </p:nvSpPr>
        <p:spPr>
          <a:xfrm>
            <a:off x="4984350" y="3290088"/>
            <a:ext cx="356100" cy="182575"/>
          </a:xfrm>
          <a:custGeom>
            <a:avLst/>
            <a:gdLst/>
            <a:ahLst/>
            <a:cxnLst/>
            <a:rect l="l" t="t" r="r" b="b"/>
            <a:pathLst>
              <a:path w="14244" h="7303" extrusionOk="0">
                <a:moveTo>
                  <a:pt x="8626" y="1"/>
                </a:moveTo>
                <a:cubicBezTo>
                  <a:pt x="6471" y="1"/>
                  <a:pt x="4798" y="1177"/>
                  <a:pt x="4798" y="1177"/>
                </a:cubicBezTo>
                <a:cubicBezTo>
                  <a:pt x="0" y="3018"/>
                  <a:pt x="1901" y="7303"/>
                  <a:pt x="1901" y="7303"/>
                </a:cubicBezTo>
                <a:lnTo>
                  <a:pt x="6398" y="5523"/>
                </a:lnTo>
                <a:lnTo>
                  <a:pt x="6126" y="2988"/>
                </a:lnTo>
                <a:lnTo>
                  <a:pt x="7363" y="4889"/>
                </a:lnTo>
                <a:lnTo>
                  <a:pt x="10140" y="4315"/>
                </a:lnTo>
                <a:lnTo>
                  <a:pt x="9808" y="2143"/>
                </a:lnTo>
                <a:lnTo>
                  <a:pt x="9808" y="2143"/>
                </a:lnTo>
                <a:cubicBezTo>
                  <a:pt x="10472" y="2324"/>
                  <a:pt x="11709" y="3802"/>
                  <a:pt x="11709" y="3802"/>
                </a:cubicBezTo>
                <a:lnTo>
                  <a:pt x="14244" y="3229"/>
                </a:lnTo>
                <a:cubicBezTo>
                  <a:pt x="14244" y="3229"/>
                  <a:pt x="13067" y="1268"/>
                  <a:pt x="10532" y="332"/>
                </a:cubicBezTo>
                <a:cubicBezTo>
                  <a:pt x="9876" y="94"/>
                  <a:pt x="9232" y="1"/>
                  <a:pt x="8626" y="1"/>
                </a:cubicBezTo>
                <a:close/>
              </a:path>
            </a:pathLst>
          </a:custGeom>
          <a:solidFill>
            <a:srgbClr val="FFD9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4" name="Google Shape;1694;p59"/>
          <p:cNvSpPr/>
          <p:nvPr/>
        </p:nvSpPr>
        <p:spPr>
          <a:xfrm>
            <a:off x="5140500" y="3490363"/>
            <a:ext cx="44550" cy="40800"/>
          </a:xfrm>
          <a:custGeom>
            <a:avLst/>
            <a:gdLst/>
            <a:ahLst/>
            <a:cxnLst/>
            <a:rect l="l" t="t" r="r" b="b"/>
            <a:pathLst>
              <a:path w="1782" h="1632" extrusionOk="0">
                <a:moveTo>
                  <a:pt x="916" y="0"/>
                </a:moveTo>
                <a:cubicBezTo>
                  <a:pt x="863" y="0"/>
                  <a:pt x="809" y="5"/>
                  <a:pt x="755" y="16"/>
                </a:cubicBezTo>
                <a:cubicBezTo>
                  <a:pt x="303" y="77"/>
                  <a:pt x="1" y="499"/>
                  <a:pt x="91" y="952"/>
                </a:cubicBezTo>
                <a:cubicBezTo>
                  <a:pt x="144" y="1350"/>
                  <a:pt x="478" y="1632"/>
                  <a:pt x="866" y="1632"/>
                </a:cubicBezTo>
                <a:cubicBezTo>
                  <a:pt x="919" y="1632"/>
                  <a:pt x="973" y="1626"/>
                  <a:pt x="1027" y="1616"/>
                </a:cubicBezTo>
                <a:cubicBezTo>
                  <a:pt x="1480" y="1555"/>
                  <a:pt x="1781" y="1133"/>
                  <a:pt x="1691" y="680"/>
                </a:cubicBezTo>
                <a:cubicBezTo>
                  <a:pt x="1638" y="282"/>
                  <a:pt x="1304" y="0"/>
                  <a:pt x="916" y="0"/>
                </a:cubicBezTo>
                <a:close/>
              </a:path>
            </a:pathLst>
          </a:custGeom>
          <a:solidFill>
            <a:srgbClr val="E893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5" name="Google Shape;1695;p59"/>
          <p:cNvSpPr/>
          <p:nvPr/>
        </p:nvSpPr>
        <p:spPr>
          <a:xfrm>
            <a:off x="5320825" y="3436788"/>
            <a:ext cx="44525" cy="40825"/>
          </a:xfrm>
          <a:custGeom>
            <a:avLst/>
            <a:gdLst/>
            <a:ahLst/>
            <a:cxnLst/>
            <a:rect l="l" t="t" r="r" b="b"/>
            <a:pathLst>
              <a:path w="1781" h="1633" extrusionOk="0">
                <a:moveTo>
                  <a:pt x="915" y="1"/>
                </a:moveTo>
                <a:cubicBezTo>
                  <a:pt x="863" y="1"/>
                  <a:pt x="809" y="6"/>
                  <a:pt x="755" y="17"/>
                </a:cubicBezTo>
                <a:cubicBezTo>
                  <a:pt x="302" y="77"/>
                  <a:pt x="0" y="499"/>
                  <a:pt x="91" y="952"/>
                </a:cubicBezTo>
                <a:cubicBezTo>
                  <a:pt x="144" y="1351"/>
                  <a:pt x="477" y="1632"/>
                  <a:pt x="865" y="1632"/>
                </a:cubicBezTo>
                <a:cubicBezTo>
                  <a:pt x="918" y="1632"/>
                  <a:pt x="972" y="1627"/>
                  <a:pt x="1026" y="1616"/>
                </a:cubicBezTo>
                <a:cubicBezTo>
                  <a:pt x="1479" y="1556"/>
                  <a:pt x="1781" y="1133"/>
                  <a:pt x="1690" y="681"/>
                </a:cubicBezTo>
                <a:cubicBezTo>
                  <a:pt x="1637" y="282"/>
                  <a:pt x="1303" y="1"/>
                  <a:pt x="915" y="1"/>
                </a:cubicBezTo>
                <a:close/>
              </a:path>
            </a:pathLst>
          </a:custGeom>
          <a:solidFill>
            <a:srgbClr val="E893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6" name="Google Shape;1696;p59"/>
          <p:cNvSpPr/>
          <p:nvPr/>
        </p:nvSpPr>
        <p:spPr>
          <a:xfrm>
            <a:off x="5277825" y="3453038"/>
            <a:ext cx="25675" cy="24175"/>
          </a:xfrm>
          <a:custGeom>
            <a:avLst/>
            <a:gdLst/>
            <a:ahLst/>
            <a:cxnLst/>
            <a:rect l="l" t="t" r="r" b="b"/>
            <a:pathLst>
              <a:path w="1027" h="967" extrusionOk="0">
                <a:moveTo>
                  <a:pt x="0" y="0"/>
                </a:moveTo>
                <a:lnTo>
                  <a:pt x="181" y="966"/>
                </a:lnTo>
                <a:lnTo>
                  <a:pt x="875" y="634"/>
                </a:lnTo>
                <a:cubicBezTo>
                  <a:pt x="1026" y="574"/>
                  <a:pt x="1026" y="332"/>
                  <a:pt x="845" y="302"/>
                </a:cubicBezTo>
                <a:lnTo>
                  <a:pt x="0" y="0"/>
                </a:lnTo>
                <a:close/>
              </a:path>
            </a:pathLst>
          </a:custGeom>
          <a:solidFill>
            <a:srgbClr val="D6899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7" name="Google Shape;1697;p59"/>
          <p:cNvSpPr/>
          <p:nvPr/>
        </p:nvSpPr>
        <p:spPr>
          <a:xfrm>
            <a:off x="5203125" y="3493013"/>
            <a:ext cx="132800" cy="97350"/>
          </a:xfrm>
          <a:custGeom>
            <a:avLst/>
            <a:gdLst/>
            <a:ahLst/>
            <a:cxnLst/>
            <a:rect l="l" t="t" r="r" b="b"/>
            <a:pathLst>
              <a:path w="5312" h="3894" fill="none" extrusionOk="0">
                <a:moveTo>
                  <a:pt x="1" y="755"/>
                </a:moveTo>
                <a:cubicBezTo>
                  <a:pt x="1" y="755"/>
                  <a:pt x="3471" y="3894"/>
                  <a:pt x="5312" y="1"/>
                </a:cubicBezTo>
              </a:path>
            </a:pathLst>
          </a:custGeom>
          <a:noFill/>
          <a:ln w="2275" cap="flat" cmpd="sng">
            <a:solidFill>
              <a:srgbClr val="1F1C1F"/>
            </a:solidFill>
            <a:prstDash val="solid"/>
            <a:miter lim="3017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8" name="Google Shape;1698;p59"/>
          <p:cNvSpPr/>
          <p:nvPr/>
        </p:nvSpPr>
        <p:spPr>
          <a:xfrm>
            <a:off x="5012250" y="3468588"/>
            <a:ext cx="46050" cy="45875"/>
          </a:xfrm>
          <a:custGeom>
            <a:avLst/>
            <a:gdLst/>
            <a:ahLst/>
            <a:cxnLst/>
            <a:rect l="l" t="t" r="r" b="b"/>
            <a:pathLst>
              <a:path w="1842" h="1835" extrusionOk="0">
                <a:moveTo>
                  <a:pt x="832" y="1"/>
                </a:moveTo>
                <a:cubicBezTo>
                  <a:pt x="754" y="1"/>
                  <a:pt x="678" y="14"/>
                  <a:pt x="604" y="42"/>
                </a:cubicBezTo>
                <a:cubicBezTo>
                  <a:pt x="182" y="193"/>
                  <a:pt x="1" y="706"/>
                  <a:pt x="182" y="1189"/>
                </a:cubicBezTo>
                <a:cubicBezTo>
                  <a:pt x="329" y="1581"/>
                  <a:pt x="675" y="1834"/>
                  <a:pt x="1027" y="1834"/>
                </a:cubicBezTo>
                <a:cubicBezTo>
                  <a:pt x="1108" y="1834"/>
                  <a:pt x="1189" y="1821"/>
                  <a:pt x="1268" y="1793"/>
                </a:cubicBezTo>
                <a:cubicBezTo>
                  <a:pt x="1660" y="1642"/>
                  <a:pt x="1842" y="1129"/>
                  <a:pt x="1660" y="646"/>
                </a:cubicBezTo>
                <a:cubicBezTo>
                  <a:pt x="1513" y="253"/>
                  <a:pt x="1167" y="1"/>
                  <a:pt x="832" y="1"/>
                </a:cubicBezTo>
                <a:close/>
              </a:path>
            </a:pathLst>
          </a:custGeom>
          <a:solidFill>
            <a:srgbClr val="FAB9A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9" name="Google Shape;1699;p59"/>
          <p:cNvSpPr/>
          <p:nvPr/>
        </p:nvSpPr>
        <p:spPr>
          <a:xfrm>
            <a:off x="5023275" y="3479638"/>
            <a:ext cx="24475" cy="19450"/>
          </a:xfrm>
          <a:custGeom>
            <a:avLst/>
            <a:gdLst/>
            <a:ahLst/>
            <a:cxnLst/>
            <a:rect l="l" t="t" r="r" b="b"/>
            <a:pathLst>
              <a:path w="979" h="778" extrusionOk="0">
                <a:moveTo>
                  <a:pt x="367" y="0"/>
                </a:moveTo>
                <a:cubicBezTo>
                  <a:pt x="304" y="0"/>
                  <a:pt x="244" y="42"/>
                  <a:pt x="193" y="143"/>
                </a:cubicBezTo>
                <a:cubicBezTo>
                  <a:pt x="1" y="543"/>
                  <a:pt x="70" y="645"/>
                  <a:pt x="190" y="645"/>
                </a:cubicBezTo>
                <a:cubicBezTo>
                  <a:pt x="315" y="645"/>
                  <a:pt x="495" y="536"/>
                  <a:pt x="495" y="536"/>
                </a:cubicBezTo>
                <a:cubicBezTo>
                  <a:pt x="495" y="536"/>
                  <a:pt x="514" y="524"/>
                  <a:pt x="553" y="524"/>
                </a:cubicBezTo>
                <a:cubicBezTo>
                  <a:pt x="624" y="524"/>
                  <a:pt x="763" y="562"/>
                  <a:pt x="978" y="777"/>
                </a:cubicBezTo>
                <a:cubicBezTo>
                  <a:pt x="978" y="777"/>
                  <a:pt x="639" y="0"/>
                  <a:pt x="367" y="0"/>
                </a:cubicBezTo>
                <a:close/>
              </a:path>
            </a:pathLst>
          </a:custGeom>
          <a:solidFill>
            <a:srgbClr val="FDDF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0" name="Google Shape;1700;p59"/>
          <p:cNvSpPr/>
          <p:nvPr/>
        </p:nvSpPr>
        <p:spPr>
          <a:xfrm>
            <a:off x="4951900" y="3240838"/>
            <a:ext cx="371950" cy="115650"/>
          </a:xfrm>
          <a:custGeom>
            <a:avLst/>
            <a:gdLst/>
            <a:ahLst/>
            <a:cxnLst/>
            <a:rect l="l" t="t" r="r" b="b"/>
            <a:pathLst>
              <a:path w="14878" h="4626" extrusionOk="0">
                <a:moveTo>
                  <a:pt x="14284" y="0"/>
                </a:moveTo>
                <a:cubicBezTo>
                  <a:pt x="13045" y="0"/>
                  <a:pt x="1" y="2694"/>
                  <a:pt x="1" y="2694"/>
                </a:cubicBezTo>
                <a:cubicBezTo>
                  <a:pt x="1" y="2694"/>
                  <a:pt x="1600" y="3690"/>
                  <a:pt x="483" y="4626"/>
                </a:cubicBezTo>
                <a:lnTo>
                  <a:pt x="14787" y="1306"/>
                </a:lnTo>
                <a:cubicBezTo>
                  <a:pt x="14787" y="1306"/>
                  <a:pt x="14878" y="159"/>
                  <a:pt x="14365" y="9"/>
                </a:cubicBezTo>
                <a:cubicBezTo>
                  <a:pt x="14350" y="3"/>
                  <a:pt x="14323" y="0"/>
                  <a:pt x="14284" y="0"/>
                </a:cubicBezTo>
                <a:close/>
              </a:path>
            </a:pathLst>
          </a:custGeom>
          <a:solidFill>
            <a:srgbClr val="E6EFB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1" name="Google Shape;1701;p59"/>
          <p:cNvSpPr/>
          <p:nvPr/>
        </p:nvSpPr>
        <p:spPr>
          <a:xfrm>
            <a:off x="5028100" y="3170113"/>
            <a:ext cx="281425" cy="120000"/>
          </a:xfrm>
          <a:custGeom>
            <a:avLst/>
            <a:gdLst/>
            <a:ahLst/>
            <a:cxnLst/>
            <a:rect l="l" t="t" r="r" b="b"/>
            <a:pathLst>
              <a:path w="11257" h="4800" extrusionOk="0">
                <a:moveTo>
                  <a:pt x="10713" y="1"/>
                </a:moveTo>
                <a:lnTo>
                  <a:pt x="0" y="3019"/>
                </a:lnTo>
                <a:lnTo>
                  <a:pt x="513" y="4799"/>
                </a:lnTo>
                <a:lnTo>
                  <a:pt x="11256" y="1721"/>
                </a:lnTo>
                <a:cubicBezTo>
                  <a:pt x="11256" y="1721"/>
                  <a:pt x="10532" y="303"/>
                  <a:pt x="10713" y="1"/>
                </a:cubicBezTo>
                <a:close/>
              </a:path>
            </a:pathLst>
          </a:custGeom>
          <a:solidFill>
            <a:srgbClr val="FCB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2" name="Google Shape;1702;p59"/>
          <p:cNvSpPr/>
          <p:nvPr/>
        </p:nvSpPr>
        <p:spPr>
          <a:xfrm>
            <a:off x="4926250" y="3115063"/>
            <a:ext cx="356875" cy="144100"/>
          </a:xfrm>
          <a:custGeom>
            <a:avLst/>
            <a:gdLst/>
            <a:ahLst/>
            <a:cxnLst/>
            <a:rect l="l" t="t" r="r" b="b"/>
            <a:pathLst>
              <a:path w="14275" h="5764" extrusionOk="0">
                <a:moveTo>
                  <a:pt x="13882" y="0"/>
                </a:moveTo>
                <a:lnTo>
                  <a:pt x="1" y="4255"/>
                </a:lnTo>
                <a:cubicBezTo>
                  <a:pt x="1" y="4255"/>
                  <a:pt x="1359" y="5070"/>
                  <a:pt x="755" y="5764"/>
                </a:cubicBezTo>
                <a:lnTo>
                  <a:pt x="14274" y="1449"/>
                </a:lnTo>
                <a:lnTo>
                  <a:pt x="13882" y="0"/>
                </a:lnTo>
                <a:close/>
              </a:path>
            </a:pathLst>
          </a:custGeom>
          <a:solidFill>
            <a:srgbClr val="E6EFB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3" name="Google Shape;1703;p59"/>
          <p:cNvSpPr/>
          <p:nvPr/>
        </p:nvSpPr>
        <p:spPr>
          <a:xfrm>
            <a:off x="4942850" y="3089413"/>
            <a:ext cx="287450" cy="109400"/>
          </a:xfrm>
          <a:custGeom>
            <a:avLst/>
            <a:gdLst/>
            <a:ahLst/>
            <a:cxnLst/>
            <a:rect l="l" t="t" r="r" b="b"/>
            <a:pathLst>
              <a:path w="11498" h="4376" extrusionOk="0">
                <a:moveTo>
                  <a:pt x="11075" y="0"/>
                </a:moveTo>
                <a:lnTo>
                  <a:pt x="393" y="2776"/>
                </a:lnTo>
                <a:cubicBezTo>
                  <a:pt x="0" y="3319"/>
                  <a:pt x="876" y="4376"/>
                  <a:pt x="876" y="4376"/>
                </a:cubicBezTo>
                <a:lnTo>
                  <a:pt x="11498" y="1207"/>
                </a:lnTo>
                <a:cubicBezTo>
                  <a:pt x="11106" y="754"/>
                  <a:pt x="11075" y="0"/>
                  <a:pt x="11075" y="0"/>
                </a:cubicBezTo>
                <a:close/>
              </a:path>
            </a:pathLst>
          </a:custGeom>
          <a:solidFill>
            <a:srgbClr val="DD70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4" name="Google Shape;1704;p59"/>
          <p:cNvSpPr/>
          <p:nvPr/>
        </p:nvSpPr>
        <p:spPr>
          <a:xfrm>
            <a:off x="7673250" y="2791025"/>
            <a:ext cx="104900" cy="90550"/>
          </a:xfrm>
          <a:custGeom>
            <a:avLst/>
            <a:gdLst/>
            <a:ahLst/>
            <a:cxnLst/>
            <a:rect l="l" t="t" r="r" b="b"/>
            <a:pathLst>
              <a:path w="4196" h="3622" extrusionOk="0">
                <a:moveTo>
                  <a:pt x="4196" y="0"/>
                </a:moveTo>
                <a:lnTo>
                  <a:pt x="1993" y="272"/>
                </a:lnTo>
                <a:lnTo>
                  <a:pt x="2053" y="2263"/>
                </a:lnTo>
                <a:lnTo>
                  <a:pt x="906" y="2324"/>
                </a:lnTo>
                <a:cubicBezTo>
                  <a:pt x="423" y="2354"/>
                  <a:pt x="1" y="2927"/>
                  <a:pt x="1" y="3621"/>
                </a:cubicBezTo>
                <a:lnTo>
                  <a:pt x="4196" y="3470"/>
                </a:lnTo>
                <a:lnTo>
                  <a:pt x="4196" y="0"/>
                </a:lnTo>
                <a:close/>
              </a:path>
            </a:pathLst>
          </a:custGeom>
          <a:solidFill>
            <a:srgbClr val="FDE7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5" name="Google Shape;1705;p59"/>
          <p:cNvSpPr/>
          <p:nvPr/>
        </p:nvSpPr>
        <p:spPr>
          <a:xfrm>
            <a:off x="7671750" y="2845325"/>
            <a:ext cx="110175" cy="38500"/>
          </a:xfrm>
          <a:custGeom>
            <a:avLst/>
            <a:gdLst/>
            <a:ahLst/>
            <a:cxnLst/>
            <a:rect l="l" t="t" r="r" b="b"/>
            <a:pathLst>
              <a:path w="4407" h="1540" extrusionOk="0">
                <a:moveTo>
                  <a:pt x="4316" y="1"/>
                </a:moveTo>
                <a:lnTo>
                  <a:pt x="2354" y="31"/>
                </a:lnTo>
                <a:lnTo>
                  <a:pt x="1177" y="91"/>
                </a:lnTo>
                <a:cubicBezTo>
                  <a:pt x="514" y="122"/>
                  <a:pt x="1" y="755"/>
                  <a:pt x="31" y="1540"/>
                </a:cubicBezTo>
                <a:lnTo>
                  <a:pt x="4406" y="1479"/>
                </a:lnTo>
                <a:lnTo>
                  <a:pt x="4316" y="1"/>
                </a:lnTo>
                <a:close/>
              </a:path>
            </a:pathLst>
          </a:custGeom>
          <a:solidFill>
            <a:srgbClr val="11101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6" name="Google Shape;1706;p59"/>
          <p:cNvSpPr/>
          <p:nvPr/>
        </p:nvSpPr>
        <p:spPr>
          <a:xfrm>
            <a:off x="7486925" y="2779700"/>
            <a:ext cx="107900" cy="86775"/>
          </a:xfrm>
          <a:custGeom>
            <a:avLst/>
            <a:gdLst/>
            <a:ahLst/>
            <a:cxnLst/>
            <a:rect l="l" t="t" r="r" b="b"/>
            <a:pathLst>
              <a:path w="4316" h="3471" extrusionOk="0">
                <a:moveTo>
                  <a:pt x="4315" y="0"/>
                </a:moveTo>
                <a:lnTo>
                  <a:pt x="2143" y="181"/>
                </a:lnTo>
                <a:lnTo>
                  <a:pt x="2113" y="2173"/>
                </a:lnTo>
                <a:lnTo>
                  <a:pt x="966" y="2203"/>
                </a:lnTo>
                <a:cubicBezTo>
                  <a:pt x="453" y="2234"/>
                  <a:pt x="30" y="2777"/>
                  <a:pt x="0" y="3471"/>
                </a:cubicBezTo>
                <a:lnTo>
                  <a:pt x="4225" y="3471"/>
                </a:lnTo>
                <a:lnTo>
                  <a:pt x="4315" y="0"/>
                </a:lnTo>
                <a:close/>
              </a:path>
            </a:pathLst>
          </a:custGeom>
          <a:solidFill>
            <a:srgbClr val="FDE7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7" name="Google Shape;1707;p59"/>
          <p:cNvSpPr/>
          <p:nvPr/>
        </p:nvSpPr>
        <p:spPr>
          <a:xfrm>
            <a:off x="7486150" y="2833250"/>
            <a:ext cx="109425" cy="37750"/>
          </a:xfrm>
          <a:custGeom>
            <a:avLst/>
            <a:gdLst/>
            <a:ahLst/>
            <a:cxnLst/>
            <a:rect l="l" t="t" r="r" b="b"/>
            <a:pathLst>
              <a:path w="4377" h="1510" extrusionOk="0">
                <a:moveTo>
                  <a:pt x="1208" y="1"/>
                </a:moveTo>
                <a:cubicBezTo>
                  <a:pt x="544" y="1"/>
                  <a:pt x="1" y="605"/>
                  <a:pt x="1" y="1389"/>
                </a:cubicBezTo>
                <a:lnTo>
                  <a:pt x="4377" y="1510"/>
                </a:lnTo>
                <a:lnTo>
                  <a:pt x="4346" y="31"/>
                </a:lnTo>
                <a:lnTo>
                  <a:pt x="2385" y="1"/>
                </a:lnTo>
                <a:close/>
              </a:path>
            </a:pathLst>
          </a:custGeom>
          <a:solidFill>
            <a:srgbClr val="11101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8" name="Google Shape;1708;p59"/>
          <p:cNvSpPr/>
          <p:nvPr/>
        </p:nvSpPr>
        <p:spPr>
          <a:xfrm>
            <a:off x="7489925" y="2356475"/>
            <a:ext cx="299550" cy="443625"/>
          </a:xfrm>
          <a:custGeom>
            <a:avLst/>
            <a:gdLst/>
            <a:ahLst/>
            <a:cxnLst/>
            <a:rect l="l" t="t" r="r" b="b"/>
            <a:pathLst>
              <a:path w="11982" h="17745" extrusionOk="0">
                <a:moveTo>
                  <a:pt x="1" y="0"/>
                </a:moveTo>
                <a:cubicBezTo>
                  <a:pt x="1" y="0"/>
                  <a:pt x="333" y="13127"/>
                  <a:pt x="1238" y="17050"/>
                </a:cubicBezTo>
                <a:lnTo>
                  <a:pt x="4226" y="17201"/>
                </a:lnTo>
                <a:lnTo>
                  <a:pt x="5553" y="3983"/>
                </a:lnTo>
                <a:lnTo>
                  <a:pt x="6429" y="3983"/>
                </a:lnTo>
                <a:lnTo>
                  <a:pt x="8692" y="17744"/>
                </a:lnTo>
                <a:lnTo>
                  <a:pt x="11770" y="17744"/>
                </a:lnTo>
                <a:lnTo>
                  <a:pt x="11981" y="936"/>
                </a:lnTo>
                <a:lnTo>
                  <a:pt x="1" y="0"/>
                </a:lnTo>
                <a:close/>
              </a:path>
            </a:pathLst>
          </a:custGeom>
          <a:solidFill>
            <a:srgbClr val="FCB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9" name="Google Shape;1709;p59"/>
          <p:cNvSpPr/>
          <p:nvPr/>
        </p:nvSpPr>
        <p:spPr>
          <a:xfrm>
            <a:off x="7304975" y="1823300"/>
            <a:ext cx="95950" cy="88600"/>
          </a:xfrm>
          <a:custGeom>
            <a:avLst/>
            <a:gdLst/>
            <a:ahLst/>
            <a:cxnLst/>
            <a:rect l="l" t="t" r="r" b="b"/>
            <a:pathLst>
              <a:path w="3838" h="3544" extrusionOk="0">
                <a:moveTo>
                  <a:pt x="1244" y="0"/>
                </a:moveTo>
                <a:cubicBezTo>
                  <a:pt x="1199" y="0"/>
                  <a:pt x="1158" y="26"/>
                  <a:pt x="1122" y="82"/>
                </a:cubicBezTo>
                <a:cubicBezTo>
                  <a:pt x="971" y="354"/>
                  <a:pt x="1665" y="1742"/>
                  <a:pt x="1665" y="1742"/>
                </a:cubicBezTo>
                <a:cubicBezTo>
                  <a:pt x="1665" y="1742"/>
                  <a:pt x="770" y="677"/>
                  <a:pt x="484" y="677"/>
                </a:cubicBezTo>
                <a:cubicBezTo>
                  <a:pt x="430" y="677"/>
                  <a:pt x="398" y="715"/>
                  <a:pt x="398" y="807"/>
                </a:cubicBezTo>
                <a:cubicBezTo>
                  <a:pt x="398" y="1048"/>
                  <a:pt x="1213" y="2255"/>
                  <a:pt x="1213" y="2255"/>
                </a:cubicBezTo>
                <a:cubicBezTo>
                  <a:pt x="1213" y="2255"/>
                  <a:pt x="349" y="1560"/>
                  <a:pt x="82" y="1560"/>
                </a:cubicBezTo>
                <a:cubicBezTo>
                  <a:pt x="30" y="1560"/>
                  <a:pt x="1" y="1587"/>
                  <a:pt x="5" y="1652"/>
                </a:cubicBezTo>
                <a:cubicBezTo>
                  <a:pt x="5" y="1742"/>
                  <a:pt x="156" y="1983"/>
                  <a:pt x="368" y="2285"/>
                </a:cubicBezTo>
                <a:cubicBezTo>
                  <a:pt x="825" y="2950"/>
                  <a:pt x="1453" y="3543"/>
                  <a:pt x="2116" y="3543"/>
                </a:cubicBezTo>
                <a:cubicBezTo>
                  <a:pt x="2416" y="3543"/>
                  <a:pt x="2722" y="3422"/>
                  <a:pt x="3023" y="3130"/>
                </a:cubicBezTo>
                <a:cubicBezTo>
                  <a:pt x="3476" y="2647"/>
                  <a:pt x="3838" y="1410"/>
                  <a:pt x="3385" y="1139"/>
                </a:cubicBezTo>
                <a:cubicBezTo>
                  <a:pt x="3352" y="1119"/>
                  <a:pt x="3321" y="1111"/>
                  <a:pt x="3290" y="1111"/>
                </a:cubicBezTo>
                <a:cubicBezTo>
                  <a:pt x="2987" y="1111"/>
                  <a:pt x="2812" y="1983"/>
                  <a:pt x="2812" y="1983"/>
                </a:cubicBezTo>
                <a:cubicBezTo>
                  <a:pt x="2812" y="1983"/>
                  <a:pt x="2691" y="150"/>
                  <a:pt x="2385" y="150"/>
                </a:cubicBezTo>
                <a:cubicBezTo>
                  <a:pt x="2349" y="150"/>
                  <a:pt x="2310" y="176"/>
                  <a:pt x="2269" y="233"/>
                </a:cubicBezTo>
                <a:cubicBezTo>
                  <a:pt x="2058" y="535"/>
                  <a:pt x="2148" y="1410"/>
                  <a:pt x="2148" y="1410"/>
                </a:cubicBezTo>
                <a:cubicBezTo>
                  <a:pt x="2148" y="1410"/>
                  <a:pt x="1584" y="0"/>
                  <a:pt x="1244" y="0"/>
                </a:cubicBezTo>
                <a:close/>
              </a:path>
            </a:pathLst>
          </a:custGeom>
          <a:solidFill>
            <a:srgbClr val="FDE7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0" name="Google Shape;1710;p59"/>
          <p:cNvSpPr/>
          <p:nvPr/>
        </p:nvSpPr>
        <p:spPr>
          <a:xfrm>
            <a:off x="7336775" y="1893250"/>
            <a:ext cx="267850" cy="255025"/>
          </a:xfrm>
          <a:custGeom>
            <a:avLst/>
            <a:gdLst/>
            <a:ahLst/>
            <a:cxnLst/>
            <a:rect l="l" t="t" r="r" b="b"/>
            <a:pathLst>
              <a:path w="10714" h="10201" extrusionOk="0">
                <a:moveTo>
                  <a:pt x="2445" y="0"/>
                </a:moveTo>
                <a:lnTo>
                  <a:pt x="1" y="725"/>
                </a:lnTo>
                <a:cubicBezTo>
                  <a:pt x="3320" y="9868"/>
                  <a:pt x="10714" y="10200"/>
                  <a:pt x="10714" y="10200"/>
                </a:cubicBezTo>
                <a:lnTo>
                  <a:pt x="10261" y="7273"/>
                </a:lnTo>
                <a:cubicBezTo>
                  <a:pt x="5252" y="6036"/>
                  <a:pt x="2445" y="0"/>
                  <a:pt x="2445" y="0"/>
                </a:cubicBezTo>
                <a:close/>
              </a:path>
            </a:pathLst>
          </a:custGeom>
          <a:solidFill>
            <a:srgbClr val="DEEA8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1" name="Google Shape;1711;p59"/>
          <p:cNvSpPr/>
          <p:nvPr/>
        </p:nvSpPr>
        <p:spPr>
          <a:xfrm>
            <a:off x="7717775" y="1975475"/>
            <a:ext cx="92050" cy="114550"/>
          </a:xfrm>
          <a:custGeom>
            <a:avLst/>
            <a:gdLst/>
            <a:ahLst/>
            <a:cxnLst/>
            <a:rect l="l" t="t" r="r" b="b"/>
            <a:pathLst>
              <a:path w="3682" h="4582" extrusionOk="0">
                <a:moveTo>
                  <a:pt x="996" y="1"/>
                </a:moveTo>
                <a:lnTo>
                  <a:pt x="212" y="2807"/>
                </a:lnTo>
                <a:cubicBezTo>
                  <a:pt x="0" y="3531"/>
                  <a:pt x="423" y="4316"/>
                  <a:pt x="1147" y="4527"/>
                </a:cubicBezTo>
                <a:cubicBezTo>
                  <a:pt x="1278" y="4564"/>
                  <a:pt x="1409" y="4581"/>
                  <a:pt x="1538" y="4581"/>
                </a:cubicBezTo>
                <a:cubicBezTo>
                  <a:pt x="2147" y="4581"/>
                  <a:pt x="2693" y="4185"/>
                  <a:pt x="2867" y="3561"/>
                </a:cubicBezTo>
                <a:lnTo>
                  <a:pt x="3682" y="785"/>
                </a:lnTo>
                <a:lnTo>
                  <a:pt x="996" y="1"/>
                </a:lnTo>
                <a:close/>
              </a:path>
            </a:pathLst>
          </a:custGeom>
          <a:solidFill>
            <a:srgbClr val="F1CE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2" name="Google Shape;1712;p59"/>
          <p:cNvSpPr/>
          <p:nvPr/>
        </p:nvSpPr>
        <p:spPr>
          <a:xfrm>
            <a:off x="7626475" y="1693625"/>
            <a:ext cx="355375" cy="333275"/>
          </a:xfrm>
          <a:custGeom>
            <a:avLst/>
            <a:gdLst/>
            <a:ahLst/>
            <a:cxnLst/>
            <a:rect l="l" t="t" r="r" b="b"/>
            <a:pathLst>
              <a:path w="14215" h="13331" extrusionOk="0">
                <a:moveTo>
                  <a:pt x="7118" y="1"/>
                </a:moveTo>
                <a:cubicBezTo>
                  <a:pt x="4858" y="1"/>
                  <a:pt x="2672" y="1322"/>
                  <a:pt x="1570" y="3610"/>
                </a:cubicBezTo>
                <a:cubicBezTo>
                  <a:pt x="1" y="6899"/>
                  <a:pt x="1208" y="10912"/>
                  <a:pt x="4256" y="12602"/>
                </a:cubicBezTo>
                <a:cubicBezTo>
                  <a:pt x="5171" y="13096"/>
                  <a:pt x="6144" y="13330"/>
                  <a:pt x="7101" y="13330"/>
                </a:cubicBezTo>
                <a:cubicBezTo>
                  <a:pt x="9366" y="13330"/>
                  <a:pt x="11542" y="12017"/>
                  <a:pt x="12645" y="9705"/>
                </a:cubicBezTo>
                <a:cubicBezTo>
                  <a:pt x="14214" y="6446"/>
                  <a:pt x="13007" y="2402"/>
                  <a:pt x="9959" y="743"/>
                </a:cubicBezTo>
                <a:cubicBezTo>
                  <a:pt x="9051" y="239"/>
                  <a:pt x="8078" y="1"/>
                  <a:pt x="7118" y="1"/>
                </a:cubicBezTo>
                <a:close/>
              </a:path>
            </a:pathLst>
          </a:custGeom>
          <a:solidFill>
            <a:srgbClr val="FDE7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3" name="Google Shape;1713;p59"/>
          <p:cNvSpPr/>
          <p:nvPr/>
        </p:nvSpPr>
        <p:spPr>
          <a:xfrm>
            <a:off x="7743425" y="1676325"/>
            <a:ext cx="316875" cy="350475"/>
          </a:xfrm>
          <a:custGeom>
            <a:avLst/>
            <a:gdLst/>
            <a:ahLst/>
            <a:cxnLst/>
            <a:rect l="l" t="t" r="r" b="b"/>
            <a:pathLst>
              <a:path w="12675" h="14019" extrusionOk="0">
                <a:moveTo>
                  <a:pt x="2295" y="1"/>
                </a:moveTo>
                <a:cubicBezTo>
                  <a:pt x="1630" y="1"/>
                  <a:pt x="1076" y="70"/>
                  <a:pt x="725" y="137"/>
                </a:cubicBezTo>
                <a:cubicBezTo>
                  <a:pt x="393" y="197"/>
                  <a:pt x="151" y="439"/>
                  <a:pt x="121" y="771"/>
                </a:cubicBezTo>
                <a:cubicBezTo>
                  <a:pt x="0" y="2038"/>
                  <a:pt x="181" y="5599"/>
                  <a:pt x="3078" y="6686"/>
                </a:cubicBezTo>
                <a:cubicBezTo>
                  <a:pt x="3078" y="6686"/>
                  <a:pt x="1449" y="10156"/>
                  <a:pt x="2415" y="14019"/>
                </a:cubicBezTo>
                <a:cubicBezTo>
                  <a:pt x="6639" y="14019"/>
                  <a:pt x="9355" y="10518"/>
                  <a:pt x="9416" y="6897"/>
                </a:cubicBezTo>
                <a:cubicBezTo>
                  <a:pt x="9717" y="7018"/>
                  <a:pt x="10019" y="7108"/>
                  <a:pt x="10381" y="7108"/>
                </a:cubicBezTo>
                <a:cubicBezTo>
                  <a:pt x="10403" y="7109"/>
                  <a:pt x="10425" y="7109"/>
                  <a:pt x="10446" y="7109"/>
                </a:cubicBezTo>
                <a:cubicBezTo>
                  <a:pt x="11625" y="7109"/>
                  <a:pt x="12615" y="6305"/>
                  <a:pt x="12645" y="5297"/>
                </a:cubicBezTo>
                <a:cubicBezTo>
                  <a:pt x="12675" y="4241"/>
                  <a:pt x="11679" y="3396"/>
                  <a:pt x="10442" y="3366"/>
                </a:cubicBezTo>
                <a:cubicBezTo>
                  <a:pt x="10402" y="3364"/>
                  <a:pt x="10362" y="3363"/>
                  <a:pt x="10322" y="3363"/>
                </a:cubicBezTo>
                <a:cubicBezTo>
                  <a:pt x="9736" y="3363"/>
                  <a:pt x="9208" y="3570"/>
                  <a:pt x="8812" y="3909"/>
                </a:cubicBezTo>
                <a:cubicBezTo>
                  <a:pt x="7359" y="639"/>
                  <a:pt x="4316" y="1"/>
                  <a:pt x="2295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4" name="Google Shape;1714;p59"/>
          <p:cNvSpPr/>
          <p:nvPr/>
        </p:nvSpPr>
        <p:spPr>
          <a:xfrm>
            <a:off x="7640825" y="1780825"/>
            <a:ext cx="27925" cy="28700"/>
          </a:xfrm>
          <a:custGeom>
            <a:avLst/>
            <a:gdLst/>
            <a:ahLst/>
            <a:cxnLst/>
            <a:rect l="l" t="t" r="r" b="b"/>
            <a:pathLst>
              <a:path w="1117" h="1148" extrusionOk="0">
                <a:moveTo>
                  <a:pt x="1117" y="1"/>
                </a:moveTo>
                <a:lnTo>
                  <a:pt x="362" y="31"/>
                </a:lnTo>
                <a:cubicBezTo>
                  <a:pt x="121" y="61"/>
                  <a:pt x="0" y="363"/>
                  <a:pt x="151" y="544"/>
                </a:cubicBezTo>
                <a:lnTo>
                  <a:pt x="664" y="1148"/>
                </a:lnTo>
                <a:lnTo>
                  <a:pt x="1117" y="1"/>
                </a:lnTo>
                <a:close/>
              </a:path>
            </a:pathLst>
          </a:custGeom>
          <a:solidFill>
            <a:srgbClr val="F1CE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5" name="Google Shape;1715;p59"/>
          <p:cNvSpPr/>
          <p:nvPr/>
        </p:nvSpPr>
        <p:spPr>
          <a:xfrm>
            <a:off x="7715500" y="1788675"/>
            <a:ext cx="15125" cy="17475"/>
          </a:xfrm>
          <a:custGeom>
            <a:avLst/>
            <a:gdLst/>
            <a:ahLst/>
            <a:cxnLst/>
            <a:rect l="l" t="t" r="r" b="b"/>
            <a:pathLst>
              <a:path w="605" h="699" extrusionOk="0">
                <a:moveTo>
                  <a:pt x="373" y="0"/>
                </a:moveTo>
                <a:cubicBezTo>
                  <a:pt x="263" y="0"/>
                  <a:pt x="133" y="92"/>
                  <a:pt x="61" y="260"/>
                </a:cubicBezTo>
                <a:cubicBezTo>
                  <a:pt x="1" y="441"/>
                  <a:pt x="31" y="622"/>
                  <a:pt x="152" y="683"/>
                </a:cubicBezTo>
                <a:cubicBezTo>
                  <a:pt x="173" y="693"/>
                  <a:pt x="196" y="698"/>
                  <a:pt x="221" y="698"/>
                </a:cubicBezTo>
                <a:cubicBezTo>
                  <a:pt x="334" y="698"/>
                  <a:pt x="469" y="590"/>
                  <a:pt x="544" y="441"/>
                </a:cubicBezTo>
                <a:cubicBezTo>
                  <a:pt x="604" y="260"/>
                  <a:pt x="574" y="79"/>
                  <a:pt x="453" y="19"/>
                </a:cubicBezTo>
                <a:cubicBezTo>
                  <a:pt x="429" y="6"/>
                  <a:pt x="402" y="0"/>
                  <a:pt x="373" y="0"/>
                </a:cubicBezTo>
                <a:close/>
              </a:path>
            </a:pathLst>
          </a:custGeom>
          <a:solidFill>
            <a:srgbClr val="11101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6" name="Google Shape;1716;p59"/>
          <p:cNvSpPr/>
          <p:nvPr/>
        </p:nvSpPr>
        <p:spPr>
          <a:xfrm>
            <a:off x="7798500" y="1839775"/>
            <a:ext cx="42275" cy="44350"/>
          </a:xfrm>
          <a:custGeom>
            <a:avLst/>
            <a:gdLst/>
            <a:ahLst/>
            <a:cxnLst/>
            <a:rect l="l" t="t" r="r" b="b"/>
            <a:pathLst>
              <a:path w="1691" h="1774" extrusionOk="0">
                <a:moveTo>
                  <a:pt x="899" y="0"/>
                </a:moveTo>
                <a:cubicBezTo>
                  <a:pt x="545" y="0"/>
                  <a:pt x="224" y="280"/>
                  <a:pt x="121" y="691"/>
                </a:cubicBezTo>
                <a:cubicBezTo>
                  <a:pt x="0" y="1174"/>
                  <a:pt x="212" y="1656"/>
                  <a:pt x="604" y="1747"/>
                </a:cubicBezTo>
                <a:cubicBezTo>
                  <a:pt x="662" y="1765"/>
                  <a:pt x="722" y="1774"/>
                  <a:pt x="782" y="1774"/>
                </a:cubicBezTo>
                <a:cubicBezTo>
                  <a:pt x="1124" y="1774"/>
                  <a:pt x="1467" y="1494"/>
                  <a:pt x="1569" y="1083"/>
                </a:cubicBezTo>
                <a:cubicBezTo>
                  <a:pt x="1690" y="600"/>
                  <a:pt x="1479" y="117"/>
                  <a:pt x="1087" y="27"/>
                </a:cubicBezTo>
                <a:cubicBezTo>
                  <a:pt x="1024" y="9"/>
                  <a:pt x="961" y="0"/>
                  <a:pt x="899" y="0"/>
                </a:cubicBezTo>
                <a:close/>
              </a:path>
            </a:pathLst>
          </a:custGeom>
          <a:solidFill>
            <a:srgbClr val="FDE7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7" name="Google Shape;1717;p59"/>
          <p:cNvSpPr/>
          <p:nvPr/>
        </p:nvSpPr>
        <p:spPr>
          <a:xfrm>
            <a:off x="7808300" y="1850350"/>
            <a:ext cx="23150" cy="20275"/>
          </a:xfrm>
          <a:custGeom>
            <a:avLst/>
            <a:gdLst/>
            <a:ahLst/>
            <a:cxnLst/>
            <a:rect l="l" t="t" r="r" b="b"/>
            <a:pathLst>
              <a:path w="926" h="811" extrusionOk="0">
                <a:moveTo>
                  <a:pt x="535" y="1"/>
                </a:moveTo>
                <a:cubicBezTo>
                  <a:pt x="271" y="1"/>
                  <a:pt x="1" y="811"/>
                  <a:pt x="1" y="811"/>
                </a:cubicBezTo>
                <a:cubicBezTo>
                  <a:pt x="227" y="539"/>
                  <a:pt x="368" y="505"/>
                  <a:pt x="425" y="505"/>
                </a:cubicBezTo>
                <a:cubicBezTo>
                  <a:pt x="444" y="505"/>
                  <a:pt x="453" y="509"/>
                  <a:pt x="453" y="509"/>
                </a:cubicBezTo>
                <a:cubicBezTo>
                  <a:pt x="453" y="509"/>
                  <a:pt x="620" y="596"/>
                  <a:pt x="736" y="596"/>
                </a:cubicBezTo>
                <a:cubicBezTo>
                  <a:pt x="858" y="596"/>
                  <a:pt x="926" y="502"/>
                  <a:pt x="695" y="117"/>
                </a:cubicBezTo>
                <a:cubicBezTo>
                  <a:pt x="643" y="35"/>
                  <a:pt x="589" y="1"/>
                  <a:pt x="535" y="1"/>
                </a:cubicBezTo>
                <a:close/>
              </a:path>
            </a:pathLst>
          </a:custGeom>
          <a:solidFill>
            <a:srgbClr val="F1CE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8" name="Google Shape;1718;p59"/>
          <p:cNvSpPr/>
          <p:nvPr/>
        </p:nvSpPr>
        <p:spPr>
          <a:xfrm>
            <a:off x="7661950" y="1878150"/>
            <a:ext cx="22650" cy="23425"/>
          </a:xfrm>
          <a:custGeom>
            <a:avLst/>
            <a:gdLst/>
            <a:ahLst/>
            <a:cxnLst/>
            <a:rect l="l" t="t" r="r" b="b"/>
            <a:pathLst>
              <a:path w="906" h="937" extrusionOk="0">
                <a:moveTo>
                  <a:pt x="453" y="1"/>
                </a:moveTo>
                <a:cubicBezTo>
                  <a:pt x="211" y="1"/>
                  <a:pt x="0" y="212"/>
                  <a:pt x="0" y="453"/>
                </a:cubicBezTo>
                <a:cubicBezTo>
                  <a:pt x="0" y="725"/>
                  <a:pt x="211" y="936"/>
                  <a:pt x="453" y="936"/>
                </a:cubicBezTo>
                <a:cubicBezTo>
                  <a:pt x="694" y="936"/>
                  <a:pt x="906" y="725"/>
                  <a:pt x="906" y="453"/>
                </a:cubicBezTo>
                <a:cubicBezTo>
                  <a:pt x="906" y="212"/>
                  <a:pt x="694" y="1"/>
                  <a:pt x="45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9" name="Google Shape;1719;p59"/>
          <p:cNvSpPr/>
          <p:nvPr/>
        </p:nvSpPr>
        <p:spPr>
          <a:xfrm>
            <a:off x="7706450" y="1828375"/>
            <a:ext cx="48325" cy="48300"/>
          </a:xfrm>
          <a:custGeom>
            <a:avLst/>
            <a:gdLst/>
            <a:ahLst/>
            <a:cxnLst/>
            <a:rect l="l" t="t" r="r" b="b"/>
            <a:pathLst>
              <a:path w="1933" h="1932" extrusionOk="0">
                <a:moveTo>
                  <a:pt x="966" y="0"/>
                </a:moveTo>
                <a:cubicBezTo>
                  <a:pt x="423" y="0"/>
                  <a:pt x="1" y="423"/>
                  <a:pt x="1" y="966"/>
                </a:cubicBezTo>
                <a:cubicBezTo>
                  <a:pt x="1" y="1509"/>
                  <a:pt x="423" y="1931"/>
                  <a:pt x="966" y="1931"/>
                </a:cubicBezTo>
                <a:cubicBezTo>
                  <a:pt x="1479" y="1931"/>
                  <a:pt x="1932" y="1509"/>
                  <a:pt x="1932" y="966"/>
                </a:cubicBezTo>
                <a:cubicBezTo>
                  <a:pt x="1932" y="423"/>
                  <a:pt x="1479" y="0"/>
                  <a:pt x="966" y="0"/>
                </a:cubicBezTo>
                <a:close/>
              </a:path>
            </a:pathLst>
          </a:custGeom>
          <a:solidFill>
            <a:srgbClr val="F1CE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0" name="Google Shape;1720;p59"/>
          <p:cNvSpPr/>
          <p:nvPr/>
        </p:nvSpPr>
        <p:spPr>
          <a:xfrm>
            <a:off x="7661200" y="1885450"/>
            <a:ext cx="23400" cy="16125"/>
          </a:xfrm>
          <a:custGeom>
            <a:avLst/>
            <a:gdLst/>
            <a:ahLst/>
            <a:cxnLst/>
            <a:rect l="l" t="t" r="r" b="b"/>
            <a:pathLst>
              <a:path w="936" h="645" extrusionOk="0">
                <a:moveTo>
                  <a:pt x="738" y="0"/>
                </a:moveTo>
                <a:cubicBezTo>
                  <a:pt x="604" y="0"/>
                  <a:pt x="483" y="161"/>
                  <a:pt x="483" y="161"/>
                </a:cubicBezTo>
                <a:cubicBezTo>
                  <a:pt x="453" y="101"/>
                  <a:pt x="392" y="81"/>
                  <a:pt x="325" y="81"/>
                </a:cubicBezTo>
                <a:cubicBezTo>
                  <a:pt x="191" y="81"/>
                  <a:pt x="30" y="161"/>
                  <a:pt x="30" y="161"/>
                </a:cubicBezTo>
                <a:cubicBezTo>
                  <a:pt x="30" y="161"/>
                  <a:pt x="0" y="614"/>
                  <a:pt x="483" y="644"/>
                </a:cubicBezTo>
                <a:cubicBezTo>
                  <a:pt x="936" y="644"/>
                  <a:pt x="936" y="161"/>
                  <a:pt x="936" y="161"/>
                </a:cubicBezTo>
                <a:cubicBezTo>
                  <a:pt x="875" y="41"/>
                  <a:pt x="805" y="0"/>
                  <a:pt x="738" y="0"/>
                </a:cubicBezTo>
                <a:close/>
              </a:path>
            </a:pathLst>
          </a:custGeom>
          <a:solidFill>
            <a:srgbClr val="F6CED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1" name="Google Shape;1721;p59"/>
          <p:cNvSpPr/>
          <p:nvPr/>
        </p:nvSpPr>
        <p:spPr>
          <a:xfrm>
            <a:off x="7177600" y="1531875"/>
            <a:ext cx="396100" cy="396850"/>
          </a:xfrm>
          <a:custGeom>
            <a:avLst/>
            <a:gdLst/>
            <a:ahLst/>
            <a:cxnLst/>
            <a:rect l="l" t="t" r="r" b="b"/>
            <a:pathLst>
              <a:path w="15844" h="15874" extrusionOk="0">
                <a:moveTo>
                  <a:pt x="14908" y="0"/>
                </a:moveTo>
                <a:lnTo>
                  <a:pt x="7666" y="1298"/>
                </a:lnTo>
                <a:lnTo>
                  <a:pt x="1" y="1600"/>
                </a:lnTo>
                <a:lnTo>
                  <a:pt x="1902" y="15874"/>
                </a:lnTo>
                <a:lnTo>
                  <a:pt x="8571" y="13369"/>
                </a:lnTo>
                <a:lnTo>
                  <a:pt x="15844" y="12162"/>
                </a:lnTo>
                <a:lnTo>
                  <a:pt x="14908" y="0"/>
                </a:lnTo>
                <a:close/>
              </a:path>
            </a:pathLst>
          </a:custGeom>
          <a:solidFill>
            <a:srgbClr val="F144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2" name="Google Shape;1722;p59"/>
          <p:cNvSpPr/>
          <p:nvPr/>
        </p:nvSpPr>
        <p:spPr>
          <a:xfrm>
            <a:off x="7367725" y="1546950"/>
            <a:ext cx="191650" cy="307850"/>
          </a:xfrm>
          <a:custGeom>
            <a:avLst/>
            <a:gdLst/>
            <a:ahLst/>
            <a:cxnLst/>
            <a:rect l="l" t="t" r="r" b="b"/>
            <a:pathLst>
              <a:path w="7666" h="12314" extrusionOk="0">
                <a:moveTo>
                  <a:pt x="6881" y="1"/>
                </a:moveTo>
                <a:lnTo>
                  <a:pt x="0" y="1118"/>
                </a:lnTo>
                <a:lnTo>
                  <a:pt x="1177" y="12313"/>
                </a:lnTo>
                <a:lnTo>
                  <a:pt x="7665" y="11227"/>
                </a:lnTo>
                <a:lnTo>
                  <a:pt x="6881" y="1"/>
                </a:lnTo>
                <a:close/>
              </a:path>
            </a:pathLst>
          </a:custGeom>
          <a:solidFill>
            <a:srgbClr val="E7D6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3" name="Google Shape;1723;p59"/>
          <p:cNvSpPr/>
          <p:nvPr/>
        </p:nvSpPr>
        <p:spPr>
          <a:xfrm>
            <a:off x="7184400" y="1574875"/>
            <a:ext cx="212775" cy="339525"/>
          </a:xfrm>
          <a:custGeom>
            <a:avLst/>
            <a:gdLst/>
            <a:ahLst/>
            <a:cxnLst/>
            <a:rect l="l" t="t" r="r" b="b"/>
            <a:pathLst>
              <a:path w="8511" h="13581" extrusionOk="0">
                <a:moveTo>
                  <a:pt x="7333" y="1"/>
                </a:moveTo>
                <a:cubicBezTo>
                  <a:pt x="7333" y="1"/>
                  <a:pt x="936" y="332"/>
                  <a:pt x="0" y="332"/>
                </a:cubicBezTo>
                <a:lnTo>
                  <a:pt x="1811" y="13580"/>
                </a:lnTo>
                <a:lnTo>
                  <a:pt x="8510" y="11196"/>
                </a:lnTo>
                <a:lnTo>
                  <a:pt x="7333" y="1"/>
                </a:lnTo>
                <a:close/>
              </a:path>
            </a:pathLst>
          </a:custGeom>
          <a:solidFill>
            <a:srgbClr val="E7D6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4" name="Google Shape;1724;p59"/>
          <p:cNvSpPr/>
          <p:nvPr/>
        </p:nvSpPr>
        <p:spPr>
          <a:xfrm>
            <a:off x="7204750" y="1574875"/>
            <a:ext cx="192425" cy="333475"/>
          </a:xfrm>
          <a:custGeom>
            <a:avLst/>
            <a:gdLst/>
            <a:ahLst/>
            <a:cxnLst/>
            <a:rect l="l" t="t" r="r" b="b"/>
            <a:pathLst>
              <a:path w="7697" h="13339" extrusionOk="0">
                <a:moveTo>
                  <a:pt x="6519" y="1"/>
                </a:moveTo>
                <a:cubicBezTo>
                  <a:pt x="6519" y="1"/>
                  <a:pt x="1238" y="785"/>
                  <a:pt x="1" y="815"/>
                </a:cubicBezTo>
                <a:lnTo>
                  <a:pt x="1600" y="13339"/>
                </a:lnTo>
                <a:lnTo>
                  <a:pt x="7696" y="11196"/>
                </a:lnTo>
                <a:lnTo>
                  <a:pt x="6519" y="1"/>
                </a:lnTo>
                <a:close/>
              </a:path>
            </a:pathLst>
          </a:custGeom>
          <a:solidFill>
            <a:srgbClr val="EDE4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5" name="Google Shape;1725;p59"/>
          <p:cNvSpPr/>
          <p:nvPr/>
        </p:nvSpPr>
        <p:spPr>
          <a:xfrm>
            <a:off x="7236450" y="1574875"/>
            <a:ext cx="160725" cy="325950"/>
          </a:xfrm>
          <a:custGeom>
            <a:avLst/>
            <a:gdLst/>
            <a:ahLst/>
            <a:cxnLst/>
            <a:rect l="l" t="t" r="r" b="b"/>
            <a:pathLst>
              <a:path w="6429" h="13038" extrusionOk="0">
                <a:moveTo>
                  <a:pt x="5251" y="1"/>
                </a:moveTo>
                <a:cubicBezTo>
                  <a:pt x="5251" y="1"/>
                  <a:pt x="1449" y="1358"/>
                  <a:pt x="0" y="1540"/>
                </a:cubicBezTo>
                <a:lnTo>
                  <a:pt x="1328" y="13037"/>
                </a:lnTo>
                <a:lnTo>
                  <a:pt x="6428" y="11196"/>
                </a:lnTo>
                <a:lnTo>
                  <a:pt x="5251" y="1"/>
                </a:lnTo>
                <a:close/>
              </a:path>
            </a:pathLst>
          </a:custGeom>
          <a:solidFill>
            <a:srgbClr val="F3EF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6" name="Google Shape;1726;p59"/>
          <p:cNvSpPr/>
          <p:nvPr/>
        </p:nvSpPr>
        <p:spPr>
          <a:xfrm>
            <a:off x="7367725" y="1562050"/>
            <a:ext cx="191650" cy="292750"/>
          </a:xfrm>
          <a:custGeom>
            <a:avLst/>
            <a:gdLst/>
            <a:ahLst/>
            <a:cxnLst/>
            <a:rect l="l" t="t" r="r" b="b"/>
            <a:pathLst>
              <a:path w="7666" h="11710" extrusionOk="0">
                <a:moveTo>
                  <a:pt x="7031" y="1"/>
                </a:moveTo>
                <a:lnTo>
                  <a:pt x="0" y="514"/>
                </a:lnTo>
                <a:lnTo>
                  <a:pt x="1177" y="11709"/>
                </a:lnTo>
                <a:lnTo>
                  <a:pt x="7665" y="10623"/>
                </a:lnTo>
                <a:lnTo>
                  <a:pt x="7031" y="1"/>
                </a:lnTo>
                <a:close/>
              </a:path>
            </a:pathLst>
          </a:custGeom>
          <a:solidFill>
            <a:srgbClr val="EDE4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7" name="Google Shape;1727;p59"/>
          <p:cNvSpPr/>
          <p:nvPr/>
        </p:nvSpPr>
        <p:spPr>
          <a:xfrm>
            <a:off x="7367725" y="1574875"/>
            <a:ext cx="191650" cy="279925"/>
          </a:xfrm>
          <a:custGeom>
            <a:avLst/>
            <a:gdLst/>
            <a:ahLst/>
            <a:cxnLst/>
            <a:rect l="l" t="t" r="r" b="b"/>
            <a:pathLst>
              <a:path w="7666" h="11197" extrusionOk="0">
                <a:moveTo>
                  <a:pt x="0" y="1"/>
                </a:moveTo>
                <a:lnTo>
                  <a:pt x="1177" y="11196"/>
                </a:lnTo>
                <a:lnTo>
                  <a:pt x="7665" y="10110"/>
                </a:lnTo>
                <a:lnTo>
                  <a:pt x="7212" y="212"/>
                </a:lnTo>
                <a:cubicBezTo>
                  <a:pt x="6488" y="263"/>
                  <a:pt x="5749" y="283"/>
                  <a:pt x="5034" y="283"/>
                </a:cubicBezTo>
                <a:cubicBezTo>
                  <a:pt x="2351" y="283"/>
                  <a:pt x="0" y="1"/>
                  <a:pt x="0" y="1"/>
                </a:cubicBezTo>
                <a:close/>
              </a:path>
            </a:pathLst>
          </a:custGeom>
          <a:solidFill>
            <a:srgbClr val="F3EF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8" name="Google Shape;1728;p59"/>
          <p:cNvSpPr/>
          <p:nvPr/>
        </p:nvSpPr>
        <p:spPr>
          <a:xfrm>
            <a:off x="7268875" y="1574875"/>
            <a:ext cx="129050" cy="313125"/>
          </a:xfrm>
          <a:custGeom>
            <a:avLst/>
            <a:gdLst/>
            <a:ahLst/>
            <a:cxnLst/>
            <a:rect l="l" t="t" r="r" b="b"/>
            <a:pathLst>
              <a:path w="5162" h="12525" extrusionOk="0">
                <a:moveTo>
                  <a:pt x="3954" y="1"/>
                </a:moveTo>
                <a:cubicBezTo>
                  <a:pt x="3954" y="1"/>
                  <a:pt x="1962" y="1600"/>
                  <a:pt x="1" y="2143"/>
                </a:cubicBezTo>
                <a:lnTo>
                  <a:pt x="1027" y="12524"/>
                </a:lnTo>
                <a:cubicBezTo>
                  <a:pt x="1027" y="12524"/>
                  <a:pt x="5161" y="11377"/>
                  <a:pt x="5131" y="11196"/>
                </a:cubicBezTo>
                <a:cubicBezTo>
                  <a:pt x="5071" y="11015"/>
                  <a:pt x="3954" y="1"/>
                  <a:pt x="3954" y="1"/>
                </a:cubicBezTo>
                <a:close/>
              </a:path>
            </a:pathLst>
          </a:custGeom>
          <a:solidFill>
            <a:srgbClr val="FFFAF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9" name="Google Shape;1729;p59"/>
          <p:cNvSpPr/>
          <p:nvPr/>
        </p:nvSpPr>
        <p:spPr>
          <a:xfrm>
            <a:off x="7367725" y="1574875"/>
            <a:ext cx="167500" cy="279925"/>
          </a:xfrm>
          <a:custGeom>
            <a:avLst/>
            <a:gdLst/>
            <a:ahLst/>
            <a:cxnLst/>
            <a:rect l="l" t="t" r="r" b="b"/>
            <a:pathLst>
              <a:path w="6700" h="11197" extrusionOk="0">
                <a:moveTo>
                  <a:pt x="0" y="1"/>
                </a:moveTo>
                <a:lnTo>
                  <a:pt x="1177" y="11196"/>
                </a:lnTo>
                <a:lnTo>
                  <a:pt x="6699" y="10261"/>
                </a:lnTo>
                <a:lnTo>
                  <a:pt x="6277" y="906"/>
                </a:lnTo>
                <a:cubicBezTo>
                  <a:pt x="2807" y="876"/>
                  <a:pt x="0" y="1"/>
                  <a:pt x="0" y="1"/>
                </a:cubicBezTo>
                <a:close/>
              </a:path>
            </a:pathLst>
          </a:custGeom>
          <a:solidFill>
            <a:srgbClr val="FFFAF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0" name="Google Shape;1730;p59"/>
          <p:cNvSpPr/>
          <p:nvPr/>
        </p:nvSpPr>
        <p:spPr>
          <a:xfrm>
            <a:off x="7173075" y="1526600"/>
            <a:ext cx="377250" cy="45275"/>
          </a:xfrm>
          <a:custGeom>
            <a:avLst/>
            <a:gdLst/>
            <a:ahLst/>
            <a:cxnLst/>
            <a:rect l="l" t="t" r="r" b="b"/>
            <a:pathLst>
              <a:path w="15090" h="1811" extrusionOk="0">
                <a:moveTo>
                  <a:pt x="14938" y="0"/>
                </a:moveTo>
                <a:lnTo>
                  <a:pt x="7877" y="1268"/>
                </a:lnTo>
                <a:lnTo>
                  <a:pt x="0" y="1781"/>
                </a:lnTo>
                <a:lnTo>
                  <a:pt x="182" y="1811"/>
                </a:lnTo>
                <a:lnTo>
                  <a:pt x="7847" y="1509"/>
                </a:lnTo>
                <a:lnTo>
                  <a:pt x="15089" y="211"/>
                </a:lnTo>
                <a:lnTo>
                  <a:pt x="14938" y="0"/>
                </a:lnTo>
                <a:close/>
              </a:path>
            </a:pathLst>
          </a:custGeom>
          <a:solidFill>
            <a:srgbClr val="F2515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1" name="Google Shape;1731;p59"/>
          <p:cNvSpPr/>
          <p:nvPr/>
        </p:nvSpPr>
        <p:spPr>
          <a:xfrm>
            <a:off x="7173075" y="1571100"/>
            <a:ext cx="52075" cy="357625"/>
          </a:xfrm>
          <a:custGeom>
            <a:avLst/>
            <a:gdLst/>
            <a:ahLst/>
            <a:cxnLst/>
            <a:rect l="l" t="t" r="r" b="b"/>
            <a:pathLst>
              <a:path w="2083" h="14305" extrusionOk="0">
                <a:moveTo>
                  <a:pt x="0" y="1"/>
                </a:moveTo>
                <a:lnTo>
                  <a:pt x="1841" y="14093"/>
                </a:lnTo>
                <a:lnTo>
                  <a:pt x="2083" y="14305"/>
                </a:lnTo>
                <a:lnTo>
                  <a:pt x="182" y="31"/>
                </a:lnTo>
                <a:lnTo>
                  <a:pt x="0" y="1"/>
                </a:lnTo>
                <a:close/>
              </a:path>
            </a:pathLst>
          </a:custGeom>
          <a:solidFill>
            <a:srgbClr val="F2515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2" name="Google Shape;1732;p59"/>
          <p:cNvSpPr/>
          <p:nvPr/>
        </p:nvSpPr>
        <p:spPr>
          <a:xfrm>
            <a:off x="7370725" y="1574875"/>
            <a:ext cx="28700" cy="279925"/>
          </a:xfrm>
          <a:custGeom>
            <a:avLst/>
            <a:gdLst/>
            <a:ahLst/>
            <a:cxnLst/>
            <a:rect l="l" t="t" r="r" b="b"/>
            <a:pathLst>
              <a:path w="1148" h="11197" fill="none" extrusionOk="0">
                <a:moveTo>
                  <a:pt x="1" y="1"/>
                </a:moveTo>
                <a:lnTo>
                  <a:pt x="1148" y="11196"/>
                </a:lnTo>
              </a:path>
            </a:pathLst>
          </a:custGeom>
          <a:noFill/>
          <a:ln w="1500" cap="flat" cmpd="sng">
            <a:solidFill>
              <a:srgbClr val="E7D6CE"/>
            </a:solidFill>
            <a:prstDash val="solid"/>
            <a:miter lim="3017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3" name="Google Shape;1733;p59"/>
          <p:cNvSpPr/>
          <p:nvPr/>
        </p:nvSpPr>
        <p:spPr>
          <a:xfrm>
            <a:off x="7399550" y="1630650"/>
            <a:ext cx="113800" cy="14625"/>
          </a:xfrm>
          <a:custGeom>
            <a:avLst/>
            <a:gdLst/>
            <a:ahLst/>
            <a:cxnLst/>
            <a:rect l="l" t="t" r="r" b="b"/>
            <a:pathLst>
              <a:path w="4552" h="585" extrusionOk="0">
                <a:moveTo>
                  <a:pt x="3331" y="1"/>
                </a:moveTo>
                <a:cubicBezTo>
                  <a:pt x="3315" y="1"/>
                  <a:pt x="3300" y="1"/>
                  <a:pt x="3284" y="3"/>
                </a:cubicBezTo>
                <a:cubicBezTo>
                  <a:pt x="3163" y="3"/>
                  <a:pt x="2680" y="244"/>
                  <a:pt x="2650" y="244"/>
                </a:cubicBezTo>
                <a:cubicBezTo>
                  <a:pt x="2633" y="247"/>
                  <a:pt x="2616" y="249"/>
                  <a:pt x="2598" y="249"/>
                </a:cubicBezTo>
                <a:cubicBezTo>
                  <a:pt x="2453" y="249"/>
                  <a:pt x="2268" y="154"/>
                  <a:pt x="2107" y="154"/>
                </a:cubicBezTo>
                <a:cubicBezTo>
                  <a:pt x="1715" y="214"/>
                  <a:pt x="1383" y="335"/>
                  <a:pt x="960" y="335"/>
                </a:cubicBezTo>
                <a:cubicBezTo>
                  <a:pt x="882" y="335"/>
                  <a:pt x="811" y="333"/>
                  <a:pt x="744" y="333"/>
                </a:cubicBezTo>
                <a:cubicBezTo>
                  <a:pt x="479" y="333"/>
                  <a:pt x="290" y="353"/>
                  <a:pt x="25" y="546"/>
                </a:cubicBezTo>
                <a:cubicBezTo>
                  <a:pt x="1" y="546"/>
                  <a:pt x="15" y="584"/>
                  <a:pt x="37" y="584"/>
                </a:cubicBezTo>
                <a:cubicBezTo>
                  <a:pt x="43" y="584"/>
                  <a:pt x="49" y="582"/>
                  <a:pt x="55" y="576"/>
                </a:cubicBezTo>
                <a:cubicBezTo>
                  <a:pt x="277" y="447"/>
                  <a:pt x="454" y="409"/>
                  <a:pt x="616" y="409"/>
                </a:cubicBezTo>
                <a:cubicBezTo>
                  <a:pt x="848" y="409"/>
                  <a:pt x="1048" y="488"/>
                  <a:pt x="1306" y="488"/>
                </a:cubicBezTo>
                <a:cubicBezTo>
                  <a:pt x="1331" y="488"/>
                  <a:pt x="1356" y="487"/>
                  <a:pt x="1383" y="485"/>
                </a:cubicBezTo>
                <a:cubicBezTo>
                  <a:pt x="1438" y="458"/>
                  <a:pt x="1853" y="302"/>
                  <a:pt x="1847" y="301"/>
                </a:cubicBezTo>
                <a:lnTo>
                  <a:pt x="1847" y="301"/>
                </a:lnTo>
                <a:cubicBezTo>
                  <a:pt x="1940" y="273"/>
                  <a:pt x="2025" y="263"/>
                  <a:pt x="2106" y="263"/>
                </a:cubicBezTo>
                <a:cubicBezTo>
                  <a:pt x="2358" y="263"/>
                  <a:pt x="2567" y="365"/>
                  <a:pt x="2861" y="365"/>
                </a:cubicBezTo>
                <a:cubicBezTo>
                  <a:pt x="3103" y="365"/>
                  <a:pt x="3392" y="174"/>
                  <a:pt x="3686" y="174"/>
                </a:cubicBezTo>
                <a:cubicBezTo>
                  <a:pt x="3723" y="174"/>
                  <a:pt x="3760" y="177"/>
                  <a:pt x="3797" y="184"/>
                </a:cubicBezTo>
                <a:cubicBezTo>
                  <a:pt x="4012" y="205"/>
                  <a:pt x="4120" y="303"/>
                  <a:pt x="4284" y="303"/>
                </a:cubicBezTo>
                <a:cubicBezTo>
                  <a:pt x="4350" y="303"/>
                  <a:pt x="4426" y="287"/>
                  <a:pt x="4521" y="244"/>
                </a:cubicBezTo>
                <a:cubicBezTo>
                  <a:pt x="4551" y="244"/>
                  <a:pt x="4521" y="184"/>
                  <a:pt x="4491" y="184"/>
                </a:cubicBezTo>
                <a:cubicBezTo>
                  <a:pt x="4417" y="218"/>
                  <a:pt x="4343" y="232"/>
                  <a:pt x="4269" y="232"/>
                </a:cubicBezTo>
                <a:cubicBezTo>
                  <a:pt x="3964" y="232"/>
                  <a:pt x="3656" y="1"/>
                  <a:pt x="3331" y="1"/>
                </a:cubicBezTo>
                <a:close/>
              </a:path>
            </a:pathLst>
          </a:custGeom>
          <a:solidFill>
            <a:srgbClr val="8F8A8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4" name="Google Shape;1734;p59"/>
          <p:cNvSpPr/>
          <p:nvPr/>
        </p:nvSpPr>
        <p:spPr>
          <a:xfrm>
            <a:off x="7404700" y="1660875"/>
            <a:ext cx="111675" cy="14575"/>
          </a:xfrm>
          <a:custGeom>
            <a:avLst/>
            <a:gdLst/>
            <a:ahLst/>
            <a:cxnLst/>
            <a:rect l="l" t="t" r="r" b="b"/>
            <a:pathLst>
              <a:path w="4467" h="583" extrusionOk="0">
                <a:moveTo>
                  <a:pt x="1838" y="154"/>
                </a:moveTo>
                <a:cubicBezTo>
                  <a:pt x="1775" y="154"/>
                  <a:pt x="1502" y="210"/>
                  <a:pt x="1654" y="220"/>
                </a:cubicBezTo>
                <a:lnTo>
                  <a:pt x="1654" y="220"/>
                </a:lnTo>
                <a:cubicBezTo>
                  <a:pt x="1845" y="170"/>
                  <a:pt x="1873" y="154"/>
                  <a:pt x="1838" y="154"/>
                </a:cubicBezTo>
                <a:close/>
                <a:moveTo>
                  <a:pt x="3168" y="1"/>
                </a:moveTo>
                <a:cubicBezTo>
                  <a:pt x="3108" y="31"/>
                  <a:pt x="3048" y="91"/>
                  <a:pt x="3018" y="91"/>
                </a:cubicBezTo>
                <a:cubicBezTo>
                  <a:pt x="2957" y="152"/>
                  <a:pt x="2927" y="182"/>
                  <a:pt x="2867" y="242"/>
                </a:cubicBezTo>
                <a:cubicBezTo>
                  <a:pt x="2692" y="344"/>
                  <a:pt x="2531" y="397"/>
                  <a:pt x="2384" y="397"/>
                </a:cubicBezTo>
                <a:cubicBezTo>
                  <a:pt x="2227" y="397"/>
                  <a:pt x="2086" y="337"/>
                  <a:pt x="1961" y="212"/>
                </a:cubicBezTo>
                <a:cubicBezTo>
                  <a:pt x="1848" y="219"/>
                  <a:pt x="1768" y="222"/>
                  <a:pt x="1713" y="222"/>
                </a:cubicBezTo>
                <a:cubicBezTo>
                  <a:pt x="1689" y="222"/>
                  <a:pt x="1669" y="221"/>
                  <a:pt x="1654" y="220"/>
                </a:cubicBezTo>
                <a:lnTo>
                  <a:pt x="1654" y="220"/>
                </a:lnTo>
                <a:cubicBezTo>
                  <a:pt x="1629" y="227"/>
                  <a:pt x="1601" y="234"/>
                  <a:pt x="1569" y="242"/>
                </a:cubicBezTo>
                <a:cubicBezTo>
                  <a:pt x="1267" y="333"/>
                  <a:pt x="996" y="393"/>
                  <a:pt x="694" y="423"/>
                </a:cubicBezTo>
                <a:cubicBezTo>
                  <a:pt x="453" y="453"/>
                  <a:pt x="302" y="423"/>
                  <a:pt x="30" y="514"/>
                </a:cubicBezTo>
                <a:cubicBezTo>
                  <a:pt x="6" y="538"/>
                  <a:pt x="1" y="582"/>
                  <a:pt x="32" y="582"/>
                </a:cubicBezTo>
                <a:cubicBezTo>
                  <a:pt x="39" y="582"/>
                  <a:pt x="49" y="580"/>
                  <a:pt x="60" y="574"/>
                </a:cubicBezTo>
                <a:cubicBezTo>
                  <a:pt x="206" y="522"/>
                  <a:pt x="349" y="506"/>
                  <a:pt x="490" y="506"/>
                </a:cubicBezTo>
                <a:cubicBezTo>
                  <a:pt x="718" y="506"/>
                  <a:pt x="944" y="548"/>
                  <a:pt x="1177" y="548"/>
                </a:cubicBezTo>
                <a:cubicBezTo>
                  <a:pt x="1217" y="548"/>
                  <a:pt x="1257" y="547"/>
                  <a:pt x="1297" y="544"/>
                </a:cubicBezTo>
                <a:cubicBezTo>
                  <a:pt x="1358" y="514"/>
                  <a:pt x="1418" y="484"/>
                  <a:pt x="1479" y="423"/>
                </a:cubicBezTo>
                <a:cubicBezTo>
                  <a:pt x="1509" y="393"/>
                  <a:pt x="1554" y="378"/>
                  <a:pt x="1611" y="378"/>
                </a:cubicBezTo>
                <a:cubicBezTo>
                  <a:pt x="1667" y="378"/>
                  <a:pt x="1735" y="393"/>
                  <a:pt x="1810" y="423"/>
                </a:cubicBezTo>
                <a:cubicBezTo>
                  <a:pt x="1827" y="420"/>
                  <a:pt x="1844" y="419"/>
                  <a:pt x="1862" y="419"/>
                </a:cubicBezTo>
                <a:cubicBezTo>
                  <a:pt x="2018" y="419"/>
                  <a:pt x="2204" y="518"/>
                  <a:pt x="2340" y="518"/>
                </a:cubicBezTo>
                <a:cubicBezTo>
                  <a:pt x="2355" y="518"/>
                  <a:pt x="2370" y="516"/>
                  <a:pt x="2384" y="514"/>
                </a:cubicBezTo>
                <a:cubicBezTo>
                  <a:pt x="2836" y="484"/>
                  <a:pt x="2957" y="212"/>
                  <a:pt x="3531" y="212"/>
                </a:cubicBezTo>
                <a:cubicBezTo>
                  <a:pt x="3832" y="212"/>
                  <a:pt x="4134" y="242"/>
                  <a:pt x="4436" y="242"/>
                </a:cubicBezTo>
                <a:cubicBezTo>
                  <a:pt x="4466" y="242"/>
                  <a:pt x="4466" y="182"/>
                  <a:pt x="4436" y="182"/>
                </a:cubicBezTo>
                <a:cubicBezTo>
                  <a:pt x="4194" y="182"/>
                  <a:pt x="3380" y="31"/>
                  <a:pt x="3319" y="31"/>
                </a:cubicBezTo>
                <a:cubicBezTo>
                  <a:pt x="3289" y="31"/>
                  <a:pt x="3199" y="1"/>
                  <a:pt x="3168" y="1"/>
                </a:cubicBezTo>
                <a:close/>
              </a:path>
            </a:pathLst>
          </a:custGeom>
          <a:solidFill>
            <a:srgbClr val="8F8A8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5" name="Google Shape;1735;p59"/>
          <p:cNvSpPr/>
          <p:nvPr/>
        </p:nvSpPr>
        <p:spPr>
          <a:xfrm>
            <a:off x="7401950" y="1694825"/>
            <a:ext cx="113650" cy="15150"/>
          </a:xfrm>
          <a:custGeom>
            <a:avLst/>
            <a:gdLst/>
            <a:ahLst/>
            <a:cxnLst/>
            <a:rect l="l" t="t" r="r" b="b"/>
            <a:pathLst>
              <a:path w="4546" h="606" extrusionOk="0">
                <a:moveTo>
                  <a:pt x="4486" y="1"/>
                </a:moveTo>
                <a:cubicBezTo>
                  <a:pt x="4273" y="142"/>
                  <a:pt x="4098" y="182"/>
                  <a:pt x="3934" y="182"/>
                </a:cubicBezTo>
                <a:cubicBezTo>
                  <a:pt x="3719" y="182"/>
                  <a:pt x="3525" y="113"/>
                  <a:pt x="3293" y="113"/>
                </a:cubicBezTo>
                <a:cubicBezTo>
                  <a:pt x="3249" y="113"/>
                  <a:pt x="3204" y="116"/>
                  <a:pt x="3158" y="121"/>
                </a:cubicBezTo>
                <a:cubicBezTo>
                  <a:pt x="3101" y="121"/>
                  <a:pt x="2677" y="305"/>
                  <a:pt x="2694" y="305"/>
                </a:cubicBezTo>
                <a:cubicBezTo>
                  <a:pt x="2696" y="305"/>
                  <a:pt x="2699" y="304"/>
                  <a:pt x="2705" y="302"/>
                </a:cubicBezTo>
                <a:lnTo>
                  <a:pt x="2705" y="302"/>
                </a:lnTo>
                <a:cubicBezTo>
                  <a:pt x="2623" y="330"/>
                  <a:pt x="2546" y="340"/>
                  <a:pt x="2471" y="340"/>
                </a:cubicBezTo>
                <a:cubicBezTo>
                  <a:pt x="2238" y="340"/>
                  <a:pt x="2030" y="239"/>
                  <a:pt x="1782" y="239"/>
                </a:cubicBezTo>
                <a:cubicBezTo>
                  <a:pt x="1758" y="239"/>
                  <a:pt x="1734" y="240"/>
                  <a:pt x="1709" y="242"/>
                </a:cubicBezTo>
                <a:cubicBezTo>
                  <a:pt x="1428" y="242"/>
                  <a:pt x="1120" y="426"/>
                  <a:pt x="810" y="426"/>
                </a:cubicBezTo>
                <a:cubicBezTo>
                  <a:pt x="788" y="426"/>
                  <a:pt x="766" y="425"/>
                  <a:pt x="744" y="423"/>
                </a:cubicBezTo>
                <a:cubicBezTo>
                  <a:pt x="516" y="400"/>
                  <a:pt x="408" y="292"/>
                  <a:pt x="239" y="292"/>
                </a:cubicBezTo>
                <a:cubicBezTo>
                  <a:pt x="185" y="292"/>
                  <a:pt x="123" y="303"/>
                  <a:pt x="49" y="333"/>
                </a:cubicBezTo>
                <a:cubicBezTo>
                  <a:pt x="1" y="357"/>
                  <a:pt x="11" y="401"/>
                  <a:pt x="33" y="401"/>
                </a:cubicBezTo>
                <a:cubicBezTo>
                  <a:pt x="38" y="401"/>
                  <a:pt x="44" y="399"/>
                  <a:pt x="49" y="393"/>
                </a:cubicBezTo>
                <a:cubicBezTo>
                  <a:pt x="113" y="368"/>
                  <a:pt x="177" y="358"/>
                  <a:pt x="241" y="358"/>
                </a:cubicBezTo>
                <a:cubicBezTo>
                  <a:pt x="555" y="358"/>
                  <a:pt x="873" y="606"/>
                  <a:pt x="1209" y="606"/>
                </a:cubicBezTo>
                <a:cubicBezTo>
                  <a:pt x="1225" y="606"/>
                  <a:pt x="1241" y="605"/>
                  <a:pt x="1257" y="604"/>
                </a:cubicBezTo>
                <a:cubicBezTo>
                  <a:pt x="1377" y="604"/>
                  <a:pt x="1860" y="333"/>
                  <a:pt x="1890" y="333"/>
                </a:cubicBezTo>
                <a:cubicBezTo>
                  <a:pt x="2024" y="333"/>
                  <a:pt x="2206" y="428"/>
                  <a:pt x="2372" y="428"/>
                </a:cubicBezTo>
                <a:cubicBezTo>
                  <a:pt x="2393" y="428"/>
                  <a:pt x="2413" y="427"/>
                  <a:pt x="2433" y="423"/>
                </a:cubicBezTo>
                <a:cubicBezTo>
                  <a:pt x="2826" y="393"/>
                  <a:pt x="3158" y="242"/>
                  <a:pt x="3580" y="242"/>
                </a:cubicBezTo>
                <a:cubicBezTo>
                  <a:pt x="3667" y="242"/>
                  <a:pt x="3746" y="244"/>
                  <a:pt x="3818" y="244"/>
                </a:cubicBezTo>
                <a:cubicBezTo>
                  <a:pt x="4072" y="244"/>
                  <a:pt x="4258" y="225"/>
                  <a:pt x="4516" y="61"/>
                </a:cubicBezTo>
                <a:cubicBezTo>
                  <a:pt x="4546" y="31"/>
                  <a:pt x="4516" y="1"/>
                  <a:pt x="4486" y="1"/>
                </a:cubicBezTo>
                <a:close/>
              </a:path>
            </a:pathLst>
          </a:custGeom>
          <a:solidFill>
            <a:srgbClr val="8F8A8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6" name="Google Shape;1736;p59"/>
          <p:cNvSpPr/>
          <p:nvPr/>
        </p:nvSpPr>
        <p:spPr>
          <a:xfrm>
            <a:off x="7407100" y="1725750"/>
            <a:ext cx="111525" cy="14575"/>
          </a:xfrm>
          <a:custGeom>
            <a:avLst/>
            <a:gdLst/>
            <a:ahLst/>
            <a:cxnLst/>
            <a:rect l="l" t="t" r="r" b="b"/>
            <a:pathLst>
              <a:path w="4461" h="583" extrusionOk="0">
                <a:moveTo>
                  <a:pt x="1833" y="154"/>
                </a:moveTo>
                <a:cubicBezTo>
                  <a:pt x="1769" y="154"/>
                  <a:pt x="1497" y="210"/>
                  <a:pt x="1649" y="221"/>
                </a:cubicBezTo>
                <a:lnTo>
                  <a:pt x="1649" y="221"/>
                </a:lnTo>
                <a:cubicBezTo>
                  <a:pt x="1840" y="171"/>
                  <a:pt x="1867" y="154"/>
                  <a:pt x="1833" y="154"/>
                </a:cubicBezTo>
                <a:close/>
                <a:moveTo>
                  <a:pt x="3163" y="1"/>
                </a:moveTo>
                <a:cubicBezTo>
                  <a:pt x="3103" y="31"/>
                  <a:pt x="3072" y="91"/>
                  <a:pt x="3012" y="91"/>
                </a:cubicBezTo>
                <a:cubicBezTo>
                  <a:pt x="2952" y="152"/>
                  <a:pt x="2922" y="182"/>
                  <a:pt x="2861" y="242"/>
                </a:cubicBezTo>
                <a:cubicBezTo>
                  <a:pt x="2701" y="344"/>
                  <a:pt x="2540" y="397"/>
                  <a:pt x="2390" y="397"/>
                </a:cubicBezTo>
                <a:cubicBezTo>
                  <a:pt x="2230" y="397"/>
                  <a:pt x="2081" y="337"/>
                  <a:pt x="1956" y="212"/>
                </a:cubicBezTo>
                <a:cubicBezTo>
                  <a:pt x="1843" y="219"/>
                  <a:pt x="1762" y="222"/>
                  <a:pt x="1707" y="222"/>
                </a:cubicBezTo>
                <a:cubicBezTo>
                  <a:pt x="1683" y="222"/>
                  <a:pt x="1664" y="222"/>
                  <a:pt x="1649" y="221"/>
                </a:cubicBezTo>
                <a:lnTo>
                  <a:pt x="1649" y="221"/>
                </a:lnTo>
                <a:cubicBezTo>
                  <a:pt x="1623" y="227"/>
                  <a:pt x="1595" y="234"/>
                  <a:pt x="1564" y="242"/>
                </a:cubicBezTo>
                <a:cubicBezTo>
                  <a:pt x="1262" y="333"/>
                  <a:pt x="1020" y="393"/>
                  <a:pt x="719" y="423"/>
                </a:cubicBezTo>
                <a:cubicBezTo>
                  <a:pt x="447" y="454"/>
                  <a:pt x="296" y="423"/>
                  <a:pt x="25" y="514"/>
                </a:cubicBezTo>
                <a:cubicBezTo>
                  <a:pt x="0" y="538"/>
                  <a:pt x="15" y="583"/>
                  <a:pt x="38" y="583"/>
                </a:cubicBezTo>
                <a:cubicBezTo>
                  <a:pt x="43" y="583"/>
                  <a:pt x="49" y="580"/>
                  <a:pt x="55" y="574"/>
                </a:cubicBezTo>
                <a:cubicBezTo>
                  <a:pt x="213" y="532"/>
                  <a:pt x="360" y="519"/>
                  <a:pt x="503" y="519"/>
                </a:cubicBezTo>
                <a:cubicBezTo>
                  <a:pt x="722" y="519"/>
                  <a:pt x="934" y="549"/>
                  <a:pt x="1165" y="549"/>
                </a:cubicBezTo>
                <a:cubicBezTo>
                  <a:pt x="1216" y="549"/>
                  <a:pt x="1269" y="548"/>
                  <a:pt x="1322" y="544"/>
                </a:cubicBezTo>
                <a:cubicBezTo>
                  <a:pt x="1352" y="514"/>
                  <a:pt x="1413" y="484"/>
                  <a:pt x="1473" y="454"/>
                </a:cubicBezTo>
                <a:cubicBezTo>
                  <a:pt x="1523" y="404"/>
                  <a:pt x="1573" y="381"/>
                  <a:pt x="1633" y="381"/>
                </a:cubicBezTo>
                <a:cubicBezTo>
                  <a:pt x="1682" y="381"/>
                  <a:pt x="1737" y="396"/>
                  <a:pt x="1805" y="423"/>
                </a:cubicBezTo>
                <a:cubicBezTo>
                  <a:pt x="1993" y="423"/>
                  <a:pt x="2181" y="519"/>
                  <a:pt x="2326" y="519"/>
                </a:cubicBezTo>
                <a:cubicBezTo>
                  <a:pt x="2344" y="519"/>
                  <a:pt x="2362" y="517"/>
                  <a:pt x="2378" y="514"/>
                </a:cubicBezTo>
                <a:cubicBezTo>
                  <a:pt x="2861" y="514"/>
                  <a:pt x="2982" y="212"/>
                  <a:pt x="3525" y="212"/>
                </a:cubicBezTo>
                <a:cubicBezTo>
                  <a:pt x="3827" y="212"/>
                  <a:pt x="4129" y="242"/>
                  <a:pt x="4430" y="242"/>
                </a:cubicBezTo>
                <a:cubicBezTo>
                  <a:pt x="4461" y="242"/>
                  <a:pt x="4461" y="182"/>
                  <a:pt x="4430" y="182"/>
                </a:cubicBezTo>
                <a:cubicBezTo>
                  <a:pt x="4189" y="182"/>
                  <a:pt x="3404" y="31"/>
                  <a:pt x="3314" y="31"/>
                </a:cubicBezTo>
                <a:cubicBezTo>
                  <a:pt x="3284" y="31"/>
                  <a:pt x="3193" y="1"/>
                  <a:pt x="3163" y="1"/>
                </a:cubicBezTo>
                <a:close/>
              </a:path>
            </a:pathLst>
          </a:custGeom>
          <a:solidFill>
            <a:srgbClr val="8F8A8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7" name="Google Shape;1737;p59"/>
          <p:cNvSpPr/>
          <p:nvPr/>
        </p:nvSpPr>
        <p:spPr>
          <a:xfrm>
            <a:off x="7400300" y="1763450"/>
            <a:ext cx="113500" cy="15350"/>
          </a:xfrm>
          <a:custGeom>
            <a:avLst/>
            <a:gdLst/>
            <a:ahLst/>
            <a:cxnLst/>
            <a:rect l="l" t="t" r="r" b="b"/>
            <a:pathLst>
              <a:path w="4540" h="614" extrusionOk="0">
                <a:moveTo>
                  <a:pt x="3328" y="0"/>
                </a:moveTo>
                <a:cubicBezTo>
                  <a:pt x="3313" y="0"/>
                  <a:pt x="3299" y="1"/>
                  <a:pt x="3284" y="2"/>
                </a:cubicBezTo>
                <a:cubicBezTo>
                  <a:pt x="3163" y="32"/>
                  <a:pt x="2681" y="273"/>
                  <a:pt x="2650" y="273"/>
                </a:cubicBezTo>
                <a:cubicBezTo>
                  <a:pt x="2516" y="273"/>
                  <a:pt x="2334" y="178"/>
                  <a:pt x="2169" y="178"/>
                </a:cubicBezTo>
                <a:cubicBezTo>
                  <a:pt x="2148" y="178"/>
                  <a:pt x="2127" y="180"/>
                  <a:pt x="2107" y="183"/>
                </a:cubicBezTo>
                <a:cubicBezTo>
                  <a:pt x="1685" y="213"/>
                  <a:pt x="1353" y="364"/>
                  <a:pt x="960" y="364"/>
                </a:cubicBezTo>
                <a:cubicBezTo>
                  <a:pt x="873" y="364"/>
                  <a:pt x="795" y="362"/>
                  <a:pt x="722" y="362"/>
                </a:cubicBezTo>
                <a:cubicBezTo>
                  <a:pt x="468" y="362"/>
                  <a:pt x="283" y="381"/>
                  <a:pt x="25" y="545"/>
                </a:cubicBezTo>
                <a:cubicBezTo>
                  <a:pt x="1" y="569"/>
                  <a:pt x="16" y="614"/>
                  <a:pt x="38" y="614"/>
                </a:cubicBezTo>
                <a:cubicBezTo>
                  <a:pt x="44" y="614"/>
                  <a:pt x="49" y="611"/>
                  <a:pt x="55" y="605"/>
                </a:cubicBezTo>
                <a:cubicBezTo>
                  <a:pt x="267" y="464"/>
                  <a:pt x="443" y="424"/>
                  <a:pt x="606" y="424"/>
                </a:cubicBezTo>
                <a:cubicBezTo>
                  <a:pt x="821" y="424"/>
                  <a:pt x="1016" y="493"/>
                  <a:pt x="1248" y="493"/>
                </a:cubicBezTo>
                <a:cubicBezTo>
                  <a:pt x="1291" y="493"/>
                  <a:pt x="1336" y="490"/>
                  <a:pt x="1383" y="485"/>
                </a:cubicBezTo>
                <a:cubicBezTo>
                  <a:pt x="1439" y="485"/>
                  <a:pt x="1864" y="301"/>
                  <a:pt x="1846" y="301"/>
                </a:cubicBezTo>
                <a:cubicBezTo>
                  <a:pt x="1845" y="301"/>
                  <a:pt x="1842" y="302"/>
                  <a:pt x="1836" y="304"/>
                </a:cubicBezTo>
                <a:lnTo>
                  <a:pt x="1836" y="304"/>
                </a:lnTo>
                <a:cubicBezTo>
                  <a:pt x="1916" y="277"/>
                  <a:pt x="1992" y="266"/>
                  <a:pt x="2066" y="266"/>
                </a:cubicBezTo>
                <a:cubicBezTo>
                  <a:pt x="2323" y="266"/>
                  <a:pt x="2550" y="394"/>
                  <a:pt x="2831" y="394"/>
                </a:cubicBezTo>
                <a:cubicBezTo>
                  <a:pt x="3087" y="394"/>
                  <a:pt x="3423" y="180"/>
                  <a:pt x="3738" y="180"/>
                </a:cubicBezTo>
                <a:cubicBezTo>
                  <a:pt x="3758" y="180"/>
                  <a:pt x="3778" y="181"/>
                  <a:pt x="3797" y="183"/>
                </a:cubicBezTo>
                <a:cubicBezTo>
                  <a:pt x="4017" y="227"/>
                  <a:pt x="4125" y="319"/>
                  <a:pt x="4284" y="319"/>
                </a:cubicBezTo>
                <a:cubicBezTo>
                  <a:pt x="4343" y="319"/>
                  <a:pt x="4409" y="306"/>
                  <a:pt x="4491" y="273"/>
                </a:cubicBezTo>
                <a:cubicBezTo>
                  <a:pt x="4540" y="249"/>
                  <a:pt x="4530" y="205"/>
                  <a:pt x="4508" y="205"/>
                </a:cubicBezTo>
                <a:cubicBezTo>
                  <a:pt x="4503" y="205"/>
                  <a:pt x="4497" y="207"/>
                  <a:pt x="4491" y="213"/>
                </a:cubicBezTo>
                <a:cubicBezTo>
                  <a:pt x="4423" y="238"/>
                  <a:pt x="4355" y="248"/>
                  <a:pt x="4288" y="248"/>
                </a:cubicBezTo>
                <a:cubicBezTo>
                  <a:pt x="3957" y="248"/>
                  <a:pt x="3642" y="0"/>
                  <a:pt x="3328" y="0"/>
                </a:cubicBezTo>
                <a:close/>
              </a:path>
            </a:pathLst>
          </a:custGeom>
          <a:solidFill>
            <a:srgbClr val="8F8A8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8" name="Google Shape;1738;p59"/>
          <p:cNvSpPr/>
          <p:nvPr/>
        </p:nvSpPr>
        <p:spPr>
          <a:xfrm>
            <a:off x="7405450" y="1794200"/>
            <a:ext cx="111675" cy="14575"/>
          </a:xfrm>
          <a:custGeom>
            <a:avLst/>
            <a:gdLst/>
            <a:ahLst/>
            <a:cxnLst/>
            <a:rect l="l" t="t" r="r" b="b"/>
            <a:pathLst>
              <a:path w="4467" h="583" extrusionOk="0">
                <a:moveTo>
                  <a:pt x="3193" y="1"/>
                </a:moveTo>
                <a:cubicBezTo>
                  <a:pt x="3183" y="1"/>
                  <a:pt x="3175" y="3"/>
                  <a:pt x="3169" y="9"/>
                </a:cubicBezTo>
                <a:cubicBezTo>
                  <a:pt x="3108" y="39"/>
                  <a:pt x="3048" y="100"/>
                  <a:pt x="3018" y="100"/>
                </a:cubicBezTo>
                <a:cubicBezTo>
                  <a:pt x="2957" y="130"/>
                  <a:pt x="2897" y="190"/>
                  <a:pt x="2867" y="250"/>
                </a:cubicBezTo>
                <a:cubicBezTo>
                  <a:pt x="2704" y="346"/>
                  <a:pt x="2553" y="392"/>
                  <a:pt x="2414" y="392"/>
                </a:cubicBezTo>
                <a:cubicBezTo>
                  <a:pt x="2245" y="392"/>
                  <a:pt x="2094" y="323"/>
                  <a:pt x="1962" y="190"/>
                </a:cubicBezTo>
                <a:cubicBezTo>
                  <a:pt x="1855" y="200"/>
                  <a:pt x="1777" y="206"/>
                  <a:pt x="1722" y="209"/>
                </a:cubicBezTo>
                <a:lnTo>
                  <a:pt x="1722" y="209"/>
                </a:lnTo>
                <a:cubicBezTo>
                  <a:pt x="1845" y="173"/>
                  <a:pt x="1856" y="161"/>
                  <a:pt x="1822" y="161"/>
                </a:cubicBezTo>
                <a:cubicBezTo>
                  <a:pt x="1754" y="161"/>
                  <a:pt x="1502" y="211"/>
                  <a:pt x="1650" y="211"/>
                </a:cubicBezTo>
                <a:cubicBezTo>
                  <a:pt x="1668" y="211"/>
                  <a:pt x="1691" y="211"/>
                  <a:pt x="1722" y="209"/>
                </a:cubicBezTo>
                <a:lnTo>
                  <a:pt x="1722" y="209"/>
                </a:lnTo>
                <a:cubicBezTo>
                  <a:pt x="1683" y="220"/>
                  <a:pt x="1633" y="234"/>
                  <a:pt x="1569" y="250"/>
                </a:cubicBezTo>
                <a:cubicBezTo>
                  <a:pt x="1237" y="311"/>
                  <a:pt x="996" y="401"/>
                  <a:pt x="694" y="432"/>
                </a:cubicBezTo>
                <a:cubicBezTo>
                  <a:pt x="423" y="432"/>
                  <a:pt x="272" y="432"/>
                  <a:pt x="30" y="522"/>
                </a:cubicBezTo>
                <a:cubicBezTo>
                  <a:pt x="0" y="522"/>
                  <a:pt x="0" y="582"/>
                  <a:pt x="60" y="582"/>
                </a:cubicBezTo>
                <a:cubicBezTo>
                  <a:pt x="213" y="528"/>
                  <a:pt x="361" y="513"/>
                  <a:pt x="508" y="513"/>
                </a:cubicBezTo>
                <a:cubicBezTo>
                  <a:pt x="694" y="513"/>
                  <a:pt x="879" y="537"/>
                  <a:pt x="1067" y="537"/>
                </a:cubicBezTo>
                <a:cubicBezTo>
                  <a:pt x="1143" y="537"/>
                  <a:pt x="1220" y="533"/>
                  <a:pt x="1298" y="522"/>
                </a:cubicBezTo>
                <a:cubicBezTo>
                  <a:pt x="1358" y="492"/>
                  <a:pt x="1418" y="462"/>
                  <a:pt x="1449" y="432"/>
                </a:cubicBezTo>
                <a:cubicBezTo>
                  <a:pt x="1494" y="401"/>
                  <a:pt x="1547" y="386"/>
                  <a:pt x="1607" y="386"/>
                </a:cubicBezTo>
                <a:cubicBezTo>
                  <a:pt x="1667" y="386"/>
                  <a:pt x="1735" y="401"/>
                  <a:pt x="1811" y="432"/>
                </a:cubicBezTo>
                <a:cubicBezTo>
                  <a:pt x="1831" y="428"/>
                  <a:pt x="1852" y="427"/>
                  <a:pt x="1873" y="427"/>
                </a:cubicBezTo>
                <a:cubicBezTo>
                  <a:pt x="2044" y="427"/>
                  <a:pt x="2250" y="522"/>
                  <a:pt x="2384" y="522"/>
                </a:cubicBezTo>
                <a:cubicBezTo>
                  <a:pt x="2815" y="493"/>
                  <a:pt x="2945" y="218"/>
                  <a:pt x="3452" y="218"/>
                </a:cubicBezTo>
                <a:cubicBezTo>
                  <a:pt x="3477" y="218"/>
                  <a:pt x="3504" y="219"/>
                  <a:pt x="3531" y="220"/>
                </a:cubicBezTo>
                <a:cubicBezTo>
                  <a:pt x="3833" y="220"/>
                  <a:pt x="4134" y="250"/>
                  <a:pt x="4436" y="250"/>
                </a:cubicBezTo>
                <a:cubicBezTo>
                  <a:pt x="4466" y="250"/>
                  <a:pt x="4466" y="190"/>
                  <a:pt x="4436" y="190"/>
                </a:cubicBezTo>
                <a:cubicBezTo>
                  <a:pt x="4185" y="190"/>
                  <a:pt x="3498" y="36"/>
                  <a:pt x="3346" y="36"/>
                </a:cubicBezTo>
                <a:cubicBezTo>
                  <a:pt x="3333" y="36"/>
                  <a:pt x="3324" y="37"/>
                  <a:pt x="3320" y="39"/>
                </a:cubicBezTo>
                <a:cubicBezTo>
                  <a:pt x="3295" y="39"/>
                  <a:pt x="3233" y="1"/>
                  <a:pt x="3193" y="1"/>
                </a:cubicBezTo>
                <a:close/>
              </a:path>
            </a:pathLst>
          </a:custGeom>
          <a:solidFill>
            <a:srgbClr val="8F8A8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9" name="Google Shape;1739;p59"/>
          <p:cNvSpPr/>
          <p:nvPr/>
        </p:nvSpPr>
        <p:spPr>
          <a:xfrm>
            <a:off x="7280950" y="1655000"/>
            <a:ext cx="79775" cy="22825"/>
          </a:xfrm>
          <a:custGeom>
            <a:avLst/>
            <a:gdLst/>
            <a:ahLst/>
            <a:cxnLst/>
            <a:rect l="l" t="t" r="r" b="b"/>
            <a:pathLst>
              <a:path w="3191" h="913" extrusionOk="0">
                <a:moveTo>
                  <a:pt x="2351" y="1"/>
                </a:moveTo>
                <a:cubicBezTo>
                  <a:pt x="2311" y="1"/>
                  <a:pt x="2272" y="8"/>
                  <a:pt x="2234" y="24"/>
                </a:cubicBezTo>
                <a:cubicBezTo>
                  <a:pt x="2083" y="55"/>
                  <a:pt x="2023" y="296"/>
                  <a:pt x="1872" y="326"/>
                </a:cubicBezTo>
                <a:cubicBezTo>
                  <a:pt x="1846" y="326"/>
                  <a:pt x="1687" y="260"/>
                  <a:pt x="1604" y="260"/>
                </a:cubicBezTo>
                <a:cubicBezTo>
                  <a:pt x="1590" y="260"/>
                  <a:pt x="1579" y="262"/>
                  <a:pt x="1570" y="266"/>
                </a:cubicBezTo>
                <a:cubicBezTo>
                  <a:pt x="1238" y="266"/>
                  <a:pt x="1057" y="568"/>
                  <a:pt x="755" y="598"/>
                </a:cubicBezTo>
                <a:cubicBezTo>
                  <a:pt x="423" y="628"/>
                  <a:pt x="242" y="568"/>
                  <a:pt x="1" y="869"/>
                </a:cubicBezTo>
                <a:cubicBezTo>
                  <a:pt x="1" y="891"/>
                  <a:pt x="16" y="912"/>
                  <a:pt x="35" y="912"/>
                </a:cubicBezTo>
                <a:cubicBezTo>
                  <a:pt x="43" y="912"/>
                  <a:pt x="52" y="908"/>
                  <a:pt x="61" y="900"/>
                </a:cubicBezTo>
                <a:cubicBezTo>
                  <a:pt x="221" y="707"/>
                  <a:pt x="382" y="677"/>
                  <a:pt x="546" y="677"/>
                </a:cubicBezTo>
                <a:cubicBezTo>
                  <a:pt x="623" y="677"/>
                  <a:pt x="702" y="683"/>
                  <a:pt x="781" y="683"/>
                </a:cubicBezTo>
                <a:cubicBezTo>
                  <a:pt x="852" y="683"/>
                  <a:pt x="923" y="678"/>
                  <a:pt x="997" y="658"/>
                </a:cubicBezTo>
                <a:cubicBezTo>
                  <a:pt x="1117" y="628"/>
                  <a:pt x="1178" y="477"/>
                  <a:pt x="1268" y="447"/>
                </a:cubicBezTo>
                <a:cubicBezTo>
                  <a:pt x="1342" y="410"/>
                  <a:pt x="1415" y="399"/>
                  <a:pt x="1489" y="399"/>
                </a:cubicBezTo>
                <a:cubicBezTo>
                  <a:pt x="1613" y="399"/>
                  <a:pt x="1738" y="432"/>
                  <a:pt x="1862" y="432"/>
                </a:cubicBezTo>
                <a:cubicBezTo>
                  <a:pt x="1906" y="432"/>
                  <a:pt x="1949" y="428"/>
                  <a:pt x="1992" y="417"/>
                </a:cubicBezTo>
                <a:cubicBezTo>
                  <a:pt x="2053" y="387"/>
                  <a:pt x="2053" y="326"/>
                  <a:pt x="2113" y="296"/>
                </a:cubicBezTo>
                <a:cubicBezTo>
                  <a:pt x="2113" y="296"/>
                  <a:pt x="2475" y="55"/>
                  <a:pt x="2506" y="55"/>
                </a:cubicBezTo>
                <a:cubicBezTo>
                  <a:pt x="2536" y="55"/>
                  <a:pt x="2626" y="145"/>
                  <a:pt x="2687" y="145"/>
                </a:cubicBezTo>
                <a:cubicBezTo>
                  <a:pt x="2808" y="163"/>
                  <a:pt x="2889" y="200"/>
                  <a:pt x="2971" y="200"/>
                </a:cubicBezTo>
                <a:cubicBezTo>
                  <a:pt x="3032" y="200"/>
                  <a:pt x="3092" y="179"/>
                  <a:pt x="3169" y="115"/>
                </a:cubicBezTo>
                <a:cubicBezTo>
                  <a:pt x="3191" y="94"/>
                  <a:pt x="3167" y="72"/>
                  <a:pt x="3140" y="72"/>
                </a:cubicBezTo>
                <a:cubicBezTo>
                  <a:pt x="3129" y="72"/>
                  <a:pt x="3118" y="76"/>
                  <a:pt x="3109" y="85"/>
                </a:cubicBezTo>
                <a:cubicBezTo>
                  <a:pt x="3056" y="131"/>
                  <a:pt x="2997" y="148"/>
                  <a:pt x="2935" y="148"/>
                </a:cubicBezTo>
                <a:cubicBezTo>
                  <a:pt x="2752" y="148"/>
                  <a:pt x="2539" y="1"/>
                  <a:pt x="2351" y="1"/>
                </a:cubicBezTo>
                <a:close/>
              </a:path>
            </a:pathLst>
          </a:custGeom>
          <a:solidFill>
            <a:srgbClr val="8F8A8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0" name="Google Shape;1740;p59"/>
          <p:cNvSpPr/>
          <p:nvPr/>
        </p:nvSpPr>
        <p:spPr>
          <a:xfrm>
            <a:off x="7288650" y="1684675"/>
            <a:ext cx="79100" cy="22450"/>
          </a:xfrm>
          <a:custGeom>
            <a:avLst/>
            <a:gdLst/>
            <a:ahLst/>
            <a:cxnLst/>
            <a:rect l="l" t="t" r="r" b="b"/>
            <a:pathLst>
              <a:path w="3164" h="898" extrusionOk="0">
                <a:moveTo>
                  <a:pt x="2228" y="1"/>
                </a:moveTo>
                <a:cubicBezTo>
                  <a:pt x="2218" y="1"/>
                  <a:pt x="2208" y="4"/>
                  <a:pt x="2198" y="14"/>
                </a:cubicBezTo>
                <a:cubicBezTo>
                  <a:pt x="2107" y="45"/>
                  <a:pt x="2137" y="75"/>
                  <a:pt x="2077" y="135"/>
                </a:cubicBezTo>
                <a:cubicBezTo>
                  <a:pt x="2016" y="195"/>
                  <a:pt x="2016" y="316"/>
                  <a:pt x="1956" y="377"/>
                </a:cubicBezTo>
                <a:cubicBezTo>
                  <a:pt x="1805" y="377"/>
                  <a:pt x="1654" y="407"/>
                  <a:pt x="1473" y="407"/>
                </a:cubicBezTo>
                <a:cubicBezTo>
                  <a:pt x="1443" y="377"/>
                  <a:pt x="1383" y="346"/>
                  <a:pt x="1322" y="316"/>
                </a:cubicBezTo>
                <a:cubicBezTo>
                  <a:pt x="1262" y="326"/>
                  <a:pt x="1235" y="326"/>
                  <a:pt x="1220" y="326"/>
                </a:cubicBezTo>
                <a:lnTo>
                  <a:pt x="1220" y="326"/>
                </a:lnTo>
                <a:cubicBezTo>
                  <a:pt x="1188" y="326"/>
                  <a:pt x="1202" y="326"/>
                  <a:pt x="1081" y="407"/>
                </a:cubicBezTo>
                <a:cubicBezTo>
                  <a:pt x="960" y="527"/>
                  <a:pt x="870" y="618"/>
                  <a:pt x="779" y="708"/>
                </a:cubicBezTo>
                <a:cubicBezTo>
                  <a:pt x="719" y="708"/>
                  <a:pt x="628" y="678"/>
                  <a:pt x="568" y="678"/>
                </a:cubicBezTo>
                <a:lnTo>
                  <a:pt x="447" y="678"/>
                </a:lnTo>
                <a:cubicBezTo>
                  <a:pt x="296" y="678"/>
                  <a:pt x="176" y="739"/>
                  <a:pt x="25" y="829"/>
                </a:cubicBezTo>
                <a:cubicBezTo>
                  <a:pt x="0" y="854"/>
                  <a:pt x="15" y="898"/>
                  <a:pt x="38" y="898"/>
                </a:cubicBezTo>
                <a:cubicBezTo>
                  <a:pt x="43" y="898"/>
                  <a:pt x="49" y="895"/>
                  <a:pt x="55" y="890"/>
                </a:cubicBezTo>
                <a:cubicBezTo>
                  <a:pt x="221" y="784"/>
                  <a:pt x="372" y="776"/>
                  <a:pt x="519" y="776"/>
                </a:cubicBezTo>
                <a:cubicBezTo>
                  <a:pt x="543" y="776"/>
                  <a:pt x="568" y="777"/>
                  <a:pt x="592" y="777"/>
                </a:cubicBezTo>
                <a:cubicBezTo>
                  <a:pt x="714" y="777"/>
                  <a:pt x="835" y="771"/>
                  <a:pt x="960" y="708"/>
                </a:cubicBezTo>
                <a:cubicBezTo>
                  <a:pt x="1129" y="624"/>
                  <a:pt x="1167" y="434"/>
                  <a:pt x="1343" y="434"/>
                </a:cubicBezTo>
                <a:cubicBezTo>
                  <a:pt x="1356" y="434"/>
                  <a:pt x="1369" y="435"/>
                  <a:pt x="1383" y="437"/>
                </a:cubicBezTo>
                <a:cubicBezTo>
                  <a:pt x="1503" y="437"/>
                  <a:pt x="1594" y="618"/>
                  <a:pt x="1745" y="618"/>
                </a:cubicBezTo>
                <a:cubicBezTo>
                  <a:pt x="1956" y="588"/>
                  <a:pt x="1926" y="437"/>
                  <a:pt x="2077" y="286"/>
                </a:cubicBezTo>
                <a:cubicBezTo>
                  <a:pt x="2159" y="203"/>
                  <a:pt x="2236" y="184"/>
                  <a:pt x="2317" y="184"/>
                </a:cubicBezTo>
                <a:cubicBezTo>
                  <a:pt x="2392" y="184"/>
                  <a:pt x="2472" y="201"/>
                  <a:pt x="2565" y="201"/>
                </a:cubicBezTo>
                <a:cubicBezTo>
                  <a:pt x="2592" y="201"/>
                  <a:pt x="2621" y="199"/>
                  <a:pt x="2650" y="195"/>
                </a:cubicBezTo>
                <a:cubicBezTo>
                  <a:pt x="2801" y="195"/>
                  <a:pt x="2952" y="135"/>
                  <a:pt x="3103" y="135"/>
                </a:cubicBezTo>
                <a:cubicBezTo>
                  <a:pt x="3163" y="105"/>
                  <a:pt x="3163" y="45"/>
                  <a:pt x="3103" y="45"/>
                </a:cubicBezTo>
                <a:cubicBezTo>
                  <a:pt x="3063" y="49"/>
                  <a:pt x="3023" y="51"/>
                  <a:pt x="2983" y="51"/>
                </a:cubicBezTo>
                <a:cubicBezTo>
                  <a:pt x="2791" y="51"/>
                  <a:pt x="2599" y="8"/>
                  <a:pt x="2407" y="8"/>
                </a:cubicBezTo>
                <a:cubicBezTo>
                  <a:pt x="2368" y="8"/>
                  <a:pt x="2328" y="10"/>
                  <a:pt x="2288" y="14"/>
                </a:cubicBezTo>
                <a:cubicBezTo>
                  <a:pt x="2268" y="14"/>
                  <a:pt x="2248" y="1"/>
                  <a:pt x="2228" y="1"/>
                </a:cubicBezTo>
                <a:close/>
              </a:path>
            </a:pathLst>
          </a:custGeom>
          <a:solidFill>
            <a:srgbClr val="8F8A8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1" name="Google Shape;1741;p59"/>
          <p:cNvSpPr/>
          <p:nvPr/>
        </p:nvSpPr>
        <p:spPr>
          <a:xfrm>
            <a:off x="7290975" y="1715300"/>
            <a:ext cx="79550" cy="23150"/>
          </a:xfrm>
          <a:custGeom>
            <a:avLst/>
            <a:gdLst/>
            <a:ahLst/>
            <a:cxnLst/>
            <a:rect l="l" t="t" r="r" b="b"/>
            <a:pathLst>
              <a:path w="3182" h="926" extrusionOk="0">
                <a:moveTo>
                  <a:pt x="3157" y="1"/>
                </a:moveTo>
                <a:cubicBezTo>
                  <a:pt x="3149" y="1"/>
                  <a:pt x="3140" y="8"/>
                  <a:pt x="3131" y="27"/>
                </a:cubicBezTo>
                <a:cubicBezTo>
                  <a:pt x="2970" y="219"/>
                  <a:pt x="2810" y="250"/>
                  <a:pt x="2645" y="250"/>
                </a:cubicBezTo>
                <a:cubicBezTo>
                  <a:pt x="2568" y="250"/>
                  <a:pt x="2490" y="243"/>
                  <a:pt x="2411" y="243"/>
                </a:cubicBezTo>
                <a:cubicBezTo>
                  <a:pt x="2340" y="243"/>
                  <a:pt x="2268" y="248"/>
                  <a:pt x="2195" y="268"/>
                </a:cubicBezTo>
                <a:cubicBezTo>
                  <a:pt x="2074" y="298"/>
                  <a:pt x="2014" y="419"/>
                  <a:pt x="1923" y="479"/>
                </a:cubicBezTo>
                <a:cubicBezTo>
                  <a:pt x="1850" y="516"/>
                  <a:pt x="1776" y="528"/>
                  <a:pt x="1703" y="528"/>
                </a:cubicBezTo>
                <a:cubicBezTo>
                  <a:pt x="1578" y="528"/>
                  <a:pt x="1454" y="495"/>
                  <a:pt x="1329" y="495"/>
                </a:cubicBezTo>
                <a:cubicBezTo>
                  <a:pt x="1286" y="495"/>
                  <a:pt x="1243" y="499"/>
                  <a:pt x="1199" y="509"/>
                </a:cubicBezTo>
                <a:cubicBezTo>
                  <a:pt x="1139" y="540"/>
                  <a:pt x="1139" y="600"/>
                  <a:pt x="1078" y="630"/>
                </a:cubicBezTo>
                <a:cubicBezTo>
                  <a:pt x="1078" y="630"/>
                  <a:pt x="716" y="872"/>
                  <a:pt x="686" y="872"/>
                </a:cubicBezTo>
                <a:cubicBezTo>
                  <a:pt x="656" y="872"/>
                  <a:pt x="565" y="781"/>
                  <a:pt x="505" y="781"/>
                </a:cubicBezTo>
                <a:cubicBezTo>
                  <a:pt x="380" y="763"/>
                  <a:pt x="297" y="714"/>
                  <a:pt x="213" y="714"/>
                </a:cubicBezTo>
                <a:cubicBezTo>
                  <a:pt x="155" y="714"/>
                  <a:pt x="96" y="737"/>
                  <a:pt x="22" y="811"/>
                </a:cubicBezTo>
                <a:cubicBezTo>
                  <a:pt x="1" y="833"/>
                  <a:pt x="25" y="854"/>
                  <a:pt x="51" y="854"/>
                </a:cubicBezTo>
                <a:cubicBezTo>
                  <a:pt x="62" y="854"/>
                  <a:pt x="74" y="850"/>
                  <a:pt x="83" y="841"/>
                </a:cubicBezTo>
                <a:cubicBezTo>
                  <a:pt x="136" y="795"/>
                  <a:pt x="195" y="778"/>
                  <a:pt x="257" y="778"/>
                </a:cubicBezTo>
                <a:cubicBezTo>
                  <a:pt x="439" y="778"/>
                  <a:pt x="652" y="925"/>
                  <a:pt x="840" y="925"/>
                </a:cubicBezTo>
                <a:cubicBezTo>
                  <a:pt x="881" y="925"/>
                  <a:pt x="920" y="918"/>
                  <a:pt x="958" y="902"/>
                </a:cubicBezTo>
                <a:cubicBezTo>
                  <a:pt x="1109" y="872"/>
                  <a:pt x="1169" y="630"/>
                  <a:pt x="1320" y="600"/>
                </a:cubicBezTo>
                <a:cubicBezTo>
                  <a:pt x="1350" y="600"/>
                  <a:pt x="1561" y="660"/>
                  <a:pt x="1622" y="660"/>
                </a:cubicBezTo>
                <a:cubicBezTo>
                  <a:pt x="1954" y="630"/>
                  <a:pt x="2135" y="359"/>
                  <a:pt x="2436" y="328"/>
                </a:cubicBezTo>
                <a:cubicBezTo>
                  <a:pt x="2768" y="298"/>
                  <a:pt x="2949" y="359"/>
                  <a:pt x="3161" y="57"/>
                </a:cubicBezTo>
                <a:cubicBezTo>
                  <a:pt x="3182" y="36"/>
                  <a:pt x="3174" y="1"/>
                  <a:pt x="3157" y="1"/>
                </a:cubicBezTo>
                <a:close/>
              </a:path>
            </a:pathLst>
          </a:custGeom>
          <a:solidFill>
            <a:srgbClr val="8F8A8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2" name="Google Shape;1742;p59"/>
          <p:cNvSpPr/>
          <p:nvPr/>
        </p:nvSpPr>
        <p:spPr>
          <a:xfrm>
            <a:off x="7299950" y="1748400"/>
            <a:ext cx="78350" cy="22850"/>
          </a:xfrm>
          <a:custGeom>
            <a:avLst/>
            <a:gdLst/>
            <a:ahLst/>
            <a:cxnLst/>
            <a:rect l="l" t="t" r="r" b="b"/>
            <a:pathLst>
              <a:path w="3134" h="914" extrusionOk="0">
                <a:moveTo>
                  <a:pt x="2198" y="0"/>
                </a:moveTo>
                <a:cubicBezTo>
                  <a:pt x="2108" y="61"/>
                  <a:pt x="2108" y="91"/>
                  <a:pt x="2047" y="151"/>
                </a:cubicBezTo>
                <a:cubicBezTo>
                  <a:pt x="2017" y="211"/>
                  <a:pt x="2017" y="332"/>
                  <a:pt x="1957" y="393"/>
                </a:cubicBezTo>
                <a:cubicBezTo>
                  <a:pt x="1806" y="393"/>
                  <a:pt x="1625" y="423"/>
                  <a:pt x="1474" y="423"/>
                </a:cubicBezTo>
                <a:cubicBezTo>
                  <a:pt x="1444" y="393"/>
                  <a:pt x="1383" y="362"/>
                  <a:pt x="1323" y="332"/>
                </a:cubicBezTo>
                <a:cubicBezTo>
                  <a:pt x="1142" y="362"/>
                  <a:pt x="1263" y="302"/>
                  <a:pt x="1082" y="423"/>
                </a:cubicBezTo>
                <a:cubicBezTo>
                  <a:pt x="961" y="513"/>
                  <a:pt x="870" y="634"/>
                  <a:pt x="750" y="725"/>
                </a:cubicBezTo>
                <a:cubicBezTo>
                  <a:pt x="689" y="725"/>
                  <a:pt x="629" y="694"/>
                  <a:pt x="569" y="694"/>
                </a:cubicBezTo>
                <a:lnTo>
                  <a:pt x="448" y="694"/>
                </a:lnTo>
                <a:cubicBezTo>
                  <a:pt x="267" y="694"/>
                  <a:pt x="176" y="755"/>
                  <a:pt x="25" y="845"/>
                </a:cubicBezTo>
                <a:cubicBezTo>
                  <a:pt x="1" y="870"/>
                  <a:pt x="16" y="914"/>
                  <a:pt x="39" y="914"/>
                </a:cubicBezTo>
                <a:cubicBezTo>
                  <a:pt x="44" y="914"/>
                  <a:pt x="50" y="911"/>
                  <a:pt x="56" y="906"/>
                </a:cubicBezTo>
                <a:cubicBezTo>
                  <a:pt x="206" y="800"/>
                  <a:pt x="357" y="792"/>
                  <a:pt x="508" y="792"/>
                </a:cubicBezTo>
                <a:cubicBezTo>
                  <a:pt x="533" y="792"/>
                  <a:pt x="559" y="793"/>
                  <a:pt x="584" y="793"/>
                </a:cubicBezTo>
                <a:cubicBezTo>
                  <a:pt x="709" y="793"/>
                  <a:pt x="835" y="787"/>
                  <a:pt x="961" y="725"/>
                </a:cubicBezTo>
                <a:cubicBezTo>
                  <a:pt x="1130" y="640"/>
                  <a:pt x="1168" y="450"/>
                  <a:pt x="1344" y="450"/>
                </a:cubicBezTo>
                <a:cubicBezTo>
                  <a:pt x="1356" y="450"/>
                  <a:pt x="1369" y="451"/>
                  <a:pt x="1383" y="453"/>
                </a:cubicBezTo>
                <a:cubicBezTo>
                  <a:pt x="1504" y="453"/>
                  <a:pt x="1595" y="634"/>
                  <a:pt x="1715" y="634"/>
                </a:cubicBezTo>
                <a:cubicBezTo>
                  <a:pt x="1957" y="604"/>
                  <a:pt x="1927" y="453"/>
                  <a:pt x="2047" y="302"/>
                </a:cubicBezTo>
                <a:cubicBezTo>
                  <a:pt x="2130" y="219"/>
                  <a:pt x="2212" y="200"/>
                  <a:pt x="2301" y="200"/>
                </a:cubicBezTo>
                <a:cubicBezTo>
                  <a:pt x="2382" y="200"/>
                  <a:pt x="2469" y="217"/>
                  <a:pt x="2565" y="217"/>
                </a:cubicBezTo>
                <a:cubicBezTo>
                  <a:pt x="2593" y="217"/>
                  <a:pt x="2621" y="215"/>
                  <a:pt x="2651" y="211"/>
                </a:cubicBezTo>
                <a:cubicBezTo>
                  <a:pt x="2802" y="211"/>
                  <a:pt x="2953" y="151"/>
                  <a:pt x="3103" y="121"/>
                </a:cubicBezTo>
                <a:cubicBezTo>
                  <a:pt x="3134" y="121"/>
                  <a:pt x="3134" y="61"/>
                  <a:pt x="3103" y="61"/>
                </a:cubicBezTo>
                <a:cubicBezTo>
                  <a:pt x="3064" y="65"/>
                  <a:pt x="3024" y="67"/>
                  <a:pt x="2984" y="67"/>
                </a:cubicBezTo>
                <a:cubicBezTo>
                  <a:pt x="2792" y="67"/>
                  <a:pt x="2600" y="24"/>
                  <a:pt x="2408" y="24"/>
                </a:cubicBezTo>
                <a:cubicBezTo>
                  <a:pt x="2368" y="24"/>
                  <a:pt x="2328" y="26"/>
                  <a:pt x="2289" y="30"/>
                </a:cubicBezTo>
                <a:cubicBezTo>
                  <a:pt x="2259" y="30"/>
                  <a:pt x="2228" y="0"/>
                  <a:pt x="2198" y="0"/>
                </a:cubicBezTo>
                <a:close/>
              </a:path>
            </a:pathLst>
          </a:custGeom>
          <a:solidFill>
            <a:srgbClr val="8F8A8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3" name="Google Shape;1743;p59"/>
          <p:cNvSpPr/>
          <p:nvPr/>
        </p:nvSpPr>
        <p:spPr>
          <a:xfrm>
            <a:off x="7300800" y="1786525"/>
            <a:ext cx="79775" cy="23325"/>
          </a:xfrm>
          <a:custGeom>
            <a:avLst/>
            <a:gdLst/>
            <a:ahLst/>
            <a:cxnLst/>
            <a:rect l="l" t="t" r="r" b="b"/>
            <a:pathLst>
              <a:path w="3191" h="933" extrusionOk="0">
                <a:moveTo>
                  <a:pt x="2315" y="0"/>
                </a:moveTo>
                <a:cubicBezTo>
                  <a:pt x="2284" y="0"/>
                  <a:pt x="2254" y="5"/>
                  <a:pt x="2225" y="14"/>
                </a:cubicBezTo>
                <a:cubicBezTo>
                  <a:pt x="2104" y="75"/>
                  <a:pt x="2013" y="286"/>
                  <a:pt x="1862" y="346"/>
                </a:cubicBezTo>
                <a:cubicBezTo>
                  <a:pt x="1832" y="346"/>
                  <a:pt x="1621" y="256"/>
                  <a:pt x="1561" y="256"/>
                </a:cubicBezTo>
                <a:cubicBezTo>
                  <a:pt x="1259" y="286"/>
                  <a:pt x="1078" y="588"/>
                  <a:pt x="746" y="618"/>
                </a:cubicBezTo>
                <a:cubicBezTo>
                  <a:pt x="414" y="648"/>
                  <a:pt x="263" y="588"/>
                  <a:pt x="22" y="889"/>
                </a:cubicBezTo>
                <a:cubicBezTo>
                  <a:pt x="0" y="911"/>
                  <a:pt x="24" y="932"/>
                  <a:pt x="40" y="932"/>
                </a:cubicBezTo>
                <a:cubicBezTo>
                  <a:pt x="47" y="932"/>
                  <a:pt x="52" y="928"/>
                  <a:pt x="52" y="920"/>
                </a:cubicBezTo>
                <a:cubicBezTo>
                  <a:pt x="233" y="702"/>
                  <a:pt x="425" y="691"/>
                  <a:pt x="621" y="691"/>
                </a:cubicBezTo>
                <a:cubicBezTo>
                  <a:pt x="643" y="691"/>
                  <a:pt x="665" y="692"/>
                  <a:pt x="687" y="692"/>
                </a:cubicBezTo>
                <a:cubicBezTo>
                  <a:pt x="796" y="692"/>
                  <a:pt x="907" y="688"/>
                  <a:pt x="1017" y="648"/>
                </a:cubicBezTo>
                <a:cubicBezTo>
                  <a:pt x="1108" y="618"/>
                  <a:pt x="1168" y="497"/>
                  <a:pt x="1289" y="467"/>
                </a:cubicBezTo>
                <a:cubicBezTo>
                  <a:pt x="1353" y="430"/>
                  <a:pt x="1423" y="419"/>
                  <a:pt x="1496" y="419"/>
                </a:cubicBezTo>
                <a:cubicBezTo>
                  <a:pt x="1620" y="419"/>
                  <a:pt x="1752" y="452"/>
                  <a:pt x="1881" y="452"/>
                </a:cubicBezTo>
                <a:cubicBezTo>
                  <a:pt x="1925" y="452"/>
                  <a:pt x="1970" y="448"/>
                  <a:pt x="2013" y="437"/>
                </a:cubicBezTo>
                <a:cubicBezTo>
                  <a:pt x="2043" y="407"/>
                  <a:pt x="2074" y="346"/>
                  <a:pt x="2104" y="316"/>
                </a:cubicBezTo>
                <a:cubicBezTo>
                  <a:pt x="2134" y="286"/>
                  <a:pt x="2466" y="75"/>
                  <a:pt x="2496" y="75"/>
                </a:cubicBezTo>
                <a:cubicBezTo>
                  <a:pt x="2556" y="75"/>
                  <a:pt x="2647" y="165"/>
                  <a:pt x="2707" y="165"/>
                </a:cubicBezTo>
                <a:cubicBezTo>
                  <a:pt x="2811" y="183"/>
                  <a:pt x="2885" y="220"/>
                  <a:pt x="2964" y="220"/>
                </a:cubicBezTo>
                <a:cubicBezTo>
                  <a:pt x="3022" y="220"/>
                  <a:pt x="3083" y="199"/>
                  <a:pt x="3160" y="135"/>
                </a:cubicBezTo>
                <a:cubicBezTo>
                  <a:pt x="3190" y="105"/>
                  <a:pt x="3160" y="75"/>
                  <a:pt x="3130" y="75"/>
                </a:cubicBezTo>
                <a:cubicBezTo>
                  <a:pt x="3071" y="133"/>
                  <a:pt x="3004" y="154"/>
                  <a:pt x="2932" y="154"/>
                </a:cubicBezTo>
                <a:cubicBezTo>
                  <a:pt x="2737" y="154"/>
                  <a:pt x="2507" y="0"/>
                  <a:pt x="2315" y="0"/>
                </a:cubicBezTo>
                <a:close/>
              </a:path>
            </a:pathLst>
          </a:custGeom>
          <a:solidFill>
            <a:srgbClr val="8F8A8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4" name="Google Shape;1744;p59"/>
          <p:cNvSpPr/>
          <p:nvPr/>
        </p:nvSpPr>
        <p:spPr>
          <a:xfrm>
            <a:off x="7308400" y="1816300"/>
            <a:ext cx="78950" cy="22850"/>
          </a:xfrm>
          <a:custGeom>
            <a:avLst/>
            <a:gdLst/>
            <a:ahLst/>
            <a:cxnLst/>
            <a:rect l="l" t="t" r="r" b="b"/>
            <a:pathLst>
              <a:path w="3158" h="914" extrusionOk="0">
                <a:moveTo>
                  <a:pt x="2222" y="0"/>
                </a:moveTo>
                <a:cubicBezTo>
                  <a:pt x="2132" y="61"/>
                  <a:pt x="2132" y="91"/>
                  <a:pt x="2071" y="151"/>
                </a:cubicBezTo>
                <a:cubicBezTo>
                  <a:pt x="2011" y="211"/>
                  <a:pt x="2011" y="332"/>
                  <a:pt x="1951" y="392"/>
                </a:cubicBezTo>
                <a:cubicBezTo>
                  <a:pt x="1800" y="392"/>
                  <a:pt x="1649" y="423"/>
                  <a:pt x="1498" y="423"/>
                </a:cubicBezTo>
                <a:cubicBezTo>
                  <a:pt x="1438" y="392"/>
                  <a:pt x="1377" y="332"/>
                  <a:pt x="1317" y="332"/>
                </a:cubicBezTo>
                <a:cubicBezTo>
                  <a:pt x="1166" y="362"/>
                  <a:pt x="1257" y="302"/>
                  <a:pt x="1076" y="423"/>
                </a:cubicBezTo>
                <a:cubicBezTo>
                  <a:pt x="985" y="513"/>
                  <a:pt x="864" y="604"/>
                  <a:pt x="774" y="724"/>
                </a:cubicBezTo>
                <a:cubicBezTo>
                  <a:pt x="713" y="694"/>
                  <a:pt x="653" y="694"/>
                  <a:pt x="593" y="694"/>
                </a:cubicBezTo>
                <a:cubicBezTo>
                  <a:pt x="573" y="694"/>
                  <a:pt x="539" y="681"/>
                  <a:pt x="510" y="681"/>
                </a:cubicBezTo>
                <a:cubicBezTo>
                  <a:pt x="495" y="681"/>
                  <a:pt x="482" y="684"/>
                  <a:pt x="472" y="694"/>
                </a:cubicBezTo>
                <a:cubicBezTo>
                  <a:pt x="291" y="694"/>
                  <a:pt x="170" y="755"/>
                  <a:pt x="50" y="845"/>
                </a:cubicBezTo>
                <a:cubicBezTo>
                  <a:pt x="1" y="870"/>
                  <a:pt x="11" y="914"/>
                  <a:pt x="49" y="914"/>
                </a:cubicBezTo>
                <a:cubicBezTo>
                  <a:pt x="58" y="914"/>
                  <a:pt x="68" y="911"/>
                  <a:pt x="80" y="906"/>
                </a:cubicBezTo>
                <a:cubicBezTo>
                  <a:pt x="231" y="800"/>
                  <a:pt x="381" y="792"/>
                  <a:pt x="529" y="792"/>
                </a:cubicBezTo>
                <a:cubicBezTo>
                  <a:pt x="553" y="792"/>
                  <a:pt x="578" y="793"/>
                  <a:pt x="602" y="793"/>
                </a:cubicBezTo>
                <a:cubicBezTo>
                  <a:pt x="723" y="793"/>
                  <a:pt x="842" y="787"/>
                  <a:pt x="955" y="724"/>
                </a:cubicBezTo>
                <a:cubicBezTo>
                  <a:pt x="1124" y="640"/>
                  <a:pt x="1161" y="450"/>
                  <a:pt x="1363" y="450"/>
                </a:cubicBezTo>
                <a:cubicBezTo>
                  <a:pt x="1377" y="450"/>
                  <a:pt x="1392" y="451"/>
                  <a:pt x="1408" y="453"/>
                </a:cubicBezTo>
                <a:cubicBezTo>
                  <a:pt x="1528" y="453"/>
                  <a:pt x="1589" y="634"/>
                  <a:pt x="1739" y="634"/>
                </a:cubicBezTo>
                <a:cubicBezTo>
                  <a:pt x="1981" y="604"/>
                  <a:pt x="1951" y="423"/>
                  <a:pt x="2071" y="302"/>
                </a:cubicBezTo>
                <a:cubicBezTo>
                  <a:pt x="2149" y="211"/>
                  <a:pt x="2222" y="187"/>
                  <a:pt x="2298" y="187"/>
                </a:cubicBezTo>
                <a:cubicBezTo>
                  <a:pt x="2382" y="187"/>
                  <a:pt x="2471" y="216"/>
                  <a:pt x="2577" y="216"/>
                </a:cubicBezTo>
                <a:cubicBezTo>
                  <a:pt x="2598" y="216"/>
                  <a:pt x="2621" y="214"/>
                  <a:pt x="2645" y="211"/>
                </a:cubicBezTo>
                <a:cubicBezTo>
                  <a:pt x="2826" y="211"/>
                  <a:pt x="2947" y="151"/>
                  <a:pt x="3128" y="121"/>
                </a:cubicBezTo>
                <a:cubicBezTo>
                  <a:pt x="3158" y="121"/>
                  <a:pt x="3158" y="61"/>
                  <a:pt x="3128" y="61"/>
                </a:cubicBezTo>
                <a:cubicBezTo>
                  <a:pt x="3088" y="65"/>
                  <a:pt x="3047" y="67"/>
                  <a:pt x="3007" y="67"/>
                </a:cubicBezTo>
                <a:cubicBezTo>
                  <a:pt x="2810" y="67"/>
                  <a:pt x="2604" y="24"/>
                  <a:pt x="2422" y="24"/>
                </a:cubicBezTo>
                <a:cubicBezTo>
                  <a:pt x="2385" y="24"/>
                  <a:pt x="2348" y="26"/>
                  <a:pt x="2313" y="30"/>
                </a:cubicBezTo>
                <a:cubicBezTo>
                  <a:pt x="2283" y="30"/>
                  <a:pt x="2252" y="0"/>
                  <a:pt x="2222" y="0"/>
                </a:cubicBezTo>
                <a:close/>
              </a:path>
            </a:pathLst>
          </a:custGeom>
          <a:solidFill>
            <a:srgbClr val="8F8A8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5" name="Google Shape;1745;p59"/>
          <p:cNvSpPr/>
          <p:nvPr/>
        </p:nvSpPr>
        <p:spPr>
          <a:xfrm>
            <a:off x="7489925" y="2041100"/>
            <a:ext cx="325950" cy="350850"/>
          </a:xfrm>
          <a:custGeom>
            <a:avLst/>
            <a:gdLst/>
            <a:ahLst/>
            <a:cxnLst/>
            <a:rect l="l" t="t" r="r" b="b"/>
            <a:pathLst>
              <a:path w="13038" h="14034" extrusionOk="0">
                <a:moveTo>
                  <a:pt x="4678" y="1"/>
                </a:moveTo>
                <a:cubicBezTo>
                  <a:pt x="4678" y="1"/>
                  <a:pt x="816" y="5976"/>
                  <a:pt x="1" y="12615"/>
                </a:cubicBezTo>
                <a:lnTo>
                  <a:pt x="12011" y="14033"/>
                </a:lnTo>
                <a:cubicBezTo>
                  <a:pt x="12011" y="14033"/>
                  <a:pt x="13037" y="3019"/>
                  <a:pt x="11770" y="936"/>
                </a:cubicBezTo>
                <a:lnTo>
                  <a:pt x="4678" y="1"/>
                </a:lnTo>
                <a:close/>
              </a:path>
            </a:pathLst>
          </a:custGeom>
          <a:solidFill>
            <a:srgbClr val="6E77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6" name="Google Shape;1746;p59"/>
          <p:cNvSpPr/>
          <p:nvPr/>
        </p:nvSpPr>
        <p:spPr>
          <a:xfrm>
            <a:off x="7369975" y="1795425"/>
            <a:ext cx="88250" cy="94775"/>
          </a:xfrm>
          <a:custGeom>
            <a:avLst/>
            <a:gdLst/>
            <a:ahLst/>
            <a:cxnLst/>
            <a:rect l="l" t="t" r="r" b="b"/>
            <a:pathLst>
              <a:path w="3530" h="3791" extrusionOk="0">
                <a:moveTo>
                  <a:pt x="1426" y="0"/>
                </a:moveTo>
                <a:cubicBezTo>
                  <a:pt x="1020" y="0"/>
                  <a:pt x="1449" y="1771"/>
                  <a:pt x="1449" y="1771"/>
                </a:cubicBezTo>
                <a:cubicBezTo>
                  <a:pt x="1449" y="1771"/>
                  <a:pt x="997" y="956"/>
                  <a:pt x="604" y="835"/>
                </a:cubicBezTo>
                <a:cubicBezTo>
                  <a:pt x="573" y="825"/>
                  <a:pt x="547" y="820"/>
                  <a:pt x="524" y="820"/>
                </a:cubicBezTo>
                <a:cubicBezTo>
                  <a:pt x="92" y="820"/>
                  <a:pt x="1238" y="2676"/>
                  <a:pt x="1238" y="2676"/>
                </a:cubicBezTo>
                <a:cubicBezTo>
                  <a:pt x="1238" y="2676"/>
                  <a:pt x="713" y="2189"/>
                  <a:pt x="402" y="2189"/>
                </a:cubicBezTo>
                <a:cubicBezTo>
                  <a:pt x="319" y="2189"/>
                  <a:pt x="250" y="2224"/>
                  <a:pt x="212" y="2314"/>
                </a:cubicBezTo>
                <a:cubicBezTo>
                  <a:pt x="1" y="2827"/>
                  <a:pt x="1087" y="3672"/>
                  <a:pt x="1751" y="3762"/>
                </a:cubicBezTo>
                <a:cubicBezTo>
                  <a:pt x="1860" y="3781"/>
                  <a:pt x="1964" y="3790"/>
                  <a:pt x="2061" y="3790"/>
                </a:cubicBezTo>
                <a:cubicBezTo>
                  <a:pt x="3198" y="3790"/>
                  <a:pt x="3529" y="2548"/>
                  <a:pt x="3501" y="1409"/>
                </a:cubicBezTo>
                <a:cubicBezTo>
                  <a:pt x="3501" y="1016"/>
                  <a:pt x="3471" y="714"/>
                  <a:pt x="3411" y="624"/>
                </a:cubicBezTo>
                <a:cubicBezTo>
                  <a:pt x="3390" y="588"/>
                  <a:pt x="3366" y="571"/>
                  <a:pt x="3342" y="571"/>
                </a:cubicBezTo>
                <a:cubicBezTo>
                  <a:pt x="3119" y="571"/>
                  <a:pt x="2777" y="1891"/>
                  <a:pt x="2777" y="1891"/>
                </a:cubicBezTo>
                <a:cubicBezTo>
                  <a:pt x="2777" y="1891"/>
                  <a:pt x="2717" y="352"/>
                  <a:pt x="2566" y="141"/>
                </a:cubicBezTo>
                <a:cubicBezTo>
                  <a:pt x="2531" y="91"/>
                  <a:pt x="2498" y="68"/>
                  <a:pt x="2467" y="68"/>
                </a:cubicBezTo>
                <a:cubicBezTo>
                  <a:pt x="2198" y="68"/>
                  <a:pt x="2053" y="1741"/>
                  <a:pt x="2053" y="1741"/>
                </a:cubicBezTo>
                <a:cubicBezTo>
                  <a:pt x="2053" y="1741"/>
                  <a:pt x="1811" y="141"/>
                  <a:pt x="1510" y="20"/>
                </a:cubicBezTo>
                <a:cubicBezTo>
                  <a:pt x="1479" y="7"/>
                  <a:pt x="1451" y="0"/>
                  <a:pt x="1426" y="0"/>
                </a:cubicBezTo>
                <a:close/>
              </a:path>
            </a:pathLst>
          </a:custGeom>
          <a:solidFill>
            <a:srgbClr val="FDE7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7" name="Google Shape;1747;p59"/>
          <p:cNvSpPr/>
          <p:nvPr/>
        </p:nvSpPr>
        <p:spPr>
          <a:xfrm>
            <a:off x="7402425" y="1874375"/>
            <a:ext cx="396100" cy="260300"/>
          </a:xfrm>
          <a:custGeom>
            <a:avLst/>
            <a:gdLst/>
            <a:ahLst/>
            <a:cxnLst/>
            <a:rect l="l" t="t" r="r" b="b"/>
            <a:pathLst>
              <a:path w="15844" h="10412" extrusionOk="0">
                <a:moveTo>
                  <a:pt x="2203" y="1"/>
                </a:moveTo>
                <a:lnTo>
                  <a:pt x="0" y="725"/>
                </a:lnTo>
                <a:cubicBezTo>
                  <a:pt x="3803" y="10321"/>
                  <a:pt x="15843" y="10412"/>
                  <a:pt x="15843" y="10412"/>
                </a:cubicBezTo>
                <a:lnTo>
                  <a:pt x="15692" y="7243"/>
                </a:lnTo>
                <a:cubicBezTo>
                  <a:pt x="15644" y="7244"/>
                  <a:pt x="15595" y="7244"/>
                  <a:pt x="15546" y="7244"/>
                </a:cubicBezTo>
                <a:cubicBezTo>
                  <a:pt x="7658" y="7244"/>
                  <a:pt x="2203" y="1"/>
                  <a:pt x="2203" y="1"/>
                </a:cubicBezTo>
                <a:close/>
              </a:path>
            </a:pathLst>
          </a:custGeom>
          <a:solidFill>
            <a:srgbClr val="6E77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8" name="Google Shape;1748;p59"/>
          <p:cNvSpPr/>
          <p:nvPr/>
        </p:nvSpPr>
        <p:spPr>
          <a:xfrm>
            <a:off x="6753213" y="2802338"/>
            <a:ext cx="104900" cy="90550"/>
          </a:xfrm>
          <a:custGeom>
            <a:avLst/>
            <a:gdLst/>
            <a:ahLst/>
            <a:cxnLst/>
            <a:rect l="l" t="t" r="r" b="b"/>
            <a:pathLst>
              <a:path w="4196" h="3622" extrusionOk="0">
                <a:moveTo>
                  <a:pt x="4196" y="0"/>
                </a:moveTo>
                <a:lnTo>
                  <a:pt x="1993" y="272"/>
                </a:lnTo>
                <a:lnTo>
                  <a:pt x="2053" y="2263"/>
                </a:lnTo>
                <a:lnTo>
                  <a:pt x="906" y="2324"/>
                </a:lnTo>
                <a:cubicBezTo>
                  <a:pt x="423" y="2354"/>
                  <a:pt x="1" y="2927"/>
                  <a:pt x="1" y="3621"/>
                </a:cubicBezTo>
                <a:lnTo>
                  <a:pt x="4196" y="3470"/>
                </a:lnTo>
                <a:lnTo>
                  <a:pt x="4196" y="0"/>
                </a:lnTo>
                <a:close/>
              </a:path>
            </a:pathLst>
          </a:custGeom>
          <a:solidFill>
            <a:srgbClr val="FAB9A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9" name="Google Shape;1749;p59"/>
          <p:cNvSpPr/>
          <p:nvPr/>
        </p:nvSpPr>
        <p:spPr>
          <a:xfrm>
            <a:off x="6751713" y="2856638"/>
            <a:ext cx="110175" cy="38500"/>
          </a:xfrm>
          <a:custGeom>
            <a:avLst/>
            <a:gdLst/>
            <a:ahLst/>
            <a:cxnLst/>
            <a:rect l="l" t="t" r="r" b="b"/>
            <a:pathLst>
              <a:path w="4407" h="1540" extrusionOk="0">
                <a:moveTo>
                  <a:pt x="4316" y="1"/>
                </a:moveTo>
                <a:lnTo>
                  <a:pt x="2354" y="31"/>
                </a:lnTo>
                <a:lnTo>
                  <a:pt x="1177" y="91"/>
                </a:lnTo>
                <a:cubicBezTo>
                  <a:pt x="514" y="122"/>
                  <a:pt x="1" y="755"/>
                  <a:pt x="31" y="1540"/>
                </a:cubicBezTo>
                <a:lnTo>
                  <a:pt x="4406" y="1479"/>
                </a:lnTo>
                <a:lnTo>
                  <a:pt x="4316" y="1"/>
                </a:lnTo>
                <a:close/>
              </a:path>
            </a:pathLst>
          </a:custGeom>
          <a:solidFill>
            <a:srgbClr val="11101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0" name="Google Shape;1750;p59"/>
          <p:cNvSpPr/>
          <p:nvPr/>
        </p:nvSpPr>
        <p:spPr>
          <a:xfrm>
            <a:off x="6566888" y="2791013"/>
            <a:ext cx="107900" cy="86775"/>
          </a:xfrm>
          <a:custGeom>
            <a:avLst/>
            <a:gdLst/>
            <a:ahLst/>
            <a:cxnLst/>
            <a:rect l="l" t="t" r="r" b="b"/>
            <a:pathLst>
              <a:path w="4316" h="3471" extrusionOk="0">
                <a:moveTo>
                  <a:pt x="4315" y="0"/>
                </a:moveTo>
                <a:lnTo>
                  <a:pt x="2143" y="181"/>
                </a:lnTo>
                <a:lnTo>
                  <a:pt x="2113" y="2173"/>
                </a:lnTo>
                <a:lnTo>
                  <a:pt x="966" y="2203"/>
                </a:lnTo>
                <a:cubicBezTo>
                  <a:pt x="453" y="2234"/>
                  <a:pt x="30" y="2777"/>
                  <a:pt x="0" y="3471"/>
                </a:cubicBezTo>
                <a:lnTo>
                  <a:pt x="4225" y="3471"/>
                </a:lnTo>
                <a:lnTo>
                  <a:pt x="4315" y="0"/>
                </a:lnTo>
                <a:close/>
              </a:path>
            </a:pathLst>
          </a:custGeom>
          <a:solidFill>
            <a:srgbClr val="FAB9A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1" name="Google Shape;1751;p59"/>
          <p:cNvSpPr/>
          <p:nvPr/>
        </p:nvSpPr>
        <p:spPr>
          <a:xfrm>
            <a:off x="6566113" y="2844563"/>
            <a:ext cx="109425" cy="37750"/>
          </a:xfrm>
          <a:custGeom>
            <a:avLst/>
            <a:gdLst/>
            <a:ahLst/>
            <a:cxnLst/>
            <a:rect l="l" t="t" r="r" b="b"/>
            <a:pathLst>
              <a:path w="4377" h="1510" extrusionOk="0">
                <a:moveTo>
                  <a:pt x="1208" y="1"/>
                </a:moveTo>
                <a:cubicBezTo>
                  <a:pt x="544" y="1"/>
                  <a:pt x="1" y="605"/>
                  <a:pt x="1" y="1389"/>
                </a:cubicBezTo>
                <a:lnTo>
                  <a:pt x="4377" y="1510"/>
                </a:lnTo>
                <a:lnTo>
                  <a:pt x="4346" y="31"/>
                </a:lnTo>
                <a:lnTo>
                  <a:pt x="2385" y="1"/>
                </a:lnTo>
                <a:close/>
              </a:path>
            </a:pathLst>
          </a:custGeom>
          <a:solidFill>
            <a:srgbClr val="11101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2" name="Google Shape;1752;p59"/>
          <p:cNvSpPr/>
          <p:nvPr/>
        </p:nvSpPr>
        <p:spPr>
          <a:xfrm>
            <a:off x="6569888" y="2367788"/>
            <a:ext cx="299550" cy="443625"/>
          </a:xfrm>
          <a:custGeom>
            <a:avLst/>
            <a:gdLst/>
            <a:ahLst/>
            <a:cxnLst/>
            <a:rect l="l" t="t" r="r" b="b"/>
            <a:pathLst>
              <a:path w="11982" h="17745" extrusionOk="0">
                <a:moveTo>
                  <a:pt x="1" y="0"/>
                </a:moveTo>
                <a:cubicBezTo>
                  <a:pt x="1" y="0"/>
                  <a:pt x="333" y="13127"/>
                  <a:pt x="1238" y="17050"/>
                </a:cubicBezTo>
                <a:lnTo>
                  <a:pt x="4226" y="17201"/>
                </a:lnTo>
                <a:lnTo>
                  <a:pt x="5553" y="3983"/>
                </a:lnTo>
                <a:lnTo>
                  <a:pt x="6429" y="3983"/>
                </a:lnTo>
                <a:lnTo>
                  <a:pt x="8692" y="17744"/>
                </a:lnTo>
                <a:lnTo>
                  <a:pt x="11770" y="17744"/>
                </a:lnTo>
                <a:lnTo>
                  <a:pt x="11981" y="936"/>
                </a:lnTo>
                <a:lnTo>
                  <a:pt x="1" y="0"/>
                </a:lnTo>
                <a:close/>
              </a:path>
            </a:pathLst>
          </a:custGeom>
          <a:solidFill>
            <a:srgbClr val="FCB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3" name="Google Shape;1753;p59"/>
          <p:cNvSpPr/>
          <p:nvPr/>
        </p:nvSpPr>
        <p:spPr>
          <a:xfrm>
            <a:off x="6384938" y="1834613"/>
            <a:ext cx="95950" cy="88600"/>
          </a:xfrm>
          <a:custGeom>
            <a:avLst/>
            <a:gdLst/>
            <a:ahLst/>
            <a:cxnLst/>
            <a:rect l="l" t="t" r="r" b="b"/>
            <a:pathLst>
              <a:path w="3838" h="3544" extrusionOk="0">
                <a:moveTo>
                  <a:pt x="1244" y="0"/>
                </a:moveTo>
                <a:cubicBezTo>
                  <a:pt x="1199" y="0"/>
                  <a:pt x="1158" y="26"/>
                  <a:pt x="1122" y="82"/>
                </a:cubicBezTo>
                <a:cubicBezTo>
                  <a:pt x="971" y="354"/>
                  <a:pt x="1665" y="1742"/>
                  <a:pt x="1665" y="1742"/>
                </a:cubicBezTo>
                <a:cubicBezTo>
                  <a:pt x="1665" y="1742"/>
                  <a:pt x="770" y="677"/>
                  <a:pt x="484" y="677"/>
                </a:cubicBezTo>
                <a:cubicBezTo>
                  <a:pt x="430" y="677"/>
                  <a:pt x="398" y="715"/>
                  <a:pt x="398" y="807"/>
                </a:cubicBezTo>
                <a:cubicBezTo>
                  <a:pt x="398" y="1048"/>
                  <a:pt x="1213" y="2255"/>
                  <a:pt x="1213" y="2255"/>
                </a:cubicBezTo>
                <a:cubicBezTo>
                  <a:pt x="1213" y="2255"/>
                  <a:pt x="349" y="1560"/>
                  <a:pt x="82" y="1560"/>
                </a:cubicBezTo>
                <a:cubicBezTo>
                  <a:pt x="30" y="1560"/>
                  <a:pt x="1" y="1587"/>
                  <a:pt x="5" y="1652"/>
                </a:cubicBezTo>
                <a:cubicBezTo>
                  <a:pt x="5" y="1742"/>
                  <a:pt x="156" y="1983"/>
                  <a:pt x="368" y="2285"/>
                </a:cubicBezTo>
                <a:cubicBezTo>
                  <a:pt x="825" y="2950"/>
                  <a:pt x="1453" y="3543"/>
                  <a:pt x="2116" y="3543"/>
                </a:cubicBezTo>
                <a:cubicBezTo>
                  <a:pt x="2416" y="3543"/>
                  <a:pt x="2722" y="3422"/>
                  <a:pt x="3023" y="3130"/>
                </a:cubicBezTo>
                <a:cubicBezTo>
                  <a:pt x="3476" y="2647"/>
                  <a:pt x="3838" y="1410"/>
                  <a:pt x="3385" y="1139"/>
                </a:cubicBezTo>
                <a:cubicBezTo>
                  <a:pt x="3352" y="1119"/>
                  <a:pt x="3321" y="1111"/>
                  <a:pt x="3290" y="1111"/>
                </a:cubicBezTo>
                <a:cubicBezTo>
                  <a:pt x="2987" y="1111"/>
                  <a:pt x="2812" y="1983"/>
                  <a:pt x="2812" y="1983"/>
                </a:cubicBezTo>
                <a:cubicBezTo>
                  <a:pt x="2812" y="1983"/>
                  <a:pt x="2691" y="150"/>
                  <a:pt x="2385" y="150"/>
                </a:cubicBezTo>
                <a:cubicBezTo>
                  <a:pt x="2349" y="150"/>
                  <a:pt x="2310" y="176"/>
                  <a:pt x="2269" y="233"/>
                </a:cubicBezTo>
                <a:cubicBezTo>
                  <a:pt x="2058" y="535"/>
                  <a:pt x="2148" y="1410"/>
                  <a:pt x="2148" y="1410"/>
                </a:cubicBezTo>
                <a:cubicBezTo>
                  <a:pt x="2148" y="1410"/>
                  <a:pt x="1584" y="0"/>
                  <a:pt x="1244" y="0"/>
                </a:cubicBezTo>
                <a:close/>
              </a:path>
            </a:pathLst>
          </a:custGeom>
          <a:solidFill>
            <a:srgbClr val="FAB9A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4" name="Google Shape;1754;p59"/>
          <p:cNvSpPr/>
          <p:nvPr/>
        </p:nvSpPr>
        <p:spPr>
          <a:xfrm>
            <a:off x="6416738" y="1904563"/>
            <a:ext cx="267850" cy="255025"/>
          </a:xfrm>
          <a:custGeom>
            <a:avLst/>
            <a:gdLst/>
            <a:ahLst/>
            <a:cxnLst/>
            <a:rect l="l" t="t" r="r" b="b"/>
            <a:pathLst>
              <a:path w="10714" h="10201" extrusionOk="0">
                <a:moveTo>
                  <a:pt x="2445" y="0"/>
                </a:moveTo>
                <a:lnTo>
                  <a:pt x="1" y="725"/>
                </a:lnTo>
                <a:cubicBezTo>
                  <a:pt x="3320" y="9868"/>
                  <a:pt x="10714" y="10200"/>
                  <a:pt x="10714" y="10200"/>
                </a:cubicBezTo>
                <a:lnTo>
                  <a:pt x="10261" y="7273"/>
                </a:lnTo>
                <a:cubicBezTo>
                  <a:pt x="5252" y="6036"/>
                  <a:pt x="2445" y="0"/>
                  <a:pt x="2445" y="0"/>
                </a:cubicBezTo>
                <a:close/>
              </a:path>
            </a:pathLst>
          </a:custGeom>
          <a:solidFill>
            <a:srgbClr val="DEEA8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5" name="Google Shape;1755;p59"/>
          <p:cNvSpPr/>
          <p:nvPr/>
        </p:nvSpPr>
        <p:spPr>
          <a:xfrm>
            <a:off x="6797738" y="1986788"/>
            <a:ext cx="92050" cy="114550"/>
          </a:xfrm>
          <a:custGeom>
            <a:avLst/>
            <a:gdLst/>
            <a:ahLst/>
            <a:cxnLst/>
            <a:rect l="l" t="t" r="r" b="b"/>
            <a:pathLst>
              <a:path w="3682" h="4582" extrusionOk="0">
                <a:moveTo>
                  <a:pt x="996" y="1"/>
                </a:moveTo>
                <a:lnTo>
                  <a:pt x="212" y="2807"/>
                </a:lnTo>
                <a:cubicBezTo>
                  <a:pt x="0" y="3531"/>
                  <a:pt x="423" y="4316"/>
                  <a:pt x="1147" y="4527"/>
                </a:cubicBezTo>
                <a:cubicBezTo>
                  <a:pt x="1278" y="4564"/>
                  <a:pt x="1409" y="4581"/>
                  <a:pt x="1538" y="4581"/>
                </a:cubicBezTo>
                <a:cubicBezTo>
                  <a:pt x="2147" y="4581"/>
                  <a:pt x="2693" y="4185"/>
                  <a:pt x="2867" y="3561"/>
                </a:cubicBezTo>
                <a:lnTo>
                  <a:pt x="3682" y="785"/>
                </a:lnTo>
                <a:lnTo>
                  <a:pt x="996" y="1"/>
                </a:lnTo>
                <a:close/>
              </a:path>
            </a:pathLst>
          </a:custGeom>
          <a:solidFill>
            <a:srgbClr val="EEA4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6" name="Google Shape;1756;p59"/>
          <p:cNvSpPr/>
          <p:nvPr/>
        </p:nvSpPr>
        <p:spPr>
          <a:xfrm>
            <a:off x="6706438" y="1704938"/>
            <a:ext cx="355375" cy="333275"/>
          </a:xfrm>
          <a:custGeom>
            <a:avLst/>
            <a:gdLst/>
            <a:ahLst/>
            <a:cxnLst/>
            <a:rect l="l" t="t" r="r" b="b"/>
            <a:pathLst>
              <a:path w="14215" h="13331" extrusionOk="0">
                <a:moveTo>
                  <a:pt x="7118" y="1"/>
                </a:moveTo>
                <a:cubicBezTo>
                  <a:pt x="4858" y="1"/>
                  <a:pt x="2672" y="1322"/>
                  <a:pt x="1570" y="3610"/>
                </a:cubicBezTo>
                <a:cubicBezTo>
                  <a:pt x="1" y="6899"/>
                  <a:pt x="1208" y="10912"/>
                  <a:pt x="4256" y="12602"/>
                </a:cubicBezTo>
                <a:cubicBezTo>
                  <a:pt x="5171" y="13096"/>
                  <a:pt x="6144" y="13330"/>
                  <a:pt x="7101" y="13330"/>
                </a:cubicBezTo>
                <a:cubicBezTo>
                  <a:pt x="9366" y="13330"/>
                  <a:pt x="11542" y="12017"/>
                  <a:pt x="12645" y="9705"/>
                </a:cubicBezTo>
                <a:cubicBezTo>
                  <a:pt x="14214" y="6446"/>
                  <a:pt x="13007" y="2402"/>
                  <a:pt x="9959" y="743"/>
                </a:cubicBezTo>
                <a:cubicBezTo>
                  <a:pt x="9051" y="239"/>
                  <a:pt x="8078" y="1"/>
                  <a:pt x="7118" y="1"/>
                </a:cubicBezTo>
                <a:close/>
              </a:path>
            </a:pathLst>
          </a:custGeom>
          <a:solidFill>
            <a:srgbClr val="FAB9A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7" name="Google Shape;1757;p59"/>
          <p:cNvSpPr/>
          <p:nvPr/>
        </p:nvSpPr>
        <p:spPr>
          <a:xfrm>
            <a:off x="6823388" y="1687638"/>
            <a:ext cx="316875" cy="350475"/>
          </a:xfrm>
          <a:custGeom>
            <a:avLst/>
            <a:gdLst/>
            <a:ahLst/>
            <a:cxnLst/>
            <a:rect l="l" t="t" r="r" b="b"/>
            <a:pathLst>
              <a:path w="12675" h="14019" extrusionOk="0">
                <a:moveTo>
                  <a:pt x="2295" y="1"/>
                </a:moveTo>
                <a:cubicBezTo>
                  <a:pt x="1630" y="1"/>
                  <a:pt x="1076" y="70"/>
                  <a:pt x="725" y="137"/>
                </a:cubicBezTo>
                <a:cubicBezTo>
                  <a:pt x="393" y="197"/>
                  <a:pt x="151" y="439"/>
                  <a:pt x="121" y="771"/>
                </a:cubicBezTo>
                <a:cubicBezTo>
                  <a:pt x="0" y="2038"/>
                  <a:pt x="181" y="5599"/>
                  <a:pt x="3078" y="6686"/>
                </a:cubicBezTo>
                <a:cubicBezTo>
                  <a:pt x="3078" y="6686"/>
                  <a:pt x="1449" y="10156"/>
                  <a:pt x="2415" y="14019"/>
                </a:cubicBezTo>
                <a:cubicBezTo>
                  <a:pt x="6639" y="14019"/>
                  <a:pt x="9355" y="10518"/>
                  <a:pt x="9416" y="6897"/>
                </a:cubicBezTo>
                <a:cubicBezTo>
                  <a:pt x="9717" y="7018"/>
                  <a:pt x="10019" y="7108"/>
                  <a:pt x="10381" y="7108"/>
                </a:cubicBezTo>
                <a:cubicBezTo>
                  <a:pt x="10403" y="7109"/>
                  <a:pt x="10425" y="7109"/>
                  <a:pt x="10446" y="7109"/>
                </a:cubicBezTo>
                <a:cubicBezTo>
                  <a:pt x="11625" y="7109"/>
                  <a:pt x="12615" y="6305"/>
                  <a:pt x="12645" y="5297"/>
                </a:cubicBezTo>
                <a:cubicBezTo>
                  <a:pt x="12675" y="4241"/>
                  <a:pt x="11679" y="3396"/>
                  <a:pt x="10442" y="3366"/>
                </a:cubicBezTo>
                <a:cubicBezTo>
                  <a:pt x="10402" y="3364"/>
                  <a:pt x="10362" y="3363"/>
                  <a:pt x="10322" y="3363"/>
                </a:cubicBezTo>
                <a:cubicBezTo>
                  <a:pt x="9736" y="3363"/>
                  <a:pt x="9208" y="3570"/>
                  <a:pt x="8812" y="3909"/>
                </a:cubicBezTo>
                <a:cubicBezTo>
                  <a:pt x="7359" y="639"/>
                  <a:pt x="4316" y="1"/>
                  <a:pt x="2295" y="1"/>
                </a:cubicBezTo>
                <a:close/>
              </a:path>
            </a:pathLst>
          </a:custGeom>
          <a:solidFill>
            <a:srgbClr val="FFD9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8" name="Google Shape;1758;p59"/>
          <p:cNvSpPr/>
          <p:nvPr/>
        </p:nvSpPr>
        <p:spPr>
          <a:xfrm>
            <a:off x="6720788" y="1792138"/>
            <a:ext cx="27925" cy="28700"/>
          </a:xfrm>
          <a:custGeom>
            <a:avLst/>
            <a:gdLst/>
            <a:ahLst/>
            <a:cxnLst/>
            <a:rect l="l" t="t" r="r" b="b"/>
            <a:pathLst>
              <a:path w="1117" h="1148" extrusionOk="0">
                <a:moveTo>
                  <a:pt x="1117" y="1"/>
                </a:moveTo>
                <a:lnTo>
                  <a:pt x="362" y="31"/>
                </a:lnTo>
                <a:cubicBezTo>
                  <a:pt x="121" y="61"/>
                  <a:pt x="0" y="363"/>
                  <a:pt x="151" y="544"/>
                </a:cubicBezTo>
                <a:lnTo>
                  <a:pt x="664" y="1148"/>
                </a:lnTo>
                <a:lnTo>
                  <a:pt x="1117" y="1"/>
                </a:lnTo>
                <a:close/>
              </a:path>
            </a:pathLst>
          </a:custGeom>
          <a:solidFill>
            <a:srgbClr val="D6899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9" name="Google Shape;1759;p59"/>
          <p:cNvSpPr/>
          <p:nvPr/>
        </p:nvSpPr>
        <p:spPr>
          <a:xfrm>
            <a:off x="6795463" y="1799988"/>
            <a:ext cx="15125" cy="17475"/>
          </a:xfrm>
          <a:custGeom>
            <a:avLst/>
            <a:gdLst/>
            <a:ahLst/>
            <a:cxnLst/>
            <a:rect l="l" t="t" r="r" b="b"/>
            <a:pathLst>
              <a:path w="605" h="699" extrusionOk="0">
                <a:moveTo>
                  <a:pt x="373" y="0"/>
                </a:moveTo>
                <a:cubicBezTo>
                  <a:pt x="263" y="0"/>
                  <a:pt x="133" y="92"/>
                  <a:pt x="61" y="260"/>
                </a:cubicBezTo>
                <a:cubicBezTo>
                  <a:pt x="1" y="441"/>
                  <a:pt x="31" y="622"/>
                  <a:pt x="152" y="683"/>
                </a:cubicBezTo>
                <a:cubicBezTo>
                  <a:pt x="173" y="693"/>
                  <a:pt x="196" y="698"/>
                  <a:pt x="221" y="698"/>
                </a:cubicBezTo>
                <a:cubicBezTo>
                  <a:pt x="334" y="698"/>
                  <a:pt x="469" y="590"/>
                  <a:pt x="544" y="441"/>
                </a:cubicBezTo>
                <a:cubicBezTo>
                  <a:pt x="604" y="260"/>
                  <a:pt x="574" y="79"/>
                  <a:pt x="453" y="19"/>
                </a:cubicBezTo>
                <a:cubicBezTo>
                  <a:pt x="429" y="6"/>
                  <a:pt x="402" y="0"/>
                  <a:pt x="373" y="0"/>
                </a:cubicBezTo>
                <a:close/>
              </a:path>
            </a:pathLst>
          </a:custGeom>
          <a:solidFill>
            <a:srgbClr val="11101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0" name="Google Shape;1760;p59"/>
          <p:cNvSpPr/>
          <p:nvPr/>
        </p:nvSpPr>
        <p:spPr>
          <a:xfrm>
            <a:off x="6878463" y="1851088"/>
            <a:ext cx="42275" cy="44350"/>
          </a:xfrm>
          <a:custGeom>
            <a:avLst/>
            <a:gdLst/>
            <a:ahLst/>
            <a:cxnLst/>
            <a:rect l="l" t="t" r="r" b="b"/>
            <a:pathLst>
              <a:path w="1691" h="1774" extrusionOk="0">
                <a:moveTo>
                  <a:pt x="899" y="0"/>
                </a:moveTo>
                <a:cubicBezTo>
                  <a:pt x="545" y="0"/>
                  <a:pt x="224" y="280"/>
                  <a:pt x="121" y="691"/>
                </a:cubicBezTo>
                <a:cubicBezTo>
                  <a:pt x="0" y="1174"/>
                  <a:pt x="212" y="1656"/>
                  <a:pt x="604" y="1747"/>
                </a:cubicBezTo>
                <a:cubicBezTo>
                  <a:pt x="662" y="1765"/>
                  <a:pt x="722" y="1774"/>
                  <a:pt x="782" y="1774"/>
                </a:cubicBezTo>
                <a:cubicBezTo>
                  <a:pt x="1124" y="1774"/>
                  <a:pt x="1467" y="1494"/>
                  <a:pt x="1569" y="1083"/>
                </a:cubicBezTo>
                <a:cubicBezTo>
                  <a:pt x="1690" y="600"/>
                  <a:pt x="1479" y="117"/>
                  <a:pt x="1087" y="27"/>
                </a:cubicBezTo>
                <a:cubicBezTo>
                  <a:pt x="1024" y="9"/>
                  <a:pt x="961" y="0"/>
                  <a:pt x="899" y="0"/>
                </a:cubicBezTo>
                <a:close/>
              </a:path>
            </a:pathLst>
          </a:custGeom>
          <a:solidFill>
            <a:srgbClr val="FAB9A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1" name="Google Shape;1761;p59"/>
          <p:cNvSpPr/>
          <p:nvPr/>
        </p:nvSpPr>
        <p:spPr>
          <a:xfrm>
            <a:off x="6888263" y="1861663"/>
            <a:ext cx="23150" cy="20275"/>
          </a:xfrm>
          <a:custGeom>
            <a:avLst/>
            <a:gdLst/>
            <a:ahLst/>
            <a:cxnLst/>
            <a:rect l="l" t="t" r="r" b="b"/>
            <a:pathLst>
              <a:path w="926" h="811" extrusionOk="0">
                <a:moveTo>
                  <a:pt x="535" y="1"/>
                </a:moveTo>
                <a:cubicBezTo>
                  <a:pt x="271" y="1"/>
                  <a:pt x="1" y="811"/>
                  <a:pt x="1" y="811"/>
                </a:cubicBezTo>
                <a:cubicBezTo>
                  <a:pt x="227" y="539"/>
                  <a:pt x="368" y="505"/>
                  <a:pt x="425" y="505"/>
                </a:cubicBezTo>
                <a:cubicBezTo>
                  <a:pt x="444" y="505"/>
                  <a:pt x="453" y="509"/>
                  <a:pt x="453" y="509"/>
                </a:cubicBezTo>
                <a:cubicBezTo>
                  <a:pt x="453" y="509"/>
                  <a:pt x="620" y="596"/>
                  <a:pt x="736" y="596"/>
                </a:cubicBezTo>
                <a:cubicBezTo>
                  <a:pt x="858" y="596"/>
                  <a:pt x="926" y="502"/>
                  <a:pt x="695" y="117"/>
                </a:cubicBezTo>
                <a:cubicBezTo>
                  <a:pt x="643" y="35"/>
                  <a:pt x="589" y="1"/>
                  <a:pt x="535" y="1"/>
                </a:cubicBezTo>
                <a:close/>
              </a:path>
            </a:pathLst>
          </a:custGeom>
          <a:solidFill>
            <a:srgbClr val="D6899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2" name="Google Shape;1762;p59"/>
          <p:cNvSpPr/>
          <p:nvPr/>
        </p:nvSpPr>
        <p:spPr>
          <a:xfrm>
            <a:off x="6741913" y="1889463"/>
            <a:ext cx="22650" cy="23425"/>
          </a:xfrm>
          <a:custGeom>
            <a:avLst/>
            <a:gdLst/>
            <a:ahLst/>
            <a:cxnLst/>
            <a:rect l="l" t="t" r="r" b="b"/>
            <a:pathLst>
              <a:path w="906" h="937" extrusionOk="0">
                <a:moveTo>
                  <a:pt x="453" y="1"/>
                </a:moveTo>
                <a:cubicBezTo>
                  <a:pt x="211" y="1"/>
                  <a:pt x="0" y="212"/>
                  <a:pt x="0" y="453"/>
                </a:cubicBezTo>
                <a:cubicBezTo>
                  <a:pt x="0" y="725"/>
                  <a:pt x="211" y="936"/>
                  <a:pt x="453" y="936"/>
                </a:cubicBezTo>
                <a:cubicBezTo>
                  <a:pt x="694" y="936"/>
                  <a:pt x="906" y="725"/>
                  <a:pt x="906" y="453"/>
                </a:cubicBezTo>
                <a:cubicBezTo>
                  <a:pt x="906" y="212"/>
                  <a:pt x="694" y="1"/>
                  <a:pt x="45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3" name="Google Shape;1763;p59"/>
          <p:cNvSpPr/>
          <p:nvPr/>
        </p:nvSpPr>
        <p:spPr>
          <a:xfrm>
            <a:off x="6786413" y="1839688"/>
            <a:ext cx="48325" cy="48300"/>
          </a:xfrm>
          <a:custGeom>
            <a:avLst/>
            <a:gdLst/>
            <a:ahLst/>
            <a:cxnLst/>
            <a:rect l="l" t="t" r="r" b="b"/>
            <a:pathLst>
              <a:path w="1933" h="1932" extrusionOk="0">
                <a:moveTo>
                  <a:pt x="966" y="0"/>
                </a:moveTo>
                <a:cubicBezTo>
                  <a:pt x="423" y="0"/>
                  <a:pt x="1" y="423"/>
                  <a:pt x="1" y="966"/>
                </a:cubicBezTo>
                <a:cubicBezTo>
                  <a:pt x="1" y="1509"/>
                  <a:pt x="423" y="1931"/>
                  <a:pt x="966" y="1931"/>
                </a:cubicBezTo>
                <a:cubicBezTo>
                  <a:pt x="1479" y="1931"/>
                  <a:pt x="1932" y="1509"/>
                  <a:pt x="1932" y="966"/>
                </a:cubicBezTo>
                <a:cubicBezTo>
                  <a:pt x="1932" y="423"/>
                  <a:pt x="1479" y="0"/>
                  <a:pt x="966" y="0"/>
                </a:cubicBezTo>
                <a:close/>
              </a:path>
            </a:pathLst>
          </a:custGeom>
          <a:solidFill>
            <a:srgbClr val="E893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4" name="Google Shape;1764;p59"/>
          <p:cNvSpPr/>
          <p:nvPr/>
        </p:nvSpPr>
        <p:spPr>
          <a:xfrm>
            <a:off x="6741163" y="1896763"/>
            <a:ext cx="23400" cy="16125"/>
          </a:xfrm>
          <a:custGeom>
            <a:avLst/>
            <a:gdLst/>
            <a:ahLst/>
            <a:cxnLst/>
            <a:rect l="l" t="t" r="r" b="b"/>
            <a:pathLst>
              <a:path w="936" h="645" extrusionOk="0">
                <a:moveTo>
                  <a:pt x="738" y="0"/>
                </a:moveTo>
                <a:cubicBezTo>
                  <a:pt x="604" y="0"/>
                  <a:pt x="483" y="161"/>
                  <a:pt x="483" y="161"/>
                </a:cubicBezTo>
                <a:cubicBezTo>
                  <a:pt x="453" y="101"/>
                  <a:pt x="392" y="81"/>
                  <a:pt x="325" y="81"/>
                </a:cubicBezTo>
                <a:cubicBezTo>
                  <a:pt x="191" y="81"/>
                  <a:pt x="30" y="161"/>
                  <a:pt x="30" y="161"/>
                </a:cubicBezTo>
                <a:cubicBezTo>
                  <a:pt x="30" y="161"/>
                  <a:pt x="0" y="614"/>
                  <a:pt x="483" y="644"/>
                </a:cubicBezTo>
                <a:cubicBezTo>
                  <a:pt x="936" y="644"/>
                  <a:pt x="936" y="161"/>
                  <a:pt x="936" y="161"/>
                </a:cubicBezTo>
                <a:cubicBezTo>
                  <a:pt x="875" y="41"/>
                  <a:pt x="805" y="0"/>
                  <a:pt x="738" y="0"/>
                </a:cubicBezTo>
                <a:close/>
              </a:path>
            </a:pathLst>
          </a:custGeom>
          <a:solidFill>
            <a:srgbClr val="F6CED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5" name="Google Shape;1765;p59"/>
          <p:cNvSpPr/>
          <p:nvPr/>
        </p:nvSpPr>
        <p:spPr>
          <a:xfrm>
            <a:off x="6257563" y="1543188"/>
            <a:ext cx="396100" cy="396850"/>
          </a:xfrm>
          <a:custGeom>
            <a:avLst/>
            <a:gdLst/>
            <a:ahLst/>
            <a:cxnLst/>
            <a:rect l="l" t="t" r="r" b="b"/>
            <a:pathLst>
              <a:path w="15844" h="15874" extrusionOk="0">
                <a:moveTo>
                  <a:pt x="14908" y="0"/>
                </a:moveTo>
                <a:lnTo>
                  <a:pt x="7666" y="1298"/>
                </a:lnTo>
                <a:lnTo>
                  <a:pt x="1" y="1600"/>
                </a:lnTo>
                <a:lnTo>
                  <a:pt x="1902" y="15874"/>
                </a:lnTo>
                <a:lnTo>
                  <a:pt x="8571" y="13369"/>
                </a:lnTo>
                <a:lnTo>
                  <a:pt x="15844" y="12162"/>
                </a:lnTo>
                <a:lnTo>
                  <a:pt x="14908" y="0"/>
                </a:lnTo>
                <a:close/>
              </a:path>
            </a:pathLst>
          </a:custGeom>
          <a:solidFill>
            <a:srgbClr val="F144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6" name="Google Shape;1766;p59"/>
          <p:cNvSpPr/>
          <p:nvPr/>
        </p:nvSpPr>
        <p:spPr>
          <a:xfrm>
            <a:off x="6447688" y="1558263"/>
            <a:ext cx="191650" cy="307850"/>
          </a:xfrm>
          <a:custGeom>
            <a:avLst/>
            <a:gdLst/>
            <a:ahLst/>
            <a:cxnLst/>
            <a:rect l="l" t="t" r="r" b="b"/>
            <a:pathLst>
              <a:path w="7666" h="12314" extrusionOk="0">
                <a:moveTo>
                  <a:pt x="6881" y="1"/>
                </a:moveTo>
                <a:lnTo>
                  <a:pt x="0" y="1118"/>
                </a:lnTo>
                <a:lnTo>
                  <a:pt x="1177" y="12313"/>
                </a:lnTo>
                <a:lnTo>
                  <a:pt x="7665" y="11227"/>
                </a:lnTo>
                <a:lnTo>
                  <a:pt x="6881" y="1"/>
                </a:lnTo>
                <a:close/>
              </a:path>
            </a:pathLst>
          </a:custGeom>
          <a:solidFill>
            <a:srgbClr val="E7D6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7" name="Google Shape;1767;p59"/>
          <p:cNvSpPr/>
          <p:nvPr/>
        </p:nvSpPr>
        <p:spPr>
          <a:xfrm>
            <a:off x="6264363" y="1586188"/>
            <a:ext cx="212775" cy="339525"/>
          </a:xfrm>
          <a:custGeom>
            <a:avLst/>
            <a:gdLst/>
            <a:ahLst/>
            <a:cxnLst/>
            <a:rect l="l" t="t" r="r" b="b"/>
            <a:pathLst>
              <a:path w="8511" h="13581" extrusionOk="0">
                <a:moveTo>
                  <a:pt x="7333" y="1"/>
                </a:moveTo>
                <a:cubicBezTo>
                  <a:pt x="7333" y="1"/>
                  <a:pt x="936" y="332"/>
                  <a:pt x="0" y="332"/>
                </a:cubicBezTo>
                <a:lnTo>
                  <a:pt x="1811" y="13580"/>
                </a:lnTo>
                <a:lnTo>
                  <a:pt x="8510" y="11196"/>
                </a:lnTo>
                <a:lnTo>
                  <a:pt x="7333" y="1"/>
                </a:lnTo>
                <a:close/>
              </a:path>
            </a:pathLst>
          </a:custGeom>
          <a:solidFill>
            <a:srgbClr val="E7D6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8" name="Google Shape;1768;p59"/>
          <p:cNvSpPr/>
          <p:nvPr/>
        </p:nvSpPr>
        <p:spPr>
          <a:xfrm>
            <a:off x="6284713" y="1586188"/>
            <a:ext cx="192425" cy="333475"/>
          </a:xfrm>
          <a:custGeom>
            <a:avLst/>
            <a:gdLst/>
            <a:ahLst/>
            <a:cxnLst/>
            <a:rect l="l" t="t" r="r" b="b"/>
            <a:pathLst>
              <a:path w="7697" h="13339" extrusionOk="0">
                <a:moveTo>
                  <a:pt x="6519" y="1"/>
                </a:moveTo>
                <a:cubicBezTo>
                  <a:pt x="6519" y="1"/>
                  <a:pt x="1238" y="785"/>
                  <a:pt x="1" y="815"/>
                </a:cubicBezTo>
                <a:lnTo>
                  <a:pt x="1600" y="13339"/>
                </a:lnTo>
                <a:lnTo>
                  <a:pt x="7696" y="11196"/>
                </a:lnTo>
                <a:lnTo>
                  <a:pt x="6519" y="1"/>
                </a:lnTo>
                <a:close/>
              </a:path>
            </a:pathLst>
          </a:custGeom>
          <a:solidFill>
            <a:srgbClr val="EDE4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9" name="Google Shape;1769;p59"/>
          <p:cNvSpPr/>
          <p:nvPr/>
        </p:nvSpPr>
        <p:spPr>
          <a:xfrm>
            <a:off x="6316413" y="1586188"/>
            <a:ext cx="160725" cy="325950"/>
          </a:xfrm>
          <a:custGeom>
            <a:avLst/>
            <a:gdLst/>
            <a:ahLst/>
            <a:cxnLst/>
            <a:rect l="l" t="t" r="r" b="b"/>
            <a:pathLst>
              <a:path w="6429" h="13038" extrusionOk="0">
                <a:moveTo>
                  <a:pt x="5251" y="1"/>
                </a:moveTo>
                <a:cubicBezTo>
                  <a:pt x="5251" y="1"/>
                  <a:pt x="1449" y="1358"/>
                  <a:pt x="0" y="1540"/>
                </a:cubicBezTo>
                <a:lnTo>
                  <a:pt x="1328" y="13037"/>
                </a:lnTo>
                <a:lnTo>
                  <a:pt x="6428" y="11196"/>
                </a:lnTo>
                <a:lnTo>
                  <a:pt x="5251" y="1"/>
                </a:lnTo>
                <a:close/>
              </a:path>
            </a:pathLst>
          </a:custGeom>
          <a:solidFill>
            <a:srgbClr val="F3EF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0" name="Google Shape;1770;p59"/>
          <p:cNvSpPr/>
          <p:nvPr/>
        </p:nvSpPr>
        <p:spPr>
          <a:xfrm>
            <a:off x="6447688" y="1573363"/>
            <a:ext cx="191650" cy="292750"/>
          </a:xfrm>
          <a:custGeom>
            <a:avLst/>
            <a:gdLst/>
            <a:ahLst/>
            <a:cxnLst/>
            <a:rect l="l" t="t" r="r" b="b"/>
            <a:pathLst>
              <a:path w="7666" h="11710" extrusionOk="0">
                <a:moveTo>
                  <a:pt x="7031" y="1"/>
                </a:moveTo>
                <a:lnTo>
                  <a:pt x="0" y="514"/>
                </a:lnTo>
                <a:lnTo>
                  <a:pt x="1177" y="11709"/>
                </a:lnTo>
                <a:lnTo>
                  <a:pt x="7665" y="10623"/>
                </a:lnTo>
                <a:lnTo>
                  <a:pt x="7031" y="1"/>
                </a:lnTo>
                <a:close/>
              </a:path>
            </a:pathLst>
          </a:custGeom>
          <a:solidFill>
            <a:srgbClr val="EDE4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1" name="Google Shape;1771;p59"/>
          <p:cNvSpPr/>
          <p:nvPr/>
        </p:nvSpPr>
        <p:spPr>
          <a:xfrm>
            <a:off x="6447688" y="1586188"/>
            <a:ext cx="191650" cy="279925"/>
          </a:xfrm>
          <a:custGeom>
            <a:avLst/>
            <a:gdLst/>
            <a:ahLst/>
            <a:cxnLst/>
            <a:rect l="l" t="t" r="r" b="b"/>
            <a:pathLst>
              <a:path w="7666" h="11197" extrusionOk="0">
                <a:moveTo>
                  <a:pt x="0" y="1"/>
                </a:moveTo>
                <a:lnTo>
                  <a:pt x="1177" y="11196"/>
                </a:lnTo>
                <a:lnTo>
                  <a:pt x="7665" y="10110"/>
                </a:lnTo>
                <a:lnTo>
                  <a:pt x="7212" y="212"/>
                </a:lnTo>
                <a:cubicBezTo>
                  <a:pt x="6488" y="263"/>
                  <a:pt x="5749" y="283"/>
                  <a:pt x="5034" y="283"/>
                </a:cubicBezTo>
                <a:cubicBezTo>
                  <a:pt x="2351" y="283"/>
                  <a:pt x="0" y="1"/>
                  <a:pt x="0" y="1"/>
                </a:cubicBezTo>
                <a:close/>
              </a:path>
            </a:pathLst>
          </a:custGeom>
          <a:solidFill>
            <a:srgbClr val="F3EF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2" name="Google Shape;1772;p59"/>
          <p:cNvSpPr/>
          <p:nvPr/>
        </p:nvSpPr>
        <p:spPr>
          <a:xfrm>
            <a:off x="6348838" y="1586188"/>
            <a:ext cx="129050" cy="313125"/>
          </a:xfrm>
          <a:custGeom>
            <a:avLst/>
            <a:gdLst/>
            <a:ahLst/>
            <a:cxnLst/>
            <a:rect l="l" t="t" r="r" b="b"/>
            <a:pathLst>
              <a:path w="5162" h="12525" extrusionOk="0">
                <a:moveTo>
                  <a:pt x="3954" y="1"/>
                </a:moveTo>
                <a:cubicBezTo>
                  <a:pt x="3954" y="1"/>
                  <a:pt x="1962" y="1600"/>
                  <a:pt x="1" y="2143"/>
                </a:cubicBezTo>
                <a:lnTo>
                  <a:pt x="1027" y="12524"/>
                </a:lnTo>
                <a:cubicBezTo>
                  <a:pt x="1027" y="12524"/>
                  <a:pt x="5161" y="11377"/>
                  <a:pt x="5131" y="11196"/>
                </a:cubicBezTo>
                <a:cubicBezTo>
                  <a:pt x="5071" y="11015"/>
                  <a:pt x="3954" y="1"/>
                  <a:pt x="3954" y="1"/>
                </a:cubicBezTo>
                <a:close/>
              </a:path>
            </a:pathLst>
          </a:custGeom>
          <a:solidFill>
            <a:srgbClr val="FFFAF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3" name="Google Shape;1773;p59"/>
          <p:cNvSpPr/>
          <p:nvPr/>
        </p:nvSpPr>
        <p:spPr>
          <a:xfrm>
            <a:off x="6447688" y="1586188"/>
            <a:ext cx="167500" cy="279925"/>
          </a:xfrm>
          <a:custGeom>
            <a:avLst/>
            <a:gdLst/>
            <a:ahLst/>
            <a:cxnLst/>
            <a:rect l="l" t="t" r="r" b="b"/>
            <a:pathLst>
              <a:path w="6700" h="11197" extrusionOk="0">
                <a:moveTo>
                  <a:pt x="0" y="1"/>
                </a:moveTo>
                <a:lnTo>
                  <a:pt x="1177" y="11196"/>
                </a:lnTo>
                <a:lnTo>
                  <a:pt x="6699" y="10261"/>
                </a:lnTo>
                <a:lnTo>
                  <a:pt x="6277" y="906"/>
                </a:lnTo>
                <a:cubicBezTo>
                  <a:pt x="2807" y="876"/>
                  <a:pt x="0" y="1"/>
                  <a:pt x="0" y="1"/>
                </a:cubicBezTo>
                <a:close/>
              </a:path>
            </a:pathLst>
          </a:custGeom>
          <a:solidFill>
            <a:srgbClr val="FFFAF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4" name="Google Shape;1774;p59"/>
          <p:cNvSpPr/>
          <p:nvPr/>
        </p:nvSpPr>
        <p:spPr>
          <a:xfrm>
            <a:off x="6253038" y="1537913"/>
            <a:ext cx="377250" cy="45275"/>
          </a:xfrm>
          <a:custGeom>
            <a:avLst/>
            <a:gdLst/>
            <a:ahLst/>
            <a:cxnLst/>
            <a:rect l="l" t="t" r="r" b="b"/>
            <a:pathLst>
              <a:path w="15090" h="1811" extrusionOk="0">
                <a:moveTo>
                  <a:pt x="14938" y="0"/>
                </a:moveTo>
                <a:lnTo>
                  <a:pt x="7877" y="1268"/>
                </a:lnTo>
                <a:lnTo>
                  <a:pt x="0" y="1781"/>
                </a:lnTo>
                <a:lnTo>
                  <a:pt x="182" y="1811"/>
                </a:lnTo>
                <a:lnTo>
                  <a:pt x="7847" y="1509"/>
                </a:lnTo>
                <a:lnTo>
                  <a:pt x="15089" y="211"/>
                </a:lnTo>
                <a:lnTo>
                  <a:pt x="14938" y="0"/>
                </a:lnTo>
                <a:close/>
              </a:path>
            </a:pathLst>
          </a:custGeom>
          <a:solidFill>
            <a:srgbClr val="F2515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5" name="Google Shape;1775;p59"/>
          <p:cNvSpPr/>
          <p:nvPr/>
        </p:nvSpPr>
        <p:spPr>
          <a:xfrm>
            <a:off x="6253038" y="1582413"/>
            <a:ext cx="52075" cy="357625"/>
          </a:xfrm>
          <a:custGeom>
            <a:avLst/>
            <a:gdLst/>
            <a:ahLst/>
            <a:cxnLst/>
            <a:rect l="l" t="t" r="r" b="b"/>
            <a:pathLst>
              <a:path w="2083" h="14305" extrusionOk="0">
                <a:moveTo>
                  <a:pt x="0" y="1"/>
                </a:moveTo>
                <a:lnTo>
                  <a:pt x="1841" y="14093"/>
                </a:lnTo>
                <a:lnTo>
                  <a:pt x="2083" y="14305"/>
                </a:lnTo>
                <a:lnTo>
                  <a:pt x="182" y="31"/>
                </a:lnTo>
                <a:lnTo>
                  <a:pt x="0" y="1"/>
                </a:lnTo>
                <a:close/>
              </a:path>
            </a:pathLst>
          </a:custGeom>
          <a:solidFill>
            <a:srgbClr val="F2515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6" name="Google Shape;1776;p59"/>
          <p:cNvSpPr/>
          <p:nvPr/>
        </p:nvSpPr>
        <p:spPr>
          <a:xfrm>
            <a:off x="6450688" y="1586188"/>
            <a:ext cx="28700" cy="279925"/>
          </a:xfrm>
          <a:custGeom>
            <a:avLst/>
            <a:gdLst/>
            <a:ahLst/>
            <a:cxnLst/>
            <a:rect l="l" t="t" r="r" b="b"/>
            <a:pathLst>
              <a:path w="1148" h="11197" fill="none" extrusionOk="0">
                <a:moveTo>
                  <a:pt x="1" y="1"/>
                </a:moveTo>
                <a:lnTo>
                  <a:pt x="1148" y="11196"/>
                </a:lnTo>
              </a:path>
            </a:pathLst>
          </a:custGeom>
          <a:noFill/>
          <a:ln w="1500" cap="flat" cmpd="sng">
            <a:solidFill>
              <a:srgbClr val="E7D6CE"/>
            </a:solidFill>
            <a:prstDash val="solid"/>
            <a:miter lim="3017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7" name="Google Shape;1777;p59"/>
          <p:cNvSpPr/>
          <p:nvPr/>
        </p:nvSpPr>
        <p:spPr>
          <a:xfrm>
            <a:off x="6479513" y="1641963"/>
            <a:ext cx="113800" cy="14625"/>
          </a:xfrm>
          <a:custGeom>
            <a:avLst/>
            <a:gdLst/>
            <a:ahLst/>
            <a:cxnLst/>
            <a:rect l="l" t="t" r="r" b="b"/>
            <a:pathLst>
              <a:path w="4552" h="585" extrusionOk="0">
                <a:moveTo>
                  <a:pt x="3331" y="1"/>
                </a:moveTo>
                <a:cubicBezTo>
                  <a:pt x="3315" y="1"/>
                  <a:pt x="3300" y="1"/>
                  <a:pt x="3284" y="3"/>
                </a:cubicBezTo>
                <a:cubicBezTo>
                  <a:pt x="3163" y="3"/>
                  <a:pt x="2680" y="244"/>
                  <a:pt x="2650" y="244"/>
                </a:cubicBezTo>
                <a:cubicBezTo>
                  <a:pt x="2633" y="247"/>
                  <a:pt x="2616" y="249"/>
                  <a:pt x="2598" y="249"/>
                </a:cubicBezTo>
                <a:cubicBezTo>
                  <a:pt x="2453" y="249"/>
                  <a:pt x="2268" y="154"/>
                  <a:pt x="2107" y="154"/>
                </a:cubicBezTo>
                <a:cubicBezTo>
                  <a:pt x="1715" y="214"/>
                  <a:pt x="1383" y="335"/>
                  <a:pt x="960" y="335"/>
                </a:cubicBezTo>
                <a:cubicBezTo>
                  <a:pt x="882" y="335"/>
                  <a:pt x="811" y="333"/>
                  <a:pt x="744" y="333"/>
                </a:cubicBezTo>
                <a:cubicBezTo>
                  <a:pt x="479" y="333"/>
                  <a:pt x="290" y="353"/>
                  <a:pt x="25" y="546"/>
                </a:cubicBezTo>
                <a:cubicBezTo>
                  <a:pt x="1" y="546"/>
                  <a:pt x="15" y="584"/>
                  <a:pt x="37" y="584"/>
                </a:cubicBezTo>
                <a:cubicBezTo>
                  <a:pt x="43" y="584"/>
                  <a:pt x="49" y="582"/>
                  <a:pt x="55" y="576"/>
                </a:cubicBezTo>
                <a:cubicBezTo>
                  <a:pt x="277" y="447"/>
                  <a:pt x="454" y="409"/>
                  <a:pt x="616" y="409"/>
                </a:cubicBezTo>
                <a:cubicBezTo>
                  <a:pt x="848" y="409"/>
                  <a:pt x="1048" y="488"/>
                  <a:pt x="1306" y="488"/>
                </a:cubicBezTo>
                <a:cubicBezTo>
                  <a:pt x="1331" y="488"/>
                  <a:pt x="1356" y="487"/>
                  <a:pt x="1383" y="485"/>
                </a:cubicBezTo>
                <a:cubicBezTo>
                  <a:pt x="1438" y="458"/>
                  <a:pt x="1853" y="302"/>
                  <a:pt x="1847" y="301"/>
                </a:cubicBezTo>
                <a:lnTo>
                  <a:pt x="1847" y="301"/>
                </a:lnTo>
                <a:cubicBezTo>
                  <a:pt x="1940" y="273"/>
                  <a:pt x="2025" y="263"/>
                  <a:pt x="2106" y="263"/>
                </a:cubicBezTo>
                <a:cubicBezTo>
                  <a:pt x="2358" y="263"/>
                  <a:pt x="2567" y="365"/>
                  <a:pt x="2861" y="365"/>
                </a:cubicBezTo>
                <a:cubicBezTo>
                  <a:pt x="3103" y="365"/>
                  <a:pt x="3392" y="174"/>
                  <a:pt x="3686" y="174"/>
                </a:cubicBezTo>
                <a:cubicBezTo>
                  <a:pt x="3723" y="174"/>
                  <a:pt x="3760" y="177"/>
                  <a:pt x="3797" y="184"/>
                </a:cubicBezTo>
                <a:cubicBezTo>
                  <a:pt x="4012" y="205"/>
                  <a:pt x="4120" y="303"/>
                  <a:pt x="4284" y="303"/>
                </a:cubicBezTo>
                <a:cubicBezTo>
                  <a:pt x="4350" y="303"/>
                  <a:pt x="4426" y="287"/>
                  <a:pt x="4521" y="244"/>
                </a:cubicBezTo>
                <a:cubicBezTo>
                  <a:pt x="4551" y="244"/>
                  <a:pt x="4521" y="184"/>
                  <a:pt x="4491" y="184"/>
                </a:cubicBezTo>
                <a:cubicBezTo>
                  <a:pt x="4417" y="218"/>
                  <a:pt x="4343" y="232"/>
                  <a:pt x="4269" y="232"/>
                </a:cubicBezTo>
                <a:cubicBezTo>
                  <a:pt x="3964" y="232"/>
                  <a:pt x="3656" y="1"/>
                  <a:pt x="3331" y="1"/>
                </a:cubicBezTo>
                <a:close/>
              </a:path>
            </a:pathLst>
          </a:custGeom>
          <a:solidFill>
            <a:srgbClr val="8F8A8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8" name="Google Shape;1778;p59"/>
          <p:cNvSpPr/>
          <p:nvPr/>
        </p:nvSpPr>
        <p:spPr>
          <a:xfrm>
            <a:off x="6484663" y="1672188"/>
            <a:ext cx="111675" cy="14575"/>
          </a:xfrm>
          <a:custGeom>
            <a:avLst/>
            <a:gdLst/>
            <a:ahLst/>
            <a:cxnLst/>
            <a:rect l="l" t="t" r="r" b="b"/>
            <a:pathLst>
              <a:path w="4467" h="583" extrusionOk="0">
                <a:moveTo>
                  <a:pt x="1838" y="154"/>
                </a:moveTo>
                <a:cubicBezTo>
                  <a:pt x="1775" y="154"/>
                  <a:pt x="1502" y="210"/>
                  <a:pt x="1654" y="220"/>
                </a:cubicBezTo>
                <a:lnTo>
                  <a:pt x="1654" y="220"/>
                </a:lnTo>
                <a:cubicBezTo>
                  <a:pt x="1845" y="170"/>
                  <a:pt x="1873" y="154"/>
                  <a:pt x="1838" y="154"/>
                </a:cubicBezTo>
                <a:close/>
                <a:moveTo>
                  <a:pt x="3168" y="1"/>
                </a:moveTo>
                <a:cubicBezTo>
                  <a:pt x="3108" y="31"/>
                  <a:pt x="3048" y="91"/>
                  <a:pt x="3018" y="91"/>
                </a:cubicBezTo>
                <a:cubicBezTo>
                  <a:pt x="2957" y="152"/>
                  <a:pt x="2927" y="182"/>
                  <a:pt x="2867" y="242"/>
                </a:cubicBezTo>
                <a:cubicBezTo>
                  <a:pt x="2692" y="344"/>
                  <a:pt x="2531" y="397"/>
                  <a:pt x="2384" y="397"/>
                </a:cubicBezTo>
                <a:cubicBezTo>
                  <a:pt x="2227" y="397"/>
                  <a:pt x="2086" y="337"/>
                  <a:pt x="1961" y="212"/>
                </a:cubicBezTo>
                <a:cubicBezTo>
                  <a:pt x="1848" y="219"/>
                  <a:pt x="1768" y="222"/>
                  <a:pt x="1713" y="222"/>
                </a:cubicBezTo>
                <a:cubicBezTo>
                  <a:pt x="1689" y="222"/>
                  <a:pt x="1669" y="221"/>
                  <a:pt x="1654" y="220"/>
                </a:cubicBezTo>
                <a:lnTo>
                  <a:pt x="1654" y="220"/>
                </a:lnTo>
                <a:cubicBezTo>
                  <a:pt x="1629" y="227"/>
                  <a:pt x="1601" y="234"/>
                  <a:pt x="1569" y="242"/>
                </a:cubicBezTo>
                <a:cubicBezTo>
                  <a:pt x="1267" y="333"/>
                  <a:pt x="996" y="393"/>
                  <a:pt x="694" y="423"/>
                </a:cubicBezTo>
                <a:cubicBezTo>
                  <a:pt x="453" y="453"/>
                  <a:pt x="302" y="423"/>
                  <a:pt x="30" y="514"/>
                </a:cubicBezTo>
                <a:cubicBezTo>
                  <a:pt x="6" y="538"/>
                  <a:pt x="1" y="582"/>
                  <a:pt x="32" y="582"/>
                </a:cubicBezTo>
                <a:cubicBezTo>
                  <a:pt x="39" y="582"/>
                  <a:pt x="49" y="580"/>
                  <a:pt x="60" y="574"/>
                </a:cubicBezTo>
                <a:cubicBezTo>
                  <a:pt x="206" y="522"/>
                  <a:pt x="349" y="506"/>
                  <a:pt x="490" y="506"/>
                </a:cubicBezTo>
                <a:cubicBezTo>
                  <a:pt x="718" y="506"/>
                  <a:pt x="944" y="548"/>
                  <a:pt x="1177" y="548"/>
                </a:cubicBezTo>
                <a:cubicBezTo>
                  <a:pt x="1217" y="548"/>
                  <a:pt x="1257" y="547"/>
                  <a:pt x="1297" y="544"/>
                </a:cubicBezTo>
                <a:cubicBezTo>
                  <a:pt x="1358" y="514"/>
                  <a:pt x="1418" y="484"/>
                  <a:pt x="1479" y="423"/>
                </a:cubicBezTo>
                <a:cubicBezTo>
                  <a:pt x="1509" y="393"/>
                  <a:pt x="1554" y="378"/>
                  <a:pt x="1611" y="378"/>
                </a:cubicBezTo>
                <a:cubicBezTo>
                  <a:pt x="1667" y="378"/>
                  <a:pt x="1735" y="393"/>
                  <a:pt x="1810" y="423"/>
                </a:cubicBezTo>
                <a:cubicBezTo>
                  <a:pt x="1827" y="420"/>
                  <a:pt x="1844" y="419"/>
                  <a:pt x="1862" y="419"/>
                </a:cubicBezTo>
                <a:cubicBezTo>
                  <a:pt x="2018" y="419"/>
                  <a:pt x="2204" y="518"/>
                  <a:pt x="2340" y="518"/>
                </a:cubicBezTo>
                <a:cubicBezTo>
                  <a:pt x="2355" y="518"/>
                  <a:pt x="2370" y="516"/>
                  <a:pt x="2384" y="514"/>
                </a:cubicBezTo>
                <a:cubicBezTo>
                  <a:pt x="2836" y="484"/>
                  <a:pt x="2957" y="212"/>
                  <a:pt x="3531" y="212"/>
                </a:cubicBezTo>
                <a:cubicBezTo>
                  <a:pt x="3832" y="212"/>
                  <a:pt x="4134" y="242"/>
                  <a:pt x="4436" y="242"/>
                </a:cubicBezTo>
                <a:cubicBezTo>
                  <a:pt x="4466" y="242"/>
                  <a:pt x="4466" y="182"/>
                  <a:pt x="4436" y="182"/>
                </a:cubicBezTo>
                <a:cubicBezTo>
                  <a:pt x="4194" y="182"/>
                  <a:pt x="3380" y="31"/>
                  <a:pt x="3319" y="31"/>
                </a:cubicBezTo>
                <a:cubicBezTo>
                  <a:pt x="3289" y="31"/>
                  <a:pt x="3199" y="1"/>
                  <a:pt x="3168" y="1"/>
                </a:cubicBezTo>
                <a:close/>
              </a:path>
            </a:pathLst>
          </a:custGeom>
          <a:solidFill>
            <a:srgbClr val="8F8A8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9" name="Google Shape;1779;p59"/>
          <p:cNvSpPr/>
          <p:nvPr/>
        </p:nvSpPr>
        <p:spPr>
          <a:xfrm>
            <a:off x="6481913" y="1706138"/>
            <a:ext cx="113650" cy="15150"/>
          </a:xfrm>
          <a:custGeom>
            <a:avLst/>
            <a:gdLst/>
            <a:ahLst/>
            <a:cxnLst/>
            <a:rect l="l" t="t" r="r" b="b"/>
            <a:pathLst>
              <a:path w="4546" h="606" extrusionOk="0">
                <a:moveTo>
                  <a:pt x="4486" y="1"/>
                </a:moveTo>
                <a:cubicBezTo>
                  <a:pt x="4273" y="142"/>
                  <a:pt x="4098" y="182"/>
                  <a:pt x="3934" y="182"/>
                </a:cubicBezTo>
                <a:cubicBezTo>
                  <a:pt x="3719" y="182"/>
                  <a:pt x="3525" y="113"/>
                  <a:pt x="3293" y="113"/>
                </a:cubicBezTo>
                <a:cubicBezTo>
                  <a:pt x="3249" y="113"/>
                  <a:pt x="3204" y="116"/>
                  <a:pt x="3158" y="121"/>
                </a:cubicBezTo>
                <a:cubicBezTo>
                  <a:pt x="3101" y="121"/>
                  <a:pt x="2677" y="305"/>
                  <a:pt x="2694" y="305"/>
                </a:cubicBezTo>
                <a:cubicBezTo>
                  <a:pt x="2696" y="305"/>
                  <a:pt x="2699" y="304"/>
                  <a:pt x="2705" y="302"/>
                </a:cubicBezTo>
                <a:lnTo>
                  <a:pt x="2705" y="302"/>
                </a:lnTo>
                <a:cubicBezTo>
                  <a:pt x="2623" y="330"/>
                  <a:pt x="2546" y="340"/>
                  <a:pt x="2471" y="340"/>
                </a:cubicBezTo>
                <a:cubicBezTo>
                  <a:pt x="2238" y="340"/>
                  <a:pt x="2030" y="239"/>
                  <a:pt x="1782" y="239"/>
                </a:cubicBezTo>
                <a:cubicBezTo>
                  <a:pt x="1758" y="239"/>
                  <a:pt x="1734" y="240"/>
                  <a:pt x="1709" y="242"/>
                </a:cubicBezTo>
                <a:cubicBezTo>
                  <a:pt x="1428" y="242"/>
                  <a:pt x="1120" y="426"/>
                  <a:pt x="810" y="426"/>
                </a:cubicBezTo>
                <a:cubicBezTo>
                  <a:pt x="788" y="426"/>
                  <a:pt x="766" y="425"/>
                  <a:pt x="744" y="423"/>
                </a:cubicBezTo>
                <a:cubicBezTo>
                  <a:pt x="516" y="400"/>
                  <a:pt x="408" y="292"/>
                  <a:pt x="239" y="292"/>
                </a:cubicBezTo>
                <a:cubicBezTo>
                  <a:pt x="185" y="292"/>
                  <a:pt x="123" y="303"/>
                  <a:pt x="49" y="333"/>
                </a:cubicBezTo>
                <a:cubicBezTo>
                  <a:pt x="1" y="357"/>
                  <a:pt x="11" y="401"/>
                  <a:pt x="33" y="401"/>
                </a:cubicBezTo>
                <a:cubicBezTo>
                  <a:pt x="38" y="401"/>
                  <a:pt x="44" y="399"/>
                  <a:pt x="49" y="393"/>
                </a:cubicBezTo>
                <a:cubicBezTo>
                  <a:pt x="113" y="368"/>
                  <a:pt x="177" y="358"/>
                  <a:pt x="241" y="358"/>
                </a:cubicBezTo>
                <a:cubicBezTo>
                  <a:pt x="555" y="358"/>
                  <a:pt x="873" y="606"/>
                  <a:pt x="1209" y="606"/>
                </a:cubicBezTo>
                <a:cubicBezTo>
                  <a:pt x="1225" y="606"/>
                  <a:pt x="1241" y="605"/>
                  <a:pt x="1257" y="604"/>
                </a:cubicBezTo>
                <a:cubicBezTo>
                  <a:pt x="1377" y="604"/>
                  <a:pt x="1860" y="333"/>
                  <a:pt x="1890" y="333"/>
                </a:cubicBezTo>
                <a:cubicBezTo>
                  <a:pt x="2024" y="333"/>
                  <a:pt x="2206" y="428"/>
                  <a:pt x="2372" y="428"/>
                </a:cubicBezTo>
                <a:cubicBezTo>
                  <a:pt x="2393" y="428"/>
                  <a:pt x="2413" y="427"/>
                  <a:pt x="2433" y="423"/>
                </a:cubicBezTo>
                <a:cubicBezTo>
                  <a:pt x="2826" y="393"/>
                  <a:pt x="3158" y="242"/>
                  <a:pt x="3580" y="242"/>
                </a:cubicBezTo>
                <a:cubicBezTo>
                  <a:pt x="3667" y="242"/>
                  <a:pt x="3746" y="244"/>
                  <a:pt x="3818" y="244"/>
                </a:cubicBezTo>
                <a:cubicBezTo>
                  <a:pt x="4072" y="244"/>
                  <a:pt x="4258" y="225"/>
                  <a:pt x="4516" y="61"/>
                </a:cubicBezTo>
                <a:cubicBezTo>
                  <a:pt x="4546" y="31"/>
                  <a:pt x="4516" y="1"/>
                  <a:pt x="4486" y="1"/>
                </a:cubicBezTo>
                <a:close/>
              </a:path>
            </a:pathLst>
          </a:custGeom>
          <a:solidFill>
            <a:srgbClr val="8F8A8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0" name="Google Shape;1780;p59"/>
          <p:cNvSpPr/>
          <p:nvPr/>
        </p:nvSpPr>
        <p:spPr>
          <a:xfrm>
            <a:off x="6487063" y="1737063"/>
            <a:ext cx="111525" cy="14575"/>
          </a:xfrm>
          <a:custGeom>
            <a:avLst/>
            <a:gdLst/>
            <a:ahLst/>
            <a:cxnLst/>
            <a:rect l="l" t="t" r="r" b="b"/>
            <a:pathLst>
              <a:path w="4461" h="583" extrusionOk="0">
                <a:moveTo>
                  <a:pt x="1833" y="154"/>
                </a:moveTo>
                <a:cubicBezTo>
                  <a:pt x="1769" y="154"/>
                  <a:pt x="1497" y="210"/>
                  <a:pt x="1649" y="221"/>
                </a:cubicBezTo>
                <a:lnTo>
                  <a:pt x="1649" y="221"/>
                </a:lnTo>
                <a:cubicBezTo>
                  <a:pt x="1840" y="171"/>
                  <a:pt x="1867" y="154"/>
                  <a:pt x="1833" y="154"/>
                </a:cubicBezTo>
                <a:close/>
                <a:moveTo>
                  <a:pt x="3163" y="1"/>
                </a:moveTo>
                <a:cubicBezTo>
                  <a:pt x="3103" y="31"/>
                  <a:pt x="3072" y="91"/>
                  <a:pt x="3012" y="91"/>
                </a:cubicBezTo>
                <a:cubicBezTo>
                  <a:pt x="2952" y="152"/>
                  <a:pt x="2922" y="182"/>
                  <a:pt x="2861" y="242"/>
                </a:cubicBezTo>
                <a:cubicBezTo>
                  <a:pt x="2701" y="344"/>
                  <a:pt x="2540" y="397"/>
                  <a:pt x="2390" y="397"/>
                </a:cubicBezTo>
                <a:cubicBezTo>
                  <a:pt x="2230" y="397"/>
                  <a:pt x="2081" y="337"/>
                  <a:pt x="1956" y="212"/>
                </a:cubicBezTo>
                <a:cubicBezTo>
                  <a:pt x="1843" y="219"/>
                  <a:pt x="1762" y="222"/>
                  <a:pt x="1707" y="222"/>
                </a:cubicBezTo>
                <a:cubicBezTo>
                  <a:pt x="1683" y="222"/>
                  <a:pt x="1664" y="222"/>
                  <a:pt x="1649" y="221"/>
                </a:cubicBezTo>
                <a:lnTo>
                  <a:pt x="1649" y="221"/>
                </a:lnTo>
                <a:cubicBezTo>
                  <a:pt x="1623" y="227"/>
                  <a:pt x="1595" y="234"/>
                  <a:pt x="1564" y="242"/>
                </a:cubicBezTo>
                <a:cubicBezTo>
                  <a:pt x="1262" y="333"/>
                  <a:pt x="1020" y="393"/>
                  <a:pt x="719" y="423"/>
                </a:cubicBezTo>
                <a:cubicBezTo>
                  <a:pt x="447" y="454"/>
                  <a:pt x="296" y="423"/>
                  <a:pt x="25" y="514"/>
                </a:cubicBezTo>
                <a:cubicBezTo>
                  <a:pt x="0" y="538"/>
                  <a:pt x="15" y="583"/>
                  <a:pt x="38" y="583"/>
                </a:cubicBezTo>
                <a:cubicBezTo>
                  <a:pt x="43" y="583"/>
                  <a:pt x="49" y="580"/>
                  <a:pt x="55" y="574"/>
                </a:cubicBezTo>
                <a:cubicBezTo>
                  <a:pt x="213" y="532"/>
                  <a:pt x="360" y="519"/>
                  <a:pt x="503" y="519"/>
                </a:cubicBezTo>
                <a:cubicBezTo>
                  <a:pt x="722" y="519"/>
                  <a:pt x="934" y="549"/>
                  <a:pt x="1165" y="549"/>
                </a:cubicBezTo>
                <a:cubicBezTo>
                  <a:pt x="1216" y="549"/>
                  <a:pt x="1269" y="548"/>
                  <a:pt x="1322" y="544"/>
                </a:cubicBezTo>
                <a:cubicBezTo>
                  <a:pt x="1352" y="514"/>
                  <a:pt x="1413" y="484"/>
                  <a:pt x="1473" y="454"/>
                </a:cubicBezTo>
                <a:cubicBezTo>
                  <a:pt x="1523" y="404"/>
                  <a:pt x="1573" y="381"/>
                  <a:pt x="1633" y="381"/>
                </a:cubicBezTo>
                <a:cubicBezTo>
                  <a:pt x="1682" y="381"/>
                  <a:pt x="1737" y="396"/>
                  <a:pt x="1805" y="423"/>
                </a:cubicBezTo>
                <a:cubicBezTo>
                  <a:pt x="1993" y="423"/>
                  <a:pt x="2181" y="519"/>
                  <a:pt x="2326" y="519"/>
                </a:cubicBezTo>
                <a:cubicBezTo>
                  <a:pt x="2344" y="519"/>
                  <a:pt x="2362" y="517"/>
                  <a:pt x="2378" y="514"/>
                </a:cubicBezTo>
                <a:cubicBezTo>
                  <a:pt x="2861" y="514"/>
                  <a:pt x="2982" y="212"/>
                  <a:pt x="3525" y="212"/>
                </a:cubicBezTo>
                <a:cubicBezTo>
                  <a:pt x="3827" y="212"/>
                  <a:pt x="4129" y="242"/>
                  <a:pt x="4430" y="242"/>
                </a:cubicBezTo>
                <a:cubicBezTo>
                  <a:pt x="4461" y="242"/>
                  <a:pt x="4461" y="182"/>
                  <a:pt x="4430" y="182"/>
                </a:cubicBezTo>
                <a:cubicBezTo>
                  <a:pt x="4189" y="182"/>
                  <a:pt x="3404" y="31"/>
                  <a:pt x="3314" y="31"/>
                </a:cubicBezTo>
                <a:cubicBezTo>
                  <a:pt x="3284" y="31"/>
                  <a:pt x="3193" y="1"/>
                  <a:pt x="3163" y="1"/>
                </a:cubicBezTo>
                <a:close/>
              </a:path>
            </a:pathLst>
          </a:custGeom>
          <a:solidFill>
            <a:srgbClr val="8F8A8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1" name="Google Shape;1781;p59"/>
          <p:cNvSpPr/>
          <p:nvPr/>
        </p:nvSpPr>
        <p:spPr>
          <a:xfrm>
            <a:off x="6480263" y="1774763"/>
            <a:ext cx="113500" cy="15350"/>
          </a:xfrm>
          <a:custGeom>
            <a:avLst/>
            <a:gdLst/>
            <a:ahLst/>
            <a:cxnLst/>
            <a:rect l="l" t="t" r="r" b="b"/>
            <a:pathLst>
              <a:path w="4540" h="614" extrusionOk="0">
                <a:moveTo>
                  <a:pt x="3328" y="0"/>
                </a:moveTo>
                <a:cubicBezTo>
                  <a:pt x="3313" y="0"/>
                  <a:pt x="3299" y="1"/>
                  <a:pt x="3284" y="2"/>
                </a:cubicBezTo>
                <a:cubicBezTo>
                  <a:pt x="3163" y="32"/>
                  <a:pt x="2681" y="273"/>
                  <a:pt x="2650" y="273"/>
                </a:cubicBezTo>
                <a:cubicBezTo>
                  <a:pt x="2516" y="273"/>
                  <a:pt x="2334" y="178"/>
                  <a:pt x="2169" y="178"/>
                </a:cubicBezTo>
                <a:cubicBezTo>
                  <a:pt x="2148" y="178"/>
                  <a:pt x="2127" y="180"/>
                  <a:pt x="2107" y="183"/>
                </a:cubicBezTo>
                <a:cubicBezTo>
                  <a:pt x="1685" y="213"/>
                  <a:pt x="1353" y="364"/>
                  <a:pt x="960" y="364"/>
                </a:cubicBezTo>
                <a:cubicBezTo>
                  <a:pt x="873" y="364"/>
                  <a:pt x="795" y="362"/>
                  <a:pt x="722" y="362"/>
                </a:cubicBezTo>
                <a:cubicBezTo>
                  <a:pt x="468" y="362"/>
                  <a:pt x="283" y="381"/>
                  <a:pt x="25" y="545"/>
                </a:cubicBezTo>
                <a:cubicBezTo>
                  <a:pt x="1" y="569"/>
                  <a:pt x="16" y="614"/>
                  <a:pt x="38" y="614"/>
                </a:cubicBezTo>
                <a:cubicBezTo>
                  <a:pt x="44" y="614"/>
                  <a:pt x="49" y="611"/>
                  <a:pt x="55" y="605"/>
                </a:cubicBezTo>
                <a:cubicBezTo>
                  <a:pt x="267" y="464"/>
                  <a:pt x="443" y="424"/>
                  <a:pt x="606" y="424"/>
                </a:cubicBezTo>
                <a:cubicBezTo>
                  <a:pt x="821" y="424"/>
                  <a:pt x="1016" y="493"/>
                  <a:pt x="1248" y="493"/>
                </a:cubicBezTo>
                <a:cubicBezTo>
                  <a:pt x="1291" y="493"/>
                  <a:pt x="1336" y="490"/>
                  <a:pt x="1383" y="485"/>
                </a:cubicBezTo>
                <a:cubicBezTo>
                  <a:pt x="1439" y="485"/>
                  <a:pt x="1864" y="301"/>
                  <a:pt x="1846" y="301"/>
                </a:cubicBezTo>
                <a:cubicBezTo>
                  <a:pt x="1845" y="301"/>
                  <a:pt x="1842" y="302"/>
                  <a:pt x="1836" y="304"/>
                </a:cubicBezTo>
                <a:lnTo>
                  <a:pt x="1836" y="304"/>
                </a:lnTo>
                <a:cubicBezTo>
                  <a:pt x="1916" y="277"/>
                  <a:pt x="1992" y="266"/>
                  <a:pt x="2066" y="266"/>
                </a:cubicBezTo>
                <a:cubicBezTo>
                  <a:pt x="2323" y="266"/>
                  <a:pt x="2550" y="394"/>
                  <a:pt x="2831" y="394"/>
                </a:cubicBezTo>
                <a:cubicBezTo>
                  <a:pt x="3087" y="394"/>
                  <a:pt x="3423" y="180"/>
                  <a:pt x="3738" y="180"/>
                </a:cubicBezTo>
                <a:cubicBezTo>
                  <a:pt x="3758" y="180"/>
                  <a:pt x="3778" y="181"/>
                  <a:pt x="3797" y="183"/>
                </a:cubicBezTo>
                <a:cubicBezTo>
                  <a:pt x="4017" y="227"/>
                  <a:pt x="4125" y="319"/>
                  <a:pt x="4284" y="319"/>
                </a:cubicBezTo>
                <a:cubicBezTo>
                  <a:pt x="4343" y="319"/>
                  <a:pt x="4409" y="306"/>
                  <a:pt x="4491" y="273"/>
                </a:cubicBezTo>
                <a:cubicBezTo>
                  <a:pt x="4540" y="249"/>
                  <a:pt x="4530" y="205"/>
                  <a:pt x="4508" y="205"/>
                </a:cubicBezTo>
                <a:cubicBezTo>
                  <a:pt x="4503" y="205"/>
                  <a:pt x="4497" y="207"/>
                  <a:pt x="4491" y="213"/>
                </a:cubicBezTo>
                <a:cubicBezTo>
                  <a:pt x="4423" y="238"/>
                  <a:pt x="4355" y="248"/>
                  <a:pt x="4288" y="248"/>
                </a:cubicBezTo>
                <a:cubicBezTo>
                  <a:pt x="3957" y="248"/>
                  <a:pt x="3642" y="0"/>
                  <a:pt x="3328" y="0"/>
                </a:cubicBezTo>
                <a:close/>
              </a:path>
            </a:pathLst>
          </a:custGeom>
          <a:solidFill>
            <a:srgbClr val="8F8A8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2" name="Google Shape;1782;p59"/>
          <p:cNvSpPr/>
          <p:nvPr/>
        </p:nvSpPr>
        <p:spPr>
          <a:xfrm>
            <a:off x="6485413" y="1805513"/>
            <a:ext cx="111675" cy="14575"/>
          </a:xfrm>
          <a:custGeom>
            <a:avLst/>
            <a:gdLst/>
            <a:ahLst/>
            <a:cxnLst/>
            <a:rect l="l" t="t" r="r" b="b"/>
            <a:pathLst>
              <a:path w="4467" h="583" extrusionOk="0">
                <a:moveTo>
                  <a:pt x="3193" y="1"/>
                </a:moveTo>
                <a:cubicBezTo>
                  <a:pt x="3183" y="1"/>
                  <a:pt x="3175" y="3"/>
                  <a:pt x="3169" y="9"/>
                </a:cubicBezTo>
                <a:cubicBezTo>
                  <a:pt x="3108" y="39"/>
                  <a:pt x="3048" y="100"/>
                  <a:pt x="3018" y="100"/>
                </a:cubicBezTo>
                <a:cubicBezTo>
                  <a:pt x="2957" y="130"/>
                  <a:pt x="2897" y="190"/>
                  <a:pt x="2867" y="250"/>
                </a:cubicBezTo>
                <a:cubicBezTo>
                  <a:pt x="2704" y="346"/>
                  <a:pt x="2553" y="392"/>
                  <a:pt x="2414" y="392"/>
                </a:cubicBezTo>
                <a:cubicBezTo>
                  <a:pt x="2245" y="392"/>
                  <a:pt x="2094" y="323"/>
                  <a:pt x="1962" y="190"/>
                </a:cubicBezTo>
                <a:cubicBezTo>
                  <a:pt x="1855" y="200"/>
                  <a:pt x="1777" y="206"/>
                  <a:pt x="1722" y="209"/>
                </a:cubicBezTo>
                <a:lnTo>
                  <a:pt x="1722" y="209"/>
                </a:lnTo>
                <a:cubicBezTo>
                  <a:pt x="1845" y="173"/>
                  <a:pt x="1856" y="161"/>
                  <a:pt x="1822" y="161"/>
                </a:cubicBezTo>
                <a:cubicBezTo>
                  <a:pt x="1754" y="161"/>
                  <a:pt x="1502" y="211"/>
                  <a:pt x="1650" y="211"/>
                </a:cubicBezTo>
                <a:cubicBezTo>
                  <a:pt x="1668" y="211"/>
                  <a:pt x="1691" y="211"/>
                  <a:pt x="1722" y="209"/>
                </a:cubicBezTo>
                <a:lnTo>
                  <a:pt x="1722" y="209"/>
                </a:lnTo>
                <a:cubicBezTo>
                  <a:pt x="1683" y="220"/>
                  <a:pt x="1633" y="234"/>
                  <a:pt x="1569" y="250"/>
                </a:cubicBezTo>
                <a:cubicBezTo>
                  <a:pt x="1237" y="311"/>
                  <a:pt x="996" y="401"/>
                  <a:pt x="694" y="432"/>
                </a:cubicBezTo>
                <a:cubicBezTo>
                  <a:pt x="423" y="432"/>
                  <a:pt x="272" y="432"/>
                  <a:pt x="30" y="522"/>
                </a:cubicBezTo>
                <a:cubicBezTo>
                  <a:pt x="0" y="522"/>
                  <a:pt x="0" y="582"/>
                  <a:pt x="60" y="582"/>
                </a:cubicBezTo>
                <a:cubicBezTo>
                  <a:pt x="213" y="528"/>
                  <a:pt x="361" y="513"/>
                  <a:pt x="508" y="513"/>
                </a:cubicBezTo>
                <a:cubicBezTo>
                  <a:pt x="694" y="513"/>
                  <a:pt x="879" y="537"/>
                  <a:pt x="1067" y="537"/>
                </a:cubicBezTo>
                <a:cubicBezTo>
                  <a:pt x="1143" y="537"/>
                  <a:pt x="1220" y="533"/>
                  <a:pt x="1298" y="522"/>
                </a:cubicBezTo>
                <a:cubicBezTo>
                  <a:pt x="1358" y="492"/>
                  <a:pt x="1418" y="462"/>
                  <a:pt x="1449" y="432"/>
                </a:cubicBezTo>
                <a:cubicBezTo>
                  <a:pt x="1494" y="401"/>
                  <a:pt x="1547" y="386"/>
                  <a:pt x="1607" y="386"/>
                </a:cubicBezTo>
                <a:cubicBezTo>
                  <a:pt x="1667" y="386"/>
                  <a:pt x="1735" y="401"/>
                  <a:pt x="1811" y="432"/>
                </a:cubicBezTo>
                <a:cubicBezTo>
                  <a:pt x="1831" y="428"/>
                  <a:pt x="1852" y="427"/>
                  <a:pt x="1873" y="427"/>
                </a:cubicBezTo>
                <a:cubicBezTo>
                  <a:pt x="2044" y="427"/>
                  <a:pt x="2250" y="522"/>
                  <a:pt x="2384" y="522"/>
                </a:cubicBezTo>
                <a:cubicBezTo>
                  <a:pt x="2815" y="493"/>
                  <a:pt x="2945" y="218"/>
                  <a:pt x="3452" y="218"/>
                </a:cubicBezTo>
                <a:cubicBezTo>
                  <a:pt x="3477" y="218"/>
                  <a:pt x="3504" y="219"/>
                  <a:pt x="3531" y="220"/>
                </a:cubicBezTo>
                <a:cubicBezTo>
                  <a:pt x="3833" y="220"/>
                  <a:pt x="4134" y="250"/>
                  <a:pt x="4436" y="250"/>
                </a:cubicBezTo>
                <a:cubicBezTo>
                  <a:pt x="4466" y="250"/>
                  <a:pt x="4466" y="190"/>
                  <a:pt x="4436" y="190"/>
                </a:cubicBezTo>
                <a:cubicBezTo>
                  <a:pt x="4185" y="190"/>
                  <a:pt x="3498" y="36"/>
                  <a:pt x="3346" y="36"/>
                </a:cubicBezTo>
                <a:cubicBezTo>
                  <a:pt x="3333" y="36"/>
                  <a:pt x="3324" y="37"/>
                  <a:pt x="3320" y="39"/>
                </a:cubicBezTo>
                <a:cubicBezTo>
                  <a:pt x="3295" y="39"/>
                  <a:pt x="3233" y="1"/>
                  <a:pt x="3193" y="1"/>
                </a:cubicBezTo>
                <a:close/>
              </a:path>
            </a:pathLst>
          </a:custGeom>
          <a:solidFill>
            <a:srgbClr val="8F8A8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3" name="Google Shape;1783;p59"/>
          <p:cNvSpPr/>
          <p:nvPr/>
        </p:nvSpPr>
        <p:spPr>
          <a:xfrm>
            <a:off x="6360913" y="1666313"/>
            <a:ext cx="79775" cy="22825"/>
          </a:xfrm>
          <a:custGeom>
            <a:avLst/>
            <a:gdLst/>
            <a:ahLst/>
            <a:cxnLst/>
            <a:rect l="l" t="t" r="r" b="b"/>
            <a:pathLst>
              <a:path w="3191" h="913" extrusionOk="0">
                <a:moveTo>
                  <a:pt x="2351" y="1"/>
                </a:moveTo>
                <a:cubicBezTo>
                  <a:pt x="2311" y="1"/>
                  <a:pt x="2272" y="8"/>
                  <a:pt x="2234" y="24"/>
                </a:cubicBezTo>
                <a:cubicBezTo>
                  <a:pt x="2083" y="55"/>
                  <a:pt x="2023" y="296"/>
                  <a:pt x="1872" y="326"/>
                </a:cubicBezTo>
                <a:cubicBezTo>
                  <a:pt x="1846" y="326"/>
                  <a:pt x="1687" y="260"/>
                  <a:pt x="1604" y="260"/>
                </a:cubicBezTo>
                <a:cubicBezTo>
                  <a:pt x="1590" y="260"/>
                  <a:pt x="1579" y="262"/>
                  <a:pt x="1570" y="266"/>
                </a:cubicBezTo>
                <a:cubicBezTo>
                  <a:pt x="1238" y="266"/>
                  <a:pt x="1057" y="568"/>
                  <a:pt x="755" y="598"/>
                </a:cubicBezTo>
                <a:cubicBezTo>
                  <a:pt x="423" y="628"/>
                  <a:pt x="242" y="568"/>
                  <a:pt x="1" y="869"/>
                </a:cubicBezTo>
                <a:cubicBezTo>
                  <a:pt x="1" y="891"/>
                  <a:pt x="16" y="912"/>
                  <a:pt x="35" y="912"/>
                </a:cubicBezTo>
                <a:cubicBezTo>
                  <a:pt x="43" y="912"/>
                  <a:pt x="52" y="908"/>
                  <a:pt x="61" y="900"/>
                </a:cubicBezTo>
                <a:cubicBezTo>
                  <a:pt x="221" y="707"/>
                  <a:pt x="382" y="677"/>
                  <a:pt x="546" y="677"/>
                </a:cubicBezTo>
                <a:cubicBezTo>
                  <a:pt x="623" y="677"/>
                  <a:pt x="702" y="683"/>
                  <a:pt x="781" y="683"/>
                </a:cubicBezTo>
                <a:cubicBezTo>
                  <a:pt x="852" y="683"/>
                  <a:pt x="923" y="678"/>
                  <a:pt x="997" y="658"/>
                </a:cubicBezTo>
                <a:cubicBezTo>
                  <a:pt x="1117" y="628"/>
                  <a:pt x="1178" y="477"/>
                  <a:pt x="1268" y="447"/>
                </a:cubicBezTo>
                <a:cubicBezTo>
                  <a:pt x="1342" y="410"/>
                  <a:pt x="1415" y="399"/>
                  <a:pt x="1489" y="399"/>
                </a:cubicBezTo>
                <a:cubicBezTo>
                  <a:pt x="1613" y="399"/>
                  <a:pt x="1738" y="432"/>
                  <a:pt x="1862" y="432"/>
                </a:cubicBezTo>
                <a:cubicBezTo>
                  <a:pt x="1906" y="432"/>
                  <a:pt x="1949" y="428"/>
                  <a:pt x="1992" y="417"/>
                </a:cubicBezTo>
                <a:cubicBezTo>
                  <a:pt x="2053" y="387"/>
                  <a:pt x="2053" y="326"/>
                  <a:pt x="2113" y="296"/>
                </a:cubicBezTo>
                <a:cubicBezTo>
                  <a:pt x="2113" y="296"/>
                  <a:pt x="2475" y="55"/>
                  <a:pt x="2506" y="55"/>
                </a:cubicBezTo>
                <a:cubicBezTo>
                  <a:pt x="2536" y="55"/>
                  <a:pt x="2626" y="145"/>
                  <a:pt x="2687" y="145"/>
                </a:cubicBezTo>
                <a:cubicBezTo>
                  <a:pt x="2808" y="163"/>
                  <a:pt x="2889" y="200"/>
                  <a:pt x="2971" y="200"/>
                </a:cubicBezTo>
                <a:cubicBezTo>
                  <a:pt x="3032" y="200"/>
                  <a:pt x="3092" y="179"/>
                  <a:pt x="3169" y="115"/>
                </a:cubicBezTo>
                <a:cubicBezTo>
                  <a:pt x="3191" y="94"/>
                  <a:pt x="3167" y="72"/>
                  <a:pt x="3140" y="72"/>
                </a:cubicBezTo>
                <a:cubicBezTo>
                  <a:pt x="3129" y="72"/>
                  <a:pt x="3118" y="76"/>
                  <a:pt x="3109" y="85"/>
                </a:cubicBezTo>
                <a:cubicBezTo>
                  <a:pt x="3056" y="131"/>
                  <a:pt x="2997" y="148"/>
                  <a:pt x="2935" y="148"/>
                </a:cubicBezTo>
                <a:cubicBezTo>
                  <a:pt x="2752" y="148"/>
                  <a:pt x="2539" y="1"/>
                  <a:pt x="2351" y="1"/>
                </a:cubicBezTo>
                <a:close/>
              </a:path>
            </a:pathLst>
          </a:custGeom>
          <a:solidFill>
            <a:srgbClr val="8F8A8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4" name="Google Shape;1784;p59"/>
          <p:cNvSpPr/>
          <p:nvPr/>
        </p:nvSpPr>
        <p:spPr>
          <a:xfrm>
            <a:off x="6368613" y="1695988"/>
            <a:ext cx="79100" cy="22450"/>
          </a:xfrm>
          <a:custGeom>
            <a:avLst/>
            <a:gdLst/>
            <a:ahLst/>
            <a:cxnLst/>
            <a:rect l="l" t="t" r="r" b="b"/>
            <a:pathLst>
              <a:path w="3164" h="898" extrusionOk="0">
                <a:moveTo>
                  <a:pt x="2228" y="1"/>
                </a:moveTo>
                <a:cubicBezTo>
                  <a:pt x="2218" y="1"/>
                  <a:pt x="2208" y="4"/>
                  <a:pt x="2198" y="14"/>
                </a:cubicBezTo>
                <a:cubicBezTo>
                  <a:pt x="2107" y="45"/>
                  <a:pt x="2137" y="75"/>
                  <a:pt x="2077" y="135"/>
                </a:cubicBezTo>
                <a:cubicBezTo>
                  <a:pt x="2016" y="195"/>
                  <a:pt x="2016" y="316"/>
                  <a:pt x="1956" y="377"/>
                </a:cubicBezTo>
                <a:cubicBezTo>
                  <a:pt x="1805" y="377"/>
                  <a:pt x="1654" y="407"/>
                  <a:pt x="1473" y="407"/>
                </a:cubicBezTo>
                <a:cubicBezTo>
                  <a:pt x="1443" y="377"/>
                  <a:pt x="1383" y="346"/>
                  <a:pt x="1322" y="316"/>
                </a:cubicBezTo>
                <a:cubicBezTo>
                  <a:pt x="1262" y="326"/>
                  <a:pt x="1235" y="326"/>
                  <a:pt x="1220" y="326"/>
                </a:cubicBezTo>
                <a:lnTo>
                  <a:pt x="1220" y="326"/>
                </a:lnTo>
                <a:cubicBezTo>
                  <a:pt x="1188" y="326"/>
                  <a:pt x="1202" y="326"/>
                  <a:pt x="1081" y="407"/>
                </a:cubicBezTo>
                <a:cubicBezTo>
                  <a:pt x="960" y="527"/>
                  <a:pt x="870" y="618"/>
                  <a:pt x="779" y="708"/>
                </a:cubicBezTo>
                <a:cubicBezTo>
                  <a:pt x="719" y="708"/>
                  <a:pt x="628" y="678"/>
                  <a:pt x="568" y="678"/>
                </a:cubicBezTo>
                <a:lnTo>
                  <a:pt x="447" y="678"/>
                </a:lnTo>
                <a:cubicBezTo>
                  <a:pt x="296" y="678"/>
                  <a:pt x="176" y="739"/>
                  <a:pt x="25" y="829"/>
                </a:cubicBezTo>
                <a:cubicBezTo>
                  <a:pt x="0" y="854"/>
                  <a:pt x="15" y="898"/>
                  <a:pt x="38" y="898"/>
                </a:cubicBezTo>
                <a:cubicBezTo>
                  <a:pt x="43" y="898"/>
                  <a:pt x="49" y="895"/>
                  <a:pt x="55" y="890"/>
                </a:cubicBezTo>
                <a:cubicBezTo>
                  <a:pt x="221" y="784"/>
                  <a:pt x="372" y="776"/>
                  <a:pt x="519" y="776"/>
                </a:cubicBezTo>
                <a:cubicBezTo>
                  <a:pt x="543" y="776"/>
                  <a:pt x="568" y="777"/>
                  <a:pt x="592" y="777"/>
                </a:cubicBezTo>
                <a:cubicBezTo>
                  <a:pt x="714" y="777"/>
                  <a:pt x="835" y="771"/>
                  <a:pt x="960" y="708"/>
                </a:cubicBezTo>
                <a:cubicBezTo>
                  <a:pt x="1129" y="624"/>
                  <a:pt x="1167" y="434"/>
                  <a:pt x="1343" y="434"/>
                </a:cubicBezTo>
                <a:cubicBezTo>
                  <a:pt x="1356" y="434"/>
                  <a:pt x="1369" y="435"/>
                  <a:pt x="1383" y="437"/>
                </a:cubicBezTo>
                <a:cubicBezTo>
                  <a:pt x="1503" y="437"/>
                  <a:pt x="1594" y="618"/>
                  <a:pt x="1745" y="618"/>
                </a:cubicBezTo>
                <a:cubicBezTo>
                  <a:pt x="1956" y="588"/>
                  <a:pt x="1926" y="437"/>
                  <a:pt x="2077" y="286"/>
                </a:cubicBezTo>
                <a:cubicBezTo>
                  <a:pt x="2159" y="203"/>
                  <a:pt x="2236" y="184"/>
                  <a:pt x="2317" y="184"/>
                </a:cubicBezTo>
                <a:cubicBezTo>
                  <a:pt x="2392" y="184"/>
                  <a:pt x="2472" y="201"/>
                  <a:pt x="2565" y="201"/>
                </a:cubicBezTo>
                <a:cubicBezTo>
                  <a:pt x="2592" y="201"/>
                  <a:pt x="2621" y="199"/>
                  <a:pt x="2650" y="195"/>
                </a:cubicBezTo>
                <a:cubicBezTo>
                  <a:pt x="2801" y="195"/>
                  <a:pt x="2952" y="135"/>
                  <a:pt x="3103" y="135"/>
                </a:cubicBezTo>
                <a:cubicBezTo>
                  <a:pt x="3163" y="105"/>
                  <a:pt x="3163" y="45"/>
                  <a:pt x="3103" y="45"/>
                </a:cubicBezTo>
                <a:cubicBezTo>
                  <a:pt x="3063" y="49"/>
                  <a:pt x="3023" y="51"/>
                  <a:pt x="2983" y="51"/>
                </a:cubicBezTo>
                <a:cubicBezTo>
                  <a:pt x="2791" y="51"/>
                  <a:pt x="2599" y="8"/>
                  <a:pt x="2407" y="8"/>
                </a:cubicBezTo>
                <a:cubicBezTo>
                  <a:pt x="2368" y="8"/>
                  <a:pt x="2328" y="10"/>
                  <a:pt x="2288" y="14"/>
                </a:cubicBezTo>
                <a:cubicBezTo>
                  <a:pt x="2268" y="14"/>
                  <a:pt x="2248" y="1"/>
                  <a:pt x="2228" y="1"/>
                </a:cubicBezTo>
                <a:close/>
              </a:path>
            </a:pathLst>
          </a:custGeom>
          <a:solidFill>
            <a:srgbClr val="8F8A8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5" name="Google Shape;1785;p59"/>
          <p:cNvSpPr/>
          <p:nvPr/>
        </p:nvSpPr>
        <p:spPr>
          <a:xfrm>
            <a:off x="6370938" y="1726613"/>
            <a:ext cx="79550" cy="23150"/>
          </a:xfrm>
          <a:custGeom>
            <a:avLst/>
            <a:gdLst/>
            <a:ahLst/>
            <a:cxnLst/>
            <a:rect l="l" t="t" r="r" b="b"/>
            <a:pathLst>
              <a:path w="3182" h="926" extrusionOk="0">
                <a:moveTo>
                  <a:pt x="3157" y="1"/>
                </a:moveTo>
                <a:cubicBezTo>
                  <a:pt x="3149" y="1"/>
                  <a:pt x="3140" y="8"/>
                  <a:pt x="3131" y="27"/>
                </a:cubicBezTo>
                <a:cubicBezTo>
                  <a:pt x="2970" y="219"/>
                  <a:pt x="2810" y="250"/>
                  <a:pt x="2645" y="250"/>
                </a:cubicBezTo>
                <a:cubicBezTo>
                  <a:pt x="2568" y="250"/>
                  <a:pt x="2490" y="243"/>
                  <a:pt x="2411" y="243"/>
                </a:cubicBezTo>
                <a:cubicBezTo>
                  <a:pt x="2340" y="243"/>
                  <a:pt x="2268" y="248"/>
                  <a:pt x="2195" y="268"/>
                </a:cubicBezTo>
                <a:cubicBezTo>
                  <a:pt x="2074" y="298"/>
                  <a:pt x="2014" y="419"/>
                  <a:pt x="1923" y="479"/>
                </a:cubicBezTo>
                <a:cubicBezTo>
                  <a:pt x="1850" y="516"/>
                  <a:pt x="1776" y="528"/>
                  <a:pt x="1703" y="528"/>
                </a:cubicBezTo>
                <a:cubicBezTo>
                  <a:pt x="1578" y="528"/>
                  <a:pt x="1454" y="495"/>
                  <a:pt x="1329" y="495"/>
                </a:cubicBezTo>
                <a:cubicBezTo>
                  <a:pt x="1286" y="495"/>
                  <a:pt x="1243" y="499"/>
                  <a:pt x="1199" y="509"/>
                </a:cubicBezTo>
                <a:cubicBezTo>
                  <a:pt x="1139" y="540"/>
                  <a:pt x="1139" y="600"/>
                  <a:pt x="1078" y="630"/>
                </a:cubicBezTo>
                <a:cubicBezTo>
                  <a:pt x="1078" y="630"/>
                  <a:pt x="716" y="872"/>
                  <a:pt x="686" y="872"/>
                </a:cubicBezTo>
                <a:cubicBezTo>
                  <a:pt x="656" y="872"/>
                  <a:pt x="565" y="781"/>
                  <a:pt x="505" y="781"/>
                </a:cubicBezTo>
                <a:cubicBezTo>
                  <a:pt x="380" y="763"/>
                  <a:pt x="297" y="714"/>
                  <a:pt x="213" y="714"/>
                </a:cubicBezTo>
                <a:cubicBezTo>
                  <a:pt x="155" y="714"/>
                  <a:pt x="96" y="737"/>
                  <a:pt x="22" y="811"/>
                </a:cubicBezTo>
                <a:cubicBezTo>
                  <a:pt x="1" y="833"/>
                  <a:pt x="25" y="854"/>
                  <a:pt x="51" y="854"/>
                </a:cubicBezTo>
                <a:cubicBezTo>
                  <a:pt x="62" y="854"/>
                  <a:pt x="74" y="850"/>
                  <a:pt x="83" y="841"/>
                </a:cubicBezTo>
                <a:cubicBezTo>
                  <a:pt x="136" y="795"/>
                  <a:pt x="195" y="778"/>
                  <a:pt x="257" y="778"/>
                </a:cubicBezTo>
                <a:cubicBezTo>
                  <a:pt x="439" y="778"/>
                  <a:pt x="652" y="925"/>
                  <a:pt x="840" y="925"/>
                </a:cubicBezTo>
                <a:cubicBezTo>
                  <a:pt x="881" y="925"/>
                  <a:pt x="920" y="918"/>
                  <a:pt x="958" y="902"/>
                </a:cubicBezTo>
                <a:cubicBezTo>
                  <a:pt x="1109" y="872"/>
                  <a:pt x="1169" y="630"/>
                  <a:pt x="1320" y="600"/>
                </a:cubicBezTo>
                <a:cubicBezTo>
                  <a:pt x="1350" y="600"/>
                  <a:pt x="1561" y="660"/>
                  <a:pt x="1622" y="660"/>
                </a:cubicBezTo>
                <a:cubicBezTo>
                  <a:pt x="1954" y="630"/>
                  <a:pt x="2135" y="359"/>
                  <a:pt x="2436" y="328"/>
                </a:cubicBezTo>
                <a:cubicBezTo>
                  <a:pt x="2768" y="298"/>
                  <a:pt x="2949" y="359"/>
                  <a:pt x="3161" y="57"/>
                </a:cubicBezTo>
                <a:cubicBezTo>
                  <a:pt x="3182" y="36"/>
                  <a:pt x="3174" y="1"/>
                  <a:pt x="3157" y="1"/>
                </a:cubicBezTo>
                <a:close/>
              </a:path>
            </a:pathLst>
          </a:custGeom>
          <a:solidFill>
            <a:srgbClr val="8F8A8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6" name="Google Shape;1786;p59"/>
          <p:cNvSpPr/>
          <p:nvPr/>
        </p:nvSpPr>
        <p:spPr>
          <a:xfrm>
            <a:off x="6379913" y="1759713"/>
            <a:ext cx="78350" cy="22850"/>
          </a:xfrm>
          <a:custGeom>
            <a:avLst/>
            <a:gdLst/>
            <a:ahLst/>
            <a:cxnLst/>
            <a:rect l="l" t="t" r="r" b="b"/>
            <a:pathLst>
              <a:path w="3134" h="914" extrusionOk="0">
                <a:moveTo>
                  <a:pt x="2198" y="0"/>
                </a:moveTo>
                <a:cubicBezTo>
                  <a:pt x="2108" y="61"/>
                  <a:pt x="2108" y="91"/>
                  <a:pt x="2047" y="151"/>
                </a:cubicBezTo>
                <a:cubicBezTo>
                  <a:pt x="2017" y="211"/>
                  <a:pt x="2017" y="332"/>
                  <a:pt x="1957" y="393"/>
                </a:cubicBezTo>
                <a:cubicBezTo>
                  <a:pt x="1806" y="393"/>
                  <a:pt x="1625" y="423"/>
                  <a:pt x="1474" y="423"/>
                </a:cubicBezTo>
                <a:cubicBezTo>
                  <a:pt x="1444" y="393"/>
                  <a:pt x="1383" y="362"/>
                  <a:pt x="1323" y="332"/>
                </a:cubicBezTo>
                <a:cubicBezTo>
                  <a:pt x="1142" y="362"/>
                  <a:pt x="1263" y="302"/>
                  <a:pt x="1082" y="423"/>
                </a:cubicBezTo>
                <a:cubicBezTo>
                  <a:pt x="961" y="513"/>
                  <a:pt x="870" y="634"/>
                  <a:pt x="750" y="725"/>
                </a:cubicBezTo>
                <a:cubicBezTo>
                  <a:pt x="689" y="725"/>
                  <a:pt x="629" y="694"/>
                  <a:pt x="569" y="694"/>
                </a:cubicBezTo>
                <a:lnTo>
                  <a:pt x="448" y="694"/>
                </a:lnTo>
                <a:cubicBezTo>
                  <a:pt x="267" y="694"/>
                  <a:pt x="176" y="755"/>
                  <a:pt x="25" y="845"/>
                </a:cubicBezTo>
                <a:cubicBezTo>
                  <a:pt x="1" y="870"/>
                  <a:pt x="16" y="914"/>
                  <a:pt x="39" y="914"/>
                </a:cubicBezTo>
                <a:cubicBezTo>
                  <a:pt x="44" y="914"/>
                  <a:pt x="50" y="911"/>
                  <a:pt x="56" y="906"/>
                </a:cubicBezTo>
                <a:cubicBezTo>
                  <a:pt x="206" y="800"/>
                  <a:pt x="357" y="792"/>
                  <a:pt x="508" y="792"/>
                </a:cubicBezTo>
                <a:cubicBezTo>
                  <a:pt x="533" y="792"/>
                  <a:pt x="559" y="793"/>
                  <a:pt x="584" y="793"/>
                </a:cubicBezTo>
                <a:cubicBezTo>
                  <a:pt x="709" y="793"/>
                  <a:pt x="835" y="787"/>
                  <a:pt x="961" y="725"/>
                </a:cubicBezTo>
                <a:cubicBezTo>
                  <a:pt x="1130" y="640"/>
                  <a:pt x="1168" y="450"/>
                  <a:pt x="1344" y="450"/>
                </a:cubicBezTo>
                <a:cubicBezTo>
                  <a:pt x="1356" y="450"/>
                  <a:pt x="1369" y="451"/>
                  <a:pt x="1383" y="453"/>
                </a:cubicBezTo>
                <a:cubicBezTo>
                  <a:pt x="1504" y="453"/>
                  <a:pt x="1595" y="634"/>
                  <a:pt x="1715" y="634"/>
                </a:cubicBezTo>
                <a:cubicBezTo>
                  <a:pt x="1957" y="604"/>
                  <a:pt x="1927" y="453"/>
                  <a:pt x="2047" y="302"/>
                </a:cubicBezTo>
                <a:cubicBezTo>
                  <a:pt x="2130" y="219"/>
                  <a:pt x="2212" y="200"/>
                  <a:pt x="2301" y="200"/>
                </a:cubicBezTo>
                <a:cubicBezTo>
                  <a:pt x="2382" y="200"/>
                  <a:pt x="2469" y="217"/>
                  <a:pt x="2565" y="217"/>
                </a:cubicBezTo>
                <a:cubicBezTo>
                  <a:pt x="2593" y="217"/>
                  <a:pt x="2621" y="215"/>
                  <a:pt x="2651" y="211"/>
                </a:cubicBezTo>
                <a:cubicBezTo>
                  <a:pt x="2802" y="211"/>
                  <a:pt x="2953" y="151"/>
                  <a:pt x="3103" y="121"/>
                </a:cubicBezTo>
                <a:cubicBezTo>
                  <a:pt x="3134" y="121"/>
                  <a:pt x="3134" y="61"/>
                  <a:pt x="3103" y="61"/>
                </a:cubicBezTo>
                <a:cubicBezTo>
                  <a:pt x="3064" y="65"/>
                  <a:pt x="3024" y="67"/>
                  <a:pt x="2984" y="67"/>
                </a:cubicBezTo>
                <a:cubicBezTo>
                  <a:pt x="2792" y="67"/>
                  <a:pt x="2600" y="24"/>
                  <a:pt x="2408" y="24"/>
                </a:cubicBezTo>
                <a:cubicBezTo>
                  <a:pt x="2368" y="24"/>
                  <a:pt x="2328" y="26"/>
                  <a:pt x="2289" y="30"/>
                </a:cubicBezTo>
                <a:cubicBezTo>
                  <a:pt x="2259" y="30"/>
                  <a:pt x="2228" y="0"/>
                  <a:pt x="2198" y="0"/>
                </a:cubicBezTo>
                <a:close/>
              </a:path>
            </a:pathLst>
          </a:custGeom>
          <a:solidFill>
            <a:srgbClr val="8F8A8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7" name="Google Shape;1787;p59"/>
          <p:cNvSpPr/>
          <p:nvPr/>
        </p:nvSpPr>
        <p:spPr>
          <a:xfrm>
            <a:off x="6380763" y="1797838"/>
            <a:ext cx="79775" cy="23325"/>
          </a:xfrm>
          <a:custGeom>
            <a:avLst/>
            <a:gdLst/>
            <a:ahLst/>
            <a:cxnLst/>
            <a:rect l="l" t="t" r="r" b="b"/>
            <a:pathLst>
              <a:path w="3191" h="933" extrusionOk="0">
                <a:moveTo>
                  <a:pt x="2315" y="0"/>
                </a:moveTo>
                <a:cubicBezTo>
                  <a:pt x="2284" y="0"/>
                  <a:pt x="2254" y="5"/>
                  <a:pt x="2225" y="14"/>
                </a:cubicBezTo>
                <a:cubicBezTo>
                  <a:pt x="2104" y="75"/>
                  <a:pt x="2013" y="286"/>
                  <a:pt x="1862" y="346"/>
                </a:cubicBezTo>
                <a:cubicBezTo>
                  <a:pt x="1832" y="346"/>
                  <a:pt x="1621" y="256"/>
                  <a:pt x="1561" y="256"/>
                </a:cubicBezTo>
                <a:cubicBezTo>
                  <a:pt x="1259" y="286"/>
                  <a:pt x="1078" y="588"/>
                  <a:pt x="746" y="618"/>
                </a:cubicBezTo>
                <a:cubicBezTo>
                  <a:pt x="414" y="648"/>
                  <a:pt x="263" y="588"/>
                  <a:pt x="22" y="889"/>
                </a:cubicBezTo>
                <a:cubicBezTo>
                  <a:pt x="0" y="911"/>
                  <a:pt x="24" y="932"/>
                  <a:pt x="40" y="932"/>
                </a:cubicBezTo>
                <a:cubicBezTo>
                  <a:pt x="47" y="932"/>
                  <a:pt x="52" y="928"/>
                  <a:pt x="52" y="920"/>
                </a:cubicBezTo>
                <a:cubicBezTo>
                  <a:pt x="233" y="702"/>
                  <a:pt x="425" y="691"/>
                  <a:pt x="621" y="691"/>
                </a:cubicBezTo>
                <a:cubicBezTo>
                  <a:pt x="643" y="691"/>
                  <a:pt x="665" y="692"/>
                  <a:pt x="687" y="692"/>
                </a:cubicBezTo>
                <a:cubicBezTo>
                  <a:pt x="796" y="692"/>
                  <a:pt x="907" y="688"/>
                  <a:pt x="1017" y="648"/>
                </a:cubicBezTo>
                <a:cubicBezTo>
                  <a:pt x="1108" y="618"/>
                  <a:pt x="1168" y="497"/>
                  <a:pt x="1289" y="467"/>
                </a:cubicBezTo>
                <a:cubicBezTo>
                  <a:pt x="1353" y="430"/>
                  <a:pt x="1423" y="419"/>
                  <a:pt x="1496" y="419"/>
                </a:cubicBezTo>
                <a:cubicBezTo>
                  <a:pt x="1620" y="419"/>
                  <a:pt x="1752" y="452"/>
                  <a:pt x="1881" y="452"/>
                </a:cubicBezTo>
                <a:cubicBezTo>
                  <a:pt x="1925" y="452"/>
                  <a:pt x="1970" y="448"/>
                  <a:pt x="2013" y="437"/>
                </a:cubicBezTo>
                <a:cubicBezTo>
                  <a:pt x="2043" y="407"/>
                  <a:pt x="2074" y="346"/>
                  <a:pt x="2104" y="316"/>
                </a:cubicBezTo>
                <a:cubicBezTo>
                  <a:pt x="2134" y="286"/>
                  <a:pt x="2466" y="75"/>
                  <a:pt x="2496" y="75"/>
                </a:cubicBezTo>
                <a:cubicBezTo>
                  <a:pt x="2556" y="75"/>
                  <a:pt x="2647" y="165"/>
                  <a:pt x="2707" y="165"/>
                </a:cubicBezTo>
                <a:cubicBezTo>
                  <a:pt x="2811" y="183"/>
                  <a:pt x="2885" y="220"/>
                  <a:pt x="2964" y="220"/>
                </a:cubicBezTo>
                <a:cubicBezTo>
                  <a:pt x="3022" y="220"/>
                  <a:pt x="3083" y="199"/>
                  <a:pt x="3160" y="135"/>
                </a:cubicBezTo>
                <a:cubicBezTo>
                  <a:pt x="3190" y="105"/>
                  <a:pt x="3160" y="75"/>
                  <a:pt x="3130" y="75"/>
                </a:cubicBezTo>
                <a:cubicBezTo>
                  <a:pt x="3071" y="133"/>
                  <a:pt x="3004" y="154"/>
                  <a:pt x="2932" y="154"/>
                </a:cubicBezTo>
                <a:cubicBezTo>
                  <a:pt x="2737" y="154"/>
                  <a:pt x="2507" y="0"/>
                  <a:pt x="2315" y="0"/>
                </a:cubicBezTo>
                <a:close/>
              </a:path>
            </a:pathLst>
          </a:custGeom>
          <a:solidFill>
            <a:srgbClr val="8F8A8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8" name="Google Shape;1788;p59"/>
          <p:cNvSpPr/>
          <p:nvPr/>
        </p:nvSpPr>
        <p:spPr>
          <a:xfrm>
            <a:off x="6388363" y="1827613"/>
            <a:ext cx="78950" cy="22850"/>
          </a:xfrm>
          <a:custGeom>
            <a:avLst/>
            <a:gdLst/>
            <a:ahLst/>
            <a:cxnLst/>
            <a:rect l="l" t="t" r="r" b="b"/>
            <a:pathLst>
              <a:path w="3158" h="914" extrusionOk="0">
                <a:moveTo>
                  <a:pt x="2222" y="0"/>
                </a:moveTo>
                <a:cubicBezTo>
                  <a:pt x="2132" y="61"/>
                  <a:pt x="2132" y="91"/>
                  <a:pt x="2071" y="151"/>
                </a:cubicBezTo>
                <a:cubicBezTo>
                  <a:pt x="2011" y="211"/>
                  <a:pt x="2011" y="332"/>
                  <a:pt x="1951" y="392"/>
                </a:cubicBezTo>
                <a:cubicBezTo>
                  <a:pt x="1800" y="392"/>
                  <a:pt x="1649" y="423"/>
                  <a:pt x="1498" y="423"/>
                </a:cubicBezTo>
                <a:cubicBezTo>
                  <a:pt x="1438" y="392"/>
                  <a:pt x="1377" y="332"/>
                  <a:pt x="1317" y="332"/>
                </a:cubicBezTo>
                <a:cubicBezTo>
                  <a:pt x="1166" y="362"/>
                  <a:pt x="1257" y="302"/>
                  <a:pt x="1076" y="423"/>
                </a:cubicBezTo>
                <a:cubicBezTo>
                  <a:pt x="985" y="513"/>
                  <a:pt x="864" y="604"/>
                  <a:pt x="774" y="724"/>
                </a:cubicBezTo>
                <a:cubicBezTo>
                  <a:pt x="713" y="694"/>
                  <a:pt x="653" y="694"/>
                  <a:pt x="593" y="694"/>
                </a:cubicBezTo>
                <a:cubicBezTo>
                  <a:pt x="573" y="694"/>
                  <a:pt x="539" y="681"/>
                  <a:pt x="510" y="681"/>
                </a:cubicBezTo>
                <a:cubicBezTo>
                  <a:pt x="495" y="681"/>
                  <a:pt x="482" y="684"/>
                  <a:pt x="472" y="694"/>
                </a:cubicBezTo>
                <a:cubicBezTo>
                  <a:pt x="291" y="694"/>
                  <a:pt x="170" y="755"/>
                  <a:pt x="50" y="845"/>
                </a:cubicBezTo>
                <a:cubicBezTo>
                  <a:pt x="1" y="870"/>
                  <a:pt x="11" y="914"/>
                  <a:pt x="49" y="914"/>
                </a:cubicBezTo>
                <a:cubicBezTo>
                  <a:pt x="58" y="914"/>
                  <a:pt x="68" y="911"/>
                  <a:pt x="80" y="906"/>
                </a:cubicBezTo>
                <a:cubicBezTo>
                  <a:pt x="231" y="800"/>
                  <a:pt x="381" y="792"/>
                  <a:pt x="529" y="792"/>
                </a:cubicBezTo>
                <a:cubicBezTo>
                  <a:pt x="553" y="792"/>
                  <a:pt x="578" y="793"/>
                  <a:pt x="602" y="793"/>
                </a:cubicBezTo>
                <a:cubicBezTo>
                  <a:pt x="723" y="793"/>
                  <a:pt x="842" y="787"/>
                  <a:pt x="955" y="724"/>
                </a:cubicBezTo>
                <a:cubicBezTo>
                  <a:pt x="1124" y="640"/>
                  <a:pt x="1161" y="450"/>
                  <a:pt x="1363" y="450"/>
                </a:cubicBezTo>
                <a:cubicBezTo>
                  <a:pt x="1377" y="450"/>
                  <a:pt x="1392" y="451"/>
                  <a:pt x="1408" y="453"/>
                </a:cubicBezTo>
                <a:cubicBezTo>
                  <a:pt x="1528" y="453"/>
                  <a:pt x="1589" y="634"/>
                  <a:pt x="1739" y="634"/>
                </a:cubicBezTo>
                <a:cubicBezTo>
                  <a:pt x="1981" y="604"/>
                  <a:pt x="1951" y="423"/>
                  <a:pt x="2071" y="302"/>
                </a:cubicBezTo>
                <a:cubicBezTo>
                  <a:pt x="2149" y="211"/>
                  <a:pt x="2222" y="187"/>
                  <a:pt x="2298" y="187"/>
                </a:cubicBezTo>
                <a:cubicBezTo>
                  <a:pt x="2382" y="187"/>
                  <a:pt x="2471" y="216"/>
                  <a:pt x="2577" y="216"/>
                </a:cubicBezTo>
                <a:cubicBezTo>
                  <a:pt x="2598" y="216"/>
                  <a:pt x="2621" y="214"/>
                  <a:pt x="2645" y="211"/>
                </a:cubicBezTo>
                <a:cubicBezTo>
                  <a:pt x="2826" y="211"/>
                  <a:pt x="2947" y="151"/>
                  <a:pt x="3128" y="121"/>
                </a:cubicBezTo>
                <a:cubicBezTo>
                  <a:pt x="3158" y="121"/>
                  <a:pt x="3158" y="61"/>
                  <a:pt x="3128" y="61"/>
                </a:cubicBezTo>
                <a:cubicBezTo>
                  <a:pt x="3088" y="65"/>
                  <a:pt x="3047" y="67"/>
                  <a:pt x="3007" y="67"/>
                </a:cubicBezTo>
                <a:cubicBezTo>
                  <a:pt x="2810" y="67"/>
                  <a:pt x="2604" y="24"/>
                  <a:pt x="2422" y="24"/>
                </a:cubicBezTo>
                <a:cubicBezTo>
                  <a:pt x="2385" y="24"/>
                  <a:pt x="2348" y="26"/>
                  <a:pt x="2313" y="30"/>
                </a:cubicBezTo>
                <a:cubicBezTo>
                  <a:pt x="2283" y="30"/>
                  <a:pt x="2252" y="0"/>
                  <a:pt x="2222" y="0"/>
                </a:cubicBezTo>
                <a:close/>
              </a:path>
            </a:pathLst>
          </a:custGeom>
          <a:solidFill>
            <a:srgbClr val="8F8A8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9" name="Google Shape;1789;p59"/>
          <p:cNvSpPr/>
          <p:nvPr/>
        </p:nvSpPr>
        <p:spPr>
          <a:xfrm>
            <a:off x="6569888" y="2052413"/>
            <a:ext cx="325950" cy="350850"/>
          </a:xfrm>
          <a:custGeom>
            <a:avLst/>
            <a:gdLst/>
            <a:ahLst/>
            <a:cxnLst/>
            <a:rect l="l" t="t" r="r" b="b"/>
            <a:pathLst>
              <a:path w="13038" h="14034" extrusionOk="0">
                <a:moveTo>
                  <a:pt x="4678" y="1"/>
                </a:moveTo>
                <a:cubicBezTo>
                  <a:pt x="4678" y="1"/>
                  <a:pt x="816" y="5976"/>
                  <a:pt x="1" y="12615"/>
                </a:cubicBezTo>
                <a:lnTo>
                  <a:pt x="12011" y="14033"/>
                </a:lnTo>
                <a:cubicBezTo>
                  <a:pt x="12011" y="14033"/>
                  <a:pt x="13037" y="3019"/>
                  <a:pt x="11770" y="936"/>
                </a:cubicBezTo>
                <a:lnTo>
                  <a:pt x="4678" y="1"/>
                </a:lnTo>
                <a:close/>
              </a:path>
            </a:pathLst>
          </a:custGeom>
          <a:solidFill>
            <a:srgbClr val="6E77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0" name="Google Shape;1790;p59"/>
          <p:cNvSpPr/>
          <p:nvPr/>
        </p:nvSpPr>
        <p:spPr>
          <a:xfrm>
            <a:off x="6449938" y="1806738"/>
            <a:ext cx="88250" cy="94775"/>
          </a:xfrm>
          <a:custGeom>
            <a:avLst/>
            <a:gdLst/>
            <a:ahLst/>
            <a:cxnLst/>
            <a:rect l="l" t="t" r="r" b="b"/>
            <a:pathLst>
              <a:path w="3530" h="3791" extrusionOk="0">
                <a:moveTo>
                  <a:pt x="1426" y="0"/>
                </a:moveTo>
                <a:cubicBezTo>
                  <a:pt x="1020" y="0"/>
                  <a:pt x="1449" y="1771"/>
                  <a:pt x="1449" y="1771"/>
                </a:cubicBezTo>
                <a:cubicBezTo>
                  <a:pt x="1449" y="1771"/>
                  <a:pt x="997" y="956"/>
                  <a:pt x="604" y="835"/>
                </a:cubicBezTo>
                <a:cubicBezTo>
                  <a:pt x="573" y="825"/>
                  <a:pt x="547" y="820"/>
                  <a:pt x="524" y="820"/>
                </a:cubicBezTo>
                <a:cubicBezTo>
                  <a:pt x="92" y="820"/>
                  <a:pt x="1238" y="2676"/>
                  <a:pt x="1238" y="2676"/>
                </a:cubicBezTo>
                <a:cubicBezTo>
                  <a:pt x="1238" y="2676"/>
                  <a:pt x="713" y="2189"/>
                  <a:pt x="402" y="2189"/>
                </a:cubicBezTo>
                <a:cubicBezTo>
                  <a:pt x="319" y="2189"/>
                  <a:pt x="250" y="2224"/>
                  <a:pt x="212" y="2314"/>
                </a:cubicBezTo>
                <a:cubicBezTo>
                  <a:pt x="1" y="2827"/>
                  <a:pt x="1087" y="3672"/>
                  <a:pt x="1751" y="3762"/>
                </a:cubicBezTo>
                <a:cubicBezTo>
                  <a:pt x="1860" y="3781"/>
                  <a:pt x="1964" y="3790"/>
                  <a:pt x="2061" y="3790"/>
                </a:cubicBezTo>
                <a:cubicBezTo>
                  <a:pt x="3198" y="3790"/>
                  <a:pt x="3529" y="2548"/>
                  <a:pt x="3501" y="1409"/>
                </a:cubicBezTo>
                <a:cubicBezTo>
                  <a:pt x="3501" y="1016"/>
                  <a:pt x="3471" y="714"/>
                  <a:pt x="3411" y="624"/>
                </a:cubicBezTo>
                <a:cubicBezTo>
                  <a:pt x="3390" y="588"/>
                  <a:pt x="3366" y="571"/>
                  <a:pt x="3342" y="571"/>
                </a:cubicBezTo>
                <a:cubicBezTo>
                  <a:pt x="3119" y="571"/>
                  <a:pt x="2777" y="1891"/>
                  <a:pt x="2777" y="1891"/>
                </a:cubicBezTo>
                <a:cubicBezTo>
                  <a:pt x="2777" y="1891"/>
                  <a:pt x="2717" y="352"/>
                  <a:pt x="2566" y="141"/>
                </a:cubicBezTo>
                <a:cubicBezTo>
                  <a:pt x="2531" y="91"/>
                  <a:pt x="2498" y="68"/>
                  <a:pt x="2467" y="68"/>
                </a:cubicBezTo>
                <a:cubicBezTo>
                  <a:pt x="2198" y="68"/>
                  <a:pt x="2053" y="1741"/>
                  <a:pt x="2053" y="1741"/>
                </a:cubicBezTo>
                <a:cubicBezTo>
                  <a:pt x="2053" y="1741"/>
                  <a:pt x="1811" y="141"/>
                  <a:pt x="1510" y="20"/>
                </a:cubicBezTo>
                <a:cubicBezTo>
                  <a:pt x="1479" y="7"/>
                  <a:pt x="1451" y="0"/>
                  <a:pt x="1426" y="0"/>
                </a:cubicBezTo>
                <a:close/>
              </a:path>
            </a:pathLst>
          </a:custGeom>
          <a:solidFill>
            <a:srgbClr val="FAB9A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1" name="Google Shape;1791;p59"/>
          <p:cNvSpPr/>
          <p:nvPr/>
        </p:nvSpPr>
        <p:spPr>
          <a:xfrm>
            <a:off x="6482388" y="1885688"/>
            <a:ext cx="396100" cy="260300"/>
          </a:xfrm>
          <a:custGeom>
            <a:avLst/>
            <a:gdLst/>
            <a:ahLst/>
            <a:cxnLst/>
            <a:rect l="l" t="t" r="r" b="b"/>
            <a:pathLst>
              <a:path w="15844" h="10412" extrusionOk="0">
                <a:moveTo>
                  <a:pt x="2203" y="1"/>
                </a:moveTo>
                <a:lnTo>
                  <a:pt x="0" y="725"/>
                </a:lnTo>
                <a:cubicBezTo>
                  <a:pt x="3803" y="10321"/>
                  <a:pt x="15843" y="10412"/>
                  <a:pt x="15843" y="10412"/>
                </a:cubicBezTo>
                <a:lnTo>
                  <a:pt x="15692" y="7243"/>
                </a:lnTo>
                <a:cubicBezTo>
                  <a:pt x="15644" y="7244"/>
                  <a:pt x="15595" y="7244"/>
                  <a:pt x="15546" y="7244"/>
                </a:cubicBezTo>
                <a:cubicBezTo>
                  <a:pt x="7658" y="7244"/>
                  <a:pt x="2203" y="1"/>
                  <a:pt x="2203" y="1"/>
                </a:cubicBezTo>
                <a:close/>
              </a:path>
            </a:pathLst>
          </a:custGeom>
          <a:solidFill>
            <a:srgbClr val="6E77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2" name="Google Shape;1792;p59"/>
          <p:cNvSpPr/>
          <p:nvPr/>
        </p:nvSpPr>
        <p:spPr>
          <a:xfrm>
            <a:off x="7725025" y="4421225"/>
            <a:ext cx="104900" cy="90550"/>
          </a:xfrm>
          <a:custGeom>
            <a:avLst/>
            <a:gdLst/>
            <a:ahLst/>
            <a:cxnLst/>
            <a:rect l="l" t="t" r="r" b="b"/>
            <a:pathLst>
              <a:path w="4196" h="3622" extrusionOk="0">
                <a:moveTo>
                  <a:pt x="4196" y="0"/>
                </a:moveTo>
                <a:lnTo>
                  <a:pt x="1993" y="272"/>
                </a:lnTo>
                <a:lnTo>
                  <a:pt x="2053" y="2263"/>
                </a:lnTo>
                <a:lnTo>
                  <a:pt x="906" y="2324"/>
                </a:lnTo>
                <a:cubicBezTo>
                  <a:pt x="423" y="2354"/>
                  <a:pt x="1" y="2927"/>
                  <a:pt x="1" y="3621"/>
                </a:cubicBezTo>
                <a:lnTo>
                  <a:pt x="4196" y="3470"/>
                </a:lnTo>
                <a:lnTo>
                  <a:pt x="4196" y="0"/>
                </a:lnTo>
                <a:close/>
              </a:path>
            </a:pathLst>
          </a:custGeom>
          <a:solidFill>
            <a:srgbClr val="6846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3" name="Google Shape;1793;p59"/>
          <p:cNvSpPr/>
          <p:nvPr/>
        </p:nvSpPr>
        <p:spPr>
          <a:xfrm>
            <a:off x="7723525" y="4475525"/>
            <a:ext cx="110175" cy="38500"/>
          </a:xfrm>
          <a:custGeom>
            <a:avLst/>
            <a:gdLst/>
            <a:ahLst/>
            <a:cxnLst/>
            <a:rect l="l" t="t" r="r" b="b"/>
            <a:pathLst>
              <a:path w="4407" h="1540" extrusionOk="0">
                <a:moveTo>
                  <a:pt x="4316" y="1"/>
                </a:moveTo>
                <a:lnTo>
                  <a:pt x="2354" y="31"/>
                </a:lnTo>
                <a:lnTo>
                  <a:pt x="1177" y="91"/>
                </a:lnTo>
                <a:cubicBezTo>
                  <a:pt x="514" y="122"/>
                  <a:pt x="1" y="755"/>
                  <a:pt x="31" y="1540"/>
                </a:cubicBezTo>
                <a:lnTo>
                  <a:pt x="4406" y="1479"/>
                </a:lnTo>
                <a:lnTo>
                  <a:pt x="4316" y="1"/>
                </a:lnTo>
                <a:close/>
              </a:path>
            </a:pathLst>
          </a:custGeom>
          <a:solidFill>
            <a:srgbClr val="11101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4" name="Google Shape;1794;p59"/>
          <p:cNvSpPr/>
          <p:nvPr/>
        </p:nvSpPr>
        <p:spPr>
          <a:xfrm>
            <a:off x="7538700" y="4409900"/>
            <a:ext cx="107900" cy="86775"/>
          </a:xfrm>
          <a:custGeom>
            <a:avLst/>
            <a:gdLst/>
            <a:ahLst/>
            <a:cxnLst/>
            <a:rect l="l" t="t" r="r" b="b"/>
            <a:pathLst>
              <a:path w="4316" h="3471" extrusionOk="0">
                <a:moveTo>
                  <a:pt x="4315" y="0"/>
                </a:moveTo>
                <a:lnTo>
                  <a:pt x="2143" y="181"/>
                </a:lnTo>
                <a:lnTo>
                  <a:pt x="2113" y="2173"/>
                </a:lnTo>
                <a:lnTo>
                  <a:pt x="966" y="2203"/>
                </a:lnTo>
                <a:cubicBezTo>
                  <a:pt x="453" y="2234"/>
                  <a:pt x="30" y="2777"/>
                  <a:pt x="0" y="3471"/>
                </a:cubicBezTo>
                <a:lnTo>
                  <a:pt x="4225" y="3471"/>
                </a:lnTo>
                <a:lnTo>
                  <a:pt x="4315" y="0"/>
                </a:lnTo>
                <a:close/>
              </a:path>
            </a:pathLst>
          </a:custGeom>
          <a:solidFill>
            <a:srgbClr val="6846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5" name="Google Shape;1795;p59"/>
          <p:cNvSpPr/>
          <p:nvPr/>
        </p:nvSpPr>
        <p:spPr>
          <a:xfrm>
            <a:off x="7537925" y="4463450"/>
            <a:ext cx="109425" cy="37750"/>
          </a:xfrm>
          <a:custGeom>
            <a:avLst/>
            <a:gdLst/>
            <a:ahLst/>
            <a:cxnLst/>
            <a:rect l="l" t="t" r="r" b="b"/>
            <a:pathLst>
              <a:path w="4377" h="1510" extrusionOk="0">
                <a:moveTo>
                  <a:pt x="1208" y="1"/>
                </a:moveTo>
                <a:cubicBezTo>
                  <a:pt x="544" y="1"/>
                  <a:pt x="1" y="605"/>
                  <a:pt x="1" y="1389"/>
                </a:cubicBezTo>
                <a:lnTo>
                  <a:pt x="4377" y="1510"/>
                </a:lnTo>
                <a:lnTo>
                  <a:pt x="4346" y="31"/>
                </a:lnTo>
                <a:lnTo>
                  <a:pt x="2385" y="1"/>
                </a:lnTo>
                <a:close/>
              </a:path>
            </a:pathLst>
          </a:custGeom>
          <a:solidFill>
            <a:srgbClr val="11101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6" name="Google Shape;1796;p59"/>
          <p:cNvSpPr/>
          <p:nvPr/>
        </p:nvSpPr>
        <p:spPr>
          <a:xfrm>
            <a:off x="7541700" y="3986675"/>
            <a:ext cx="299550" cy="443625"/>
          </a:xfrm>
          <a:custGeom>
            <a:avLst/>
            <a:gdLst/>
            <a:ahLst/>
            <a:cxnLst/>
            <a:rect l="l" t="t" r="r" b="b"/>
            <a:pathLst>
              <a:path w="11982" h="17745" extrusionOk="0">
                <a:moveTo>
                  <a:pt x="1" y="0"/>
                </a:moveTo>
                <a:cubicBezTo>
                  <a:pt x="1" y="0"/>
                  <a:pt x="333" y="13127"/>
                  <a:pt x="1238" y="17050"/>
                </a:cubicBezTo>
                <a:lnTo>
                  <a:pt x="4226" y="17201"/>
                </a:lnTo>
                <a:lnTo>
                  <a:pt x="5553" y="3983"/>
                </a:lnTo>
                <a:lnTo>
                  <a:pt x="6429" y="3983"/>
                </a:lnTo>
                <a:lnTo>
                  <a:pt x="8692" y="17744"/>
                </a:lnTo>
                <a:lnTo>
                  <a:pt x="11770" y="17744"/>
                </a:lnTo>
                <a:lnTo>
                  <a:pt x="11981" y="936"/>
                </a:lnTo>
                <a:lnTo>
                  <a:pt x="1" y="0"/>
                </a:lnTo>
                <a:close/>
              </a:path>
            </a:pathLst>
          </a:custGeom>
          <a:solidFill>
            <a:srgbClr val="FCB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7" name="Google Shape;1797;p59"/>
          <p:cNvSpPr/>
          <p:nvPr/>
        </p:nvSpPr>
        <p:spPr>
          <a:xfrm>
            <a:off x="7356750" y="3453500"/>
            <a:ext cx="95950" cy="88600"/>
          </a:xfrm>
          <a:custGeom>
            <a:avLst/>
            <a:gdLst/>
            <a:ahLst/>
            <a:cxnLst/>
            <a:rect l="l" t="t" r="r" b="b"/>
            <a:pathLst>
              <a:path w="3838" h="3544" extrusionOk="0">
                <a:moveTo>
                  <a:pt x="1244" y="0"/>
                </a:moveTo>
                <a:cubicBezTo>
                  <a:pt x="1199" y="0"/>
                  <a:pt x="1158" y="26"/>
                  <a:pt x="1122" y="82"/>
                </a:cubicBezTo>
                <a:cubicBezTo>
                  <a:pt x="971" y="354"/>
                  <a:pt x="1665" y="1742"/>
                  <a:pt x="1665" y="1742"/>
                </a:cubicBezTo>
                <a:cubicBezTo>
                  <a:pt x="1665" y="1742"/>
                  <a:pt x="770" y="677"/>
                  <a:pt x="484" y="677"/>
                </a:cubicBezTo>
                <a:cubicBezTo>
                  <a:pt x="430" y="677"/>
                  <a:pt x="398" y="715"/>
                  <a:pt x="398" y="807"/>
                </a:cubicBezTo>
                <a:cubicBezTo>
                  <a:pt x="398" y="1048"/>
                  <a:pt x="1213" y="2255"/>
                  <a:pt x="1213" y="2255"/>
                </a:cubicBezTo>
                <a:cubicBezTo>
                  <a:pt x="1213" y="2255"/>
                  <a:pt x="349" y="1560"/>
                  <a:pt x="82" y="1560"/>
                </a:cubicBezTo>
                <a:cubicBezTo>
                  <a:pt x="30" y="1560"/>
                  <a:pt x="1" y="1587"/>
                  <a:pt x="5" y="1652"/>
                </a:cubicBezTo>
                <a:cubicBezTo>
                  <a:pt x="5" y="1742"/>
                  <a:pt x="156" y="1983"/>
                  <a:pt x="368" y="2285"/>
                </a:cubicBezTo>
                <a:cubicBezTo>
                  <a:pt x="825" y="2950"/>
                  <a:pt x="1453" y="3543"/>
                  <a:pt x="2116" y="3543"/>
                </a:cubicBezTo>
                <a:cubicBezTo>
                  <a:pt x="2416" y="3543"/>
                  <a:pt x="2722" y="3422"/>
                  <a:pt x="3023" y="3130"/>
                </a:cubicBezTo>
                <a:cubicBezTo>
                  <a:pt x="3476" y="2647"/>
                  <a:pt x="3838" y="1410"/>
                  <a:pt x="3385" y="1139"/>
                </a:cubicBezTo>
                <a:cubicBezTo>
                  <a:pt x="3352" y="1119"/>
                  <a:pt x="3321" y="1111"/>
                  <a:pt x="3290" y="1111"/>
                </a:cubicBezTo>
                <a:cubicBezTo>
                  <a:pt x="2987" y="1111"/>
                  <a:pt x="2812" y="1983"/>
                  <a:pt x="2812" y="1983"/>
                </a:cubicBezTo>
                <a:cubicBezTo>
                  <a:pt x="2812" y="1983"/>
                  <a:pt x="2691" y="150"/>
                  <a:pt x="2385" y="150"/>
                </a:cubicBezTo>
                <a:cubicBezTo>
                  <a:pt x="2349" y="150"/>
                  <a:pt x="2310" y="176"/>
                  <a:pt x="2269" y="233"/>
                </a:cubicBezTo>
                <a:cubicBezTo>
                  <a:pt x="2058" y="535"/>
                  <a:pt x="2148" y="1410"/>
                  <a:pt x="2148" y="1410"/>
                </a:cubicBezTo>
                <a:cubicBezTo>
                  <a:pt x="2148" y="1410"/>
                  <a:pt x="1584" y="0"/>
                  <a:pt x="1244" y="0"/>
                </a:cubicBezTo>
                <a:close/>
              </a:path>
            </a:pathLst>
          </a:custGeom>
          <a:solidFill>
            <a:srgbClr val="6846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8" name="Google Shape;1798;p59"/>
          <p:cNvSpPr/>
          <p:nvPr/>
        </p:nvSpPr>
        <p:spPr>
          <a:xfrm>
            <a:off x="7388550" y="3523450"/>
            <a:ext cx="267850" cy="255025"/>
          </a:xfrm>
          <a:custGeom>
            <a:avLst/>
            <a:gdLst/>
            <a:ahLst/>
            <a:cxnLst/>
            <a:rect l="l" t="t" r="r" b="b"/>
            <a:pathLst>
              <a:path w="10714" h="10201" extrusionOk="0">
                <a:moveTo>
                  <a:pt x="2445" y="0"/>
                </a:moveTo>
                <a:lnTo>
                  <a:pt x="1" y="725"/>
                </a:lnTo>
                <a:cubicBezTo>
                  <a:pt x="3320" y="9868"/>
                  <a:pt x="10714" y="10200"/>
                  <a:pt x="10714" y="10200"/>
                </a:cubicBezTo>
                <a:lnTo>
                  <a:pt x="10261" y="7273"/>
                </a:lnTo>
                <a:cubicBezTo>
                  <a:pt x="5252" y="6036"/>
                  <a:pt x="2445" y="0"/>
                  <a:pt x="2445" y="0"/>
                </a:cubicBezTo>
                <a:close/>
              </a:path>
            </a:pathLst>
          </a:custGeom>
          <a:solidFill>
            <a:srgbClr val="DEEA8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9" name="Google Shape;1799;p59"/>
          <p:cNvSpPr/>
          <p:nvPr/>
        </p:nvSpPr>
        <p:spPr>
          <a:xfrm>
            <a:off x="7769550" y="3605675"/>
            <a:ext cx="92050" cy="114550"/>
          </a:xfrm>
          <a:custGeom>
            <a:avLst/>
            <a:gdLst/>
            <a:ahLst/>
            <a:cxnLst/>
            <a:rect l="l" t="t" r="r" b="b"/>
            <a:pathLst>
              <a:path w="3682" h="4582" extrusionOk="0">
                <a:moveTo>
                  <a:pt x="996" y="1"/>
                </a:moveTo>
                <a:lnTo>
                  <a:pt x="212" y="2807"/>
                </a:lnTo>
                <a:cubicBezTo>
                  <a:pt x="0" y="3531"/>
                  <a:pt x="423" y="4316"/>
                  <a:pt x="1147" y="4527"/>
                </a:cubicBezTo>
                <a:cubicBezTo>
                  <a:pt x="1278" y="4564"/>
                  <a:pt x="1409" y="4581"/>
                  <a:pt x="1538" y="4581"/>
                </a:cubicBezTo>
                <a:cubicBezTo>
                  <a:pt x="2147" y="4581"/>
                  <a:pt x="2693" y="4185"/>
                  <a:pt x="2867" y="3561"/>
                </a:cubicBezTo>
                <a:lnTo>
                  <a:pt x="3682" y="785"/>
                </a:lnTo>
                <a:lnTo>
                  <a:pt x="996" y="1"/>
                </a:lnTo>
                <a:close/>
              </a:path>
            </a:pathLst>
          </a:custGeom>
          <a:solidFill>
            <a:srgbClr val="5B2E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0" name="Google Shape;1800;p59"/>
          <p:cNvSpPr/>
          <p:nvPr/>
        </p:nvSpPr>
        <p:spPr>
          <a:xfrm>
            <a:off x="7678250" y="3323825"/>
            <a:ext cx="355375" cy="333275"/>
          </a:xfrm>
          <a:custGeom>
            <a:avLst/>
            <a:gdLst/>
            <a:ahLst/>
            <a:cxnLst/>
            <a:rect l="l" t="t" r="r" b="b"/>
            <a:pathLst>
              <a:path w="14215" h="13331" extrusionOk="0">
                <a:moveTo>
                  <a:pt x="7118" y="1"/>
                </a:moveTo>
                <a:cubicBezTo>
                  <a:pt x="4858" y="1"/>
                  <a:pt x="2672" y="1322"/>
                  <a:pt x="1570" y="3610"/>
                </a:cubicBezTo>
                <a:cubicBezTo>
                  <a:pt x="1" y="6899"/>
                  <a:pt x="1208" y="10912"/>
                  <a:pt x="4256" y="12602"/>
                </a:cubicBezTo>
                <a:cubicBezTo>
                  <a:pt x="5171" y="13096"/>
                  <a:pt x="6144" y="13330"/>
                  <a:pt x="7101" y="13330"/>
                </a:cubicBezTo>
                <a:cubicBezTo>
                  <a:pt x="9366" y="13330"/>
                  <a:pt x="11542" y="12017"/>
                  <a:pt x="12645" y="9705"/>
                </a:cubicBezTo>
                <a:cubicBezTo>
                  <a:pt x="14214" y="6446"/>
                  <a:pt x="13007" y="2402"/>
                  <a:pt x="9959" y="743"/>
                </a:cubicBezTo>
                <a:cubicBezTo>
                  <a:pt x="9051" y="239"/>
                  <a:pt x="8078" y="1"/>
                  <a:pt x="7118" y="1"/>
                </a:cubicBezTo>
                <a:close/>
              </a:path>
            </a:pathLst>
          </a:custGeom>
          <a:solidFill>
            <a:srgbClr val="6846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1" name="Google Shape;1801;p59"/>
          <p:cNvSpPr/>
          <p:nvPr/>
        </p:nvSpPr>
        <p:spPr>
          <a:xfrm>
            <a:off x="7795200" y="3306525"/>
            <a:ext cx="316875" cy="350475"/>
          </a:xfrm>
          <a:custGeom>
            <a:avLst/>
            <a:gdLst/>
            <a:ahLst/>
            <a:cxnLst/>
            <a:rect l="l" t="t" r="r" b="b"/>
            <a:pathLst>
              <a:path w="12675" h="14019" extrusionOk="0">
                <a:moveTo>
                  <a:pt x="2295" y="1"/>
                </a:moveTo>
                <a:cubicBezTo>
                  <a:pt x="1630" y="1"/>
                  <a:pt x="1076" y="70"/>
                  <a:pt x="725" y="137"/>
                </a:cubicBezTo>
                <a:cubicBezTo>
                  <a:pt x="393" y="197"/>
                  <a:pt x="151" y="439"/>
                  <a:pt x="121" y="771"/>
                </a:cubicBezTo>
                <a:cubicBezTo>
                  <a:pt x="0" y="2038"/>
                  <a:pt x="181" y="5599"/>
                  <a:pt x="3078" y="6686"/>
                </a:cubicBezTo>
                <a:cubicBezTo>
                  <a:pt x="3078" y="6686"/>
                  <a:pt x="1449" y="10156"/>
                  <a:pt x="2415" y="14019"/>
                </a:cubicBezTo>
                <a:cubicBezTo>
                  <a:pt x="6639" y="14019"/>
                  <a:pt x="9355" y="10518"/>
                  <a:pt x="9416" y="6897"/>
                </a:cubicBezTo>
                <a:cubicBezTo>
                  <a:pt x="9717" y="7018"/>
                  <a:pt x="10019" y="7108"/>
                  <a:pt x="10381" y="7108"/>
                </a:cubicBezTo>
                <a:cubicBezTo>
                  <a:pt x="10403" y="7109"/>
                  <a:pt x="10425" y="7109"/>
                  <a:pt x="10446" y="7109"/>
                </a:cubicBezTo>
                <a:cubicBezTo>
                  <a:pt x="11625" y="7109"/>
                  <a:pt x="12615" y="6305"/>
                  <a:pt x="12645" y="5297"/>
                </a:cubicBezTo>
                <a:cubicBezTo>
                  <a:pt x="12675" y="4241"/>
                  <a:pt x="11679" y="3396"/>
                  <a:pt x="10442" y="3366"/>
                </a:cubicBezTo>
                <a:cubicBezTo>
                  <a:pt x="10402" y="3364"/>
                  <a:pt x="10362" y="3363"/>
                  <a:pt x="10322" y="3363"/>
                </a:cubicBezTo>
                <a:cubicBezTo>
                  <a:pt x="9736" y="3363"/>
                  <a:pt x="9208" y="3570"/>
                  <a:pt x="8812" y="3909"/>
                </a:cubicBezTo>
                <a:cubicBezTo>
                  <a:pt x="7359" y="639"/>
                  <a:pt x="4316" y="1"/>
                  <a:pt x="2295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2" name="Google Shape;1802;p59"/>
          <p:cNvSpPr/>
          <p:nvPr/>
        </p:nvSpPr>
        <p:spPr>
          <a:xfrm>
            <a:off x="7692600" y="3411025"/>
            <a:ext cx="27925" cy="28700"/>
          </a:xfrm>
          <a:custGeom>
            <a:avLst/>
            <a:gdLst/>
            <a:ahLst/>
            <a:cxnLst/>
            <a:rect l="l" t="t" r="r" b="b"/>
            <a:pathLst>
              <a:path w="1117" h="1148" extrusionOk="0">
                <a:moveTo>
                  <a:pt x="1117" y="1"/>
                </a:moveTo>
                <a:lnTo>
                  <a:pt x="362" y="31"/>
                </a:lnTo>
                <a:cubicBezTo>
                  <a:pt x="121" y="61"/>
                  <a:pt x="0" y="363"/>
                  <a:pt x="151" y="544"/>
                </a:cubicBezTo>
                <a:lnTo>
                  <a:pt x="664" y="1148"/>
                </a:lnTo>
                <a:lnTo>
                  <a:pt x="1117" y="1"/>
                </a:lnTo>
                <a:close/>
              </a:path>
            </a:pathLst>
          </a:custGeom>
          <a:solidFill>
            <a:srgbClr val="5B2E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3" name="Google Shape;1803;p59"/>
          <p:cNvSpPr/>
          <p:nvPr/>
        </p:nvSpPr>
        <p:spPr>
          <a:xfrm>
            <a:off x="7767275" y="3418875"/>
            <a:ext cx="15125" cy="17475"/>
          </a:xfrm>
          <a:custGeom>
            <a:avLst/>
            <a:gdLst/>
            <a:ahLst/>
            <a:cxnLst/>
            <a:rect l="l" t="t" r="r" b="b"/>
            <a:pathLst>
              <a:path w="605" h="699" extrusionOk="0">
                <a:moveTo>
                  <a:pt x="373" y="0"/>
                </a:moveTo>
                <a:cubicBezTo>
                  <a:pt x="263" y="0"/>
                  <a:pt x="133" y="92"/>
                  <a:pt x="61" y="260"/>
                </a:cubicBezTo>
                <a:cubicBezTo>
                  <a:pt x="1" y="441"/>
                  <a:pt x="31" y="622"/>
                  <a:pt x="152" y="683"/>
                </a:cubicBezTo>
                <a:cubicBezTo>
                  <a:pt x="173" y="693"/>
                  <a:pt x="196" y="698"/>
                  <a:pt x="221" y="698"/>
                </a:cubicBezTo>
                <a:cubicBezTo>
                  <a:pt x="334" y="698"/>
                  <a:pt x="469" y="590"/>
                  <a:pt x="544" y="441"/>
                </a:cubicBezTo>
                <a:cubicBezTo>
                  <a:pt x="604" y="260"/>
                  <a:pt x="574" y="79"/>
                  <a:pt x="453" y="19"/>
                </a:cubicBezTo>
                <a:cubicBezTo>
                  <a:pt x="429" y="6"/>
                  <a:pt x="402" y="0"/>
                  <a:pt x="373" y="0"/>
                </a:cubicBezTo>
                <a:close/>
              </a:path>
            </a:pathLst>
          </a:custGeom>
          <a:solidFill>
            <a:srgbClr val="11101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4" name="Google Shape;1804;p59"/>
          <p:cNvSpPr/>
          <p:nvPr/>
        </p:nvSpPr>
        <p:spPr>
          <a:xfrm>
            <a:off x="7850275" y="3469975"/>
            <a:ext cx="42275" cy="44350"/>
          </a:xfrm>
          <a:custGeom>
            <a:avLst/>
            <a:gdLst/>
            <a:ahLst/>
            <a:cxnLst/>
            <a:rect l="l" t="t" r="r" b="b"/>
            <a:pathLst>
              <a:path w="1691" h="1774" extrusionOk="0">
                <a:moveTo>
                  <a:pt x="899" y="0"/>
                </a:moveTo>
                <a:cubicBezTo>
                  <a:pt x="545" y="0"/>
                  <a:pt x="224" y="280"/>
                  <a:pt x="121" y="691"/>
                </a:cubicBezTo>
                <a:cubicBezTo>
                  <a:pt x="0" y="1174"/>
                  <a:pt x="212" y="1656"/>
                  <a:pt x="604" y="1747"/>
                </a:cubicBezTo>
                <a:cubicBezTo>
                  <a:pt x="662" y="1765"/>
                  <a:pt x="722" y="1774"/>
                  <a:pt x="782" y="1774"/>
                </a:cubicBezTo>
                <a:cubicBezTo>
                  <a:pt x="1124" y="1774"/>
                  <a:pt x="1467" y="1494"/>
                  <a:pt x="1569" y="1083"/>
                </a:cubicBezTo>
                <a:cubicBezTo>
                  <a:pt x="1690" y="600"/>
                  <a:pt x="1479" y="117"/>
                  <a:pt x="1087" y="27"/>
                </a:cubicBezTo>
                <a:cubicBezTo>
                  <a:pt x="1024" y="9"/>
                  <a:pt x="961" y="0"/>
                  <a:pt x="899" y="0"/>
                </a:cubicBezTo>
                <a:close/>
              </a:path>
            </a:pathLst>
          </a:custGeom>
          <a:solidFill>
            <a:srgbClr val="6846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5" name="Google Shape;1805;p59"/>
          <p:cNvSpPr/>
          <p:nvPr/>
        </p:nvSpPr>
        <p:spPr>
          <a:xfrm>
            <a:off x="7860075" y="3480550"/>
            <a:ext cx="23150" cy="20275"/>
          </a:xfrm>
          <a:custGeom>
            <a:avLst/>
            <a:gdLst/>
            <a:ahLst/>
            <a:cxnLst/>
            <a:rect l="l" t="t" r="r" b="b"/>
            <a:pathLst>
              <a:path w="926" h="811" extrusionOk="0">
                <a:moveTo>
                  <a:pt x="535" y="1"/>
                </a:moveTo>
                <a:cubicBezTo>
                  <a:pt x="271" y="1"/>
                  <a:pt x="1" y="811"/>
                  <a:pt x="1" y="811"/>
                </a:cubicBezTo>
                <a:cubicBezTo>
                  <a:pt x="227" y="539"/>
                  <a:pt x="368" y="505"/>
                  <a:pt x="425" y="505"/>
                </a:cubicBezTo>
                <a:cubicBezTo>
                  <a:pt x="444" y="505"/>
                  <a:pt x="453" y="509"/>
                  <a:pt x="453" y="509"/>
                </a:cubicBezTo>
                <a:cubicBezTo>
                  <a:pt x="453" y="509"/>
                  <a:pt x="620" y="596"/>
                  <a:pt x="736" y="596"/>
                </a:cubicBezTo>
                <a:cubicBezTo>
                  <a:pt x="858" y="596"/>
                  <a:pt x="926" y="502"/>
                  <a:pt x="695" y="117"/>
                </a:cubicBezTo>
                <a:cubicBezTo>
                  <a:pt x="643" y="35"/>
                  <a:pt x="589" y="1"/>
                  <a:pt x="535" y="1"/>
                </a:cubicBezTo>
                <a:close/>
              </a:path>
            </a:pathLst>
          </a:custGeom>
          <a:solidFill>
            <a:srgbClr val="5B2E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6" name="Google Shape;1806;p59"/>
          <p:cNvSpPr/>
          <p:nvPr/>
        </p:nvSpPr>
        <p:spPr>
          <a:xfrm>
            <a:off x="7713725" y="3508350"/>
            <a:ext cx="22650" cy="23425"/>
          </a:xfrm>
          <a:custGeom>
            <a:avLst/>
            <a:gdLst/>
            <a:ahLst/>
            <a:cxnLst/>
            <a:rect l="l" t="t" r="r" b="b"/>
            <a:pathLst>
              <a:path w="906" h="937" extrusionOk="0">
                <a:moveTo>
                  <a:pt x="453" y="1"/>
                </a:moveTo>
                <a:cubicBezTo>
                  <a:pt x="211" y="1"/>
                  <a:pt x="0" y="212"/>
                  <a:pt x="0" y="453"/>
                </a:cubicBezTo>
                <a:cubicBezTo>
                  <a:pt x="0" y="725"/>
                  <a:pt x="211" y="936"/>
                  <a:pt x="453" y="936"/>
                </a:cubicBezTo>
                <a:cubicBezTo>
                  <a:pt x="694" y="936"/>
                  <a:pt x="906" y="725"/>
                  <a:pt x="906" y="453"/>
                </a:cubicBezTo>
                <a:cubicBezTo>
                  <a:pt x="906" y="212"/>
                  <a:pt x="694" y="1"/>
                  <a:pt x="45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7" name="Google Shape;1807;p59"/>
          <p:cNvSpPr/>
          <p:nvPr/>
        </p:nvSpPr>
        <p:spPr>
          <a:xfrm>
            <a:off x="7758225" y="3458575"/>
            <a:ext cx="48325" cy="48300"/>
          </a:xfrm>
          <a:custGeom>
            <a:avLst/>
            <a:gdLst/>
            <a:ahLst/>
            <a:cxnLst/>
            <a:rect l="l" t="t" r="r" b="b"/>
            <a:pathLst>
              <a:path w="1933" h="1932" extrusionOk="0">
                <a:moveTo>
                  <a:pt x="966" y="0"/>
                </a:moveTo>
                <a:cubicBezTo>
                  <a:pt x="423" y="0"/>
                  <a:pt x="1" y="423"/>
                  <a:pt x="1" y="966"/>
                </a:cubicBezTo>
                <a:cubicBezTo>
                  <a:pt x="1" y="1509"/>
                  <a:pt x="423" y="1931"/>
                  <a:pt x="966" y="1931"/>
                </a:cubicBezTo>
                <a:cubicBezTo>
                  <a:pt x="1479" y="1931"/>
                  <a:pt x="1932" y="1509"/>
                  <a:pt x="1932" y="966"/>
                </a:cubicBezTo>
                <a:cubicBezTo>
                  <a:pt x="1932" y="423"/>
                  <a:pt x="1479" y="0"/>
                  <a:pt x="966" y="0"/>
                </a:cubicBezTo>
                <a:close/>
              </a:path>
            </a:pathLst>
          </a:custGeom>
          <a:solidFill>
            <a:srgbClr val="5B2E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8" name="Google Shape;1808;p59"/>
          <p:cNvSpPr/>
          <p:nvPr/>
        </p:nvSpPr>
        <p:spPr>
          <a:xfrm>
            <a:off x="7712975" y="3515650"/>
            <a:ext cx="23400" cy="16125"/>
          </a:xfrm>
          <a:custGeom>
            <a:avLst/>
            <a:gdLst/>
            <a:ahLst/>
            <a:cxnLst/>
            <a:rect l="l" t="t" r="r" b="b"/>
            <a:pathLst>
              <a:path w="936" h="645" extrusionOk="0">
                <a:moveTo>
                  <a:pt x="738" y="0"/>
                </a:moveTo>
                <a:cubicBezTo>
                  <a:pt x="604" y="0"/>
                  <a:pt x="483" y="161"/>
                  <a:pt x="483" y="161"/>
                </a:cubicBezTo>
                <a:cubicBezTo>
                  <a:pt x="453" y="101"/>
                  <a:pt x="392" y="81"/>
                  <a:pt x="325" y="81"/>
                </a:cubicBezTo>
                <a:cubicBezTo>
                  <a:pt x="191" y="81"/>
                  <a:pt x="30" y="161"/>
                  <a:pt x="30" y="161"/>
                </a:cubicBezTo>
                <a:cubicBezTo>
                  <a:pt x="30" y="161"/>
                  <a:pt x="0" y="614"/>
                  <a:pt x="483" y="644"/>
                </a:cubicBezTo>
                <a:cubicBezTo>
                  <a:pt x="936" y="644"/>
                  <a:pt x="936" y="161"/>
                  <a:pt x="936" y="161"/>
                </a:cubicBezTo>
                <a:cubicBezTo>
                  <a:pt x="875" y="41"/>
                  <a:pt x="805" y="0"/>
                  <a:pt x="738" y="0"/>
                </a:cubicBezTo>
                <a:close/>
              </a:path>
            </a:pathLst>
          </a:custGeom>
          <a:solidFill>
            <a:srgbClr val="F6CED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9" name="Google Shape;1809;p59"/>
          <p:cNvSpPr/>
          <p:nvPr/>
        </p:nvSpPr>
        <p:spPr>
          <a:xfrm>
            <a:off x="7229375" y="3162075"/>
            <a:ext cx="396100" cy="396850"/>
          </a:xfrm>
          <a:custGeom>
            <a:avLst/>
            <a:gdLst/>
            <a:ahLst/>
            <a:cxnLst/>
            <a:rect l="l" t="t" r="r" b="b"/>
            <a:pathLst>
              <a:path w="15844" h="15874" extrusionOk="0">
                <a:moveTo>
                  <a:pt x="14908" y="0"/>
                </a:moveTo>
                <a:lnTo>
                  <a:pt x="7666" y="1298"/>
                </a:lnTo>
                <a:lnTo>
                  <a:pt x="1" y="1600"/>
                </a:lnTo>
                <a:lnTo>
                  <a:pt x="1902" y="15874"/>
                </a:lnTo>
                <a:lnTo>
                  <a:pt x="8571" y="13369"/>
                </a:lnTo>
                <a:lnTo>
                  <a:pt x="15844" y="12162"/>
                </a:lnTo>
                <a:lnTo>
                  <a:pt x="14908" y="0"/>
                </a:lnTo>
                <a:close/>
              </a:path>
            </a:pathLst>
          </a:custGeom>
          <a:solidFill>
            <a:srgbClr val="F144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0" name="Google Shape;1810;p59"/>
          <p:cNvSpPr/>
          <p:nvPr/>
        </p:nvSpPr>
        <p:spPr>
          <a:xfrm>
            <a:off x="7419500" y="3177150"/>
            <a:ext cx="191650" cy="307850"/>
          </a:xfrm>
          <a:custGeom>
            <a:avLst/>
            <a:gdLst/>
            <a:ahLst/>
            <a:cxnLst/>
            <a:rect l="l" t="t" r="r" b="b"/>
            <a:pathLst>
              <a:path w="7666" h="12314" extrusionOk="0">
                <a:moveTo>
                  <a:pt x="6881" y="1"/>
                </a:moveTo>
                <a:lnTo>
                  <a:pt x="0" y="1118"/>
                </a:lnTo>
                <a:lnTo>
                  <a:pt x="1177" y="12313"/>
                </a:lnTo>
                <a:lnTo>
                  <a:pt x="7665" y="11227"/>
                </a:lnTo>
                <a:lnTo>
                  <a:pt x="6881" y="1"/>
                </a:lnTo>
                <a:close/>
              </a:path>
            </a:pathLst>
          </a:custGeom>
          <a:solidFill>
            <a:srgbClr val="E7D6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1" name="Google Shape;1811;p59"/>
          <p:cNvSpPr/>
          <p:nvPr/>
        </p:nvSpPr>
        <p:spPr>
          <a:xfrm>
            <a:off x="7236175" y="3205075"/>
            <a:ext cx="212775" cy="339525"/>
          </a:xfrm>
          <a:custGeom>
            <a:avLst/>
            <a:gdLst/>
            <a:ahLst/>
            <a:cxnLst/>
            <a:rect l="l" t="t" r="r" b="b"/>
            <a:pathLst>
              <a:path w="8511" h="13581" extrusionOk="0">
                <a:moveTo>
                  <a:pt x="7333" y="1"/>
                </a:moveTo>
                <a:cubicBezTo>
                  <a:pt x="7333" y="1"/>
                  <a:pt x="936" y="332"/>
                  <a:pt x="0" y="332"/>
                </a:cubicBezTo>
                <a:lnTo>
                  <a:pt x="1811" y="13580"/>
                </a:lnTo>
                <a:lnTo>
                  <a:pt x="8510" y="11196"/>
                </a:lnTo>
                <a:lnTo>
                  <a:pt x="7333" y="1"/>
                </a:lnTo>
                <a:close/>
              </a:path>
            </a:pathLst>
          </a:custGeom>
          <a:solidFill>
            <a:srgbClr val="E7D6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2" name="Google Shape;1812;p59"/>
          <p:cNvSpPr/>
          <p:nvPr/>
        </p:nvSpPr>
        <p:spPr>
          <a:xfrm>
            <a:off x="7256525" y="3205075"/>
            <a:ext cx="192425" cy="333475"/>
          </a:xfrm>
          <a:custGeom>
            <a:avLst/>
            <a:gdLst/>
            <a:ahLst/>
            <a:cxnLst/>
            <a:rect l="l" t="t" r="r" b="b"/>
            <a:pathLst>
              <a:path w="7697" h="13339" extrusionOk="0">
                <a:moveTo>
                  <a:pt x="6519" y="1"/>
                </a:moveTo>
                <a:cubicBezTo>
                  <a:pt x="6519" y="1"/>
                  <a:pt x="1238" y="785"/>
                  <a:pt x="1" y="815"/>
                </a:cubicBezTo>
                <a:lnTo>
                  <a:pt x="1600" y="13339"/>
                </a:lnTo>
                <a:lnTo>
                  <a:pt x="7696" y="11196"/>
                </a:lnTo>
                <a:lnTo>
                  <a:pt x="6519" y="1"/>
                </a:lnTo>
                <a:close/>
              </a:path>
            </a:pathLst>
          </a:custGeom>
          <a:solidFill>
            <a:srgbClr val="EDE4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3" name="Google Shape;1813;p59"/>
          <p:cNvSpPr/>
          <p:nvPr/>
        </p:nvSpPr>
        <p:spPr>
          <a:xfrm>
            <a:off x="7288225" y="3205075"/>
            <a:ext cx="160725" cy="325950"/>
          </a:xfrm>
          <a:custGeom>
            <a:avLst/>
            <a:gdLst/>
            <a:ahLst/>
            <a:cxnLst/>
            <a:rect l="l" t="t" r="r" b="b"/>
            <a:pathLst>
              <a:path w="6429" h="13038" extrusionOk="0">
                <a:moveTo>
                  <a:pt x="5251" y="1"/>
                </a:moveTo>
                <a:cubicBezTo>
                  <a:pt x="5251" y="1"/>
                  <a:pt x="1449" y="1358"/>
                  <a:pt x="0" y="1540"/>
                </a:cubicBezTo>
                <a:lnTo>
                  <a:pt x="1328" y="13037"/>
                </a:lnTo>
                <a:lnTo>
                  <a:pt x="6428" y="11196"/>
                </a:lnTo>
                <a:lnTo>
                  <a:pt x="5251" y="1"/>
                </a:lnTo>
                <a:close/>
              </a:path>
            </a:pathLst>
          </a:custGeom>
          <a:solidFill>
            <a:srgbClr val="F3EF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4" name="Google Shape;1814;p59"/>
          <p:cNvSpPr/>
          <p:nvPr/>
        </p:nvSpPr>
        <p:spPr>
          <a:xfrm>
            <a:off x="7419500" y="3192250"/>
            <a:ext cx="191650" cy="292750"/>
          </a:xfrm>
          <a:custGeom>
            <a:avLst/>
            <a:gdLst/>
            <a:ahLst/>
            <a:cxnLst/>
            <a:rect l="l" t="t" r="r" b="b"/>
            <a:pathLst>
              <a:path w="7666" h="11710" extrusionOk="0">
                <a:moveTo>
                  <a:pt x="7031" y="1"/>
                </a:moveTo>
                <a:lnTo>
                  <a:pt x="0" y="514"/>
                </a:lnTo>
                <a:lnTo>
                  <a:pt x="1177" y="11709"/>
                </a:lnTo>
                <a:lnTo>
                  <a:pt x="7665" y="10623"/>
                </a:lnTo>
                <a:lnTo>
                  <a:pt x="7031" y="1"/>
                </a:lnTo>
                <a:close/>
              </a:path>
            </a:pathLst>
          </a:custGeom>
          <a:solidFill>
            <a:srgbClr val="EDE4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5" name="Google Shape;1815;p59"/>
          <p:cNvSpPr/>
          <p:nvPr/>
        </p:nvSpPr>
        <p:spPr>
          <a:xfrm>
            <a:off x="7419500" y="3205075"/>
            <a:ext cx="191650" cy="279925"/>
          </a:xfrm>
          <a:custGeom>
            <a:avLst/>
            <a:gdLst/>
            <a:ahLst/>
            <a:cxnLst/>
            <a:rect l="l" t="t" r="r" b="b"/>
            <a:pathLst>
              <a:path w="7666" h="11197" extrusionOk="0">
                <a:moveTo>
                  <a:pt x="0" y="1"/>
                </a:moveTo>
                <a:lnTo>
                  <a:pt x="1177" y="11196"/>
                </a:lnTo>
                <a:lnTo>
                  <a:pt x="7665" y="10110"/>
                </a:lnTo>
                <a:lnTo>
                  <a:pt x="7212" y="212"/>
                </a:lnTo>
                <a:cubicBezTo>
                  <a:pt x="6488" y="263"/>
                  <a:pt x="5749" y="283"/>
                  <a:pt x="5034" y="283"/>
                </a:cubicBezTo>
                <a:cubicBezTo>
                  <a:pt x="2351" y="283"/>
                  <a:pt x="0" y="1"/>
                  <a:pt x="0" y="1"/>
                </a:cubicBezTo>
                <a:close/>
              </a:path>
            </a:pathLst>
          </a:custGeom>
          <a:solidFill>
            <a:srgbClr val="F3EF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6" name="Google Shape;1816;p59"/>
          <p:cNvSpPr/>
          <p:nvPr/>
        </p:nvSpPr>
        <p:spPr>
          <a:xfrm>
            <a:off x="7320650" y="3205075"/>
            <a:ext cx="129050" cy="313125"/>
          </a:xfrm>
          <a:custGeom>
            <a:avLst/>
            <a:gdLst/>
            <a:ahLst/>
            <a:cxnLst/>
            <a:rect l="l" t="t" r="r" b="b"/>
            <a:pathLst>
              <a:path w="5162" h="12525" extrusionOk="0">
                <a:moveTo>
                  <a:pt x="3954" y="1"/>
                </a:moveTo>
                <a:cubicBezTo>
                  <a:pt x="3954" y="1"/>
                  <a:pt x="1962" y="1600"/>
                  <a:pt x="1" y="2143"/>
                </a:cubicBezTo>
                <a:lnTo>
                  <a:pt x="1027" y="12524"/>
                </a:lnTo>
                <a:cubicBezTo>
                  <a:pt x="1027" y="12524"/>
                  <a:pt x="5161" y="11377"/>
                  <a:pt x="5131" y="11196"/>
                </a:cubicBezTo>
                <a:cubicBezTo>
                  <a:pt x="5071" y="11015"/>
                  <a:pt x="3954" y="1"/>
                  <a:pt x="3954" y="1"/>
                </a:cubicBezTo>
                <a:close/>
              </a:path>
            </a:pathLst>
          </a:custGeom>
          <a:solidFill>
            <a:srgbClr val="FFFAF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7" name="Google Shape;1817;p59"/>
          <p:cNvSpPr/>
          <p:nvPr/>
        </p:nvSpPr>
        <p:spPr>
          <a:xfrm>
            <a:off x="7419500" y="3205075"/>
            <a:ext cx="167500" cy="279925"/>
          </a:xfrm>
          <a:custGeom>
            <a:avLst/>
            <a:gdLst/>
            <a:ahLst/>
            <a:cxnLst/>
            <a:rect l="l" t="t" r="r" b="b"/>
            <a:pathLst>
              <a:path w="6700" h="11197" extrusionOk="0">
                <a:moveTo>
                  <a:pt x="0" y="1"/>
                </a:moveTo>
                <a:lnTo>
                  <a:pt x="1177" y="11196"/>
                </a:lnTo>
                <a:lnTo>
                  <a:pt x="6699" y="10261"/>
                </a:lnTo>
                <a:lnTo>
                  <a:pt x="6277" y="906"/>
                </a:lnTo>
                <a:cubicBezTo>
                  <a:pt x="2807" y="876"/>
                  <a:pt x="0" y="1"/>
                  <a:pt x="0" y="1"/>
                </a:cubicBezTo>
                <a:close/>
              </a:path>
            </a:pathLst>
          </a:custGeom>
          <a:solidFill>
            <a:srgbClr val="FFFAF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8" name="Google Shape;1818;p59"/>
          <p:cNvSpPr/>
          <p:nvPr/>
        </p:nvSpPr>
        <p:spPr>
          <a:xfrm>
            <a:off x="7224850" y="3156800"/>
            <a:ext cx="377250" cy="45275"/>
          </a:xfrm>
          <a:custGeom>
            <a:avLst/>
            <a:gdLst/>
            <a:ahLst/>
            <a:cxnLst/>
            <a:rect l="l" t="t" r="r" b="b"/>
            <a:pathLst>
              <a:path w="15090" h="1811" extrusionOk="0">
                <a:moveTo>
                  <a:pt x="14938" y="0"/>
                </a:moveTo>
                <a:lnTo>
                  <a:pt x="7877" y="1268"/>
                </a:lnTo>
                <a:lnTo>
                  <a:pt x="0" y="1781"/>
                </a:lnTo>
                <a:lnTo>
                  <a:pt x="182" y="1811"/>
                </a:lnTo>
                <a:lnTo>
                  <a:pt x="7847" y="1509"/>
                </a:lnTo>
                <a:lnTo>
                  <a:pt x="15089" y="211"/>
                </a:lnTo>
                <a:lnTo>
                  <a:pt x="14938" y="0"/>
                </a:lnTo>
                <a:close/>
              </a:path>
            </a:pathLst>
          </a:custGeom>
          <a:solidFill>
            <a:srgbClr val="F2515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9" name="Google Shape;1819;p59"/>
          <p:cNvSpPr/>
          <p:nvPr/>
        </p:nvSpPr>
        <p:spPr>
          <a:xfrm>
            <a:off x="7422500" y="3205075"/>
            <a:ext cx="28700" cy="279925"/>
          </a:xfrm>
          <a:custGeom>
            <a:avLst/>
            <a:gdLst/>
            <a:ahLst/>
            <a:cxnLst/>
            <a:rect l="l" t="t" r="r" b="b"/>
            <a:pathLst>
              <a:path w="1148" h="11197" fill="none" extrusionOk="0">
                <a:moveTo>
                  <a:pt x="1" y="1"/>
                </a:moveTo>
                <a:lnTo>
                  <a:pt x="1148" y="11196"/>
                </a:lnTo>
              </a:path>
            </a:pathLst>
          </a:custGeom>
          <a:noFill/>
          <a:ln w="1500" cap="flat" cmpd="sng">
            <a:solidFill>
              <a:srgbClr val="E7D6CE"/>
            </a:solidFill>
            <a:prstDash val="solid"/>
            <a:miter lim="3017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0" name="Google Shape;1820;p59"/>
          <p:cNvSpPr/>
          <p:nvPr/>
        </p:nvSpPr>
        <p:spPr>
          <a:xfrm>
            <a:off x="7451325" y="3260850"/>
            <a:ext cx="113800" cy="14625"/>
          </a:xfrm>
          <a:custGeom>
            <a:avLst/>
            <a:gdLst/>
            <a:ahLst/>
            <a:cxnLst/>
            <a:rect l="l" t="t" r="r" b="b"/>
            <a:pathLst>
              <a:path w="4552" h="585" extrusionOk="0">
                <a:moveTo>
                  <a:pt x="3331" y="1"/>
                </a:moveTo>
                <a:cubicBezTo>
                  <a:pt x="3315" y="1"/>
                  <a:pt x="3300" y="1"/>
                  <a:pt x="3284" y="3"/>
                </a:cubicBezTo>
                <a:cubicBezTo>
                  <a:pt x="3163" y="3"/>
                  <a:pt x="2680" y="244"/>
                  <a:pt x="2650" y="244"/>
                </a:cubicBezTo>
                <a:cubicBezTo>
                  <a:pt x="2633" y="247"/>
                  <a:pt x="2616" y="249"/>
                  <a:pt x="2598" y="249"/>
                </a:cubicBezTo>
                <a:cubicBezTo>
                  <a:pt x="2453" y="249"/>
                  <a:pt x="2268" y="154"/>
                  <a:pt x="2107" y="154"/>
                </a:cubicBezTo>
                <a:cubicBezTo>
                  <a:pt x="1715" y="214"/>
                  <a:pt x="1383" y="335"/>
                  <a:pt x="960" y="335"/>
                </a:cubicBezTo>
                <a:cubicBezTo>
                  <a:pt x="882" y="335"/>
                  <a:pt x="811" y="333"/>
                  <a:pt x="744" y="333"/>
                </a:cubicBezTo>
                <a:cubicBezTo>
                  <a:pt x="479" y="333"/>
                  <a:pt x="290" y="353"/>
                  <a:pt x="25" y="546"/>
                </a:cubicBezTo>
                <a:cubicBezTo>
                  <a:pt x="1" y="546"/>
                  <a:pt x="15" y="584"/>
                  <a:pt x="37" y="584"/>
                </a:cubicBezTo>
                <a:cubicBezTo>
                  <a:pt x="43" y="584"/>
                  <a:pt x="49" y="582"/>
                  <a:pt x="55" y="576"/>
                </a:cubicBezTo>
                <a:cubicBezTo>
                  <a:pt x="277" y="447"/>
                  <a:pt x="454" y="409"/>
                  <a:pt x="616" y="409"/>
                </a:cubicBezTo>
                <a:cubicBezTo>
                  <a:pt x="848" y="409"/>
                  <a:pt x="1048" y="488"/>
                  <a:pt x="1306" y="488"/>
                </a:cubicBezTo>
                <a:cubicBezTo>
                  <a:pt x="1331" y="488"/>
                  <a:pt x="1356" y="487"/>
                  <a:pt x="1383" y="485"/>
                </a:cubicBezTo>
                <a:cubicBezTo>
                  <a:pt x="1438" y="458"/>
                  <a:pt x="1853" y="302"/>
                  <a:pt x="1847" y="301"/>
                </a:cubicBezTo>
                <a:lnTo>
                  <a:pt x="1847" y="301"/>
                </a:lnTo>
                <a:cubicBezTo>
                  <a:pt x="1940" y="273"/>
                  <a:pt x="2025" y="263"/>
                  <a:pt x="2106" y="263"/>
                </a:cubicBezTo>
                <a:cubicBezTo>
                  <a:pt x="2358" y="263"/>
                  <a:pt x="2567" y="365"/>
                  <a:pt x="2861" y="365"/>
                </a:cubicBezTo>
                <a:cubicBezTo>
                  <a:pt x="3103" y="365"/>
                  <a:pt x="3392" y="174"/>
                  <a:pt x="3686" y="174"/>
                </a:cubicBezTo>
                <a:cubicBezTo>
                  <a:pt x="3723" y="174"/>
                  <a:pt x="3760" y="177"/>
                  <a:pt x="3797" y="184"/>
                </a:cubicBezTo>
                <a:cubicBezTo>
                  <a:pt x="4012" y="205"/>
                  <a:pt x="4120" y="303"/>
                  <a:pt x="4284" y="303"/>
                </a:cubicBezTo>
                <a:cubicBezTo>
                  <a:pt x="4350" y="303"/>
                  <a:pt x="4426" y="287"/>
                  <a:pt x="4521" y="244"/>
                </a:cubicBezTo>
                <a:cubicBezTo>
                  <a:pt x="4551" y="244"/>
                  <a:pt x="4521" y="184"/>
                  <a:pt x="4491" y="184"/>
                </a:cubicBezTo>
                <a:cubicBezTo>
                  <a:pt x="4417" y="218"/>
                  <a:pt x="4343" y="232"/>
                  <a:pt x="4269" y="232"/>
                </a:cubicBezTo>
                <a:cubicBezTo>
                  <a:pt x="3964" y="232"/>
                  <a:pt x="3656" y="1"/>
                  <a:pt x="3331" y="1"/>
                </a:cubicBezTo>
                <a:close/>
              </a:path>
            </a:pathLst>
          </a:custGeom>
          <a:solidFill>
            <a:srgbClr val="8F8A8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1" name="Google Shape;1821;p59"/>
          <p:cNvSpPr/>
          <p:nvPr/>
        </p:nvSpPr>
        <p:spPr>
          <a:xfrm>
            <a:off x="7456475" y="3291075"/>
            <a:ext cx="111675" cy="14575"/>
          </a:xfrm>
          <a:custGeom>
            <a:avLst/>
            <a:gdLst/>
            <a:ahLst/>
            <a:cxnLst/>
            <a:rect l="l" t="t" r="r" b="b"/>
            <a:pathLst>
              <a:path w="4467" h="583" extrusionOk="0">
                <a:moveTo>
                  <a:pt x="1838" y="154"/>
                </a:moveTo>
                <a:cubicBezTo>
                  <a:pt x="1775" y="154"/>
                  <a:pt x="1502" y="210"/>
                  <a:pt x="1654" y="220"/>
                </a:cubicBezTo>
                <a:lnTo>
                  <a:pt x="1654" y="220"/>
                </a:lnTo>
                <a:cubicBezTo>
                  <a:pt x="1845" y="170"/>
                  <a:pt x="1873" y="154"/>
                  <a:pt x="1838" y="154"/>
                </a:cubicBezTo>
                <a:close/>
                <a:moveTo>
                  <a:pt x="3168" y="1"/>
                </a:moveTo>
                <a:cubicBezTo>
                  <a:pt x="3108" y="31"/>
                  <a:pt x="3048" y="91"/>
                  <a:pt x="3018" y="91"/>
                </a:cubicBezTo>
                <a:cubicBezTo>
                  <a:pt x="2957" y="152"/>
                  <a:pt x="2927" y="182"/>
                  <a:pt x="2867" y="242"/>
                </a:cubicBezTo>
                <a:cubicBezTo>
                  <a:pt x="2692" y="344"/>
                  <a:pt x="2531" y="397"/>
                  <a:pt x="2384" y="397"/>
                </a:cubicBezTo>
                <a:cubicBezTo>
                  <a:pt x="2227" y="397"/>
                  <a:pt x="2086" y="337"/>
                  <a:pt x="1961" y="212"/>
                </a:cubicBezTo>
                <a:cubicBezTo>
                  <a:pt x="1848" y="219"/>
                  <a:pt x="1768" y="222"/>
                  <a:pt x="1713" y="222"/>
                </a:cubicBezTo>
                <a:cubicBezTo>
                  <a:pt x="1689" y="222"/>
                  <a:pt x="1669" y="221"/>
                  <a:pt x="1654" y="220"/>
                </a:cubicBezTo>
                <a:lnTo>
                  <a:pt x="1654" y="220"/>
                </a:lnTo>
                <a:cubicBezTo>
                  <a:pt x="1629" y="227"/>
                  <a:pt x="1601" y="234"/>
                  <a:pt x="1569" y="242"/>
                </a:cubicBezTo>
                <a:cubicBezTo>
                  <a:pt x="1267" y="333"/>
                  <a:pt x="996" y="393"/>
                  <a:pt x="694" y="423"/>
                </a:cubicBezTo>
                <a:cubicBezTo>
                  <a:pt x="453" y="453"/>
                  <a:pt x="302" y="423"/>
                  <a:pt x="30" y="514"/>
                </a:cubicBezTo>
                <a:cubicBezTo>
                  <a:pt x="6" y="538"/>
                  <a:pt x="1" y="582"/>
                  <a:pt x="32" y="582"/>
                </a:cubicBezTo>
                <a:cubicBezTo>
                  <a:pt x="39" y="582"/>
                  <a:pt x="49" y="580"/>
                  <a:pt x="60" y="574"/>
                </a:cubicBezTo>
                <a:cubicBezTo>
                  <a:pt x="206" y="522"/>
                  <a:pt x="349" y="506"/>
                  <a:pt x="490" y="506"/>
                </a:cubicBezTo>
                <a:cubicBezTo>
                  <a:pt x="718" y="506"/>
                  <a:pt x="944" y="548"/>
                  <a:pt x="1177" y="548"/>
                </a:cubicBezTo>
                <a:cubicBezTo>
                  <a:pt x="1217" y="548"/>
                  <a:pt x="1257" y="547"/>
                  <a:pt x="1297" y="544"/>
                </a:cubicBezTo>
                <a:cubicBezTo>
                  <a:pt x="1358" y="514"/>
                  <a:pt x="1418" y="484"/>
                  <a:pt x="1479" y="423"/>
                </a:cubicBezTo>
                <a:cubicBezTo>
                  <a:pt x="1509" y="393"/>
                  <a:pt x="1554" y="378"/>
                  <a:pt x="1611" y="378"/>
                </a:cubicBezTo>
                <a:cubicBezTo>
                  <a:pt x="1667" y="378"/>
                  <a:pt x="1735" y="393"/>
                  <a:pt x="1810" y="423"/>
                </a:cubicBezTo>
                <a:cubicBezTo>
                  <a:pt x="1827" y="420"/>
                  <a:pt x="1844" y="419"/>
                  <a:pt x="1862" y="419"/>
                </a:cubicBezTo>
                <a:cubicBezTo>
                  <a:pt x="2018" y="419"/>
                  <a:pt x="2204" y="518"/>
                  <a:pt x="2340" y="518"/>
                </a:cubicBezTo>
                <a:cubicBezTo>
                  <a:pt x="2355" y="518"/>
                  <a:pt x="2370" y="516"/>
                  <a:pt x="2384" y="514"/>
                </a:cubicBezTo>
                <a:cubicBezTo>
                  <a:pt x="2836" y="484"/>
                  <a:pt x="2957" y="212"/>
                  <a:pt x="3531" y="212"/>
                </a:cubicBezTo>
                <a:cubicBezTo>
                  <a:pt x="3832" y="212"/>
                  <a:pt x="4134" y="242"/>
                  <a:pt x="4436" y="242"/>
                </a:cubicBezTo>
                <a:cubicBezTo>
                  <a:pt x="4466" y="242"/>
                  <a:pt x="4466" y="182"/>
                  <a:pt x="4436" y="182"/>
                </a:cubicBezTo>
                <a:cubicBezTo>
                  <a:pt x="4194" y="182"/>
                  <a:pt x="3380" y="31"/>
                  <a:pt x="3319" y="31"/>
                </a:cubicBezTo>
                <a:cubicBezTo>
                  <a:pt x="3289" y="31"/>
                  <a:pt x="3199" y="1"/>
                  <a:pt x="3168" y="1"/>
                </a:cubicBezTo>
                <a:close/>
              </a:path>
            </a:pathLst>
          </a:custGeom>
          <a:solidFill>
            <a:srgbClr val="8F8A8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2" name="Google Shape;1822;p59"/>
          <p:cNvSpPr/>
          <p:nvPr/>
        </p:nvSpPr>
        <p:spPr>
          <a:xfrm>
            <a:off x="7453725" y="3325025"/>
            <a:ext cx="113650" cy="15150"/>
          </a:xfrm>
          <a:custGeom>
            <a:avLst/>
            <a:gdLst/>
            <a:ahLst/>
            <a:cxnLst/>
            <a:rect l="l" t="t" r="r" b="b"/>
            <a:pathLst>
              <a:path w="4546" h="606" extrusionOk="0">
                <a:moveTo>
                  <a:pt x="4486" y="1"/>
                </a:moveTo>
                <a:cubicBezTo>
                  <a:pt x="4273" y="142"/>
                  <a:pt x="4098" y="182"/>
                  <a:pt x="3934" y="182"/>
                </a:cubicBezTo>
                <a:cubicBezTo>
                  <a:pt x="3719" y="182"/>
                  <a:pt x="3525" y="113"/>
                  <a:pt x="3293" y="113"/>
                </a:cubicBezTo>
                <a:cubicBezTo>
                  <a:pt x="3249" y="113"/>
                  <a:pt x="3204" y="116"/>
                  <a:pt x="3158" y="121"/>
                </a:cubicBezTo>
                <a:cubicBezTo>
                  <a:pt x="3101" y="121"/>
                  <a:pt x="2677" y="305"/>
                  <a:pt x="2694" y="305"/>
                </a:cubicBezTo>
                <a:cubicBezTo>
                  <a:pt x="2696" y="305"/>
                  <a:pt x="2699" y="304"/>
                  <a:pt x="2705" y="302"/>
                </a:cubicBezTo>
                <a:lnTo>
                  <a:pt x="2705" y="302"/>
                </a:lnTo>
                <a:cubicBezTo>
                  <a:pt x="2623" y="330"/>
                  <a:pt x="2546" y="340"/>
                  <a:pt x="2471" y="340"/>
                </a:cubicBezTo>
                <a:cubicBezTo>
                  <a:pt x="2238" y="340"/>
                  <a:pt x="2030" y="239"/>
                  <a:pt x="1782" y="239"/>
                </a:cubicBezTo>
                <a:cubicBezTo>
                  <a:pt x="1758" y="239"/>
                  <a:pt x="1734" y="240"/>
                  <a:pt x="1709" y="242"/>
                </a:cubicBezTo>
                <a:cubicBezTo>
                  <a:pt x="1428" y="242"/>
                  <a:pt x="1120" y="426"/>
                  <a:pt x="810" y="426"/>
                </a:cubicBezTo>
                <a:cubicBezTo>
                  <a:pt x="788" y="426"/>
                  <a:pt x="766" y="425"/>
                  <a:pt x="744" y="423"/>
                </a:cubicBezTo>
                <a:cubicBezTo>
                  <a:pt x="516" y="400"/>
                  <a:pt x="408" y="292"/>
                  <a:pt x="239" y="292"/>
                </a:cubicBezTo>
                <a:cubicBezTo>
                  <a:pt x="185" y="292"/>
                  <a:pt x="123" y="303"/>
                  <a:pt x="49" y="333"/>
                </a:cubicBezTo>
                <a:cubicBezTo>
                  <a:pt x="1" y="357"/>
                  <a:pt x="11" y="401"/>
                  <a:pt x="33" y="401"/>
                </a:cubicBezTo>
                <a:cubicBezTo>
                  <a:pt x="38" y="401"/>
                  <a:pt x="44" y="399"/>
                  <a:pt x="49" y="393"/>
                </a:cubicBezTo>
                <a:cubicBezTo>
                  <a:pt x="113" y="368"/>
                  <a:pt x="177" y="358"/>
                  <a:pt x="241" y="358"/>
                </a:cubicBezTo>
                <a:cubicBezTo>
                  <a:pt x="555" y="358"/>
                  <a:pt x="873" y="606"/>
                  <a:pt x="1209" y="606"/>
                </a:cubicBezTo>
                <a:cubicBezTo>
                  <a:pt x="1225" y="606"/>
                  <a:pt x="1241" y="605"/>
                  <a:pt x="1257" y="604"/>
                </a:cubicBezTo>
                <a:cubicBezTo>
                  <a:pt x="1377" y="604"/>
                  <a:pt x="1860" y="333"/>
                  <a:pt x="1890" y="333"/>
                </a:cubicBezTo>
                <a:cubicBezTo>
                  <a:pt x="2024" y="333"/>
                  <a:pt x="2206" y="428"/>
                  <a:pt x="2372" y="428"/>
                </a:cubicBezTo>
                <a:cubicBezTo>
                  <a:pt x="2393" y="428"/>
                  <a:pt x="2413" y="427"/>
                  <a:pt x="2433" y="423"/>
                </a:cubicBezTo>
                <a:cubicBezTo>
                  <a:pt x="2826" y="393"/>
                  <a:pt x="3158" y="242"/>
                  <a:pt x="3580" y="242"/>
                </a:cubicBezTo>
                <a:cubicBezTo>
                  <a:pt x="3667" y="242"/>
                  <a:pt x="3746" y="244"/>
                  <a:pt x="3818" y="244"/>
                </a:cubicBezTo>
                <a:cubicBezTo>
                  <a:pt x="4072" y="244"/>
                  <a:pt x="4258" y="225"/>
                  <a:pt x="4516" y="61"/>
                </a:cubicBezTo>
                <a:cubicBezTo>
                  <a:pt x="4546" y="31"/>
                  <a:pt x="4516" y="1"/>
                  <a:pt x="4486" y="1"/>
                </a:cubicBezTo>
                <a:close/>
              </a:path>
            </a:pathLst>
          </a:custGeom>
          <a:solidFill>
            <a:srgbClr val="8F8A8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3" name="Google Shape;1823;p59"/>
          <p:cNvSpPr/>
          <p:nvPr/>
        </p:nvSpPr>
        <p:spPr>
          <a:xfrm>
            <a:off x="7458875" y="3355950"/>
            <a:ext cx="111525" cy="14575"/>
          </a:xfrm>
          <a:custGeom>
            <a:avLst/>
            <a:gdLst/>
            <a:ahLst/>
            <a:cxnLst/>
            <a:rect l="l" t="t" r="r" b="b"/>
            <a:pathLst>
              <a:path w="4461" h="583" extrusionOk="0">
                <a:moveTo>
                  <a:pt x="1833" y="154"/>
                </a:moveTo>
                <a:cubicBezTo>
                  <a:pt x="1769" y="154"/>
                  <a:pt x="1497" y="210"/>
                  <a:pt x="1649" y="221"/>
                </a:cubicBezTo>
                <a:lnTo>
                  <a:pt x="1649" y="221"/>
                </a:lnTo>
                <a:cubicBezTo>
                  <a:pt x="1840" y="171"/>
                  <a:pt x="1867" y="154"/>
                  <a:pt x="1833" y="154"/>
                </a:cubicBezTo>
                <a:close/>
                <a:moveTo>
                  <a:pt x="3163" y="1"/>
                </a:moveTo>
                <a:cubicBezTo>
                  <a:pt x="3103" y="31"/>
                  <a:pt x="3072" y="91"/>
                  <a:pt x="3012" y="91"/>
                </a:cubicBezTo>
                <a:cubicBezTo>
                  <a:pt x="2952" y="152"/>
                  <a:pt x="2922" y="182"/>
                  <a:pt x="2861" y="242"/>
                </a:cubicBezTo>
                <a:cubicBezTo>
                  <a:pt x="2701" y="344"/>
                  <a:pt x="2540" y="397"/>
                  <a:pt x="2390" y="397"/>
                </a:cubicBezTo>
                <a:cubicBezTo>
                  <a:pt x="2230" y="397"/>
                  <a:pt x="2081" y="337"/>
                  <a:pt x="1956" y="212"/>
                </a:cubicBezTo>
                <a:cubicBezTo>
                  <a:pt x="1843" y="219"/>
                  <a:pt x="1762" y="222"/>
                  <a:pt x="1707" y="222"/>
                </a:cubicBezTo>
                <a:cubicBezTo>
                  <a:pt x="1683" y="222"/>
                  <a:pt x="1664" y="222"/>
                  <a:pt x="1649" y="221"/>
                </a:cubicBezTo>
                <a:lnTo>
                  <a:pt x="1649" y="221"/>
                </a:lnTo>
                <a:cubicBezTo>
                  <a:pt x="1623" y="227"/>
                  <a:pt x="1595" y="234"/>
                  <a:pt x="1564" y="242"/>
                </a:cubicBezTo>
                <a:cubicBezTo>
                  <a:pt x="1262" y="333"/>
                  <a:pt x="1020" y="393"/>
                  <a:pt x="719" y="423"/>
                </a:cubicBezTo>
                <a:cubicBezTo>
                  <a:pt x="447" y="454"/>
                  <a:pt x="296" y="423"/>
                  <a:pt x="25" y="514"/>
                </a:cubicBezTo>
                <a:cubicBezTo>
                  <a:pt x="0" y="538"/>
                  <a:pt x="15" y="583"/>
                  <a:pt x="38" y="583"/>
                </a:cubicBezTo>
                <a:cubicBezTo>
                  <a:pt x="43" y="583"/>
                  <a:pt x="49" y="580"/>
                  <a:pt x="55" y="574"/>
                </a:cubicBezTo>
                <a:cubicBezTo>
                  <a:pt x="213" y="532"/>
                  <a:pt x="360" y="519"/>
                  <a:pt x="503" y="519"/>
                </a:cubicBezTo>
                <a:cubicBezTo>
                  <a:pt x="722" y="519"/>
                  <a:pt x="934" y="549"/>
                  <a:pt x="1165" y="549"/>
                </a:cubicBezTo>
                <a:cubicBezTo>
                  <a:pt x="1216" y="549"/>
                  <a:pt x="1269" y="548"/>
                  <a:pt x="1322" y="544"/>
                </a:cubicBezTo>
                <a:cubicBezTo>
                  <a:pt x="1352" y="514"/>
                  <a:pt x="1413" y="484"/>
                  <a:pt x="1473" y="454"/>
                </a:cubicBezTo>
                <a:cubicBezTo>
                  <a:pt x="1523" y="404"/>
                  <a:pt x="1573" y="381"/>
                  <a:pt x="1633" y="381"/>
                </a:cubicBezTo>
                <a:cubicBezTo>
                  <a:pt x="1682" y="381"/>
                  <a:pt x="1737" y="396"/>
                  <a:pt x="1805" y="423"/>
                </a:cubicBezTo>
                <a:cubicBezTo>
                  <a:pt x="1993" y="423"/>
                  <a:pt x="2181" y="519"/>
                  <a:pt x="2326" y="519"/>
                </a:cubicBezTo>
                <a:cubicBezTo>
                  <a:pt x="2344" y="519"/>
                  <a:pt x="2362" y="517"/>
                  <a:pt x="2378" y="514"/>
                </a:cubicBezTo>
                <a:cubicBezTo>
                  <a:pt x="2861" y="514"/>
                  <a:pt x="2982" y="212"/>
                  <a:pt x="3525" y="212"/>
                </a:cubicBezTo>
                <a:cubicBezTo>
                  <a:pt x="3827" y="212"/>
                  <a:pt x="4129" y="242"/>
                  <a:pt x="4430" y="242"/>
                </a:cubicBezTo>
                <a:cubicBezTo>
                  <a:pt x="4461" y="242"/>
                  <a:pt x="4461" y="182"/>
                  <a:pt x="4430" y="182"/>
                </a:cubicBezTo>
                <a:cubicBezTo>
                  <a:pt x="4189" y="182"/>
                  <a:pt x="3404" y="31"/>
                  <a:pt x="3314" y="31"/>
                </a:cubicBezTo>
                <a:cubicBezTo>
                  <a:pt x="3284" y="31"/>
                  <a:pt x="3193" y="1"/>
                  <a:pt x="3163" y="1"/>
                </a:cubicBezTo>
                <a:close/>
              </a:path>
            </a:pathLst>
          </a:custGeom>
          <a:solidFill>
            <a:srgbClr val="8F8A8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4" name="Google Shape;1824;p59"/>
          <p:cNvSpPr/>
          <p:nvPr/>
        </p:nvSpPr>
        <p:spPr>
          <a:xfrm>
            <a:off x="7452075" y="3393650"/>
            <a:ext cx="113500" cy="15350"/>
          </a:xfrm>
          <a:custGeom>
            <a:avLst/>
            <a:gdLst/>
            <a:ahLst/>
            <a:cxnLst/>
            <a:rect l="l" t="t" r="r" b="b"/>
            <a:pathLst>
              <a:path w="4540" h="614" extrusionOk="0">
                <a:moveTo>
                  <a:pt x="3328" y="0"/>
                </a:moveTo>
                <a:cubicBezTo>
                  <a:pt x="3313" y="0"/>
                  <a:pt x="3299" y="1"/>
                  <a:pt x="3284" y="2"/>
                </a:cubicBezTo>
                <a:cubicBezTo>
                  <a:pt x="3163" y="32"/>
                  <a:pt x="2681" y="273"/>
                  <a:pt x="2650" y="273"/>
                </a:cubicBezTo>
                <a:cubicBezTo>
                  <a:pt x="2516" y="273"/>
                  <a:pt x="2334" y="178"/>
                  <a:pt x="2169" y="178"/>
                </a:cubicBezTo>
                <a:cubicBezTo>
                  <a:pt x="2148" y="178"/>
                  <a:pt x="2127" y="180"/>
                  <a:pt x="2107" y="183"/>
                </a:cubicBezTo>
                <a:cubicBezTo>
                  <a:pt x="1685" y="213"/>
                  <a:pt x="1353" y="364"/>
                  <a:pt x="960" y="364"/>
                </a:cubicBezTo>
                <a:cubicBezTo>
                  <a:pt x="873" y="364"/>
                  <a:pt x="795" y="362"/>
                  <a:pt x="722" y="362"/>
                </a:cubicBezTo>
                <a:cubicBezTo>
                  <a:pt x="468" y="362"/>
                  <a:pt x="283" y="381"/>
                  <a:pt x="25" y="545"/>
                </a:cubicBezTo>
                <a:cubicBezTo>
                  <a:pt x="1" y="569"/>
                  <a:pt x="16" y="614"/>
                  <a:pt x="38" y="614"/>
                </a:cubicBezTo>
                <a:cubicBezTo>
                  <a:pt x="44" y="614"/>
                  <a:pt x="49" y="611"/>
                  <a:pt x="55" y="605"/>
                </a:cubicBezTo>
                <a:cubicBezTo>
                  <a:pt x="267" y="464"/>
                  <a:pt x="443" y="424"/>
                  <a:pt x="606" y="424"/>
                </a:cubicBezTo>
                <a:cubicBezTo>
                  <a:pt x="821" y="424"/>
                  <a:pt x="1016" y="493"/>
                  <a:pt x="1248" y="493"/>
                </a:cubicBezTo>
                <a:cubicBezTo>
                  <a:pt x="1291" y="493"/>
                  <a:pt x="1336" y="490"/>
                  <a:pt x="1383" y="485"/>
                </a:cubicBezTo>
                <a:cubicBezTo>
                  <a:pt x="1439" y="485"/>
                  <a:pt x="1864" y="301"/>
                  <a:pt x="1846" y="301"/>
                </a:cubicBezTo>
                <a:cubicBezTo>
                  <a:pt x="1845" y="301"/>
                  <a:pt x="1842" y="302"/>
                  <a:pt x="1836" y="304"/>
                </a:cubicBezTo>
                <a:lnTo>
                  <a:pt x="1836" y="304"/>
                </a:lnTo>
                <a:cubicBezTo>
                  <a:pt x="1916" y="277"/>
                  <a:pt x="1992" y="266"/>
                  <a:pt x="2066" y="266"/>
                </a:cubicBezTo>
                <a:cubicBezTo>
                  <a:pt x="2323" y="266"/>
                  <a:pt x="2550" y="394"/>
                  <a:pt x="2831" y="394"/>
                </a:cubicBezTo>
                <a:cubicBezTo>
                  <a:pt x="3087" y="394"/>
                  <a:pt x="3423" y="180"/>
                  <a:pt x="3738" y="180"/>
                </a:cubicBezTo>
                <a:cubicBezTo>
                  <a:pt x="3758" y="180"/>
                  <a:pt x="3778" y="181"/>
                  <a:pt x="3797" y="183"/>
                </a:cubicBezTo>
                <a:cubicBezTo>
                  <a:pt x="4017" y="227"/>
                  <a:pt x="4125" y="319"/>
                  <a:pt x="4284" y="319"/>
                </a:cubicBezTo>
                <a:cubicBezTo>
                  <a:pt x="4343" y="319"/>
                  <a:pt x="4409" y="306"/>
                  <a:pt x="4491" y="273"/>
                </a:cubicBezTo>
                <a:cubicBezTo>
                  <a:pt x="4540" y="249"/>
                  <a:pt x="4530" y="205"/>
                  <a:pt x="4508" y="205"/>
                </a:cubicBezTo>
                <a:cubicBezTo>
                  <a:pt x="4503" y="205"/>
                  <a:pt x="4497" y="207"/>
                  <a:pt x="4491" y="213"/>
                </a:cubicBezTo>
                <a:cubicBezTo>
                  <a:pt x="4423" y="238"/>
                  <a:pt x="4355" y="248"/>
                  <a:pt x="4288" y="248"/>
                </a:cubicBezTo>
                <a:cubicBezTo>
                  <a:pt x="3957" y="248"/>
                  <a:pt x="3642" y="0"/>
                  <a:pt x="3328" y="0"/>
                </a:cubicBezTo>
                <a:close/>
              </a:path>
            </a:pathLst>
          </a:custGeom>
          <a:solidFill>
            <a:srgbClr val="8F8A8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5" name="Google Shape;1825;p59"/>
          <p:cNvSpPr/>
          <p:nvPr/>
        </p:nvSpPr>
        <p:spPr>
          <a:xfrm>
            <a:off x="7457225" y="3424400"/>
            <a:ext cx="111675" cy="14575"/>
          </a:xfrm>
          <a:custGeom>
            <a:avLst/>
            <a:gdLst/>
            <a:ahLst/>
            <a:cxnLst/>
            <a:rect l="l" t="t" r="r" b="b"/>
            <a:pathLst>
              <a:path w="4467" h="583" extrusionOk="0">
                <a:moveTo>
                  <a:pt x="3193" y="1"/>
                </a:moveTo>
                <a:cubicBezTo>
                  <a:pt x="3183" y="1"/>
                  <a:pt x="3175" y="3"/>
                  <a:pt x="3169" y="9"/>
                </a:cubicBezTo>
                <a:cubicBezTo>
                  <a:pt x="3108" y="39"/>
                  <a:pt x="3048" y="100"/>
                  <a:pt x="3018" y="100"/>
                </a:cubicBezTo>
                <a:cubicBezTo>
                  <a:pt x="2957" y="130"/>
                  <a:pt x="2897" y="190"/>
                  <a:pt x="2867" y="250"/>
                </a:cubicBezTo>
                <a:cubicBezTo>
                  <a:pt x="2704" y="346"/>
                  <a:pt x="2553" y="392"/>
                  <a:pt x="2414" y="392"/>
                </a:cubicBezTo>
                <a:cubicBezTo>
                  <a:pt x="2245" y="392"/>
                  <a:pt x="2094" y="323"/>
                  <a:pt x="1962" y="190"/>
                </a:cubicBezTo>
                <a:cubicBezTo>
                  <a:pt x="1855" y="200"/>
                  <a:pt x="1777" y="206"/>
                  <a:pt x="1722" y="209"/>
                </a:cubicBezTo>
                <a:lnTo>
                  <a:pt x="1722" y="209"/>
                </a:lnTo>
                <a:cubicBezTo>
                  <a:pt x="1845" y="173"/>
                  <a:pt x="1856" y="161"/>
                  <a:pt x="1822" y="161"/>
                </a:cubicBezTo>
                <a:cubicBezTo>
                  <a:pt x="1754" y="161"/>
                  <a:pt x="1502" y="211"/>
                  <a:pt x="1650" y="211"/>
                </a:cubicBezTo>
                <a:cubicBezTo>
                  <a:pt x="1668" y="211"/>
                  <a:pt x="1691" y="211"/>
                  <a:pt x="1722" y="209"/>
                </a:cubicBezTo>
                <a:lnTo>
                  <a:pt x="1722" y="209"/>
                </a:lnTo>
                <a:cubicBezTo>
                  <a:pt x="1683" y="220"/>
                  <a:pt x="1633" y="234"/>
                  <a:pt x="1569" y="250"/>
                </a:cubicBezTo>
                <a:cubicBezTo>
                  <a:pt x="1237" y="311"/>
                  <a:pt x="996" y="401"/>
                  <a:pt x="694" y="432"/>
                </a:cubicBezTo>
                <a:cubicBezTo>
                  <a:pt x="423" y="432"/>
                  <a:pt x="272" y="432"/>
                  <a:pt x="30" y="522"/>
                </a:cubicBezTo>
                <a:cubicBezTo>
                  <a:pt x="0" y="522"/>
                  <a:pt x="0" y="582"/>
                  <a:pt x="60" y="582"/>
                </a:cubicBezTo>
                <a:cubicBezTo>
                  <a:pt x="213" y="528"/>
                  <a:pt x="361" y="513"/>
                  <a:pt x="508" y="513"/>
                </a:cubicBezTo>
                <a:cubicBezTo>
                  <a:pt x="694" y="513"/>
                  <a:pt x="879" y="537"/>
                  <a:pt x="1067" y="537"/>
                </a:cubicBezTo>
                <a:cubicBezTo>
                  <a:pt x="1143" y="537"/>
                  <a:pt x="1220" y="533"/>
                  <a:pt x="1298" y="522"/>
                </a:cubicBezTo>
                <a:cubicBezTo>
                  <a:pt x="1358" y="492"/>
                  <a:pt x="1418" y="462"/>
                  <a:pt x="1449" y="432"/>
                </a:cubicBezTo>
                <a:cubicBezTo>
                  <a:pt x="1494" y="401"/>
                  <a:pt x="1547" y="386"/>
                  <a:pt x="1607" y="386"/>
                </a:cubicBezTo>
                <a:cubicBezTo>
                  <a:pt x="1667" y="386"/>
                  <a:pt x="1735" y="401"/>
                  <a:pt x="1811" y="432"/>
                </a:cubicBezTo>
                <a:cubicBezTo>
                  <a:pt x="1831" y="428"/>
                  <a:pt x="1852" y="427"/>
                  <a:pt x="1873" y="427"/>
                </a:cubicBezTo>
                <a:cubicBezTo>
                  <a:pt x="2044" y="427"/>
                  <a:pt x="2250" y="522"/>
                  <a:pt x="2384" y="522"/>
                </a:cubicBezTo>
                <a:cubicBezTo>
                  <a:pt x="2815" y="493"/>
                  <a:pt x="2945" y="218"/>
                  <a:pt x="3452" y="218"/>
                </a:cubicBezTo>
                <a:cubicBezTo>
                  <a:pt x="3477" y="218"/>
                  <a:pt x="3504" y="219"/>
                  <a:pt x="3531" y="220"/>
                </a:cubicBezTo>
                <a:cubicBezTo>
                  <a:pt x="3833" y="220"/>
                  <a:pt x="4134" y="250"/>
                  <a:pt x="4436" y="250"/>
                </a:cubicBezTo>
                <a:cubicBezTo>
                  <a:pt x="4466" y="250"/>
                  <a:pt x="4466" y="190"/>
                  <a:pt x="4436" y="190"/>
                </a:cubicBezTo>
                <a:cubicBezTo>
                  <a:pt x="4185" y="190"/>
                  <a:pt x="3498" y="36"/>
                  <a:pt x="3346" y="36"/>
                </a:cubicBezTo>
                <a:cubicBezTo>
                  <a:pt x="3333" y="36"/>
                  <a:pt x="3324" y="37"/>
                  <a:pt x="3320" y="39"/>
                </a:cubicBezTo>
                <a:cubicBezTo>
                  <a:pt x="3295" y="39"/>
                  <a:pt x="3233" y="1"/>
                  <a:pt x="3193" y="1"/>
                </a:cubicBezTo>
                <a:close/>
              </a:path>
            </a:pathLst>
          </a:custGeom>
          <a:solidFill>
            <a:srgbClr val="8F8A8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6" name="Google Shape;1826;p59"/>
          <p:cNvSpPr/>
          <p:nvPr/>
        </p:nvSpPr>
        <p:spPr>
          <a:xfrm>
            <a:off x="7332725" y="3285200"/>
            <a:ext cx="79775" cy="22825"/>
          </a:xfrm>
          <a:custGeom>
            <a:avLst/>
            <a:gdLst/>
            <a:ahLst/>
            <a:cxnLst/>
            <a:rect l="l" t="t" r="r" b="b"/>
            <a:pathLst>
              <a:path w="3191" h="913" extrusionOk="0">
                <a:moveTo>
                  <a:pt x="2351" y="1"/>
                </a:moveTo>
                <a:cubicBezTo>
                  <a:pt x="2311" y="1"/>
                  <a:pt x="2272" y="8"/>
                  <a:pt x="2234" y="24"/>
                </a:cubicBezTo>
                <a:cubicBezTo>
                  <a:pt x="2083" y="55"/>
                  <a:pt x="2023" y="296"/>
                  <a:pt x="1872" y="326"/>
                </a:cubicBezTo>
                <a:cubicBezTo>
                  <a:pt x="1846" y="326"/>
                  <a:pt x="1687" y="260"/>
                  <a:pt x="1604" y="260"/>
                </a:cubicBezTo>
                <a:cubicBezTo>
                  <a:pt x="1590" y="260"/>
                  <a:pt x="1579" y="262"/>
                  <a:pt x="1570" y="266"/>
                </a:cubicBezTo>
                <a:cubicBezTo>
                  <a:pt x="1238" y="266"/>
                  <a:pt x="1057" y="568"/>
                  <a:pt x="755" y="598"/>
                </a:cubicBezTo>
                <a:cubicBezTo>
                  <a:pt x="423" y="628"/>
                  <a:pt x="242" y="568"/>
                  <a:pt x="1" y="869"/>
                </a:cubicBezTo>
                <a:cubicBezTo>
                  <a:pt x="1" y="891"/>
                  <a:pt x="16" y="912"/>
                  <a:pt x="35" y="912"/>
                </a:cubicBezTo>
                <a:cubicBezTo>
                  <a:pt x="43" y="912"/>
                  <a:pt x="52" y="908"/>
                  <a:pt x="61" y="900"/>
                </a:cubicBezTo>
                <a:cubicBezTo>
                  <a:pt x="221" y="707"/>
                  <a:pt x="382" y="677"/>
                  <a:pt x="546" y="677"/>
                </a:cubicBezTo>
                <a:cubicBezTo>
                  <a:pt x="623" y="677"/>
                  <a:pt x="702" y="683"/>
                  <a:pt x="781" y="683"/>
                </a:cubicBezTo>
                <a:cubicBezTo>
                  <a:pt x="852" y="683"/>
                  <a:pt x="923" y="678"/>
                  <a:pt x="997" y="658"/>
                </a:cubicBezTo>
                <a:cubicBezTo>
                  <a:pt x="1117" y="628"/>
                  <a:pt x="1178" y="477"/>
                  <a:pt x="1268" y="447"/>
                </a:cubicBezTo>
                <a:cubicBezTo>
                  <a:pt x="1342" y="410"/>
                  <a:pt x="1415" y="399"/>
                  <a:pt x="1489" y="399"/>
                </a:cubicBezTo>
                <a:cubicBezTo>
                  <a:pt x="1613" y="399"/>
                  <a:pt x="1738" y="432"/>
                  <a:pt x="1862" y="432"/>
                </a:cubicBezTo>
                <a:cubicBezTo>
                  <a:pt x="1906" y="432"/>
                  <a:pt x="1949" y="428"/>
                  <a:pt x="1992" y="417"/>
                </a:cubicBezTo>
                <a:cubicBezTo>
                  <a:pt x="2053" y="387"/>
                  <a:pt x="2053" y="326"/>
                  <a:pt x="2113" y="296"/>
                </a:cubicBezTo>
                <a:cubicBezTo>
                  <a:pt x="2113" y="296"/>
                  <a:pt x="2475" y="55"/>
                  <a:pt x="2506" y="55"/>
                </a:cubicBezTo>
                <a:cubicBezTo>
                  <a:pt x="2536" y="55"/>
                  <a:pt x="2626" y="145"/>
                  <a:pt x="2687" y="145"/>
                </a:cubicBezTo>
                <a:cubicBezTo>
                  <a:pt x="2808" y="163"/>
                  <a:pt x="2889" y="200"/>
                  <a:pt x="2971" y="200"/>
                </a:cubicBezTo>
                <a:cubicBezTo>
                  <a:pt x="3032" y="200"/>
                  <a:pt x="3092" y="179"/>
                  <a:pt x="3169" y="115"/>
                </a:cubicBezTo>
                <a:cubicBezTo>
                  <a:pt x="3191" y="94"/>
                  <a:pt x="3167" y="72"/>
                  <a:pt x="3140" y="72"/>
                </a:cubicBezTo>
                <a:cubicBezTo>
                  <a:pt x="3129" y="72"/>
                  <a:pt x="3118" y="76"/>
                  <a:pt x="3109" y="85"/>
                </a:cubicBezTo>
                <a:cubicBezTo>
                  <a:pt x="3056" y="131"/>
                  <a:pt x="2997" y="148"/>
                  <a:pt x="2935" y="148"/>
                </a:cubicBezTo>
                <a:cubicBezTo>
                  <a:pt x="2752" y="148"/>
                  <a:pt x="2539" y="1"/>
                  <a:pt x="2351" y="1"/>
                </a:cubicBezTo>
                <a:close/>
              </a:path>
            </a:pathLst>
          </a:custGeom>
          <a:solidFill>
            <a:srgbClr val="8F8A8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7" name="Google Shape;1827;p59"/>
          <p:cNvSpPr/>
          <p:nvPr/>
        </p:nvSpPr>
        <p:spPr>
          <a:xfrm>
            <a:off x="7340425" y="3314875"/>
            <a:ext cx="79100" cy="22450"/>
          </a:xfrm>
          <a:custGeom>
            <a:avLst/>
            <a:gdLst/>
            <a:ahLst/>
            <a:cxnLst/>
            <a:rect l="l" t="t" r="r" b="b"/>
            <a:pathLst>
              <a:path w="3164" h="898" extrusionOk="0">
                <a:moveTo>
                  <a:pt x="2228" y="1"/>
                </a:moveTo>
                <a:cubicBezTo>
                  <a:pt x="2218" y="1"/>
                  <a:pt x="2208" y="4"/>
                  <a:pt x="2198" y="14"/>
                </a:cubicBezTo>
                <a:cubicBezTo>
                  <a:pt x="2107" y="45"/>
                  <a:pt x="2137" y="75"/>
                  <a:pt x="2077" y="135"/>
                </a:cubicBezTo>
                <a:cubicBezTo>
                  <a:pt x="2016" y="195"/>
                  <a:pt x="2016" y="316"/>
                  <a:pt x="1956" y="377"/>
                </a:cubicBezTo>
                <a:cubicBezTo>
                  <a:pt x="1805" y="377"/>
                  <a:pt x="1654" y="407"/>
                  <a:pt x="1473" y="407"/>
                </a:cubicBezTo>
                <a:cubicBezTo>
                  <a:pt x="1443" y="377"/>
                  <a:pt x="1383" y="346"/>
                  <a:pt x="1322" y="316"/>
                </a:cubicBezTo>
                <a:cubicBezTo>
                  <a:pt x="1262" y="326"/>
                  <a:pt x="1235" y="326"/>
                  <a:pt x="1220" y="326"/>
                </a:cubicBezTo>
                <a:lnTo>
                  <a:pt x="1220" y="326"/>
                </a:lnTo>
                <a:cubicBezTo>
                  <a:pt x="1188" y="326"/>
                  <a:pt x="1202" y="326"/>
                  <a:pt x="1081" y="407"/>
                </a:cubicBezTo>
                <a:cubicBezTo>
                  <a:pt x="960" y="527"/>
                  <a:pt x="870" y="618"/>
                  <a:pt x="779" y="708"/>
                </a:cubicBezTo>
                <a:cubicBezTo>
                  <a:pt x="719" y="708"/>
                  <a:pt x="628" y="678"/>
                  <a:pt x="568" y="678"/>
                </a:cubicBezTo>
                <a:lnTo>
                  <a:pt x="447" y="678"/>
                </a:lnTo>
                <a:cubicBezTo>
                  <a:pt x="296" y="678"/>
                  <a:pt x="176" y="739"/>
                  <a:pt x="25" y="829"/>
                </a:cubicBezTo>
                <a:cubicBezTo>
                  <a:pt x="0" y="854"/>
                  <a:pt x="15" y="898"/>
                  <a:pt x="38" y="898"/>
                </a:cubicBezTo>
                <a:cubicBezTo>
                  <a:pt x="43" y="898"/>
                  <a:pt x="49" y="895"/>
                  <a:pt x="55" y="890"/>
                </a:cubicBezTo>
                <a:cubicBezTo>
                  <a:pt x="221" y="784"/>
                  <a:pt x="372" y="776"/>
                  <a:pt x="519" y="776"/>
                </a:cubicBezTo>
                <a:cubicBezTo>
                  <a:pt x="543" y="776"/>
                  <a:pt x="568" y="777"/>
                  <a:pt x="592" y="777"/>
                </a:cubicBezTo>
                <a:cubicBezTo>
                  <a:pt x="714" y="777"/>
                  <a:pt x="835" y="771"/>
                  <a:pt x="960" y="708"/>
                </a:cubicBezTo>
                <a:cubicBezTo>
                  <a:pt x="1129" y="624"/>
                  <a:pt x="1167" y="434"/>
                  <a:pt x="1343" y="434"/>
                </a:cubicBezTo>
                <a:cubicBezTo>
                  <a:pt x="1356" y="434"/>
                  <a:pt x="1369" y="435"/>
                  <a:pt x="1383" y="437"/>
                </a:cubicBezTo>
                <a:cubicBezTo>
                  <a:pt x="1503" y="437"/>
                  <a:pt x="1594" y="618"/>
                  <a:pt x="1745" y="618"/>
                </a:cubicBezTo>
                <a:cubicBezTo>
                  <a:pt x="1956" y="588"/>
                  <a:pt x="1926" y="437"/>
                  <a:pt x="2077" y="286"/>
                </a:cubicBezTo>
                <a:cubicBezTo>
                  <a:pt x="2159" y="203"/>
                  <a:pt x="2236" y="184"/>
                  <a:pt x="2317" y="184"/>
                </a:cubicBezTo>
                <a:cubicBezTo>
                  <a:pt x="2392" y="184"/>
                  <a:pt x="2472" y="201"/>
                  <a:pt x="2565" y="201"/>
                </a:cubicBezTo>
                <a:cubicBezTo>
                  <a:pt x="2592" y="201"/>
                  <a:pt x="2621" y="199"/>
                  <a:pt x="2650" y="195"/>
                </a:cubicBezTo>
                <a:cubicBezTo>
                  <a:pt x="2801" y="195"/>
                  <a:pt x="2952" y="135"/>
                  <a:pt x="3103" y="135"/>
                </a:cubicBezTo>
                <a:cubicBezTo>
                  <a:pt x="3163" y="105"/>
                  <a:pt x="3163" y="45"/>
                  <a:pt x="3103" y="45"/>
                </a:cubicBezTo>
                <a:cubicBezTo>
                  <a:pt x="3063" y="49"/>
                  <a:pt x="3023" y="51"/>
                  <a:pt x="2983" y="51"/>
                </a:cubicBezTo>
                <a:cubicBezTo>
                  <a:pt x="2791" y="51"/>
                  <a:pt x="2599" y="8"/>
                  <a:pt x="2407" y="8"/>
                </a:cubicBezTo>
                <a:cubicBezTo>
                  <a:pt x="2368" y="8"/>
                  <a:pt x="2328" y="10"/>
                  <a:pt x="2288" y="14"/>
                </a:cubicBezTo>
                <a:cubicBezTo>
                  <a:pt x="2268" y="14"/>
                  <a:pt x="2248" y="1"/>
                  <a:pt x="2228" y="1"/>
                </a:cubicBezTo>
                <a:close/>
              </a:path>
            </a:pathLst>
          </a:custGeom>
          <a:solidFill>
            <a:srgbClr val="8F8A8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8" name="Google Shape;1828;p59"/>
          <p:cNvSpPr/>
          <p:nvPr/>
        </p:nvSpPr>
        <p:spPr>
          <a:xfrm>
            <a:off x="7342750" y="3345500"/>
            <a:ext cx="79550" cy="23150"/>
          </a:xfrm>
          <a:custGeom>
            <a:avLst/>
            <a:gdLst/>
            <a:ahLst/>
            <a:cxnLst/>
            <a:rect l="l" t="t" r="r" b="b"/>
            <a:pathLst>
              <a:path w="3182" h="926" extrusionOk="0">
                <a:moveTo>
                  <a:pt x="3157" y="1"/>
                </a:moveTo>
                <a:cubicBezTo>
                  <a:pt x="3149" y="1"/>
                  <a:pt x="3140" y="8"/>
                  <a:pt x="3131" y="27"/>
                </a:cubicBezTo>
                <a:cubicBezTo>
                  <a:pt x="2970" y="219"/>
                  <a:pt x="2810" y="250"/>
                  <a:pt x="2645" y="250"/>
                </a:cubicBezTo>
                <a:cubicBezTo>
                  <a:pt x="2568" y="250"/>
                  <a:pt x="2490" y="243"/>
                  <a:pt x="2411" y="243"/>
                </a:cubicBezTo>
                <a:cubicBezTo>
                  <a:pt x="2340" y="243"/>
                  <a:pt x="2268" y="248"/>
                  <a:pt x="2195" y="268"/>
                </a:cubicBezTo>
                <a:cubicBezTo>
                  <a:pt x="2074" y="298"/>
                  <a:pt x="2014" y="419"/>
                  <a:pt x="1923" y="479"/>
                </a:cubicBezTo>
                <a:cubicBezTo>
                  <a:pt x="1850" y="516"/>
                  <a:pt x="1776" y="528"/>
                  <a:pt x="1703" y="528"/>
                </a:cubicBezTo>
                <a:cubicBezTo>
                  <a:pt x="1578" y="528"/>
                  <a:pt x="1454" y="495"/>
                  <a:pt x="1329" y="495"/>
                </a:cubicBezTo>
                <a:cubicBezTo>
                  <a:pt x="1286" y="495"/>
                  <a:pt x="1243" y="499"/>
                  <a:pt x="1199" y="509"/>
                </a:cubicBezTo>
                <a:cubicBezTo>
                  <a:pt x="1139" y="540"/>
                  <a:pt x="1139" y="600"/>
                  <a:pt x="1078" y="630"/>
                </a:cubicBezTo>
                <a:cubicBezTo>
                  <a:pt x="1078" y="630"/>
                  <a:pt x="716" y="872"/>
                  <a:pt x="686" y="872"/>
                </a:cubicBezTo>
                <a:cubicBezTo>
                  <a:pt x="656" y="872"/>
                  <a:pt x="565" y="781"/>
                  <a:pt x="505" y="781"/>
                </a:cubicBezTo>
                <a:cubicBezTo>
                  <a:pt x="380" y="763"/>
                  <a:pt x="297" y="714"/>
                  <a:pt x="213" y="714"/>
                </a:cubicBezTo>
                <a:cubicBezTo>
                  <a:pt x="155" y="714"/>
                  <a:pt x="96" y="737"/>
                  <a:pt x="22" y="811"/>
                </a:cubicBezTo>
                <a:cubicBezTo>
                  <a:pt x="1" y="833"/>
                  <a:pt x="25" y="854"/>
                  <a:pt x="51" y="854"/>
                </a:cubicBezTo>
                <a:cubicBezTo>
                  <a:pt x="62" y="854"/>
                  <a:pt x="74" y="850"/>
                  <a:pt x="83" y="841"/>
                </a:cubicBezTo>
                <a:cubicBezTo>
                  <a:pt x="136" y="795"/>
                  <a:pt x="195" y="778"/>
                  <a:pt x="257" y="778"/>
                </a:cubicBezTo>
                <a:cubicBezTo>
                  <a:pt x="439" y="778"/>
                  <a:pt x="652" y="925"/>
                  <a:pt x="840" y="925"/>
                </a:cubicBezTo>
                <a:cubicBezTo>
                  <a:pt x="881" y="925"/>
                  <a:pt x="920" y="918"/>
                  <a:pt x="958" y="902"/>
                </a:cubicBezTo>
                <a:cubicBezTo>
                  <a:pt x="1109" y="872"/>
                  <a:pt x="1169" y="630"/>
                  <a:pt x="1320" y="600"/>
                </a:cubicBezTo>
                <a:cubicBezTo>
                  <a:pt x="1350" y="600"/>
                  <a:pt x="1561" y="660"/>
                  <a:pt x="1622" y="660"/>
                </a:cubicBezTo>
                <a:cubicBezTo>
                  <a:pt x="1954" y="630"/>
                  <a:pt x="2135" y="359"/>
                  <a:pt x="2436" y="328"/>
                </a:cubicBezTo>
                <a:cubicBezTo>
                  <a:pt x="2768" y="298"/>
                  <a:pt x="2949" y="359"/>
                  <a:pt x="3161" y="57"/>
                </a:cubicBezTo>
                <a:cubicBezTo>
                  <a:pt x="3182" y="36"/>
                  <a:pt x="3174" y="1"/>
                  <a:pt x="3157" y="1"/>
                </a:cubicBezTo>
                <a:close/>
              </a:path>
            </a:pathLst>
          </a:custGeom>
          <a:solidFill>
            <a:srgbClr val="8F8A8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9" name="Google Shape;1829;p59"/>
          <p:cNvSpPr/>
          <p:nvPr/>
        </p:nvSpPr>
        <p:spPr>
          <a:xfrm>
            <a:off x="7351725" y="3378600"/>
            <a:ext cx="78350" cy="22850"/>
          </a:xfrm>
          <a:custGeom>
            <a:avLst/>
            <a:gdLst/>
            <a:ahLst/>
            <a:cxnLst/>
            <a:rect l="l" t="t" r="r" b="b"/>
            <a:pathLst>
              <a:path w="3134" h="914" extrusionOk="0">
                <a:moveTo>
                  <a:pt x="2198" y="0"/>
                </a:moveTo>
                <a:cubicBezTo>
                  <a:pt x="2108" y="61"/>
                  <a:pt x="2108" y="91"/>
                  <a:pt x="2047" y="151"/>
                </a:cubicBezTo>
                <a:cubicBezTo>
                  <a:pt x="2017" y="211"/>
                  <a:pt x="2017" y="332"/>
                  <a:pt x="1957" y="393"/>
                </a:cubicBezTo>
                <a:cubicBezTo>
                  <a:pt x="1806" y="393"/>
                  <a:pt x="1625" y="423"/>
                  <a:pt x="1474" y="423"/>
                </a:cubicBezTo>
                <a:cubicBezTo>
                  <a:pt x="1444" y="393"/>
                  <a:pt x="1383" y="362"/>
                  <a:pt x="1323" y="332"/>
                </a:cubicBezTo>
                <a:cubicBezTo>
                  <a:pt x="1142" y="362"/>
                  <a:pt x="1263" y="302"/>
                  <a:pt x="1082" y="423"/>
                </a:cubicBezTo>
                <a:cubicBezTo>
                  <a:pt x="961" y="513"/>
                  <a:pt x="870" y="634"/>
                  <a:pt x="750" y="725"/>
                </a:cubicBezTo>
                <a:cubicBezTo>
                  <a:pt x="689" y="725"/>
                  <a:pt x="629" y="694"/>
                  <a:pt x="569" y="694"/>
                </a:cubicBezTo>
                <a:lnTo>
                  <a:pt x="448" y="694"/>
                </a:lnTo>
                <a:cubicBezTo>
                  <a:pt x="267" y="694"/>
                  <a:pt x="176" y="755"/>
                  <a:pt x="25" y="845"/>
                </a:cubicBezTo>
                <a:cubicBezTo>
                  <a:pt x="1" y="870"/>
                  <a:pt x="16" y="914"/>
                  <a:pt x="39" y="914"/>
                </a:cubicBezTo>
                <a:cubicBezTo>
                  <a:pt x="44" y="914"/>
                  <a:pt x="50" y="911"/>
                  <a:pt x="56" y="906"/>
                </a:cubicBezTo>
                <a:cubicBezTo>
                  <a:pt x="206" y="800"/>
                  <a:pt x="357" y="792"/>
                  <a:pt x="508" y="792"/>
                </a:cubicBezTo>
                <a:cubicBezTo>
                  <a:pt x="533" y="792"/>
                  <a:pt x="559" y="793"/>
                  <a:pt x="584" y="793"/>
                </a:cubicBezTo>
                <a:cubicBezTo>
                  <a:pt x="709" y="793"/>
                  <a:pt x="835" y="787"/>
                  <a:pt x="961" y="725"/>
                </a:cubicBezTo>
                <a:cubicBezTo>
                  <a:pt x="1130" y="640"/>
                  <a:pt x="1168" y="450"/>
                  <a:pt x="1344" y="450"/>
                </a:cubicBezTo>
                <a:cubicBezTo>
                  <a:pt x="1356" y="450"/>
                  <a:pt x="1369" y="451"/>
                  <a:pt x="1383" y="453"/>
                </a:cubicBezTo>
                <a:cubicBezTo>
                  <a:pt x="1504" y="453"/>
                  <a:pt x="1595" y="634"/>
                  <a:pt x="1715" y="634"/>
                </a:cubicBezTo>
                <a:cubicBezTo>
                  <a:pt x="1957" y="604"/>
                  <a:pt x="1927" y="453"/>
                  <a:pt x="2047" y="302"/>
                </a:cubicBezTo>
                <a:cubicBezTo>
                  <a:pt x="2130" y="219"/>
                  <a:pt x="2212" y="200"/>
                  <a:pt x="2301" y="200"/>
                </a:cubicBezTo>
                <a:cubicBezTo>
                  <a:pt x="2382" y="200"/>
                  <a:pt x="2469" y="217"/>
                  <a:pt x="2565" y="217"/>
                </a:cubicBezTo>
                <a:cubicBezTo>
                  <a:pt x="2593" y="217"/>
                  <a:pt x="2621" y="215"/>
                  <a:pt x="2651" y="211"/>
                </a:cubicBezTo>
                <a:cubicBezTo>
                  <a:pt x="2802" y="211"/>
                  <a:pt x="2953" y="151"/>
                  <a:pt x="3103" y="121"/>
                </a:cubicBezTo>
                <a:cubicBezTo>
                  <a:pt x="3134" y="121"/>
                  <a:pt x="3134" y="61"/>
                  <a:pt x="3103" y="61"/>
                </a:cubicBezTo>
                <a:cubicBezTo>
                  <a:pt x="3064" y="65"/>
                  <a:pt x="3024" y="67"/>
                  <a:pt x="2984" y="67"/>
                </a:cubicBezTo>
                <a:cubicBezTo>
                  <a:pt x="2792" y="67"/>
                  <a:pt x="2600" y="24"/>
                  <a:pt x="2408" y="24"/>
                </a:cubicBezTo>
                <a:cubicBezTo>
                  <a:pt x="2368" y="24"/>
                  <a:pt x="2328" y="26"/>
                  <a:pt x="2289" y="30"/>
                </a:cubicBezTo>
                <a:cubicBezTo>
                  <a:pt x="2259" y="30"/>
                  <a:pt x="2228" y="0"/>
                  <a:pt x="2198" y="0"/>
                </a:cubicBezTo>
                <a:close/>
              </a:path>
            </a:pathLst>
          </a:custGeom>
          <a:solidFill>
            <a:srgbClr val="8F8A8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0" name="Google Shape;1830;p59"/>
          <p:cNvSpPr/>
          <p:nvPr/>
        </p:nvSpPr>
        <p:spPr>
          <a:xfrm>
            <a:off x="7352575" y="3416725"/>
            <a:ext cx="79775" cy="23325"/>
          </a:xfrm>
          <a:custGeom>
            <a:avLst/>
            <a:gdLst/>
            <a:ahLst/>
            <a:cxnLst/>
            <a:rect l="l" t="t" r="r" b="b"/>
            <a:pathLst>
              <a:path w="3191" h="933" extrusionOk="0">
                <a:moveTo>
                  <a:pt x="2315" y="0"/>
                </a:moveTo>
                <a:cubicBezTo>
                  <a:pt x="2284" y="0"/>
                  <a:pt x="2254" y="5"/>
                  <a:pt x="2225" y="14"/>
                </a:cubicBezTo>
                <a:cubicBezTo>
                  <a:pt x="2104" y="75"/>
                  <a:pt x="2013" y="286"/>
                  <a:pt x="1862" y="346"/>
                </a:cubicBezTo>
                <a:cubicBezTo>
                  <a:pt x="1832" y="346"/>
                  <a:pt x="1621" y="256"/>
                  <a:pt x="1561" y="256"/>
                </a:cubicBezTo>
                <a:cubicBezTo>
                  <a:pt x="1259" y="286"/>
                  <a:pt x="1078" y="588"/>
                  <a:pt x="746" y="618"/>
                </a:cubicBezTo>
                <a:cubicBezTo>
                  <a:pt x="414" y="648"/>
                  <a:pt x="263" y="588"/>
                  <a:pt x="22" y="889"/>
                </a:cubicBezTo>
                <a:cubicBezTo>
                  <a:pt x="0" y="911"/>
                  <a:pt x="24" y="932"/>
                  <a:pt x="40" y="932"/>
                </a:cubicBezTo>
                <a:cubicBezTo>
                  <a:pt x="47" y="932"/>
                  <a:pt x="52" y="928"/>
                  <a:pt x="52" y="920"/>
                </a:cubicBezTo>
                <a:cubicBezTo>
                  <a:pt x="233" y="702"/>
                  <a:pt x="425" y="691"/>
                  <a:pt x="621" y="691"/>
                </a:cubicBezTo>
                <a:cubicBezTo>
                  <a:pt x="643" y="691"/>
                  <a:pt x="665" y="692"/>
                  <a:pt x="687" y="692"/>
                </a:cubicBezTo>
                <a:cubicBezTo>
                  <a:pt x="796" y="692"/>
                  <a:pt x="907" y="688"/>
                  <a:pt x="1017" y="648"/>
                </a:cubicBezTo>
                <a:cubicBezTo>
                  <a:pt x="1108" y="618"/>
                  <a:pt x="1168" y="497"/>
                  <a:pt x="1289" y="467"/>
                </a:cubicBezTo>
                <a:cubicBezTo>
                  <a:pt x="1353" y="430"/>
                  <a:pt x="1423" y="419"/>
                  <a:pt x="1496" y="419"/>
                </a:cubicBezTo>
                <a:cubicBezTo>
                  <a:pt x="1620" y="419"/>
                  <a:pt x="1752" y="452"/>
                  <a:pt x="1881" y="452"/>
                </a:cubicBezTo>
                <a:cubicBezTo>
                  <a:pt x="1925" y="452"/>
                  <a:pt x="1970" y="448"/>
                  <a:pt x="2013" y="437"/>
                </a:cubicBezTo>
                <a:cubicBezTo>
                  <a:pt x="2043" y="407"/>
                  <a:pt x="2074" y="346"/>
                  <a:pt x="2104" y="316"/>
                </a:cubicBezTo>
                <a:cubicBezTo>
                  <a:pt x="2134" y="286"/>
                  <a:pt x="2466" y="75"/>
                  <a:pt x="2496" y="75"/>
                </a:cubicBezTo>
                <a:cubicBezTo>
                  <a:pt x="2556" y="75"/>
                  <a:pt x="2647" y="165"/>
                  <a:pt x="2707" y="165"/>
                </a:cubicBezTo>
                <a:cubicBezTo>
                  <a:pt x="2811" y="183"/>
                  <a:pt x="2885" y="220"/>
                  <a:pt x="2964" y="220"/>
                </a:cubicBezTo>
                <a:cubicBezTo>
                  <a:pt x="3022" y="220"/>
                  <a:pt x="3083" y="199"/>
                  <a:pt x="3160" y="135"/>
                </a:cubicBezTo>
                <a:cubicBezTo>
                  <a:pt x="3190" y="105"/>
                  <a:pt x="3160" y="75"/>
                  <a:pt x="3130" y="75"/>
                </a:cubicBezTo>
                <a:cubicBezTo>
                  <a:pt x="3071" y="133"/>
                  <a:pt x="3004" y="154"/>
                  <a:pt x="2932" y="154"/>
                </a:cubicBezTo>
                <a:cubicBezTo>
                  <a:pt x="2737" y="154"/>
                  <a:pt x="2507" y="0"/>
                  <a:pt x="2315" y="0"/>
                </a:cubicBezTo>
                <a:close/>
              </a:path>
            </a:pathLst>
          </a:custGeom>
          <a:solidFill>
            <a:srgbClr val="8F8A8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1" name="Google Shape;1831;p59"/>
          <p:cNvSpPr/>
          <p:nvPr/>
        </p:nvSpPr>
        <p:spPr>
          <a:xfrm>
            <a:off x="7360175" y="3446500"/>
            <a:ext cx="78950" cy="22850"/>
          </a:xfrm>
          <a:custGeom>
            <a:avLst/>
            <a:gdLst/>
            <a:ahLst/>
            <a:cxnLst/>
            <a:rect l="l" t="t" r="r" b="b"/>
            <a:pathLst>
              <a:path w="3158" h="914" extrusionOk="0">
                <a:moveTo>
                  <a:pt x="2222" y="0"/>
                </a:moveTo>
                <a:cubicBezTo>
                  <a:pt x="2132" y="61"/>
                  <a:pt x="2132" y="91"/>
                  <a:pt x="2071" y="151"/>
                </a:cubicBezTo>
                <a:cubicBezTo>
                  <a:pt x="2011" y="211"/>
                  <a:pt x="2011" y="332"/>
                  <a:pt x="1951" y="392"/>
                </a:cubicBezTo>
                <a:cubicBezTo>
                  <a:pt x="1800" y="392"/>
                  <a:pt x="1649" y="423"/>
                  <a:pt x="1498" y="423"/>
                </a:cubicBezTo>
                <a:cubicBezTo>
                  <a:pt x="1438" y="392"/>
                  <a:pt x="1377" y="332"/>
                  <a:pt x="1317" y="332"/>
                </a:cubicBezTo>
                <a:cubicBezTo>
                  <a:pt x="1166" y="362"/>
                  <a:pt x="1257" y="302"/>
                  <a:pt x="1076" y="423"/>
                </a:cubicBezTo>
                <a:cubicBezTo>
                  <a:pt x="985" y="513"/>
                  <a:pt x="864" y="604"/>
                  <a:pt x="774" y="724"/>
                </a:cubicBezTo>
                <a:cubicBezTo>
                  <a:pt x="713" y="694"/>
                  <a:pt x="653" y="694"/>
                  <a:pt x="593" y="694"/>
                </a:cubicBezTo>
                <a:cubicBezTo>
                  <a:pt x="573" y="694"/>
                  <a:pt x="539" y="681"/>
                  <a:pt x="510" y="681"/>
                </a:cubicBezTo>
                <a:cubicBezTo>
                  <a:pt x="495" y="681"/>
                  <a:pt x="482" y="684"/>
                  <a:pt x="472" y="694"/>
                </a:cubicBezTo>
                <a:cubicBezTo>
                  <a:pt x="291" y="694"/>
                  <a:pt x="170" y="755"/>
                  <a:pt x="50" y="845"/>
                </a:cubicBezTo>
                <a:cubicBezTo>
                  <a:pt x="1" y="870"/>
                  <a:pt x="11" y="914"/>
                  <a:pt x="49" y="914"/>
                </a:cubicBezTo>
                <a:cubicBezTo>
                  <a:pt x="58" y="914"/>
                  <a:pt x="68" y="911"/>
                  <a:pt x="80" y="906"/>
                </a:cubicBezTo>
                <a:cubicBezTo>
                  <a:pt x="231" y="800"/>
                  <a:pt x="381" y="792"/>
                  <a:pt x="529" y="792"/>
                </a:cubicBezTo>
                <a:cubicBezTo>
                  <a:pt x="553" y="792"/>
                  <a:pt x="578" y="793"/>
                  <a:pt x="602" y="793"/>
                </a:cubicBezTo>
                <a:cubicBezTo>
                  <a:pt x="723" y="793"/>
                  <a:pt x="842" y="787"/>
                  <a:pt x="955" y="724"/>
                </a:cubicBezTo>
                <a:cubicBezTo>
                  <a:pt x="1124" y="640"/>
                  <a:pt x="1161" y="450"/>
                  <a:pt x="1363" y="450"/>
                </a:cubicBezTo>
                <a:cubicBezTo>
                  <a:pt x="1377" y="450"/>
                  <a:pt x="1392" y="451"/>
                  <a:pt x="1408" y="453"/>
                </a:cubicBezTo>
                <a:cubicBezTo>
                  <a:pt x="1528" y="453"/>
                  <a:pt x="1589" y="634"/>
                  <a:pt x="1739" y="634"/>
                </a:cubicBezTo>
                <a:cubicBezTo>
                  <a:pt x="1981" y="604"/>
                  <a:pt x="1951" y="423"/>
                  <a:pt x="2071" y="302"/>
                </a:cubicBezTo>
                <a:cubicBezTo>
                  <a:pt x="2149" y="211"/>
                  <a:pt x="2222" y="187"/>
                  <a:pt x="2298" y="187"/>
                </a:cubicBezTo>
                <a:cubicBezTo>
                  <a:pt x="2382" y="187"/>
                  <a:pt x="2471" y="216"/>
                  <a:pt x="2577" y="216"/>
                </a:cubicBezTo>
                <a:cubicBezTo>
                  <a:pt x="2598" y="216"/>
                  <a:pt x="2621" y="214"/>
                  <a:pt x="2645" y="211"/>
                </a:cubicBezTo>
                <a:cubicBezTo>
                  <a:pt x="2826" y="211"/>
                  <a:pt x="2947" y="151"/>
                  <a:pt x="3128" y="121"/>
                </a:cubicBezTo>
                <a:cubicBezTo>
                  <a:pt x="3158" y="121"/>
                  <a:pt x="3158" y="61"/>
                  <a:pt x="3128" y="61"/>
                </a:cubicBezTo>
                <a:cubicBezTo>
                  <a:pt x="3088" y="65"/>
                  <a:pt x="3047" y="67"/>
                  <a:pt x="3007" y="67"/>
                </a:cubicBezTo>
                <a:cubicBezTo>
                  <a:pt x="2810" y="67"/>
                  <a:pt x="2604" y="24"/>
                  <a:pt x="2422" y="24"/>
                </a:cubicBezTo>
                <a:cubicBezTo>
                  <a:pt x="2385" y="24"/>
                  <a:pt x="2348" y="26"/>
                  <a:pt x="2313" y="30"/>
                </a:cubicBezTo>
                <a:cubicBezTo>
                  <a:pt x="2283" y="30"/>
                  <a:pt x="2252" y="0"/>
                  <a:pt x="2222" y="0"/>
                </a:cubicBezTo>
                <a:close/>
              </a:path>
            </a:pathLst>
          </a:custGeom>
          <a:solidFill>
            <a:srgbClr val="8F8A8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2" name="Google Shape;1832;p59"/>
          <p:cNvSpPr/>
          <p:nvPr/>
        </p:nvSpPr>
        <p:spPr>
          <a:xfrm>
            <a:off x="7541700" y="3671300"/>
            <a:ext cx="325950" cy="350850"/>
          </a:xfrm>
          <a:custGeom>
            <a:avLst/>
            <a:gdLst/>
            <a:ahLst/>
            <a:cxnLst/>
            <a:rect l="l" t="t" r="r" b="b"/>
            <a:pathLst>
              <a:path w="13038" h="14034" extrusionOk="0">
                <a:moveTo>
                  <a:pt x="4678" y="1"/>
                </a:moveTo>
                <a:cubicBezTo>
                  <a:pt x="4678" y="1"/>
                  <a:pt x="816" y="5976"/>
                  <a:pt x="1" y="12615"/>
                </a:cubicBezTo>
                <a:lnTo>
                  <a:pt x="12011" y="14033"/>
                </a:lnTo>
                <a:cubicBezTo>
                  <a:pt x="12011" y="14033"/>
                  <a:pt x="13037" y="3019"/>
                  <a:pt x="11770" y="936"/>
                </a:cubicBezTo>
                <a:lnTo>
                  <a:pt x="4678" y="1"/>
                </a:lnTo>
                <a:close/>
              </a:path>
            </a:pathLst>
          </a:custGeom>
          <a:solidFill>
            <a:srgbClr val="6E77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3" name="Google Shape;1833;p59"/>
          <p:cNvSpPr/>
          <p:nvPr/>
        </p:nvSpPr>
        <p:spPr>
          <a:xfrm>
            <a:off x="7421750" y="3425625"/>
            <a:ext cx="88250" cy="94775"/>
          </a:xfrm>
          <a:custGeom>
            <a:avLst/>
            <a:gdLst/>
            <a:ahLst/>
            <a:cxnLst/>
            <a:rect l="l" t="t" r="r" b="b"/>
            <a:pathLst>
              <a:path w="3530" h="3791" extrusionOk="0">
                <a:moveTo>
                  <a:pt x="1426" y="0"/>
                </a:moveTo>
                <a:cubicBezTo>
                  <a:pt x="1020" y="0"/>
                  <a:pt x="1449" y="1771"/>
                  <a:pt x="1449" y="1771"/>
                </a:cubicBezTo>
                <a:cubicBezTo>
                  <a:pt x="1449" y="1771"/>
                  <a:pt x="997" y="956"/>
                  <a:pt x="604" y="835"/>
                </a:cubicBezTo>
                <a:cubicBezTo>
                  <a:pt x="573" y="825"/>
                  <a:pt x="547" y="820"/>
                  <a:pt x="524" y="820"/>
                </a:cubicBezTo>
                <a:cubicBezTo>
                  <a:pt x="92" y="820"/>
                  <a:pt x="1238" y="2676"/>
                  <a:pt x="1238" y="2676"/>
                </a:cubicBezTo>
                <a:cubicBezTo>
                  <a:pt x="1238" y="2676"/>
                  <a:pt x="713" y="2189"/>
                  <a:pt x="402" y="2189"/>
                </a:cubicBezTo>
                <a:cubicBezTo>
                  <a:pt x="319" y="2189"/>
                  <a:pt x="250" y="2224"/>
                  <a:pt x="212" y="2314"/>
                </a:cubicBezTo>
                <a:cubicBezTo>
                  <a:pt x="1" y="2827"/>
                  <a:pt x="1087" y="3672"/>
                  <a:pt x="1751" y="3762"/>
                </a:cubicBezTo>
                <a:cubicBezTo>
                  <a:pt x="1860" y="3781"/>
                  <a:pt x="1964" y="3790"/>
                  <a:pt x="2061" y="3790"/>
                </a:cubicBezTo>
                <a:cubicBezTo>
                  <a:pt x="3198" y="3790"/>
                  <a:pt x="3529" y="2548"/>
                  <a:pt x="3501" y="1409"/>
                </a:cubicBezTo>
                <a:cubicBezTo>
                  <a:pt x="3501" y="1016"/>
                  <a:pt x="3471" y="714"/>
                  <a:pt x="3411" y="624"/>
                </a:cubicBezTo>
                <a:cubicBezTo>
                  <a:pt x="3390" y="588"/>
                  <a:pt x="3366" y="571"/>
                  <a:pt x="3342" y="571"/>
                </a:cubicBezTo>
                <a:cubicBezTo>
                  <a:pt x="3119" y="571"/>
                  <a:pt x="2777" y="1891"/>
                  <a:pt x="2777" y="1891"/>
                </a:cubicBezTo>
                <a:cubicBezTo>
                  <a:pt x="2777" y="1891"/>
                  <a:pt x="2717" y="352"/>
                  <a:pt x="2566" y="141"/>
                </a:cubicBezTo>
                <a:cubicBezTo>
                  <a:pt x="2531" y="91"/>
                  <a:pt x="2498" y="68"/>
                  <a:pt x="2467" y="68"/>
                </a:cubicBezTo>
                <a:cubicBezTo>
                  <a:pt x="2198" y="68"/>
                  <a:pt x="2053" y="1741"/>
                  <a:pt x="2053" y="1741"/>
                </a:cubicBezTo>
                <a:cubicBezTo>
                  <a:pt x="2053" y="1741"/>
                  <a:pt x="1811" y="141"/>
                  <a:pt x="1510" y="20"/>
                </a:cubicBezTo>
                <a:cubicBezTo>
                  <a:pt x="1479" y="7"/>
                  <a:pt x="1451" y="0"/>
                  <a:pt x="1426" y="0"/>
                </a:cubicBezTo>
                <a:close/>
              </a:path>
            </a:pathLst>
          </a:custGeom>
          <a:solidFill>
            <a:srgbClr val="6846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4" name="Google Shape;1834;p59"/>
          <p:cNvSpPr/>
          <p:nvPr/>
        </p:nvSpPr>
        <p:spPr>
          <a:xfrm>
            <a:off x="7454200" y="3504575"/>
            <a:ext cx="396100" cy="260300"/>
          </a:xfrm>
          <a:custGeom>
            <a:avLst/>
            <a:gdLst/>
            <a:ahLst/>
            <a:cxnLst/>
            <a:rect l="l" t="t" r="r" b="b"/>
            <a:pathLst>
              <a:path w="15844" h="10412" extrusionOk="0">
                <a:moveTo>
                  <a:pt x="2203" y="1"/>
                </a:moveTo>
                <a:lnTo>
                  <a:pt x="0" y="725"/>
                </a:lnTo>
                <a:cubicBezTo>
                  <a:pt x="3803" y="10321"/>
                  <a:pt x="15843" y="10412"/>
                  <a:pt x="15843" y="10412"/>
                </a:cubicBezTo>
                <a:lnTo>
                  <a:pt x="15692" y="7243"/>
                </a:lnTo>
                <a:cubicBezTo>
                  <a:pt x="15644" y="7244"/>
                  <a:pt x="15595" y="7244"/>
                  <a:pt x="15546" y="7244"/>
                </a:cubicBezTo>
                <a:cubicBezTo>
                  <a:pt x="7658" y="7244"/>
                  <a:pt x="2203" y="1"/>
                  <a:pt x="2203" y="1"/>
                </a:cubicBezTo>
                <a:close/>
              </a:path>
            </a:pathLst>
          </a:custGeom>
          <a:solidFill>
            <a:srgbClr val="6E77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5" name="Google Shape;1835;p59"/>
          <p:cNvSpPr/>
          <p:nvPr/>
        </p:nvSpPr>
        <p:spPr>
          <a:xfrm>
            <a:off x="6763125" y="4394100"/>
            <a:ext cx="104900" cy="90550"/>
          </a:xfrm>
          <a:custGeom>
            <a:avLst/>
            <a:gdLst/>
            <a:ahLst/>
            <a:cxnLst/>
            <a:rect l="l" t="t" r="r" b="b"/>
            <a:pathLst>
              <a:path w="4196" h="3622" extrusionOk="0">
                <a:moveTo>
                  <a:pt x="4196" y="0"/>
                </a:moveTo>
                <a:lnTo>
                  <a:pt x="1993" y="272"/>
                </a:lnTo>
                <a:lnTo>
                  <a:pt x="2053" y="2263"/>
                </a:lnTo>
                <a:lnTo>
                  <a:pt x="906" y="2324"/>
                </a:lnTo>
                <a:cubicBezTo>
                  <a:pt x="423" y="2354"/>
                  <a:pt x="1" y="2927"/>
                  <a:pt x="1" y="3621"/>
                </a:cubicBezTo>
                <a:lnTo>
                  <a:pt x="4196" y="3470"/>
                </a:lnTo>
                <a:lnTo>
                  <a:pt x="4196" y="0"/>
                </a:lnTo>
                <a:close/>
              </a:path>
            </a:pathLst>
          </a:custGeom>
          <a:solidFill>
            <a:srgbClr val="CC77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6" name="Google Shape;1836;p59"/>
          <p:cNvSpPr/>
          <p:nvPr/>
        </p:nvSpPr>
        <p:spPr>
          <a:xfrm>
            <a:off x="6761625" y="4448400"/>
            <a:ext cx="110175" cy="38500"/>
          </a:xfrm>
          <a:custGeom>
            <a:avLst/>
            <a:gdLst/>
            <a:ahLst/>
            <a:cxnLst/>
            <a:rect l="l" t="t" r="r" b="b"/>
            <a:pathLst>
              <a:path w="4407" h="1540" extrusionOk="0">
                <a:moveTo>
                  <a:pt x="4316" y="1"/>
                </a:moveTo>
                <a:lnTo>
                  <a:pt x="2354" y="31"/>
                </a:lnTo>
                <a:lnTo>
                  <a:pt x="1177" y="91"/>
                </a:lnTo>
                <a:cubicBezTo>
                  <a:pt x="514" y="122"/>
                  <a:pt x="1" y="755"/>
                  <a:pt x="31" y="1540"/>
                </a:cubicBezTo>
                <a:lnTo>
                  <a:pt x="4406" y="1479"/>
                </a:lnTo>
                <a:lnTo>
                  <a:pt x="4316" y="1"/>
                </a:lnTo>
                <a:close/>
              </a:path>
            </a:pathLst>
          </a:custGeom>
          <a:solidFill>
            <a:srgbClr val="11101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7" name="Google Shape;1837;p59"/>
          <p:cNvSpPr/>
          <p:nvPr/>
        </p:nvSpPr>
        <p:spPr>
          <a:xfrm>
            <a:off x="6576800" y="4382775"/>
            <a:ext cx="107900" cy="86775"/>
          </a:xfrm>
          <a:custGeom>
            <a:avLst/>
            <a:gdLst/>
            <a:ahLst/>
            <a:cxnLst/>
            <a:rect l="l" t="t" r="r" b="b"/>
            <a:pathLst>
              <a:path w="4316" h="3471" extrusionOk="0">
                <a:moveTo>
                  <a:pt x="4315" y="0"/>
                </a:moveTo>
                <a:lnTo>
                  <a:pt x="2143" y="181"/>
                </a:lnTo>
                <a:lnTo>
                  <a:pt x="2113" y="2173"/>
                </a:lnTo>
                <a:lnTo>
                  <a:pt x="966" y="2203"/>
                </a:lnTo>
                <a:cubicBezTo>
                  <a:pt x="453" y="2234"/>
                  <a:pt x="30" y="2777"/>
                  <a:pt x="0" y="3471"/>
                </a:cubicBezTo>
                <a:lnTo>
                  <a:pt x="4225" y="3471"/>
                </a:lnTo>
                <a:lnTo>
                  <a:pt x="4315" y="0"/>
                </a:lnTo>
                <a:close/>
              </a:path>
            </a:pathLst>
          </a:custGeom>
          <a:solidFill>
            <a:srgbClr val="CC77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8" name="Google Shape;1838;p59"/>
          <p:cNvSpPr/>
          <p:nvPr/>
        </p:nvSpPr>
        <p:spPr>
          <a:xfrm>
            <a:off x="6576025" y="4436325"/>
            <a:ext cx="109425" cy="37750"/>
          </a:xfrm>
          <a:custGeom>
            <a:avLst/>
            <a:gdLst/>
            <a:ahLst/>
            <a:cxnLst/>
            <a:rect l="l" t="t" r="r" b="b"/>
            <a:pathLst>
              <a:path w="4377" h="1510" extrusionOk="0">
                <a:moveTo>
                  <a:pt x="1208" y="1"/>
                </a:moveTo>
                <a:cubicBezTo>
                  <a:pt x="544" y="1"/>
                  <a:pt x="1" y="605"/>
                  <a:pt x="1" y="1389"/>
                </a:cubicBezTo>
                <a:lnTo>
                  <a:pt x="4377" y="1510"/>
                </a:lnTo>
                <a:lnTo>
                  <a:pt x="4346" y="31"/>
                </a:lnTo>
                <a:lnTo>
                  <a:pt x="2385" y="1"/>
                </a:lnTo>
                <a:close/>
              </a:path>
            </a:pathLst>
          </a:custGeom>
          <a:solidFill>
            <a:srgbClr val="11101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9" name="Google Shape;1839;p59"/>
          <p:cNvSpPr/>
          <p:nvPr/>
        </p:nvSpPr>
        <p:spPr>
          <a:xfrm>
            <a:off x="6579800" y="3959550"/>
            <a:ext cx="299550" cy="443625"/>
          </a:xfrm>
          <a:custGeom>
            <a:avLst/>
            <a:gdLst/>
            <a:ahLst/>
            <a:cxnLst/>
            <a:rect l="l" t="t" r="r" b="b"/>
            <a:pathLst>
              <a:path w="11982" h="17745" extrusionOk="0">
                <a:moveTo>
                  <a:pt x="1" y="0"/>
                </a:moveTo>
                <a:cubicBezTo>
                  <a:pt x="1" y="0"/>
                  <a:pt x="333" y="13127"/>
                  <a:pt x="1238" y="17050"/>
                </a:cubicBezTo>
                <a:lnTo>
                  <a:pt x="4226" y="17201"/>
                </a:lnTo>
                <a:lnTo>
                  <a:pt x="5553" y="3983"/>
                </a:lnTo>
                <a:lnTo>
                  <a:pt x="6429" y="3983"/>
                </a:lnTo>
                <a:lnTo>
                  <a:pt x="8692" y="17744"/>
                </a:lnTo>
                <a:lnTo>
                  <a:pt x="11770" y="17744"/>
                </a:lnTo>
                <a:lnTo>
                  <a:pt x="11981" y="936"/>
                </a:lnTo>
                <a:lnTo>
                  <a:pt x="1" y="0"/>
                </a:lnTo>
                <a:close/>
              </a:path>
            </a:pathLst>
          </a:custGeom>
          <a:solidFill>
            <a:srgbClr val="FCB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0" name="Google Shape;1840;p59"/>
          <p:cNvSpPr/>
          <p:nvPr/>
        </p:nvSpPr>
        <p:spPr>
          <a:xfrm>
            <a:off x="6394850" y="3426375"/>
            <a:ext cx="95950" cy="88600"/>
          </a:xfrm>
          <a:custGeom>
            <a:avLst/>
            <a:gdLst/>
            <a:ahLst/>
            <a:cxnLst/>
            <a:rect l="l" t="t" r="r" b="b"/>
            <a:pathLst>
              <a:path w="3838" h="3544" extrusionOk="0">
                <a:moveTo>
                  <a:pt x="1244" y="0"/>
                </a:moveTo>
                <a:cubicBezTo>
                  <a:pt x="1199" y="0"/>
                  <a:pt x="1158" y="26"/>
                  <a:pt x="1122" y="82"/>
                </a:cubicBezTo>
                <a:cubicBezTo>
                  <a:pt x="971" y="354"/>
                  <a:pt x="1665" y="1742"/>
                  <a:pt x="1665" y="1742"/>
                </a:cubicBezTo>
                <a:cubicBezTo>
                  <a:pt x="1665" y="1742"/>
                  <a:pt x="770" y="677"/>
                  <a:pt x="484" y="677"/>
                </a:cubicBezTo>
                <a:cubicBezTo>
                  <a:pt x="430" y="677"/>
                  <a:pt x="398" y="715"/>
                  <a:pt x="398" y="807"/>
                </a:cubicBezTo>
                <a:cubicBezTo>
                  <a:pt x="398" y="1048"/>
                  <a:pt x="1213" y="2255"/>
                  <a:pt x="1213" y="2255"/>
                </a:cubicBezTo>
                <a:cubicBezTo>
                  <a:pt x="1213" y="2255"/>
                  <a:pt x="349" y="1560"/>
                  <a:pt x="82" y="1560"/>
                </a:cubicBezTo>
                <a:cubicBezTo>
                  <a:pt x="30" y="1560"/>
                  <a:pt x="1" y="1587"/>
                  <a:pt x="5" y="1652"/>
                </a:cubicBezTo>
                <a:cubicBezTo>
                  <a:pt x="5" y="1742"/>
                  <a:pt x="156" y="1983"/>
                  <a:pt x="368" y="2285"/>
                </a:cubicBezTo>
                <a:cubicBezTo>
                  <a:pt x="825" y="2950"/>
                  <a:pt x="1453" y="3543"/>
                  <a:pt x="2116" y="3543"/>
                </a:cubicBezTo>
                <a:cubicBezTo>
                  <a:pt x="2416" y="3543"/>
                  <a:pt x="2722" y="3422"/>
                  <a:pt x="3023" y="3130"/>
                </a:cubicBezTo>
                <a:cubicBezTo>
                  <a:pt x="3476" y="2647"/>
                  <a:pt x="3838" y="1410"/>
                  <a:pt x="3385" y="1139"/>
                </a:cubicBezTo>
                <a:cubicBezTo>
                  <a:pt x="3352" y="1119"/>
                  <a:pt x="3321" y="1111"/>
                  <a:pt x="3290" y="1111"/>
                </a:cubicBezTo>
                <a:cubicBezTo>
                  <a:pt x="2987" y="1111"/>
                  <a:pt x="2812" y="1983"/>
                  <a:pt x="2812" y="1983"/>
                </a:cubicBezTo>
                <a:cubicBezTo>
                  <a:pt x="2812" y="1983"/>
                  <a:pt x="2691" y="150"/>
                  <a:pt x="2385" y="150"/>
                </a:cubicBezTo>
                <a:cubicBezTo>
                  <a:pt x="2349" y="150"/>
                  <a:pt x="2310" y="176"/>
                  <a:pt x="2269" y="233"/>
                </a:cubicBezTo>
                <a:cubicBezTo>
                  <a:pt x="2058" y="535"/>
                  <a:pt x="2148" y="1410"/>
                  <a:pt x="2148" y="1410"/>
                </a:cubicBezTo>
                <a:cubicBezTo>
                  <a:pt x="2148" y="1410"/>
                  <a:pt x="1584" y="0"/>
                  <a:pt x="1244" y="0"/>
                </a:cubicBezTo>
                <a:close/>
              </a:path>
            </a:pathLst>
          </a:custGeom>
          <a:solidFill>
            <a:srgbClr val="CC77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1" name="Google Shape;1841;p59"/>
          <p:cNvSpPr/>
          <p:nvPr/>
        </p:nvSpPr>
        <p:spPr>
          <a:xfrm>
            <a:off x="6426650" y="3496325"/>
            <a:ext cx="267850" cy="255025"/>
          </a:xfrm>
          <a:custGeom>
            <a:avLst/>
            <a:gdLst/>
            <a:ahLst/>
            <a:cxnLst/>
            <a:rect l="l" t="t" r="r" b="b"/>
            <a:pathLst>
              <a:path w="10714" h="10201" extrusionOk="0">
                <a:moveTo>
                  <a:pt x="2445" y="0"/>
                </a:moveTo>
                <a:lnTo>
                  <a:pt x="1" y="725"/>
                </a:lnTo>
                <a:cubicBezTo>
                  <a:pt x="3320" y="9868"/>
                  <a:pt x="10714" y="10200"/>
                  <a:pt x="10714" y="10200"/>
                </a:cubicBezTo>
                <a:lnTo>
                  <a:pt x="10261" y="7273"/>
                </a:lnTo>
                <a:cubicBezTo>
                  <a:pt x="5252" y="6036"/>
                  <a:pt x="2445" y="0"/>
                  <a:pt x="2445" y="0"/>
                </a:cubicBezTo>
                <a:close/>
              </a:path>
            </a:pathLst>
          </a:custGeom>
          <a:solidFill>
            <a:srgbClr val="DEEA8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2" name="Google Shape;1842;p59"/>
          <p:cNvSpPr/>
          <p:nvPr/>
        </p:nvSpPr>
        <p:spPr>
          <a:xfrm>
            <a:off x="6807650" y="3578550"/>
            <a:ext cx="92050" cy="114550"/>
          </a:xfrm>
          <a:custGeom>
            <a:avLst/>
            <a:gdLst/>
            <a:ahLst/>
            <a:cxnLst/>
            <a:rect l="l" t="t" r="r" b="b"/>
            <a:pathLst>
              <a:path w="3682" h="4582" extrusionOk="0">
                <a:moveTo>
                  <a:pt x="996" y="1"/>
                </a:moveTo>
                <a:lnTo>
                  <a:pt x="212" y="2807"/>
                </a:lnTo>
                <a:cubicBezTo>
                  <a:pt x="0" y="3531"/>
                  <a:pt x="423" y="4316"/>
                  <a:pt x="1147" y="4527"/>
                </a:cubicBezTo>
                <a:cubicBezTo>
                  <a:pt x="1278" y="4564"/>
                  <a:pt x="1409" y="4581"/>
                  <a:pt x="1538" y="4581"/>
                </a:cubicBezTo>
                <a:cubicBezTo>
                  <a:pt x="2147" y="4581"/>
                  <a:pt x="2693" y="4185"/>
                  <a:pt x="2867" y="3561"/>
                </a:cubicBezTo>
                <a:lnTo>
                  <a:pt x="3682" y="785"/>
                </a:lnTo>
                <a:lnTo>
                  <a:pt x="996" y="1"/>
                </a:lnTo>
                <a:close/>
              </a:path>
            </a:pathLst>
          </a:custGeom>
          <a:solidFill>
            <a:srgbClr val="A551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3" name="Google Shape;1843;p59"/>
          <p:cNvSpPr/>
          <p:nvPr/>
        </p:nvSpPr>
        <p:spPr>
          <a:xfrm>
            <a:off x="6716350" y="3296700"/>
            <a:ext cx="355375" cy="333275"/>
          </a:xfrm>
          <a:custGeom>
            <a:avLst/>
            <a:gdLst/>
            <a:ahLst/>
            <a:cxnLst/>
            <a:rect l="l" t="t" r="r" b="b"/>
            <a:pathLst>
              <a:path w="14215" h="13331" extrusionOk="0">
                <a:moveTo>
                  <a:pt x="7118" y="1"/>
                </a:moveTo>
                <a:cubicBezTo>
                  <a:pt x="4858" y="1"/>
                  <a:pt x="2672" y="1322"/>
                  <a:pt x="1570" y="3610"/>
                </a:cubicBezTo>
                <a:cubicBezTo>
                  <a:pt x="1" y="6899"/>
                  <a:pt x="1208" y="10912"/>
                  <a:pt x="4256" y="12602"/>
                </a:cubicBezTo>
                <a:cubicBezTo>
                  <a:pt x="5171" y="13096"/>
                  <a:pt x="6144" y="13330"/>
                  <a:pt x="7101" y="13330"/>
                </a:cubicBezTo>
                <a:cubicBezTo>
                  <a:pt x="9366" y="13330"/>
                  <a:pt x="11542" y="12017"/>
                  <a:pt x="12645" y="9705"/>
                </a:cubicBezTo>
                <a:cubicBezTo>
                  <a:pt x="14214" y="6446"/>
                  <a:pt x="13007" y="2402"/>
                  <a:pt x="9959" y="743"/>
                </a:cubicBezTo>
                <a:cubicBezTo>
                  <a:pt x="9051" y="239"/>
                  <a:pt x="8078" y="1"/>
                  <a:pt x="7118" y="1"/>
                </a:cubicBezTo>
                <a:close/>
              </a:path>
            </a:pathLst>
          </a:custGeom>
          <a:solidFill>
            <a:srgbClr val="CC77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4" name="Google Shape;1844;p59"/>
          <p:cNvSpPr/>
          <p:nvPr/>
        </p:nvSpPr>
        <p:spPr>
          <a:xfrm>
            <a:off x="6833300" y="3279400"/>
            <a:ext cx="316875" cy="350475"/>
          </a:xfrm>
          <a:custGeom>
            <a:avLst/>
            <a:gdLst/>
            <a:ahLst/>
            <a:cxnLst/>
            <a:rect l="l" t="t" r="r" b="b"/>
            <a:pathLst>
              <a:path w="12675" h="14019" extrusionOk="0">
                <a:moveTo>
                  <a:pt x="2295" y="1"/>
                </a:moveTo>
                <a:cubicBezTo>
                  <a:pt x="1630" y="1"/>
                  <a:pt x="1076" y="70"/>
                  <a:pt x="725" y="137"/>
                </a:cubicBezTo>
                <a:cubicBezTo>
                  <a:pt x="393" y="197"/>
                  <a:pt x="151" y="439"/>
                  <a:pt x="121" y="771"/>
                </a:cubicBezTo>
                <a:cubicBezTo>
                  <a:pt x="0" y="2038"/>
                  <a:pt x="181" y="5599"/>
                  <a:pt x="3078" y="6686"/>
                </a:cubicBezTo>
                <a:cubicBezTo>
                  <a:pt x="3078" y="6686"/>
                  <a:pt x="1449" y="10156"/>
                  <a:pt x="2415" y="14019"/>
                </a:cubicBezTo>
                <a:cubicBezTo>
                  <a:pt x="6639" y="14019"/>
                  <a:pt x="9355" y="10518"/>
                  <a:pt x="9416" y="6897"/>
                </a:cubicBezTo>
                <a:cubicBezTo>
                  <a:pt x="9717" y="7018"/>
                  <a:pt x="10019" y="7108"/>
                  <a:pt x="10381" y="7108"/>
                </a:cubicBezTo>
                <a:cubicBezTo>
                  <a:pt x="10403" y="7109"/>
                  <a:pt x="10425" y="7109"/>
                  <a:pt x="10446" y="7109"/>
                </a:cubicBezTo>
                <a:cubicBezTo>
                  <a:pt x="11625" y="7109"/>
                  <a:pt x="12615" y="6305"/>
                  <a:pt x="12645" y="5297"/>
                </a:cubicBezTo>
                <a:cubicBezTo>
                  <a:pt x="12675" y="4241"/>
                  <a:pt x="11679" y="3396"/>
                  <a:pt x="10442" y="3366"/>
                </a:cubicBezTo>
                <a:cubicBezTo>
                  <a:pt x="10402" y="3364"/>
                  <a:pt x="10362" y="3363"/>
                  <a:pt x="10322" y="3363"/>
                </a:cubicBezTo>
                <a:cubicBezTo>
                  <a:pt x="9736" y="3363"/>
                  <a:pt x="9208" y="3570"/>
                  <a:pt x="8812" y="3909"/>
                </a:cubicBezTo>
                <a:cubicBezTo>
                  <a:pt x="7359" y="639"/>
                  <a:pt x="4316" y="1"/>
                  <a:pt x="2295" y="1"/>
                </a:cubicBezTo>
                <a:close/>
              </a:path>
            </a:pathLst>
          </a:custGeom>
          <a:solidFill>
            <a:srgbClr val="5B0F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5" name="Google Shape;1845;p59"/>
          <p:cNvSpPr/>
          <p:nvPr/>
        </p:nvSpPr>
        <p:spPr>
          <a:xfrm>
            <a:off x="6730700" y="3383900"/>
            <a:ext cx="27925" cy="28700"/>
          </a:xfrm>
          <a:custGeom>
            <a:avLst/>
            <a:gdLst/>
            <a:ahLst/>
            <a:cxnLst/>
            <a:rect l="l" t="t" r="r" b="b"/>
            <a:pathLst>
              <a:path w="1117" h="1148" extrusionOk="0">
                <a:moveTo>
                  <a:pt x="1117" y="1"/>
                </a:moveTo>
                <a:lnTo>
                  <a:pt x="362" y="31"/>
                </a:lnTo>
                <a:cubicBezTo>
                  <a:pt x="121" y="61"/>
                  <a:pt x="0" y="363"/>
                  <a:pt x="151" y="544"/>
                </a:cubicBezTo>
                <a:lnTo>
                  <a:pt x="664" y="1148"/>
                </a:lnTo>
                <a:lnTo>
                  <a:pt x="1117" y="1"/>
                </a:lnTo>
                <a:close/>
              </a:path>
            </a:pathLst>
          </a:custGeom>
          <a:solidFill>
            <a:srgbClr val="A551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6" name="Google Shape;1846;p59"/>
          <p:cNvSpPr/>
          <p:nvPr/>
        </p:nvSpPr>
        <p:spPr>
          <a:xfrm>
            <a:off x="6805375" y="3391750"/>
            <a:ext cx="15125" cy="17475"/>
          </a:xfrm>
          <a:custGeom>
            <a:avLst/>
            <a:gdLst/>
            <a:ahLst/>
            <a:cxnLst/>
            <a:rect l="l" t="t" r="r" b="b"/>
            <a:pathLst>
              <a:path w="605" h="699" extrusionOk="0">
                <a:moveTo>
                  <a:pt x="373" y="0"/>
                </a:moveTo>
                <a:cubicBezTo>
                  <a:pt x="263" y="0"/>
                  <a:pt x="133" y="92"/>
                  <a:pt x="61" y="260"/>
                </a:cubicBezTo>
                <a:cubicBezTo>
                  <a:pt x="1" y="441"/>
                  <a:pt x="31" y="622"/>
                  <a:pt x="152" y="683"/>
                </a:cubicBezTo>
                <a:cubicBezTo>
                  <a:pt x="173" y="693"/>
                  <a:pt x="196" y="698"/>
                  <a:pt x="221" y="698"/>
                </a:cubicBezTo>
                <a:cubicBezTo>
                  <a:pt x="334" y="698"/>
                  <a:pt x="469" y="590"/>
                  <a:pt x="544" y="441"/>
                </a:cubicBezTo>
                <a:cubicBezTo>
                  <a:pt x="604" y="260"/>
                  <a:pt x="574" y="79"/>
                  <a:pt x="453" y="19"/>
                </a:cubicBezTo>
                <a:cubicBezTo>
                  <a:pt x="429" y="6"/>
                  <a:pt x="402" y="0"/>
                  <a:pt x="373" y="0"/>
                </a:cubicBezTo>
                <a:close/>
              </a:path>
            </a:pathLst>
          </a:custGeom>
          <a:solidFill>
            <a:srgbClr val="11101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7" name="Google Shape;1847;p59"/>
          <p:cNvSpPr/>
          <p:nvPr/>
        </p:nvSpPr>
        <p:spPr>
          <a:xfrm>
            <a:off x="6888375" y="3442850"/>
            <a:ext cx="42275" cy="44350"/>
          </a:xfrm>
          <a:custGeom>
            <a:avLst/>
            <a:gdLst/>
            <a:ahLst/>
            <a:cxnLst/>
            <a:rect l="l" t="t" r="r" b="b"/>
            <a:pathLst>
              <a:path w="1691" h="1774" extrusionOk="0">
                <a:moveTo>
                  <a:pt x="899" y="0"/>
                </a:moveTo>
                <a:cubicBezTo>
                  <a:pt x="545" y="0"/>
                  <a:pt x="224" y="280"/>
                  <a:pt x="121" y="691"/>
                </a:cubicBezTo>
                <a:cubicBezTo>
                  <a:pt x="0" y="1174"/>
                  <a:pt x="212" y="1656"/>
                  <a:pt x="604" y="1747"/>
                </a:cubicBezTo>
                <a:cubicBezTo>
                  <a:pt x="662" y="1765"/>
                  <a:pt x="722" y="1774"/>
                  <a:pt x="782" y="1774"/>
                </a:cubicBezTo>
                <a:cubicBezTo>
                  <a:pt x="1124" y="1774"/>
                  <a:pt x="1467" y="1494"/>
                  <a:pt x="1569" y="1083"/>
                </a:cubicBezTo>
                <a:cubicBezTo>
                  <a:pt x="1690" y="600"/>
                  <a:pt x="1479" y="117"/>
                  <a:pt x="1087" y="27"/>
                </a:cubicBezTo>
                <a:cubicBezTo>
                  <a:pt x="1024" y="9"/>
                  <a:pt x="961" y="0"/>
                  <a:pt x="899" y="0"/>
                </a:cubicBezTo>
                <a:close/>
              </a:path>
            </a:pathLst>
          </a:custGeom>
          <a:solidFill>
            <a:srgbClr val="CC77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8" name="Google Shape;1848;p59"/>
          <p:cNvSpPr/>
          <p:nvPr/>
        </p:nvSpPr>
        <p:spPr>
          <a:xfrm>
            <a:off x="6898175" y="3453425"/>
            <a:ext cx="23150" cy="20275"/>
          </a:xfrm>
          <a:custGeom>
            <a:avLst/>
            <a:gdLst/>
            <a:ahLst/>
            <a:cxnLst/>
            <a:rect l="l" t="t" r="r" b="b"/>
            <a:pathLst>
              <a:path w="926" h="811" extrusionOk="0">
                <a:moveTo>
                  <a:pt x="535" y="1"/>
                </a:moveTo>
                <a:cubicBezTo>
                  <a:pt x="271" y="1"/>
                  <a:pt x="1" y="811"/>
                  <a:pt x="1" y="811"/>
                </a:cubicBezTo>
                <a:cubicBezTo>
                  <a:pt x="227" y="539"/>
                  <a:pt x="368" y="505"/>
                  <a:pt x="425" y="505"/>
                </a:cubicBezTo>
                <a:cubicBezTo>
                  <a:pt x="444" y="505"/>
                  <a:pt x="453" y="509"/>
                  <a:pt x="453" y="509"/>
                </a:cubicBezTo>
                <a:cubicBezTo>
                  <a:pt x="453" y="509"/>
                  <a:pt x="620" y="596"/>
                  <a:pt x="736" y="596"/>
                </a:cubicBezTo>
                <a:cubicBezTo>
                  <a:pt x="858" y="596"/>
                  <a:pt x="926" y="502"/>
                  <a:pt x="695" y="117"/>
                </a:cubicBezTo>
                <a:cubicBezTo>
                  <a:pt x="643" y="35"/>
                  <a:pt x="589" y="1"/>
                  <a:pt x="535" y="1"/>
                </a:cubicBezTo>
                <a:close/>
              </a:path>
            </a:pathLst>
          </a:custGeom>
          <a:solidFill>
            <a:srgbClr val="A551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9" name="Google Shape;1849;p59"/>
          <p:cNvSpPr/>
          <p:nvPr/>
        </p:nvSpPr>
        <p:spPr>
          <a:xfrm>
            <a:off x="6751825" y="3481225"/>
            <a:ext cx="22650" cy="23425"/>
          </a:xfrm>
          <a:custGeom>
            <a:avLst/>
            <a:gdLst/>
            <a:ahLst/>
            <a:cxnLst/>
            <a:rect l="l" t="t" r="r" b="b"/>
            <a:pathLst>
              <a:path w="906" h="937" extrusionOk="0">
                <a:moveTo>
                  <a:pt x="453" y="1"/>
                </a:moveTo>
                <a:cubicBezTo>
                  <a:pt x="211" y="1"/>
                  <a:pt x="0" y="212"/>
                  <a:pt x="0" y="453"/>
                </a:cubicBezTo>
                <a:cubicBezTo>
                  <a:pt x="0" y="725"/>
                  <a:pt x="211" y="936"/>
                  <a:pt x="453" y="936"/>
                </a:cubicBezTo>
                <a:cubicBezTo>
                  <a:pt x="694" y="936"/>
                  <a:pt x="906" y="725"/>
                  <a:pt x="906" y="453"/>
                </a:cubicBezTo>
                <a:cubicBezTo>
                  <a:pt x="906" y="212"/>
                  <a:pt x="694" y="1"/>
                  <a:pt x="45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0" name="Google Shape;1850;p59"/>
          <p:cNvSpPr/>
          <p:nvPr/>
        </p:nvSpPr>
        <p:spPr>
          <a:xfrm>
            <a:off x="6796325" y="3431450"/>
            <a:ext cx="48325" cy="48300"/>
          </a:xfrm>
          <a:custGeom>
            <a:avLst/>
            <a:gdLst/>
            <a:ahLst/>
            <a:cxnLst/>
            <a:rect l="l" t="t" r="r" b="b"/>
            <a:pathLst>
              <a:path w="1933" h="1932" extrusionOk="0">
                <a:moveTo>
                  <a:pt x="966" y="0"/>
                </a:moveTo>
                <a:cubicBezTo>
                  <a:pt x="423" y="0"/>
                  <a:pt x="1" y="423"/>
                  <a:pt x="1" y="966"/>
                </a:cubicBezTo>
                <a:cubicBezTo>
                  <a:pt x="1" y="1509"/>
                  <a:pt x="423" y="1931"/>
                  <a:pt x="966" y="1931"/>
                </a:cubicBezTo>
                <a:cubicBezTo>
                  <a:pt x="1479" y="1931"/>
                  <a:pt x="1932" y="1509"/>
                  <a:pt x="1932" y="966"/>
                </a:cubicBezTo>
                <a:cubicBezTo>
                  <a:pt x="1932" y="423"/>
                  <a:pt x="1479" y="0"/>
                  <a:pt x="966" y="0"/>
                </a:cubicBezTo>
                <a:close/>
              </a:path>
            </a:pathLst>
          </a:custGeom>
          <a:solidFill>
            <a:srgbClr val="A551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1" name="Google Shape;1851;p59"/>
          <p:cNvSpPr/>
          <p:nvPr/>
        </p:nvSpPr>
        <p:spPr>
          <a:xfrm>
            <a:off x="6751075" y="3488525"/>
            <a:ext cx="23400" cy="16125"/>
          </a:xfrm>
          <a:custGeom>
            <a:avLst/>
            <a:gdLst/>
            <a:ahLst/>
            <a:cxnLst/>
            <a:rect l="l" t="t" r="r" b="b"/>
            <a:pathLst>
              <a:path w="936" h="645" extrusionOk="0">
                <a:moveTo>
                  <a:pt x="738" y="0"/>
                </a:moveTo>
                <a:cubicBezTo>
                  <a:pt x="604" y="0"/>
                  <a:pt x="483" y="161"/>
                  <a:pt x="483" y="161"/>
                </a:cubicBezTo>
                <a:cubicBezTo>
                  <a:pt x="453" y="101"/>
                  <a:pt x="392" y="81"/>
                  <a:pt x="325" y="81"/>
                </a:cubicBezTo>
                <a:cubicBezTo>
                  <a:pt x="191" y="81"/>
                  <a:pt x="30" y="161"/>
                  <a:pt x="30" y="161"/>
                </a:cubicBezTo>
                <a:cubicBezTo>
                  <a:pt x="30" y="161"/>
                  <a:pt x="0" y="614"/>
                  <a:pt x="483" y="644"/>
                </a:cubicBezTo>
                <a:cubicBezTo>
                  <a:pt x="936" y="644"/>
                  <a:pt x="936" y="161"/>
                  <a:pt x="936" y="161"/>
                </a:cubicBezTo>
                <a:cubicBezTo>
                  <a:pt x="875" y="41"/>
                  <a:pt x="805" y="0"/>
                  <a:pt x="738" y="0"/>
                </a:cubicBezTo>
                <a:close/>
              </a:path>
            </a:pathLst>
          </a:custGeom>
          <a:solidFill>
            <a:srgbClr val="F6CED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2" name="Google Shape;1852;p59"/>
          <p:cNvSpPr/>
          <p:nvPr/>
        </p:nvSpPr>
        <p:spPr>
          <a:xfrm>
            <a:off x="6267475" y="3134950"/>
            <a:ext cx="396100" cy="396850"/>
          </a:xfrm>
          <a:custGeom>
            <a:avLst/>
            <a:gdLst/>
            <a:ahLst/>
            <a:cxnLst/>
            <a:rect l="l" t="t" r="r" b="b"/>
            <a:pathLst>
              <a:path w="15844" h="15874" extrusionOk="0">
                <a:moveTo>
                  <a:pt x="14908" y="0"/>
                </a:moveTo>
                <a:lnTo>
                  <a:pt x="7666" y="1298"/>
                </a:lnTo>
                <a:lnTo>
                  <a:pt x="1" y="1600"/>
                </a:lnTo>
                <a:lnTo>
                  <a:pt x="1902" y="15874"/>
                </a:lnTo>
                <a:lnTo>
                  <a:pt x="8571" y="13369"/>
                </a:lnTo>
                <a:lnTo>
                  <a:pt x="15844" y="12162"/>
                </a:lnTo>
                <a:lnTo>
                  <a:pt x="14908" y="0"/>
                </a:lnTo>
                <a:close/>
              </a:path>
            </a:pathLst>
          </a:custGeom>
          <a:solidFill>
            <a:srgbClr val="CC77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3" name="Google Shape;1853;p59"/>
          <p:cNvSpPr/>
          <p:nvPr/>
        </p:nvSpPr>
        <p:spPr>
          <a:xfrm>
            <a:off x="6457600" y="3150025"/>
            <a:ext cx="191650" cy="307850"/>
          </a:xfrm>
          <a:custGeom>
            <a:avLst/>
            <a:gdLst/>
            <a:ahLst/>
            <a:cxnLst/>
            <a:rect l="l" t="t" r="r" b="b"/>
            <a:pathLst>
              <a:path w="7666" h="12314" extrusionOk="0">
                <a:moveTo>
                  <a:pt x="6881" y="1"/>
                </a:moveTo>
                <a:lnTo>
                  <a:pt x="0" y="1118"/>
                </a:lnTo>
                <a:lnTo>
                  <a:pt x="1177" y="12313"/>
                </a:lnTo>
                <a:lnTo>
                  <a:pt x="7665" y="11227"/>
                </a:lnTo>
                <a:lnTo>
                  <a:pt x="6881" y="1"/>
                </a:lnTo>
                <a:close/>
              </a:path>
            </a:pathLst>
          </a:custGeom>
          <a:solidFill>
            <a:srgbClr val="E7D6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4" name="Google Shape;1854;p59"/>
          <p:cNvSpPr/>
          <p:nvPr/>
        </p:nvSpPr>
        <p:spPr>
          <a:xfrm>
            <a:off x="6274275" y="3177950"/>
            <a:ext cx="212775" cy="339525"/>
          </a:xfrm>
          <a:custGeom>
            <a:avLst/>
            <a:gdLst/>
            <a:ahLst/>
            <a:cxnLst/>
            <a:rect l="l" t="t" r="r" b="b"/>
            <a:pathLst>
              <a:path w="8511" h="13581" extrusionOk="0">
                <a:moveTo>
                  <a:pt x="7333" y="1"/>
                </a:moveTo>
                <a:cubicBezTo>
                  <a:pt x="7333" y="1"/>
                  <a:pt x="936" y="332"/>
                  <a:pt x="0" y="332"/>
                </a:cubicBezTo>
                <a:lnTo>
                  <a:pt x="1811" y="13580"/>
                </a:lnTo>
                <a:lnTo>
                  <a:pt x="8510" y="11196"/>
                </a:lnTo>
                <a:lnTo>
                  <a:pt x="7333" y="1"/>
                </a:lnTo>
                <a:close/>
              </a:path>
            </a:pathLst>
          </a:custGeom>
          <a:solidFill>
            <a:srgbClr val="E7D6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5" name="Google Shape;1855;p59"/>
          <p:cNvSpPr/>
          <p:nvPr/>
        </p:nvSpPr>
        <p:spPr>
          <a:xfrm>
            <a:off x="6294625" y="3177950"/>
            <a:ext cx="192425" cy="333475"/>
          </a:xfrm>
          <a:custGeom>
            <a:avLst/>
            <a:gdLst/>
            <a:ahLst/>
            <a:cxnLst/>
            <a:rect l="l" t="t" r="r" b="b"/>
            <a:pathLst>
              <a:path w="7697" h="13339" extrusionOk="0">
                <a:moveTo>
                  <a:pt x="6519" y="1"/>
                </a:moveTo>
                <a:cubicBezTo>
                  <a:pt x="6519" y="1"/>
                  <a:pt x="1238" y="785"/>
                  <a:pt x="1" y="815"/>
                </a:cubicBezTo>
                <a:lnTo>
                  <a:pt x="1600" y="13339"/>
                </a:lnTo>
                <a:lnTo>
                  <a:pt x="7696" y="11196"/>
                </a:lnTo>
                <a:lnTo>
                  <a:pt x="6519" y="1"/>
                </a:lnTo>
                <a:close/>
              </a:path>
            </a:pathLst>
          </a:custGeom>
          <a:solidFill>
            <a:srgbClr val="EDE4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6" name="Google Shape;1856;p59"/>
          <p:cNvSpPr/>
          <p:nvPr/>
        </p:nvSpPr>
        <p:spPr>
          <a:xfrm>
            <a:off x="6326325" y="3177950"/>
            <a:ext cx="160725" cy="325950"/>
          </a:xfrm>
          <a:custGeom>
            <a:avLst/>
            <a:gdLst/>
            <a:ahLst/>
            <a:cxnLst/>
            <a:rect l="l" t="t" r="r" b="b"/>
            <a:pathLst>
              <a:path w="6429" h="13038" extrusionOk="0">
                <a:moveTo>
                  <a:pt x="5251" y="1"/>
                </a:moveTo>
                <a:cubicBezTo>
                  <a:pt x="5251" y="1"/>
                  <a:pt x="1449" y="1358"/>
                  <a:pt x="0" y="1540"/>
                </a:cubicBezTo>
                <a:lnTo>
                  <a:pt x="1328" y="13037"/>
                </a:lnTo>
                <a:lnTo>
                  <a:pt x="6428" y="11196"/>
                </a:lnTo>
                <a:lnTo>
                  <a:pt x="5251" y="1"/>
                </a:lnTo>
                <a:close/>
              </a:path>
            </a:pathLst>
          </a:custGeom>
          <a:solidFill>
            <a:srgbClr val="F3EF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7" name="Google Shape;1857;p59"/>
          <p:cNvSpPr/>
          <p:nvPr/>
        </p:nvSpPr>
        <p:spPr>
          <a:xfrm>
            <a:off x="6457600" y="3165125"/>
            <a:ext cx="191650" cy="292750"/>
          </a:xfrm>
          <a:custGeom>
            <a:avLst/>
            <a:gdLst/>
            <a:ahLst/>
            <a:cxnLst/>
            <a:rect l="l" t="t" r="r" b="b"/>
            <a:pathLst>
              <a:path w="7666" h="11710" extrusionOk="0">
                <a:moveTo>
                  <a:pt x="7031" y="1"/>
                </a:moveTo>
                <a:lnTo>
                  <a:pt x="0" y="514"/>
                </a:lnTo>
                <a:lnTo>
                  <a:pt x="1177" y="11709"/>
                </a:lnTo>
                <a:lnTo>
                  <a:pt x="7665" y="10623"/>
                </a:lnTo>
                <a:lnTo>
                  <a:pt x="7031" y="1"/>
                </a:lnTo>
                <a:close/>
              </a:path>
            </a:pathLst>
          </a:custGeom>
          <a:solidFill>
            <a:srgbClr val="EDE4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8" name="Google Shape;1858;p59"/>
          <p:cNvSpPr/>
          <p:nvPr/>
        </p:nvSpPr>
        <p:spPr>
          <a:xfrm>
            <a:off x="6457600" y="3177950"/>
            <a:ext cx="191650" cy="279925"/>
          </a:xfrm>
          <a:custGeom>
            <a:avLst/>
            <a:gdLst/>
            <a:ahLst/>
            <a:cxnLst/>
            <a:rect l="l" t="t" r="r" b="b"/>
            <a:pathLst>
              <a:path w="7666" h="11197" extrusionOk="0">
                <a:moveTo>
                  <a:pt x="0" y="1"/>
                </a:moveTo>
                <a:lnTo>
                  <a:pt x="1177" y="11196"/>
                </a:lnTo>
                <a:lnTo>
                  <a:pt x="7665" y="10110"/>
                </a:lnTo>
                <a:lnTo>
                  <a:pt x="7212" y="212"/>
                </a:lnTo>
                <a:cubicBezTo>
                  <a:pt x="6488" y="263"/>
                  <a:pt x="5749" y="283"/>
                  <a:pt x="5034" y="283"/>
                </a:cubicBezTo>
                <a:cubicBezTo>
                  <a:pt x="2351" y="283"/>
                  <a:pt x="0" y="1"/>
                  <a:pt x="0" y="1"/>
                </a:cubicBezTo>
                <a:close/>
              </a:path>
            </a:pathLst>
          </a:custGeom>
          <a:solidFill>
            <a:srgbClr val="F3EF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9" name="Google Shape;1859;p59"/>
          <p:cNvSpPr/>
          <p:nvPr/>
        </p:nvSpPr>
        <p:spPr>
          <a:xfrm>
            <a:off x="6358750" y="3177950"/>
            <a:ext cx="129050" cy="313125"/>
          </a:xfrm>
          <a:custGeom>
            <a:avLst/>
            <a:gdLst/>
            <a:ahLst/>
            <a:cxnLst/>
            <a:rect l="l" t="t" r="r" b="b"/>
            <a:pathLst>
              <a:path w="5162" h="12525" extrusionOk="0">
                <a:moveTo>
                  <a:pt x="3954" y="1"/>
                </a:moveTo>
                <a:cubicBezTo>
                  <a:pt x="3954" y="1"/>
                  <a:pt x="1962" y="1600"/>
                  <a:pt x="1" y="2143"/>
                </a:cubicBezTo>
                <a:lnTo>
                  <a:pt x="1027" y="12524"/>
                </a:lnTo>
                <a:cubicBezTo>
                  <a:pt x="1027" y="12524"/>
                  <a:pt x="5161" y="11377"/>
                  <a:pt x="5131" y="11196"/>
                </a:cubicBezTo>
                <a:cubicBezTo>
                  <a:pt x="5071" y="11015"/>
                  <a:pt x="3954" y="1"/>
                  <a:pt x="3954" y="1"/>
                </a:cubicBezTo>
                <a:close/>
              </a:path>
            </a:pathLst>
          </a:custGeom>
          <a:solidFill>
            <a:srgbClr val="FFFAF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0" name="Google Shape;1860;p59"/>
          <p:cNvSpPr/>
          <p:nvPr/>
        </p:nvSpPr>
        <p:spPr>
          <a:xfrm>
            <a:off x="6457600" y="3177950"/>
            <a:ext cx="167500" cy="279925"/>
          </a:xfrm>
          <a:custGeom>
            <a:avLst/>
            <a:gdLst/>
            <a:ahLst/>
            <a:cxnLst/>
            <a:rect l="l" t="t" r="r" b="b"/>
            <a:pathLst>
              <a:path w="6700" h="11197" extrusionOk="0">
                <a:moveTo>
                  <a:pt x="0" y="1"/>
                </a:moveTo>
                <a:lnTo>
                  <a:pt x="1177" y="11196"/>
                </a:lnTo>
                <a:lnTo>
                  <a:pt x="6699" y="10261"/>
                </a:lnTo>
                <a:lnTo>
                  <a:pt x="6277" y="906"/>
                </a:lnTo>
                <a:cubicBezTo>
                  <a:pt x="2807" y="876"/>
                  <a:pt x="0" y="1"/>
                  <a:pt x="0" y="1"/>
                </a:cubicBezTo>
                <a:close/>
              </a:path>
            </a:pathLst>
          </a:custGeom>
          <a:solidFill>
            <a:srgbClr val="FFFAF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1" name="Google Shape;1861;p59"/>
          <p:cNvSpPr/>
          <p:nvPr/>
        </p:nvSpPr>
        <p:spPr>
          <a:xfrm>
            <a:off x="6262950" y="3129675"/>
            <a:ext cx="377250" cy="45275"/>
          </a:xfrm>
          <a:custGeom>
            <a:avLst/>
            <a:gdLst/>
            <a:ahLst/>
            <a:cxnLst/>
            <a:rect l="l" t="t" r="r" b="b"/>
            <a:pathLst>
              <a:path w="15090" h="1811" extrusionOk="0">
                <a:moveTo>
                  <a:pt x="14938" y="0"/>
                </a:moveTo>
                <a:lnTo>
                  <a:pt x="7877" y="1268"/>
                </a:lnTo>
                <a:lnTo>
                  <a:pt x="0" y="1781"/>
                </a:lnTo>
                <a:lnTo>
                  <a:pt x="182" y="1811"/>
                </a:lnTo>
                <a:lnTo>
                  <a:pt x="7847" y="1509"/>
                </a:lnTo>
                <a:lnTo>
                  <a:pt x="15089" y="211"/>
                </a:lnTo>
                <a:lnTo>
                  <a:pt x="14938" y="0"/>
                </a:lnTo>
                <a:close/>
              </a:path>
            </a:pathLst>
          </a:custGeom>
          <a:solidFill>
            <a:srgbClr val="F2515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2" name="Google Shape;1862;p59"/>
          <p:cNvSpPr/>
          <p:nvPr/>
        </p:nvSpPr>
        <p:spPr>
          <a:xfrm>
            <a:off x="6262950" y="3174175"/>
            <a:ext cx="52075" cy="357625"/>
          </a:xfrm>
          <a:custGeom>
            <a:avLst/>
            <a:gdLst/>
            <a:ahLst/>
            <a:cxnLst/>
            <a:rect l="l" t="t" r="r" b="b"/>
            <a:pathLst>
              <a:path w="2083" h="14305" extrusionOk="0">
                <a:moveTo>
                  <a:pt x="0" y="1"/>
                </a:moveTo>
                <a:lnTo>
                  <a:pt x="1841" y="14093"/>
                </a:lnTo>
                <a:lnTo>
                  <a:pt x="2083" y="14305"/>
                </a:lnTo>
                <a:lnTo>
                  <a:pt x="182" y="31"/>
                </a:lnTo>
                <a:lnTo>
                  <a:pt x="0" y="1"/>
                </a:lnTo>
                <a:close/>
              </a:path>
            </a:pathLst>
          </a:custGeom>
          <a:solidFill>
            <a:srgbClr val="F2515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3" name="Google Shape;1863;p59"/>
          <p:cNvSpPr/>
          <p:nvPr/>
        </p:nvSpPr>
        <p:spPr>
          <a:xfrm>
            <a:off x="6460600" y="3177950"/>
            <a:ext cx="28700" cy="279925"/>
          </a:xfrm>
          <a:custGeom>
            <a:avLst/>
            <a:gdLst/>
            <a:ahLst/>
            <a:cxnLst/>
            <a:rect l="l" t="t" r="r" b="b"/>
            <a:pathLst>
              <a:path w="1148" h="11197" fill="none" extrusionOk="0">
                <a:moveTo>
                  <a:pt x="1" y="1"/>
                </a:moveTo>
                <a:lnTo>
                  <a:pt x="1148" y="11196"/>
                </a:lnTo>
              </a:path>
            </a:pathLst>
          </a:custGeom>
          <a:noFill/>
          <a:ln w="1500" cap="flat" cmpd="sng">
            <a:solidFill>
              <a:srgbClr val="E7D6CE"/>
            </a:solidFill>
            <a:prstDash val="solid"/>
            <a:miter lim="3017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4" name="Google Shape;1864;p59"/>
          <p:cNvSpPr/>
          <p:nvPr/>
        </p:nvSpPr>
        <p:spPr>
          <a:xfrm>
            <a:off x="6489425" y="3233725"/>
            <a:ext cx="113800" cy="14625"/>
          </a:xfrm>
          <a:custGeom>
            <a:avLst/>
            <a:gdLst/>
            <a:ahLst/>
            <a:cxnLst/>
            <a:rect l="l" t="t" r="r" b="b"/>
            <a:pathLst>
              <a:path w="4552" h="585" extrusionOk="0">
                <a:moveTo>
                  <a:pt x="3331" y="1"/>
                </a:moveTo>
                <a:cubicBezTo>
                  <a:pt x="3315" y="1"/>
                  <a:pt x="3300" y="1"/>
                  <a:pt x="3284" y="3"/>
                </a:cubicBezTo>
                <a:cubicBezTo>
                  <a:pt x="3163" y="3"/>
                  <a:pt x="2680" y="244"/>
                  <a:pt x="2650" y="244"/>
                </a:cubicBezTo>
                <a:cubicBezTo>
                  <a:pt x="2633" y="247"/>
                  <a:pt x="2616" y="249"/>
                  <a:pt x="2598" y="249"/>
                </a:cubicBezTo>
                <a:cubicBezTo>
                  <a:pt x="2453" y="249"/>
                  <a:pt x="2268" y="154"/>
                  <a:pt x="2107" y="154"/>
                </a:cubicBezTo>
                <a:cubicBezTo>
                  <a:pt x="1715" y="214"/>
                  <a:pt x="1383" y="335"/>
                  <a:pt x="960" y="335"/>
                </a:cubicBezTo>
                <a:cubicBezTo>
                  <a:pt x="882" y="335"/>
                  <a:pt x="811" y="333"/>
                  <a:pt x="744" y="333"/>
                </a:cubicBezTo>
                <a:cubicBezTo>
                  <a:pt x="479" y="333"/>
                  <a:pt x="290" y="353"/>
                  <a:pt x="25" y="546"/>
                </a:cubicBezTo>
                <a:cubicBezTo>
                  <a:pt x="1" y="546"/>
                  <a:pt x="15" y="584"/>
                  <a:pt x="37" y="584"/>
                </a:cubicBezTo>
                <a:cubicBezTo>
                  <a:pt x="43" y="584"/>
                  <a:pt x="49" y="582"/>
                  <a:pt x="55" y="576"/>
                </a:cubicBezTo>
                <a:cubicBezTo>
                  <a:pt x="277" y="447"/>
                  <a:pt x="454" y="409"/>
                  <a:pt x="616" y="409"/>
                </a:cubicBezTo>
                <a:cubicBezTo>
                  <a:pt x="848" y="409"/>
                  <a:pt x="1048" y="488"/>
                  <a:pt x="1306" y="488"/>
                </a:cubicBezTo>
                <a:cubicBezTo>
                  <a:pt x="1331" y="488"/>
                  <a:pt x="1356" y="487"/>
                  <a:pt x="1383" y="485"/>
                </a:cubicBezTo>
                <a:cubicBezTo>
                  <a:pt x="1438" y="458"/>
                  <a:pt x="1853" y="302"/>
                  <a:pt x="1847" y="301"/>
                </a:cubicBezTo>
                <a:lnTo>
                  <a:pt x="1847" y="301"/>
                </a:lnTo>
                <a:cubicBezTo>
                  <a:pt x="1940" y="273"/>
                  <a:pt x="2025" y="263"/>
                  <a:pt x="2106" y="263"/>
                </a:cubicBezTo>
                <a:cubicBezTo>
                  <a:pt x="2358" y="263"/>
                  <a:pt x="2567" y="365"/>
                  <a:pt x="2861" y="365"/>
                </a:cubicBezTo>
                <a:cubicBezTo>
                  <a:pt x="3103" y="365"/>
                  <a:pt x="3392" y="174"/>
                  <a:pt x="3686" y="174"/>
                </a:cubicBezTo>
                <a:cubicBezTo>
                  <a:pt x="3723" y="174"/>
                  <a:pt x="3760" y="177"/>
                  <a:pt x="3797" y="184"/>
                </a:cubicBezTo>
                <a:cubicBezTo>
                  <a:pt x="4012" y="205"/>
                  <a:pt x="4120" y="303"/>
                  <a:pt x="4284" y="303"/>
                </a:cubicBezTo>
                <a:cubicBezTo>
                  <a:pt x="4350" y="303"/>
                  <a:pt x="4426" y="287"/>
                  <a:pt x="4521" y="244"/>
                </a:cubicBezTo>
                <a:cubicBezTo>
                  <a:pt x="4551" y="244"/>
                  <a:pt x="4521" y="184"/>
                  <a:pt x="4491" y="184"/>
                </a:cubicBezTo>
                <a:cubicBezTo>
                  <a:pt x="4417" y="218"/>
                  <a:pt x="4343" y="232"/>
                  <a:pt x="4269" y="232"/>
                </a:cubicBezTo>
                <a:cubicBezTo>
                  <a:pt x="3964" y="232"/>
                  <a:pt x="3656" y="1"/>
                  <a:pt x="3331" y="1"/>
                </a:cubicBezTo>
                <a:close/>
              </a:path>
            </a:pathLst>
          </a:custGeom>
          <a:solidFill>
            <a:srgbClr val="8F8A8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5" name="Google Shape;1865;p59"/>
          <p:cNvSpPr/>
          <p:nvPr/>
        </p:nvSpPr>
        <p:spPr>
          <a:xfrm>
            <a:off x="6494575" y="3263950"/>
            <a:ext cx="111675" cy="14575"/>
          </a:xfrm>
          <a:custGeom>
            <a:avLst/>
            <a:gdLst/>
            <a:ahLst/>
            <a:cxnLst/>
            <a:rect l="l" t="t" r="r" b="b"/>
            <a:pathLst>
              <a:path w="4467" h="583" extrusionOk="0">
                <a:moveTo>
                  <a:pt x="1838" y="154"/>
                </a:moveTo>
                <a:cubicBezTo>
                  <a:pt x="1775" y="154"/>
                  <a:pt x="1502" y="210"/>
                  <a:pt x="1654" y="220"/>
                </a:cubicBezTo>
                <a:lnTo>
                  <a:pt x="1654" y="220"/>
                </a:lnTo>
                <a:cubicBezTo>
                  <a:pt x="1845" y="170"/>
                  <a:pt x="1873" y="154"/>
                  <a:pt x="1838" y="154"/>
                </a:cubicBezTo>
                <a:close/>
                <a:moveTo>
                  <a:pt x="3168" y="1"/>
                </a:moveTo>
                <a:cubicBezTo>
                  <a:pt x="3108" y="31"/>
                  <a:pt x="3048" y="91"/>
                  <a:pt x="3018" y="91"/>
                </a:cubicBezTo>
                <a:cubicBezTo>
                  <a:pt x="2957" y="152"/>
                  <a:pt x="2927" y="182"/>
                  <a:pt x="2867" y="242"/>
                </a:cubicBezTo>
                <a:cubicBezTo>
                  <a:pt x="2692" y="344"/>
                  <a:pt x="2531" y="397"/>
                  <a:pt x="2384" y="397"/>
                </a:cubicBezTo>
                <a:cubicBezTo>
                  <a:pt x="2227" y="397"/>
                  <a:pt x="2086" y="337"/>
                  <a:pt x="1961" y="212"/>
                </a:cubicBezTo>
                <a:cubicBezTo>
                  <a:pt x="1848" y="219"/>
                  <a:pt x="1768" y="222"/>
                  <a:pt x="1713" y="222"/>
                </a:cubicBezTo>
                <a:cubicBezTo>
                  <a:pt x="1689" y="222"/>
                  <a:pt x="1669" y="221"/>
                  <a:pt x="1654" y="220"/>
                </a:cubicBezTo>
                <a:lnTo>
                  <a:pt x="1654" y="220"/>
                </a:lnTo>
                <a:cubicBezTo>
                  <a:pt x="1629" y="227"/>
                  <a:pt x="1601" y="234"/>
                  <a:pt x="1569" y="242"/>
                </a:cubicBezTo>
                <a:cubicBezTo>
                  <a:pt x="1267" y="333"/>
                  <a:pt x="996" y="393"/>
                  <a:pt x="694" y="423"/>
                </a:cubicBezTo>
                <a:cubicBezTo>
                  <a:pt x="453" y="453"/>
                  <a:pt x="302" y="423"/>
                  <a:pt x="30" y="514"/>
                </a:cubicBezTo>
                <a:cubicBezTo>
                  <a:pt x="6" y="538"/>
                  <a:pt x="1" y="582"/>
                  <a:pt x="32" y="582"/>
                </a:cubicBezTo>
                <a:cubicBezTo>
                  <a:pt x="39" y="582"/>
                  <a:pt x="49" y="580"/>
                  <a:pt x="60" y="574"/>
                </a:cubicBezTo>
                <a:cubicBezTo>
                  <a:pt x="206" y="522"/>
                  <a:pt x="349" y="506"/>
                  <a:pt x="490" y="506"/>
                </a:cubicBezTo>
                <a:cubicBezTo>
                  <a:pt x="718" y="506"/>
                  <a:pt x="944" y="548"/>
                  <a:pt x="1177" y="548"/>
                </a:cubicBezTo>
                <a:cubicBezTo>
                  <a:pt x="1217" y="548"/>
                  <a:pt x="1257" y="547"/>
                  <a:pt x="1297" y="544"/>
                </a:cubicBezTo>
                <a:cubicBezTo>
                  <a:pt x="1358" y="514"/>
                  <a:pt x="1418" y="484"/>
                  <a:pt x="1479" y="423"/>
                </a:cubicBezTo>
                <a:cubicBezTo>
                  <a:pt x="1509" y="393"/>
                  <a:pt x="1554" y="378"/>
                  <a:pt x="1611" y="378"/>
                </a:cubicBezTo>
                <a:cubicBezTo>
                  <a:pt x="1667" y="378"/>
                  <a:pt x="1735" y="393"/>
                  <a:pt x="1810" y="423"/>
                </a:cubicBezTo>
                <a:cubicBezTo>
                  <a:pt x="1827" y="420"/>
                  <a:pt x="1844" y="419"/>
                  <a:pt x="1862" y="419"/>
                </a:cubicBezTo>
                <a:cubicBezTo>
                  <a:pt x="2018" y="419"/>
                  <a:pt x="2204" y="518"/>
                  <a:pt x="2340" y="518"/>
                </a:cubicBezTo>
                <a:cubicBezTo>
                  <a:pt x="2355" y="518"/>
                  <a:pt x="2370" y="516"/>
                  <a:pt x="2384" y="514"/>
                </a:cubicBezTo>
                <a:cubicBezTo>
                  <a:pt x="2836" y="484"/>
                  <a:pt x="2957" y="212"/>
                  <a:pt x="3531" y="212"/>
                </a:cubicBezTo>
                <a:cubicBezTo>
                  <a:pt x="3832" y="212"/>
                  <a:pt x="4134" y="242"/>
                  <a:pt x="4436" y="242"/>
                </a:cubicBezTo>
                <a:cubicBezTo>
                  <a:pt x="4466" y="242"/>
                  <a:pt x="4466" y="182"/>
                  <a:pt x="4436" y="182"/>
                </a:cubicBezTo>
                <a:cubicBezTo>
                  <a:pt x="4194" y="182"/>
                  <a:pt x="3380" y="31"/>
                  <a:pt x="3319" y="31"/>
                </a:cubicBezTo>
                <a:cubicBezTo>
                  <a:pt x="3289" y="31"/>
                  <a:pt x="3199" y="1"/>
                  <a:pt x="3168" y="1"/>
                </a:cubicBezTo>
                <a:close/>
              </a:path>
            </a:pathLst>
          </a:custGeom>
          <a:solidFill>
            <a:srgbClr val="8F8A8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6" name="Google Shape;1866;p59"/>
          <p:cNvSpPr/>
          <p:nvPr/>
        </p:nvSpPr>
        <p:spPr>
          <a:xfrm>
            <a:off x="6491825" y="3297900"/>
            <a:ext cx="113650" cy="15150"/>
          </a:xfrm>
          <a:custGeom>
            <a:avLst/>
            <a:gdLst/>
            <a:ahLst/>
            <a:cxnLst/>
            <a:rect l="l" t="t" r="r" b="b"/>
            <a:pathLst>
              <a:path w="4546" h="606" extrusionOk="0">
                <a:moveTo>
                  <a:pt x="4486" y="1"/>
                </a:moveTo>
                <a:cubicBezTo>
                  <a:pt x="4273" y="142"/>
                  <a:pt x="4098" y="182"/>
                  <a:pt x="3934" y="182"/>
                </a:cubicBezTo>
                <a:cubicBezTo>
                  <a:pt x="3719" y="182"/>
                  <a:pt x="3525" y="113"/>
                  <a:pt x="3293" y="113"/>
                </a:cubicBezTo>
                <a:cubicBezTo>
                  <a:pt x="3249" y="113"/>
                  <a:pt x="3204" y="116"/>
                  <a:pt x="3158" y="121"/>
                </a:cubicBezTo>
                <a:cubicBezTo>
                  <a:pt x="3101" y="121"/>
                  <a:pt x="2677" y="305"/>
                  <a:pt x="2694" y="305"/>
                </a:cubicBezTo>
                <a:cubicBezTo>
                  <a:pt x="2696" y="305"/>
                  <a:pt x="2699" y="304"/>
                  <a:pt x="2705" y="302"/>
                </a:cubicBezTo>
                <a:lnTo>
                  <a:pt x="2705" y="302"/>
                </a:lnTo>
                <a:cubicBezTo>
                  <a:pt x="2623" y="330"/>
                  <a:pt x="2546" y="340"/>
                  <a:pt x="2471" y="340"/>
                </a:cubicBezTo>
                <a:cubicBezTo>
                  <a:pt x="2238" y="340"/>
                  <a:pt x="2030" y="239"/>
                  <a:pt x="1782" y="239"/>
                </a:cubicBezTo>
                <a:cubicBezTo>
                  <a:pt x="1758" y="239"/>
                  <a:pt x="1734" y="240"/>
                  <a:pt x="1709" y="242"/>
                </a:cubicBezTo>
                <a:cubicBezTo>
                  <a:pt x="1428" y="242"/>
                  <a:pt x="1120" y="426"/>
                  <a:pt x="810" y="426"/>
                </a:cubicBezTo>
                <a:cubicBezTo>
                  <a:pt x="788" y="426"/>
                  <a:pt x="766" y="425"/>
                  <a:pt x="744" y="423"/>
                </a:cubicBezTo>
                <a:cubicBezTo>
                  <a:pt x="516" y="400"/>
                  <a:pt x="408" y="292"/>
                  <a:pt x="239" y="292"/>
                </a:cubicBezTo>
                <a:cubicBezTo>
                  <a:pt x="185" y="292"/>
                  <a:pt x="123" y="303"/>
                  <a:pt x="49" y="333"/>
                </a:cubicBezTo>
                <a:cubicBezTo>
                  <a:pt x="1" y="357"/>
                  <a:pt x="11" y="401"/>
                  <a:pt x="33" y="401"/>
                </a:cubicBezTo>
                <a:cubicBezTo>
                  <a:pt x="38" y="401"/>
                  <a:pt x="44" y="399"/>
                  <a:pt x="49" y="393"/>
                </a:cubicBezTo>
                <a:cubicBezTo>
                  <a:pt x="113" y="368"/>
                  <a:pt x="177" y="358"/>
                  <a:pt x="241" y="358"/>
                </a:cubicBezTo>
                <a:cubicBezTo>
                  <a:pt x="555" y="358"/>
                  <a:pt x="873" y="606"/>
                  <a:pt x="1209" y="606"/>
                </a:cubicBezTo>
                <a:cubicBezTo>
                  <a:pt x="1225" y="606"/>
                  <a:pt x="1241" y="605"/>
                  <a:pt x="1257" y="604"/>
                </a:cubicBezTo>
                <a:cubicBezTo>
                  <a:pt x="1377" y="604"/>
                  <a:pt x="1860" y="333"/>
                  <a:pt x="1890" y="333"/>
                </a:cubicBezTo>
                <a:cubicBezTo>
                  <a:pt x="2024" y="333"/>
                  <a:pt x="2206" y="428"/>
                  <a:pt x="2372" y="428"/>
                </a:cubicBezTo>
                <a:cubicBezTo>
                  <a:pt x="2393" y="428"/>
                  <a:pt x="2413" y="427"/>
                  <a:pt x="2433" y="423"/>
                </a:cubicBezTo>
                <a:cubicBezTo>
                  <a:pt x="2826" y="393"/>
                  <a:pt x="3158" y="242"/>
                  <a:pt x="3580" y="242"/>
                </a:cubicBezTo>
                <a:cubicBezTo>
                  <a:pt x="3667" y="242"/>
                  <a:pt x="3746" y="244"/>
                  <a:pt x="3818" y="244"/>
                </a:cubicBezTo>
                <a:cubicBezTo>
                  <a:pt x="4072" y="244"/>
                  <a:pt x="4258" y="225"/>
                  <a:pt x="4516" y="61"/>
                </a:cubicBezTo>
                <a:cubicBezTo>
                  <a:pt x="4546" y="31"/>
                  <a:pt x="4516" y="1"/>
                  <a:pt x="4486" y="1"/>
                </a:cubicBezTo>
                <a:close/>
              </a:path>
            </a:pathLst>
          </a:custGeom>
          <a:solidFill>
            <a:srgbClr val="8F8A8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7" name="Google Shape;1867;p59"/>
          <p:cNvSpPr/>
          <p:nvPr/>
        </p:nvSpPr>
        <p:spPr>
          <a:xfrm>
            <a:off x="6496975" y="3328825"/>
            <a:ext cx="111525" cy="14575"/>
          </a:xfrm>
          <a:custGeom>
            <a:avLst/>
            <a:gdLst/>
            <a:ahLst/>
            <a:cxnLst/>
            <a:rect l="l" t="t" r="r" b="b"/>
            <a:pathLst>
              <a:path w="4461" h="583" extrusionOk="0">
                <a:moveTo>
                  <a:pt x="1833" y="154"/>
                </a:moveTo>
                <a:cubicBezTo>
                  <a:pt x="1769" y="154"/>
                  <a:pt x="1497" y="210"/>
                  <a:pt x="1649" y="221"/>
                </a:cubicBezTo>
                <a:lnTo>
                  <a:pt x="1649" y="221"/>
                </a:lnTo>
                <a:cubicBezTo>
                  <a:pt x="1840" y="171"/>
                  <a:pt x="1867" y="154"/>
                  <a:pt x="1833" y="154"/>
                </a:cubicBezTo>
                <a:close/>
                <a:moveTo>
                  <a:pt x="3163" y="1"/>
                </a:moveTo>
                <a:cubicBezTo>
                  <a:pt x="3103" y="31"/>
                  <a:pt x="3072" y="91"/>
                  <a:pt x="3012" y="91"/>
                </a:cubicBezTo>
                <a:cubicBezTo>
                  <a:pt x="2952" y="152"/>
                  <a:pt x="2922" y="182"/>
                  <a:pt x="2861" y="242"/>
                </a:cubicBezTo>
                <a:cubicBezTo>
                  <a:pt x="2701" y="344"/>
                  <a:pt x="2540" y="397"/>
                  <a:pt x="2390" y="397"/>
                </a:cubicBezTo>
                <a:cubicBezTo>
                  <a:pt x="2230" y="397"/>
                  <a:pt x="2081" y="337"/>
                  <a:pt x="1956" y="212"/>
                </a:cubicBezTo>
                <a:cubicBezTo>
                  <a:pt x="1843" y="219"/>
                  <a:pt x="1762" y="222"/>
                  <a:pt x="1707" y="222"/>
                </a:cubicBezTo>
                <a:cubicBezTo>
                  <a:pt x="1683" y="222"/>
                  <a:pt x="1664" y="222"/>
                  <a:pt x="1649" y="221"/>
                </a:cubicBezTo>
                <a:lnTo>
                  <a:pt x="1649" y="221"/>
                </a:lnTo>
                <a:cubicBezTo>
                  <a:pt x="1623" y="227"/>
                  <a:pt x="1595" y="234"/>
                  <a:pt x="1564" y="242"/>
                </a:cubicBezTo>
                <a:cubicBezTo>
                  <a:pt x="1262" y="333"/>
                  <a:pt x="1020" y="393"/>
                  <a:pt x="719" y="423"/>
                </a:cubicBezTo>
                <a:cubicBezTo>
                  <a:pt x="447" y="454"/>
                  <a:pt x="296" y="423"/>
                  <a:pt x="25" y="514"/>
                </a:cubicBezTo>
                <a:cubicBezTo>
                  <a:pt x="0" y="538"/>
                  <a:pt x="15" y="583"/>
                  <a:pt x="38" y="583"/>
                </a:cubicBezTo>
                <a:cubicBezTo>
                  <a:pt x="43" y="583"/>
                  <a:pt x="49" y="580"/>
                  <a:pt x="55" y="574"/>
                </a:cubicBezTo>
                <a:cubicBezTo>
                  <a:pt x="213" y="532"/>
                  <a:pt x="360" y="519"/>
                  <a:pt x="503" y="519"/>
                </a:cubicBezTo>
                <a:cubicBezTo>
                  <a:pt x="722" y="519"/>
                  <a:pt x="934" y="549"/>
                  <a:pt x="1165" y="549"/>
                </a:cubicBezTo>
                <a:cubicBezTo>
                  <a:pt x="1216" y="549"/>
                  <a:pt x="1269" y="548"/>
                  <a:pt x="1322" y="544"/>
                </a:cubicBezTo>
                <a:cubicBezTo>
                  <a:pt x="1352" y="514"/>
                  <a:pt x="1413" y="484"/>
                  <a:pt x="1473" y="454"/>
                </a:cubicBezTo>
                <a:cubicBezTo>
                  <a:pt x="1523" y="404"/>
                  <a:pt x="1573" y="381"/>
                  <a:pt x="1633" y="381"/>
                </a:cubicBezTo>
                <a:cubicBezTo>
                  <a:pt x="1682" y="381"/>
                  <a:pt x="1737" y="396"/>
                  <a:pt x="1805" y="423"/>
                </a:cubicBezTo>
                <a:cubicBezTo>
                  <a:pt x="1993" y="423"/>
                  <a:pt x="2181" y="519"/>
                  <a:pt x="2326" y="519"/>
                </a:cubicBezTo>
                <a:cubicBezTo>
                  <a:pt x="2344" y="519"/>
                  <a:pt x="2362" y="517"/>
                  <a:pt x="2378" y="514"/>
                </a:cubicBezTo>
                <a:cubicBezTo>
                  <a:pt x="2861" y="514"/>
                  <a:pt x="2982" y="212"/>
                  <a:pt x="3525" y="212"/>
                </a:cubicBezTo>
                <a:cubicBezTo>
                  <a:pt x="3827" y="212"/>
                  <a:pt x="4129" y="242"/>
                  <a:pt x="4430" y="242"/>
                </a:cubicBezTo>
                <a:cubicBezTo>
                  <a:pt x="4461" y="242"/>
                  <a:pt x="4461" y="182"/>
                  <a:pt x="4430" y="182"/>
                </a:cubicBezTo>
                <a:cubicBezTo>
                  <a:pt x="4189" y="182"/>
                  <a:pt x="3404" y="31"/>
                  <a:pt x="3314" y="31"/>
                </a:cubicBezTo>
                <a:cubicBezTo>
                  <a:pt x="3284" y="31"/>
                  <a:pt x="3193" y="1"/>
                  <a:pt x="3163" y="1"/>
                </a:cubicBezTo>
                <a:close/>
              </a:path>
            </a:pathLst>
          </a:custGeom>
          <a:solidFill>
            <a:srgbClr val="8F8A8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8" name="Google Shape;1868;p59"/>
          <p:cNvSpPr/>
          <p:nvPr/>
        </p:nvSpPr>
        <p:spPr>
          <a:xfrm>
            <a:off x="6490175" y="3366525"/>
            <a:ext cx="113500" cy="15350"/>
          </a:xfrm>
          <a:custGeom>
            <a:avLst/>
            <a:gdLst/>
            <a:ahLst/>
            <a:cxnLst/>
            <a:rect l="l" t="t" r="r" b="b"/>
            <a:pathLst>
              <a:path w="4540" h="614" extrusionOk="0">
                <a:moveTo>
                  <a:pt x="3328" y="0"/>
                </a:moveTo>
                <a:cubicBezTo>
                  <a:pt x="3313" y="0"/>
                  <a:pt x="3299" y="1"/>
                  <a:pt x="3284" y="2"/>
                </a:cubicBezTo>
                <a:cubicBezTo>
                  <a:pt x="3163" y="32"/>
                  <a:pt x="2681" y="273"/>
                  <a:pt x="2650" y="273"/>
                </a:cubicBezTo>
                <a:cubicBezTo>
                  <a:pt x="2516" y="273"/>
                  <a:pt x="2334" y="178"/>
                  <a:pt x="2169" y="178"/>
                </a:cubicBezTo>
                <a:cubicBezTo>
                  <a:pt x="2148" y="178"/>
                  <a:pt x="2127" y="180"/>
                  <a:pt x="2107" y="183"/>
                </a:cubicBezTo>
                <a:cubicBezTo>
                  <a:pt x="1685" y="213"/>
                  <a:pt x="1353" y="364"/>
                  <a:pt x="960" y="364"/>
                </a:cubicBezTo>
                <a:cubicBezTo>
                  <a:pt x="873" y="364"/>
                  <a:pt x="795" y="362"/>
                  <a:pt x="722" y="362"/>
                </a:cubicBezTo>
                <a:cubicBezTo>
                  <a:pt x="468" y="362"/>
                  <a:pt x="283" y="381"/>
                  <a:pt x="25" y="545"/>
                </a:cubicBezTo>
                <a:cubicBezTo>
                  <a:pt x="1" y="569"/>
                  <a:pt x="16" y="614"/>
                  <a:pt x="38" y="614"/>
                </a:cubicBezTo>
                <a:cubicBezTo>
                  <a:pt x="44" y="614"/>
                  <a:pt x="49" y="611"/>
                  <a:pt x="55" y="605"/>
                </a:cubicBezTo>
                <a:cubicBezTo>
                  <a:pt x="267" y="464"/>
                  <a:pt x="443" y="424"/>
                  <a:pt x="606" y="424"/>
                </a:cubicBezTo>
                <a:cubicBezTo>
                  <a:pt x="821" y="424"/>
                  <a:pt x="1016" y="493"/>
                  <a:pt x="1248" y="493"/>
                </a:cubicBezTo>
                <a:cubicBezTo>
                  <a:pt x="1291" y="493"/>
                  <a:pt x="1336" y="490"/>
                  <a:pt x="1383" y="485"/>
                </a:cubicBezTo>
                <a:cubicBezTo>
                  <a:pt x="1439" y="485"/>
                  <a:pt x="1864" y="301"/>
                  <a:pt x="1846" y="301"/>
                </a:cubicBezTo>
                <a:cubicBezTo>
                  <a:pt x="1845" y="301"/>
                  <a:pt x="1842" y="302"/>
                  <a:pt x="1836" y="304"/>
                </a:cubicBezTo>
                <a:lnTo>
                  <a:pt x="1836" y="304"/>
                </a:lnTo>
                <a:cubicBezTo>
                  <a:pt x="1916" y="277"/>
                  <a:pt x="1992" y="266"/>
                  <a:pt x="2066" y="266"/>
                </a:cubicBezTo>
                <a:cubicBezTo>
                  <a:pt x="2323" y="266"/>
                  <a:pt x="2550" y="394"/>
                  <a:pt x="2831" y="394"/>
                </a:cubicBezTo>
                <a:cubicBezTo>
                  <a:pt x="3087" y="394"/>
                  <a:pt x="3423" y="180"/>
                  <a:pt x="3738" y="180"/>
                </a:cubicBezTo>
                <a:cubicBezTo>
                  <a:pt x="3758" y="180"/>
                  <a:pt x="3778" y="181"/>
                  <a:pt x="3797" y="183"/>
                </a:cubicBezTo>
                <a:cubicBezTo>
                  <a:pt x="4017" y="227"/>
                  <a:pt x="4125" y="319"/>
                  <a:pt x="4284" y="319"/>
                </a:cubicBezTo>
                <a:cubicBezTo>
                  <a:pt x="4343" y="319"/>
                  <a:pt x="4409" y="306"/>
                  <a:pt x="4491" y="273"/>
                </a:cubicBezTo>
                <a:cubicBezTo>
                  <a:pt x="4540" y="249"/>
                  <a:pt x="4530" y="205"/>
                  <a:pt x="4508" y="205"/>
                </a:cubicBezTo>
                <a:cubicBezTo>
                  <a:pt x="4503" y="205"/>
                  <a:pt x="4497" y="207"/>
                  <a:pt x="4491" y="213"/>
                </a:cubicBezTo>
                <a:cubicBezTo>
                  <a:pt x="4423" y="238"/>
                  <a:pt x="4355" y="248"/>
                  <a:pt x="4288" y="248"/>
                </a:cubicBezTo>
                <a:cubicBezTo>
                  <a:pt x="3957" y="248"/>
                  <a:pt x="3642" y="0"/>
                  <a:pt x="3328" y="0"/>
                </a:cubicBezTo>
                <a:close/>
              </a:path>
            </a:pathLst>
          </a:custGeom>
          <a:solidFill>
            <a:srgbClr val="8F8A8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9" name="Google Shape;1869;p59"/>
          <p:cNvSpPr/>
          <p:nvPr/>
        </p:nvSpPr>
        <p:spPr>
          <a:xfrm>
            <a:off x="6495325" y="3397275"/>
            <a:ext cx="111675" cy="14575"/>
          </a:xfrm>
          <a:custGeom>
            <a:avLst/>
            <a:gdLst/>
            <a:ahLst/>
            <a:cxnLst/>
            <a:rect l="l" t="t" r="r" b="b"/>
            <a:pathLst>
              <a:path w="4467" h="583" extrusionOk="0">
                <a:moveTo>
                  <a:pt x="3193" y="1"/>
                </a:moveTo>
                <a:cubicBezTo>
                  <a:pt x="3183" y="1"/>
                  <a:pt x="3175" y="3"/>
                  <a:pt x="3169" y="9"/>
                </a:cubicBezTo>
                <a:cubicBezTo>
                  <a:pt x="3108" y="39"/>
                  <a:pt x="3048" y="100"/>
                  <a:pt x="3018" y="100"/>
                </a:cubicBezTo>
                <a:cubicBezTo>
                  <a:pt x="2957" y="130"/>
                  <a:pt x="2897" y="190"/>
                  <a:pt x="2867" y="250"/>
                </a:cubicBezTo>
                <a:cubicBezTo>
                  <a:pt x="2704" y="346"/>
                  <a:pt x="2553" y="392"/>
                  <a:pt x="2414" y="392"/>
                </a:cubicBezTo>
                <a:cubicBezTo>
                  <a:pt x="2245" y="392"/>
                  <a:pt x="2094" y="323"/>
                  <a:pt x="1962" y="190"/>
                </a:cubicBezTo>
                <a:cubicBezTo>
                  <a:pt x="1855" y="200"/>
                  <a:pt x="1777" y="206"/>
                  <a:pt x="1722" y="209"/>
                </a:cubicBezTo>
                <a:lnTo>
                  <a:pt x="1722" y="209"/>
                </a:lnTo>
                <a:cubicBezTo>
                  <a:pt x="1845" y="173"/>
                  <a:pt x="1856" y="161"/>
                  <a:pt x="1822" y="161"/>
                </a:cubicBezTo>
                <a:cubicBezTo>
                  <a:pt x="1754" y="161"/>
                  <a:pt x="1502" y="211"/>
                  <a:pt x="1650" y="211"/>
                </a:cubicBezTo>
                <a:cubicBezTo>
                  <a:pt x="1668" y="211"/>
                  <a:pt x="1691" y="211"/>
                  <a:pt x="1722" y="209"/>
                </a:cubicBezTo>
                <a:lnTo>
                  <a:pt x="1722" y="209"/>
                </a:lnTo>
                <a:cubicBezTo>
                  <a:pt x="1683" y="220"/>
                  <a:pt x="1633" y="234"/>
                  <a:pt x="1569" y="250"/>
                </a:cubicBezTo>
                <a:cubicBezTo>
                  <a:pt x="1237" y="311"/>
                  <a:pt x="996" y="401"/>
                  <a:pt x="694" y="432"/>
                </a:cubicBezTo>
                <a:cubicBezTo>
                  <a:pt x="423" y="432"/>
                  <a:pt x="272" y="432"/>
                  <a:pt x="30" y="522"/>
                </a:cubicBezTo>
                <a:cubicBezTo>
                  <a:pt x="0" y="522"/>
                  <a:pt x="0" y="582"/>
                  <a:pt x="60" y="582"/>
                </a:cubicBezTo>
                <a:cubicBezTo>
                  <a:pt x="213" y="528"/>
                  <a:pt x="361" y="513"/>
                  <a:pt x="508" y="513"/>
                </a:cubicBezTo>
                <a:cubicBezTo>
                  <a:pt x="694" y="513"/>
                  <a:pt x="879" y="537"/>
                  <a:pt x="1067" y="537"/>
                </a:cubicBezTo>
                <a:cubicBezTo>
                  <a:pt x="1143" y="537"/>
                  <a:pt x="1220" y="533"/>
                  <a:pt x="1298" y="522"/>
                </a:cubicBezTo>
                <a:cubicBezTo>
                  <a:pt x="1358" y="492"/>
                  <a:pt x="1418" y="462"/>
                  <a:pt x="1449" y="432"/>
                </a:cubicBezTo>
                <a:cubicBezTo>
                  <a:pt x="1494" y="401"/>
                  <a:pt x="1547" y="386"/>
                  <a:pt x="1607" y="386"/>
                </a:cubicBezTo>
                <a:cubicBezTo>
                  <a:pt x="1667" y="386"/>
                  <a:pt x="1735" y="401"/>
                  <a:pt x="1811" y="432"/>
                </a:cubicBezTo>
                <a:cubicBezTo>
                  <a:pt x="1831" y="428"/>
                  <a:pt x="1852" y="427"/>
                  <a:pt x="1873" y="427"/>
                </a:cubicBezTo>
                <a:cubicBezTo>
                  <a:pt x="2044" y="427"/>
                  <a:pt x="2250" y="522"/>
                  <a:pt x="2384" y="522"/>
                </a:cubicBezTo>
                <a:cubicBezTo>
                  <a:pt x="2815" y="493"/>
                  <a:pt x="2945" y="218"/>
                  <a:pt x="3452" y="218"/>
                </a:cubicBezTo>
                <a:cubicBezTo>
                  <a:pt x="3477" y="218"/>
                  <a:pt x="3504" y="219"/>
                  <a:pt x="3531" y="220"/>
                </a:cubicBezTo>
                <a:cubicBezTo>
                  <a:pt x="3833" y="220"/>
                  <a:pt x="4134" y="250"/>
                  <a:pt x="4436" y="250"/>
                </a:cubicBezTo>
                <a:cubicBezTo>
                  <a:pt x="4466" y="250"/>
                  <a:pt x="4466" y="190"/>
                  <a:pt x="4436" y="190"/>
                </a:cubicBezTo>
                <a:cubicBezTo>
                  <a:pt x="4185" y="190"/>
                  <a:pt x="3498" y="36"/>
                  <a:pt x="3346" y="36"/>
                </a:cubicBezTo>
                <a:cubicBezTo>
                  <a:pt x="3333" y="36"/>
                  <a:pt x="3324" y="37"/>
                  <a:pt x="3320" y="39"/>
                </a:cubicBezTo>
                <a:cubicBezTo>
                  <a:pt x="3295" y="39"/>
                  <a:pt x="3233" y="1"/>
                  <a:pt x="3193" y="1"/>
                </a:cubicBezTo>
                <a:close/>
              </a:path>
            </a:pathLst>
          </a:custGeom>
          <a:solidFill>
            <a:srgbClr val="8F8A8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0" name="Google Shape;1870;p59"/>
          <p:cNvSpPr/>
          <p:nvPr/>
        </p:nvSpPr>
        <p:spPr>
          <a:xfrm>
            <a:off x="6370825" y="3258075"/>
            <a:ext cx="79775" cy="22825"/>
          </a:xfrm>
          <a:custGeom>
            <a:avLst/>
            <a:gdLst/>
            <a:ahLst/>
            <a:cxnLst/>
            <a:rect l="l" t="t" r="r" b="b"/>
            <a:pathLst>
              <a:path w="3191" h="913" extrusionOk="0">
                <a:moveTo>
                  <a:pt x="2351" y="1"/>
                </a:moveTo>
                <a:cubicBezTo>
                  <a:pt x="2311" y="1"/>
                  <a:pt x="2272" y="8"/>
                  <a:pt x="2234" y="24"/>
                </a:cubicBezTo>
                <a:cubicBezTo>
                  <a:pt x="2083" y="55"/>
                  <a:pt x="2023" y="296"/>
                  <a:pt x="1872" y="326"/>
                </a:cubicBezTo>
                <a:cubicBezTo>
                  <a:pt x="1846" y="326"/>
                  <a:pt x="1687" y="260"/>
                  <a:pt x="1604" y="260"/>
                </a:cubicBezTo>
                <a:cubicBezTo>
                  <a:pt x="1590" y="260"/>
                  <a:pt x="1579" y="262"/>
                  <a:pt x="1570" y="266"/>
                </a:cubicBezTo>
                <a:cubicBezTo>
                  <a:pt x="1238" y="266"/>
                  <a:pt x="1057" y="568"/>
                  <a:pt x="755" y="598"/>
                </a:cubicBezTo>
                <a:cubicBezTo>
                  <a:pt x="423" y="628"/>
                  <a:pt x="242" y="568"/>
                  <a:pt x="1" y="869"/>
                </a:cubicBezTo>
                <a:cubicBezTo>
                  <a:pt x="1" y="891"/>
                  <a:pt x="16" y="912"/>
                  <a:pt x="35" y="912"/>
                </a:cubicBezTo>
                <a:cubicBezTo>
                  <a:pt x="43" y="912"/>
                  <a:pt x="52" y="908"/>
                  <a:pt x="61" y="900"/>
                </a:cubicBezTo>
                <a:cubicBezTo>
                  <a:pt x="221" y="707"/>
                  <a:pt x="382" y="677"/>
                  <a:pt x="546" y="677"/>
                </a:cubicBezTo>
                <a:cubicBezTo>
                  <a:pt x="623" y="677"/>
                  <a:pt x="702" y="683"/>
                  <a:pt x="781" y="683"/>
                </a:cubicBezTo>
                <a:cubicBezTo>
                  <a:pt x="852" y="683"/>
                  <a:pt x="923" y="678"/>
                  <a:pt x="997" y="658"/>
                </a:cubicBezTo>
                <a:cubicBezTo>
                  <a:pt x="1117" y="628"/>
                  <a:pt x="1178" y="477"/>
                  <a:pt x="1268" y="447"/>
                </a:cubicBezTo>
                <a:cubicBezTo>
                  <a:pt x="1342" y="410"/>
                  <a:pt x="1415" y="399"/>
                  <a:pt x="1489" y="399"/>
                </a:cubicBezTo>
                <a:cubicBezTo>
                  <a:pt x="1613" y="399"/>
                  <a:pt x="1738" y="432"/>
                  <a:pt x="1862" y="432"/>
                </a:cubicBezTo>
                <a:cubicBezTo>
                  <a:pt x="1906" y="432"/>
                  <a:pt x="1949" y="428"/>
                  <a:pt x="1992" y="417"/>
                </a:cubicBezTo>
                <a:cubicBezTo>
                  <a:pt x="2053" y="387"/>
                  <a:pt x="2053" y="326"/>
                  <a:pt x="2113" y="296"/>
                </a:cubicBezTo>
                <a:cubicBezTo>
                  <a:pt x="2113" y="296"/>
                  <a:pt x="2475" y="55"/>
                  <a:pt x="2506" y="55"/>
                </a:cubicBezTo>
                <a:cubicBezTo>
                  <a:pt x="2536" y="55"/>
                  <a:pt x="2626" y="145"/>
                  <a:pt x="2687" y="145"/>
                </a:cubicBezTo>
                <a:cubicBezTo>
                  <a:pt x="2808" y="163"/>
                  <a:pt x="2889" y="200"/>
                  <a:pt x="2971" y="200"/>
                </a:cubicBezTo>
                <a:cubicBezTo>
                  <a:pt x="3032" y="200"/>
                  <a:pt x="3092" y="179"/>
                  <a:pt x="3169" y="115"/>
                </a:cubicBezTo>
                <a:cubicBezTo>
                  <a:pt x="3191" y="94"/>
                  <a:pt x="3167" y="72"/>
                  <a:pt x="3140" y="72"/>
                </a:cubicBezTo>
                <a:cubicBezTo>
                  <a:pt x="3129" y="72"/>
                  <a:pt x="3118" y="76"/>
                  <a:pt x="3109" y="85"/>
                </a:cubicBezTo>
                <a:cubicBezTo>
                  <a:pt x="3056" y="131"/>
                  <a:pt x="2997" y="148"/>
                  <a:pt x="2935" y="148"/>
                </a:cubicBezTo>
                <a:cubicBezTo>
                  <a:pt x="2752" y="148"/>
                  <a:pt x="2539" y="1"/>
                  <a:pt x="2351" y="1"/>
                </a:cubicBezTo>
                <a:close/>
              </a:path>
            </a:pathLst>
          </a:custGeom>
          <a:solidFill>
            <a:srgbClr val="8F8A8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1" name="Google Shape;1871;p59"/>
          <p:cNvSpPr/>
          <p:nvPr/>
        </p:nvSpPr>
        <p:spPr>
          <a:xfrm>
            <a:off x="6378525" y="3287750"/>
            <a:ext cx="79100" cy="22450"/>
          </a:xfrm>
          <a:custGeom>
            <a:avLst/>
            <a:gdLst/>
            <a:ahLst/>
            <a:cxnLst/>
            <a:rect l="l" t="t" r="r" b="b"/>
            <a:pathLst>
              <a:path w="3164" h="898" extrusionOk="0">
                <a:moveTo>
                  <a:pt x="2228" y="1"/>
                </a:moveTo>
                <a:cubicBezTo>
                  <a:pt x="2218" y="1"/>
                  <a:pt x="2208" y="4"/>
                  <a:pt x="2198" y="14"/>
                </a:cubicBezTo>
                <a:cubicBezTo>
                  <a:pt x="2107" y="45"/>
                  <a:pt x="2137" y="75"/>
                  <a:pt x="2077" y="135"/>
                </a:cubicBezTo>
                <a:cubicBezTo>
                  <a:pt x="2016" y="195"/>
                  <a:pt x="2016" y="316"/>
                  <a:pt x="1956" y="377"/>
                </a:cubicBezTo>
                <a:cubicBezTo>
                  <a:pt x="1805" y="377"/>
                  <a:pt x="1654" y="407"/>
                  <a:pt x="1473" y="407"/>
                </a:cubicBezTo>
                <a:cubicBezTo>
                  <a:pt x="1443" y="377"/>
                  <a:pt x="1383" y="346"/>
                  <a:pt x="1322" y="316"/>
                </a:cubicBezTo>
                <a:cubicBezTo>
                  <a:pt x="1262" y="326"/>
                  <a:pt x="1235" y="326"/>
                  <a:pt x="1220" y="326"/>
                </a:cubicBezTo>
                <a:lnTo>
                  <a:pt x="1220" y="326"/>
                </a:lnTo>
                <a:cubicBezTo>
                  <a:pt x="1188" y="326"/>
                  <a:pt x="1202" y="326"/>
                  <a:pt x="1081" y="407"/>
                </a:cubicBezTo>
                <a:cubicBezTo>
                  <a:pt x="960" y="527"/>
                  <a:pt x="870" y="618"/>
                  <a:pt x="779" y="708"/>
                </a:cubicBezTo>
                <a:cubicBezTo>
                  <a:pt x="719" y="708"/>
                  <a:pt x="628" y="678"/>
                  <a:pt x="568" y="678"/>
                </a:cubicBezTo>
                <a:lnTo>
                  <a:pt x="447" y="678"/>
                </a:lnTo>
                <a:cubicBezTo>
                  <a:pt x="296" y="678"/>
                  <a:pt x="176" y="739"/>
                  <a:pt x="25" y="829"/>
                </a:cubicBezTo>
                <a:cubicBezTo>
                  <a:pt x="0" y="854"/>
                  <a:pt x="15" y="898"/>
                  <a:pt x="38" y="898"/>
                </a:cubicBezTo>
                <a:cubicBezTo>
                  <a:pt x="43" y="898"/>
                  <a:pt x="49" y="895"/>
                  <a:pt x="55" y="890"/>
                </a:cubicBezTo>
                <a:cubicBezTo>
                  <a:pt x="221" y="784"/>
                  <a:pt x="372" y="776"/>
                  <a:pt x="519" y="776"/>
                </a:cubicBezTo>
                <a:cubicBezTo>
                  <a:pt x="543" y="776"/>
                  <a:pt x="568" y="777"/>
                  <a:pt x="592" y="777"/>
                </a:cubicBezTo>
                <a:cubicBezTo>
                  <a:pt x="714" y="777"/>
                  <a:pt x="835" y="771"/>
                  <a:pt x="960" y="708"/>
                </a:cubicBezTo>
                <a:cubicBezTo>
                  <a:pt x="1129" y="624"/>
                  <a:pt x="1167" y="434"/>
                  <a:pt x="1343" y="434"/>
                </a:cubicBezTo>
                <a:cubicBezTo>
                  <a:pt x="1356" y="434"/>
                  <a:pt x="1369" y="435"/>
                  <a:pt x="1383" y="437"/>
                </a:cubicBezTo>
                <a:cubicBezTo>
                  <a:pt x="1503" y="437"/>
                  <a:pt x="1594" y="618"/>
                  <a:pt x="1745" y="618"/>
                </a:cubicBezTo>
                <a:cubicBezTo>
                  <a:pt x="1956" y="588"/>
                  <a:pt x="1926" y="437"/>
                  <a:pt x="2077" y="286"/>
                </a:cubicBezTo>
                <a:cubicBezTo>
                  <a:pt x="2159" y="203"/>
                  <a:pt x="2236" y="184"/>
                  <a:pt x="2317" y="184"/>
                </a:cubicBezTo>
                <a:cubicBezTo>
                  <a:pt x="2392" y="184"/>
                  <a:pt x="2472" y="201"/>
                  <a:pt x="2565" y="201"/>
                </a:cubicBezTo>
                <a:cubicBezTo>
                  <a:pt x="2592" y="201"/>
                  <a:pt x="2621" y="199"/>
                  <a:pt x="2650" y="195"/>
                </a:cubicBezTo>
                <a:cubicBezTo>
                  <a:pt x="2801" y="195"/>
                  <a:pt x="2952" y="135"/>
                  <a:pt x="3103" y="135"/>
                </a:cubicBezTo>
                <a:cubicBezTo>
                  <a:pt x="3163" y="105"/>
                  <a:pt x="3163" y="45"/>
                  <a:pt x="3103" y="45"/>
                </a:cubicBezTo>
                <a:cubicBezTo>
                  <a:pt x="3063" y="49"/>
                  <a:pt x="3023" y="51"/>
                  <a:pt x="2983" y="51"/>
                </a:cubicBezTo>
                <a:cubicBezTo>
                  <a:pt x="2791" y="51"/>
                  <a:pt x="2599" y="8"/>
                  <a:pt x="2407" y="8"/>
                </a:cubicBezTo>
                <a:cubicBezTo>
                  <a:pt x="2368" y="8"/>
                  <a:pt x="2328" y="10"/>
                  <a:pt x="2288" y="14"/>
                </a:cubicBezTo>
                <a:cubicBezTo>
                  <a:pt x="2268" y="14"/>
                  <a:pt x="2248" y="1"/>
                  <a:pt x="2228" y="1"/>
                </a:cubicBezTo>
                <a:close/>
              </a:path>
            </a:pathLst>
          </a:custGeom>
          <a:solidFill>
            <a:srgbClr val="8F8A8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2" name="Google Shape;1872;p59"/>
          <p:cNvSpPr/>
          <p:nvPr/>
        </p:nvSpPr>
        <p:spPr>
          <a:xfrm>
            <a:off x="6380850" y="3318375"/>
            <a:ext cx="79550" cy="23150"/>
          </a:xfrm>
          <a:custGeom>
            <a:avLst/>
            <a:gdLst/>
            <a:ahLst/>
            <a:cxnLst/>
            <a:rect l="l" t="t" r="r" b="b"/>
            <a:pathLst>
              <a:path w="3182" h="926" extrusionOk="0">
                <a:moveTo>
                  <a:pt x="3157" y="1"/>
                </a:moveTo>
                <a:cubicBezTo>
                  <a:pt x="3149" y="1"/>
                  <a:pt x="3140" y="8"/>
                  <a:pt x="3131" y="27"/>
                </a:cubicBezTo>
                <a:cubicBezTo>
                  <a:pt x="2970" y="219"/>
                  <a:pt x="2810" y="250"/>
                  <a:pt x="2645" y="250"/>
                </a:cubicBezTo>
                <a:cubicBezTo>
                  <a:pt x="2568" y="250"/>
                  <a:pt x="2490" y="243"/>
                  <a:pt x="2411" y="243"/>
                </a:cubicBezTo>
                <a:cubicBezTo>
                  <a:pt x="2340" y="243"/>
                  <a:pt x="2268" y="248"/>
                  <a:pt x="2195" y="268"/>
                </a:cubicBezTo>
                <a:cubicBezTo>
                  <a:pt x="2074" y="298"/>
                  <a:pt x="2014" y="419"/>
                  <a:pt x="1923" y="479"/>
                </a:cubicBezTo>
                <a:cubicBezTo>
                  <a:pt x="1850" y="516"/>
                  <a:pt x="1776" y="528"/>
                  <a:pt x="1703" y="528"/>
                </a:cubicBezTo>
                <a:cubicBezTo>
                  <a:pt x="1578" y="528"/>
                  <a:pt x="1454" y="495"/>
                  <a:pt x="1329" y="495"/>
                </a:cubicBezTo>
                <a:cubicBezTo>
                  <a:pt x="1286" y="495"/>
                  <a:pt x="1243" y="499"/>
                  <a:pt x="1199" y="509"/>
                </a:cubicBezTo>
                <a:cubicBezTo>
                  <a:pt x="1139" y="540"/>
                  <a:pt x="1139" y="600"/>
                  <a:pt x="1078" y="630"/>
                </a:cubicBezTo>
                <a:cubicBezTo>
                  <a:pt x="1078" y="630"/>
                  <a:pt x="716" y="872"/>
                  <a:pt x="686" y="872"/>
                </a:cubicBezTo>
                <a:cubicBezTo>
                  <a:pt x="656" y="872"/>
                  <a:pt x="565" y="781"/>
                  <a:pt x="505" y="781"/>
                </a:cubicBezTo>
                <a:cubicBezTo>
                  <a:pt x="380" y="763"/>
                  <a:pt x="297" y="714"/>
                  <a:pt x="213" y="714"/>
                </a:cubicBezTo>
                <a:cubicBezTo>
                  <a:pt x="155" y="714"/>
                  <a:pt x="96" y="737"/>
                  <a:pt x="22" y="811"/>
                </a:cubicBezTo>
                <a:cubicBezTo>
                  <a:pt x="1" y="833"/>
                  <a:pt x="25" y="854"/>
                  <a:pt x="51" y="854"/>
                </a:cubicBezTo>
                <a:cubicBezTo>
                  <a:pt x="62" y="854"/>
                  <a:pt x="74" y="850"/>
                  <a:pt x="83" y="841"/>
                </a:cubicBezTo>
                <a:cubicBezTo>
                  <a:pt x="136" y="795"/>
                  <a:pt x="195" y="778"/>
                  <a:pt x="257" y="778"/>
                </a:cubicBezTo>
                <a:cubicBezTo>
                  <a:pt x="439" y="778"/>
                  <a:pt x="652" y="925"/>
                  <a:pt x="840" y="925"/>
                </a:cubicBezTo>
                <a:cubicBezTo>
                  <a:pt x="881" y="925"/>
                  <a:pt x="920" y="918"/>
                  <a:pt x="958" y="902"/>
                </a:cubicBezTo>
                <a:cubicBezTo>
                  <a:pt x="1109" y="872"/>
                  <a:pt x="1169" y="630"/>
                  <a:pt x="1320" y="600"/>
                </a:cubicBezTo>
                <a:cubicBezTo>
                  <a:pt x="1350" y="600"/>
                  <a:pt x="1561" y="660"/>
                  <a:pt x="1622" y="660"/>
                </a:cubicBezTo>
                <a:cubicBezTo>
                  <a:pt x="1954" y="630"/>
                  <a:pt x="2135" y="359"/>
                  <a:pt x="2436" y="328"/>
                </a:cubicBezTo>
                <a:cubicBezTo>
                  <a:pt x="2768" y="298"/>
                  <a:pt x="2949" y="359"/>
                  <a:pt x="3161" y="57"/>
                </a:cubicBezTo>
                <a:cubicBezTo>
                  <a:pt x="3182" y="36"/>
                  <a:pt x="3174" y="1"/>
                  <a:pt x="3157" y="1"/>
                </a:cubicBezTo>
                <a:close/>
              </a:path>
            </a:pathLst>
          </a:custGeom>
          <a:solidFill>
            <a:srgbClr val="8F8A8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3" name="Google Shape;1873;p59"/>
          <p:cNvSpPr/>
          <p:nvPr/>
        </p:nvSpPr>
        <p:spPr>
          <a:xfrm>
            <a:off x="6389825" y="3351475"/>
            <a:ext cx="78350" cy="22850"/>
          </a:xfrm>
          <a:custGeom>
            <a:avLst/>
            <a:gdLst/>
            <a:ahLst/>
            <a:cxnLst/>
            <a:rect l="l" t="t" r="r" b="b"/>
            <a:pathLst>
              <a:path w="3134" h="914" extrusionOk="0">
                <a:moveTo>
                  <a:pt x="2198" y="0"/>
                </a:moveTo>
                <a:cubicBezTo>
                  <a:pt x="2108" y="61"/>
                  <a:pt x="2108" y="91"/>
                  <a:pt x="2047" y="151"/>
                </a:cubicBezTo>
                <a:cubicBezTo>
                  <a:pt x="2017" y="211"/>
                  <a:pt x="2017" y="332"/>
                  <a:pt x="1957" y="393"/>
                </a:cubicBezTo>
                <a:cubicBezTo>
                  <a:pt x="1806" y="393"/>
                  <a:pt x="1625" y="423"/>
                  <a:pt x="1474" y="423"/>
                </a:cubicBezTo>
                <a:cubicBezTo>
                  <a:pt x="1444" y="393"/>
                  <a:pt x="1383" y="362"/>
                  <a:pt x="1323" y="332"/>
                </a:cubicBezTo>
                <a:cubicBezTo>
                  <a:pt x="1142" y="362"/>
                  <a:pt x="1263" y="302"/>
                  <a:pt x="1082" y="423"/>
                </a:cubicBezTo>
                <a:cubicBezTo>
                  <a:pt x="961" y="513"/>
                  <a:pt x="870" y="634"/>
                  <a:pt x="750" y="725"/>
                </a:cubicBezTo>
                <a:cubicBezTo>
                  <a:pt x="689" y="725"/>
                  <a:pt x="629" y="694"/>
                  <a:pt x="569" y="694"/>
                </a:cubicBezTo>
                <a:lnTo>
                  <a:pt x="448" y="694"/>
                </a:lnTo>
                <a:cubicBezTo>
                  <a:pt x="267" y="694"/>
                  <a:pt x="176" y="755"/>
                  <a:pt x="25" y="845"/>
                </a:cubicBezTo>
                <a:cubicBezTo>
                  <a:pt x="1" y="870"/>
                  <a:pt x="16" y="914"/>
                  <a:pt x="39" y="914"/>
                </a:cubicBezTo>
                <a:cubicBezTo>
                  <a:pt x="44" y="914"/>
                  <a:pt x="50" y="911"/>
                  <a:pt x="56" y="906"/>
                </a:cubicBezTo>
                <a:cubicBezTo>
                  <a:pt x="206" y="800"/>
                  <a:pt x="357" y="792"/>
                  <a:pt x="508" y="792"/>
                </a:cubicBezTo>
                <a:cubicBezTo>
                  <a:pt x="533" y="792"/>
                  <a:pt x="559" y="793"/>
                  <a:pt x="584" y="793"/>
                </a:cubicBezTo>
                <a:cubicBezTo>
                  <a:pt x="709" y="793"/>
                  <a:pt x="835" y="787"/>
                  <a:pt x="961" y="725"/>
                </a:cubicBezTo>
                <a:cubicBezTo>
                  <a:pt x="1130" y="640"/>
                  <a:pt x="1168" y="450"/>
                  <a:pt x="1344" y="450"/>
                </a:cubicBezTo>
                <a:cubicBezTo>
                  <a:pt x="1356" y="450"/>
                  <a:pt x="1369" y="451"/>
                  <a:pt x="1383" y="453"/>
                </a:cubicBezTo>
                <a:cubicBezTo>
                  <a:pt x="1504" y="453"/>
                  <a:pt x="1595" y="634"/>
                  <a:pt x="1715" y="634"/>
                </a:cubicBezTo>
                <a:cubicBezTo>
                  <a:pt x="1957" y="604"/>
                  <a:pt x="1927" y="453"/>
                  <a:pt x="2047" y="302"/>
                </a:cubicBezTo>
                <a:cubicBezTo>
                  <a:pt x="2130" y="219"/>
                  <a:pt x="2212" y="200"/>
                  <a:pt x="2301" y="200"/>
                </a:cubicBezTo>
                <a:cubicBezTo>
                  <a:pt x="2382" y="200"/>
                  <a:pt x="2469" y="217"/>
                  <a:pt x="2565" y="217"/>
                </a:cubicBezTo>
                <a:cubicBezTo>
                  <a:pt x="2593" y="217"/>
                  <a:pt x="2621" y="215"/>
                  <a:pt x="2651" y="211"/>
                </a:cubicBezTo>
                <a:cubicBezTo>
                  <a:pt x="2802" y="211"/>
                  <a:pt x="2953" y="151"/>
                  <a:pt x="3103" y="121"/>
                </a:cubicBezTo>
                <a:cubicBezTo>
                  <a:pt x="3134" y="121"/>
                  <a:pt x="3134" y="61"/>
                  <a:pt x="3103" y="61"/>
                </a:cubicBezTo>
                <a:cubicBezTo>
                  <a:pt x="3064" y="65"/>
                  <a:pt x="3024" y="67"/>
                  <a:pt x="2984" y="67"/>
                </a:cubicBezTo>
                <a:cubicBezTo>
                  <a:pt x="2792" y="67"/>
                  <a:pt x="2600" y="24"/>
                  <a:pt x="2408" y="24"/>
                </a:cubicBezTo>
                <a:cubicBezTo>
                  <a:pt x="2368" y="24"/>
                  <a:pt x="2328" y="26"/>
                  <a:pt x="2289" y="30"/>
                </a:cubicBezTo>
                <a:cubicBezTo>
                  <a:pt x="2259" y="30"/>
                  <a:pt x="2228" y="0"/>
                  <a:pt x="2198" y="0"/>
                </a:cubicBezTo>
                <a:close/>
              </a:path>
            </a:pathLst>
          </a:custGeom>
          <a:solidFill>
            <a:srgbClr val="8F8A8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4" name="Google Shape;1874;p59"/>
          <p:cNvSpPr/>
          <p:nvPr/>
        </p:nvSpPr>
        <p:spPr>
          <a:xfrm>
            <a:off x="6390675" y="3389600"/>
            <a:ext cx="79775" cy="23325"/>
          </a:xfrm>
          <a:custGeom>
            <a:avLst/>
            <a:gdLst/>
            <a:ahLst/>
            <a:cxnLst/>
            <a:rect l="l" t="t" r="r" b="b"/>
            <a:pathLst>
              <a:path w="3191" h="933" extrusionOk="0">
                <a:moveTo>
                  <a:pt x="2315" y="0"/>
                </a:moveTo>
                <a:cubicBezTo>
                  <a:pt x="2284" y="0"/>
                  <a:pt x="2254" y="5"/>
                  <a:pt x="2225" y="14"/>
                </a:cubicBezTo>
                <a:cubicBezTo>
                  <a:pt x="2104" y="75"/>
                  <a:pt x="2013" y="286"/>
                  <a:pt x="1862" y="346"/>
                </a:cubicBezTo>
                <a:cubicBezTo>
                  <a:pt x="1832" y="346"/>
                  <a:pt x="1621" y="256"/>
                  <a:pt x="1561" y="256"/>
                </a:cubicBezTo>
                <a:cubicBezTo>
                  <a:pt x="1259" y="286"/>
                  <a:pt x="1078" y="588"/>
                  <a:pt x="746" y="618"/>
                </a:cubicBezTo>
                <a:cubicBezTo>
                  <a:pt x="414" y="648"/>
                  <a:pt x="263" y="588"/>
                  <a:pt x="22" y="889"/>
                </a:cubicBezTo>
                <a:cubicBezTo>
                  <a:pt x="0" y="911"/>
                  <a:pt x="24" y="932"/>
                  <a:pt x="40" y="932"/>
                </a:cubicBezTo>
                <a:cubicBezTo>
                  <a:pt x="47" y="932"/>
                  <a:pt x="52" y="928"/>
                  <a:pt x="52" y="920"/>
                </a:cubicBezTo>
                <a:cubicBezTo>
                  <a:pt x="233" y="702"/>
                  <a:pt x="425" y="691"/>
                  <a:pt x="621" y="691"/>
                </a:cubicBezTo>
                <a:cubicBezTo>
                  <a:pt x="643" y="691"/>
                  <a:pt x="665" y="692"/>
                  <a:pt x="687" y="692"/>
                </a:cubicBezTo>
                <a:cubicBezTo>
                  <a:pt x="796" y="692"/>
                  <a:pt x="907" y="688"/>
                  <a:pt x="1017" y="648"/>
                </a:cubicBezTo>
                <a:cubicBezTo>
                  <a:pt x="1108" y="618"/>
                  <a:pt x="1168" y="497"/>
                  <a:pt x="1289" y="467"/>
                </a:cubicBezTo>
                <a:cubicBezTo>
                  <a:pt x="1353" y="430"/>
                  <a:pt x="1423" y="419"/>
                  <a:pt x="1496" y="419"/>
                </a:cubicBezTo>
                <a:cubicBezTo>
                  <a:pt x="1620" y="419"/>
                  <a:pt x="1752" y="452"/>
                  <a:pt x="1881" y="452"/>
                </a:cubicBezTo>
                <a:cubicBezTo>
                  <a:pt x="1925" y="452"/>
                  <a:pt x="1970" y="448"/>
                  <a:pt x="2013" y="437"/>
                </a:cubicBezTo>
                <a:cubicBezTo>
                  <a:pt x="2043" y="407"/>
                  <a:pt x="2074" y="346"/>
                  <a:pt x="2104" y="316"/>
                </a:cubicBezTo>
                <a:cubicBezTo>
                  <a:pt x="2134" y="286"/>
                  <a:pt x="2466" y="75"/>
                  <a:pt x="2496" y="75"/>
                </a:cubicBezTo>
                <a:cubicBezTo>
                  <a:pt x="2556" y="75"/>
                  <a:pt x="2647" y="165"/>
                  <a:pt x="2707" y="165"/>
                </a:cubicBezTo>
                <a:cubicBezTo>
                  <a:pt x="2811" y="183"/>
                  <a:pt x="2885" y="220"/>
                  <a:pt x="2964" y="220"/>
                </a:cubicBezTo>
                <a:cubicBezTo>
                  <a:pt x="3022" y="220"/>
                  <a:pt x="3083" y="199"/>
                  <a:pt x="3160" y="135"/>
                </a:cubicBezTo>
                <a:cubicBezTo>
                  <a:pt x="3190" y="105"/>
                  <a:pt x="3160" y="75"/>
                  <a:pt x="3130" y="75"/>
                </a:cubicBezTo>
                <a:cubicBezTo>
                  <a:pt x="3071" y="133"/>
                  <a:pt x="3004" y="154"/>
                  <a:pt x="2932" y="154"/>
                </a:cubicBezTo>
                <a:cubicBezTo>
                  <a:pt x="2737" y="154"/>
                  <a:pt x="2507" y="0"/>
                  <a:pt x="2315" y="0"/>
                </a:cubicBezTo>
                <a:close/>
              </a:path>
            </a:pathLst>
          </a:custGeom>
          <a:solidFill>
            <a:srgbClr val="8F8A8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5" name="Google Shape;1875;p59"/>
          <p:cNvSpPr/>
          <p:nvPr/>
        </p:nvSpPr>
        <p:spPr>
          <a:xfrm>
            <a:off x="6398275" y="3419375"/>
            <a:ext cx="78950" cy="22850"/>
          </a:xfrm>
          <a:custGeom>
            <a:avLst/>
            <a:gdLst/>
            <a:ahLst/>
            <a:cxnLst/>
            <a:rect l="l" t="t" r="r" b="b"/>
            <a:pathLst>
              <a:path w="3158" h="914" extrusionOk="0">
                <a:moveTo>
                  <a:pt x="2222" y="0"/>
                </a:moveTo>
                <a:cubicBezTo>
                  <a:pt x="2132" y="61"/>
                  <a:pt x="2132" y="91"/>
                  <a:pt x="2071" y="151"/>
                </a:cubicBezTo>
                <a:cubicBezTo>
                  <a:pt x="2011" y="211"/>
                  <a:pt x="2011" y="332"/>
                  <a:pt x="1951" y="392"/>
                </a:cubicBezTo>
                <a:cubicBezTo>
                  <a:pt x="1800" y="392"/>
                  <a:pt x="1649" y="423"/>
                  <a:pt x="1498" y="423"/>
                </a:cubicBezTo>
                <a:cubicBezTo>
                  <a:pt x="1438" y="392"/>
                  <a:pt x="1377" y="332"/>
                  <a:pt x="1317" y="332"/>
                </a:cubicBezTo>
                <a:cubicBezTo>
                  <a:pt x="1166" y="362"/>
                  <a:pt x="1257" y="302"/>
                  <a:pt x="1076" y="423"/>
                </a:cubicBezTo>
                <a:cubicBezTo>
                  <a:pt x="985" y="513"/>
                  <a:pt x="864" y="604"/>
                  <a:pt x="774" y="724"/>
                </a:cubicBezTo>
                <a:cubicBezTo>
                  <a:pt x="713" y="694"/>
                  <a:pt x="653" y="694"/>
                  <a:pt x="593" y="694"/>
                </a:cubicBezTo>
                <a:cubicBezTo>
                  <a:pt x="573" y="694"/>
                  <a:pt x="539" y="681"/>
                  <a:pt x="510" y="681"/>
                </a:cubicBezTo>
                <a:cubicBezTo>
                  <a:pt x="495" y="681"/>
                  <a:pt x="482" y="684"/>
                  <a:pt x="472" y="694"/>
                </a:cubicBezTo>
                <a:cubicBezTo>
                  <a:pt x="291" y="694"/>
                  <a:pt x="170" y="755"/>
                  <a:pt x="50" y="845"/>
                </a:cubicBezTo>
                <a:cubicBezTo>
                  <a:pt x="1" y="870"/>
                  <a:pt x="11" y="914"/>
                  <a:pt x="49" y="914"/>
                </a:cubicBezTo>
                <a:cubicBezTo>
                  <a:pt x="58" y="914"/>
                  <a:pt x="68" y="911"/>
                  <a:pt x="80" y="906"/>
                </a:cubicBezTo>
                <a:cubicBezTo>
                  <a:pt x="231" y="800"/>
                  <a:pt x="381" y="792"/>
                  <a:pt x="529" y="792"/>
                </a:cubicBezTo>
                <a:cubicBezTo>
                  <a:pt x="553" y="792"/>
                  <a:pt x="578" y="793"/>
                  <a:pt x="602" y="793"/>
                </a:cubicBezTo>
                <a:cubicBezTo>
                  <a:pt x="723" y="793"/>
                  <a:pt x="842" y="787"/>
                  <a:pt x="955" y="724"/>
                </a:cubicBezTo>
                <a:cubicBezTo>
                  <a:pt x="1124" y="640"/>
                  <a:pt x="1161" y="450"/>
                  <a:pt x="1363" y="450"/>
                </a:cubicBezTo>
                <a:cubicBezTo>
                  <a:pt x="1377" y="450"/>
                  <a:pt x="1392" y="451"/>
                  <a:pt x="1408" y="453"/>
                </a:cubicBezTo>
                <a:cubicBezTo>
                  <a:pt x="1528" y="453"/>
                  <a:pt x="1589" y="634"/>
                  <a:pt x="1739" y="634"/>
                </a:cubicBezTo>
                <a:cubicBezTo>
                  <a:pt x="1981" y="604"/>
                  <a:pt x="1951" y="423"/>
                  <a:pt x="2071" y="302"/>
                </a:cubicBezTo>
                <a:cubicBezTo>
                  <a:pt x="2149" y="211"/>
                  <a:pt x="2222" y="187"/>
                  <a:pt x="2298" y="187"/>
                </a:cubicBezTo>
                <a:cubicBezTo>
                  <a:pt x="2382" y="187"/>
                  <a:pt x="2471" y="216"/>
                  <a:pt x="2577" y="216"/>
                </a:cubicBezTo>
                <a:cubicBezTo>
                  <a:pt x="2598" y="216"/>
                  <a:pt x="2621" y="214"/>
                  <a:pt x="2645" y="211"/>
                </a:cubicBezTo>
                <a:cubicBezTo>
                  <a:pt x="2826" y="211"/>
                  <a:pt x="2947" y="151"/>
                  <a:pt x="3128" y="121"/>
                </a:cubicBezTo>
                <a:cubicBezTo>
                  <a:pt x="3158" y="121"/>
                  <a:pt x="3158" y="61"/>
                  <a:pt x="3128" y="61"/>
                </a:cubicBezTo>
                <a:cubicBezTo>
                  <a:pt x="3088" y="65"/>
                  <a:pt x="3047" y="67"/>
                  <a:pt x="3007" y="67"/>
                </a:cubicBezTo>
                <a:cubicBezTo>
                  <a:pt x="2810" y="67"/>
                  <a:pt x="2604" y="24"/>
                  <a:pt x="2422" y="24"/>
                </a:cubicBezTo>
                <a:cubicBezTo>
                  <a:pt x="2385" y="24"/>
                  <a:pt x="2348" y="26"/>
                  <a:pt x="2313" y="30"/>
                </a:cubicBezTo>
                <a:cubicBezTo>
                  <a:pt x="2283" y="30"/>
                  <a:pt x="2252" y="0"/>
                  <a:pt x="2222" y="0"/>
                </a:cubicBezTo>
                <a:close/>
              </a:path>
            </a:pathLst>
          </a:custGeom>
          <a:solidFill>
            <a:srgbClr val="8F8A8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6" name="Google Shape;1876;p59"/>
          <p:cNvSpPr/>
          <p:nvPr/>
        </p:nvSpPr>
        <p:spPr>
          <a:xfrm>
            <a:off x="6579800" y="3644175"/>
            <a:ext cx="325950" cy="350850"/>
          </a:xfrm>
          <a:custGeom>
            <a:avLst/>
            <a:gdLst/>
            <a:ahLst/>
            <a:cxnLst/>
            <a:rect l="l" t="t" r="r" b="b"/>
            <a:pathLst>
              <a:path w="13038" h="14034" extrusionOk="0">
                <a:moveTo>
                  <a:pt x="4678" y="1"/>
                </a:moveTo>
                <a:cubicBezTo>
                  <a:pt x="4678" y="1"/>
                  <a:pt x="816" y="5976"/>
                  <a:pt x="1" y="12615"/>
                </a:cubicBezTo>
                <a:lnTo>
                  <a:pt x="12011" y="14033"/>
                </a:lnTo>
                <a:cubicBezTo>
                  <a:pt x="12011" y="14033"/>
                  <a:pt x="13037" y="3019"/>
                  <a:pt x="11770" y="936"/>
                </a:cubicBezTo>
                <a:lnTo>
                  <a:pt x="4678" y="1"/>
                </a:lnTo>
                <a:close/>
              </a:path>
            </a:pathLst>
          </a:custGeom>
          <a:solidFill>
            <a:srgbClr val="6E77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7" name="Google Shape;1877;p59"/>
          <p:cNvSpPr/>
          <p:nvPr/>
        </p:nvSpPr>
        <p:spPr>
          <a:xfrm>
            <a:off x="6459850" y="3398500"/>
            <a:ext cx="88250" cy="94775"/>
          </a:xfrm>
          <a:custGeom>
            <a:avLst/>
            <a:gdLst/>
            <a:ahLst/>
            <a:cxnLst/>
            <a:rect l="l" t="t" r="r" b="b"/>
            <a:pathLst>
              <a:path w="3530" h="3791" extrusionOk="0">
                <a:moveTo>
                  <a:pt x="1426" y="0"/>
                </a:moveTo>
                <a:cubicBezTo>
                  <a:pt x="1020" y="0"/>
                  <a:pt x="1449" y="1771"/>
                  <a:pt x="1449" y="1771"/>
                </a:cubicBezTo>
                <a:cubicBezTo>
                  <a:pt x="1449" y="1771"/>
                  <a:pt x="997" y="956"/>
                  <a:pt x="604" y="835"/>
                </a:cubicBezTo>
                <a:cubicBezTo>
                  <a:pt x="573" y="825"/>
                  <a:pt x="547" y="820"/>
                  <a:pt x="524" y="820"/>
                </a:cubicBezTo>
                <a:cubicBezTo>
                  <a:pt x="92" y="820"/>
                  <a:pt x="1238" y="2676"/>
                  <a:pt x="1238" y="2676"/>
                </a:cubicBezTo>
                <a:cubicBezTo>
                  <a:pt x="1238" y="2676"/>
                  <a:pt x="713" y="2189"/>
                  <a:pt x="402" y="2189"/>
                </a:cubicBezTo>
                <a:cubicBezTo>
                  <a:pt x="319" y="2189"/>
                  <a:pt x="250" y="2224"/>
                  <a:pt x="212" y="2314"/>
                </a:cubicBezTo>
                <a:cubicBezTo>
                  <a:pt x="1" y="2827"/>
                  <a:pt x="1087" y="3672"/>
                  <a:pt x="1751" y="3762"/>
                </a:cubicBezTo>
                <a:cubicBezTo>
                  <a:pt x="1860" y="3781"/>
                  <a:pt x="1964" y="3790"/>
                  <a:pt x="2061" y="3790"/>
                </a:cubicBezTo>
                <a:cubicBezTo>
                  <a:pt x="3198" y="3790"/>
                  <a:pt x="3529" y="2548"/>
                  <a:pt x="3501" y="1409"/>
                </a:cubicBezTo>
                <a:cubicBezTo>
                  <a:pt x="3501" y="1016"/>
                  <a:pt x="3471" y="714"/>
                  <a:pt x="3411" y="624"/>
                </a:cubicBezTo>
                <a:cubicBezTo>
                  <a:pt x="3390" y="588"/>
                  <a:pt x="3366" y="571"/>
                  <a:pt x="3342" y="571"/>
                </a:cubicBezTo>
                <a:cubicBezTo>
                  <a:pt x="3119" y="571"/>
                  <a:pt x="2777" y="1891"/>
                  <a:pt x="2777" y="1891"/>
                </a:cubicBezTo>
                <a:cubicBezTo>
                  <a:pt x="2777" y="1891"/>
                  <a:pt x="2717" y="352"/>
                  <a:pt x="2566" y="141"/>
                </a:cubicBezTo>
                <a:cubicBezTo>
                  <a:pt x="2531" y="91"/>
                  <a:pt x="2498" y="68"/>
                  <a:pt x="2467" y="68"/>
                </a:cubicBezTo>
                <a:cubicBezTo>
                  <a:pt x="2198" y="68"/>
                  <a:pt x="2053" y="1741"/>
                  <a:pt x="2053" y="1741"/>
                </a:cubicBezTo>
                <a:cubicBezTo>
                  <a:pt x="2053" y="1741"/>
                  <a:pt x="1811" y="141"/>
                  <a:pt x="1510" y="20"/>
                </a:cubicBezTo>
                <a:cubicBezTo>
                  <a:pt x="1479" y="7"/>
                  <a:pt x="1451" y="0"/>
                  <a:pt x="1426" y="0"/>
                </a:cubicBezTo>
                <a:close/>
              </a:path>
            </a:pathLst>
          </a:custGeom>
          <a:solidFill>
            <a:srgbClr val="CC77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8" name="Google Shape;1878;p59"/>
          <p:cNvSpPr/>
          <p:nvPr/>
        </p:nvSpPr>
        <p:spPr>
          <a:xfrm>
            <a:off x="6492300" y="3477450"/>
            <a:ext cx="396100" cy="260300"/>
          </a:xfrm>
          <a:custGeom>
            <a:avLst/>
            <a:gdLst/>
            <a:ahLst/>
            <a:cxnLst/>
            <a:rect l="l" t="t" r="r" b="b"/>
            <a:pathLst>
              <a:path w="15844" h="10412" extrusionOk="0">
                <a:moveTo>
                  <a:pt x="2203" y="1"/>
                </a:moveTo>
                <a:lnTo>
                  <a:pt x="0" y="725"/>
                </a:lnTo>
                <a:cubicBezTo>
                  <a:pt x="3803" y="10321"/>
                  <a:pt x="15843" y="10412"/>
                  <a:pt x="15843" y="10412"/>
                </a:cubicBezTo>
                <a:lnTo>
                  <a:pt x="15692" y="7243"/>
                </a:lnTo>
                <a:cubicBezTo>
                  <a:pt x="15644" y="7244"/>
                  <a:pt x="15595" y="7244"/>
                  <a:pt x="15546" y="7244"/>
                </a:cubicBezTo>
                <a:cubicBezTo>
                  <a:pt x="7658" y="7244"/>
                  <a:pt x="2203" y="1"/>
                  <a:pt x="2203" y="1"/>
                </a:cubicBezTo>
                <a:close/>
              </a:path>
            </a:pathLst>
          </a:custGeom>
          <a:solidFill>
            <a:srgbClr val="6E77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Quick Reading &amp; Comprehension Skills by Slidesgo">
  <a:themeElements>
    <a:clrScheme name="Simple Light">
      <a:dk1>
        <a:srgbClr val="DD702D"/>
      </a:dk1>
      <a:lt1>
        <a:srgbClr val="E6EFB5"/>
      </a:lt1>
      <a:dk2>
        <a:srgbClr val="6E772D"/>
      </a:dk2>
      <a:lt2>
        <a:srgbClr val="B2BF6D"/>
      </a:lt2>
      <a:accent1>
        <a:srgbClr val="DEEA8B"/>
      </a:accent1>
      <a:accent2>
        <a:srgbClr val="FCBB3B"/>
      </a:accent2>
      <a:accent3>
        <a:srgbClr val="F2AF36"/>
      </a:accent3>
      <a:accent4>
        <a:srgbClr val="EDAB37"/>
      </a:accent4>
      <a:accent5>
        <a:srgbClr val="914D27"/>
      </a:accent5>
      <a:accent6>
        <a:srgbClr val="CC7748"/>
      </a:accent6>
      <a:hlink>
        <a:srgbClr val="6F772E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809</Words>
  <Application>Microsoft Office PowerPoint</Application>
  <PresentationFormat>Trình chiếu Trên màn hình (16:9)</PresentationFormat>
  <Paragraphs>53</Paragraphs>
  <Slides>8</Slides>
  <Notes>5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10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8</vt:i4>
      </vt:variant>
    </vt:vector>
  </HeadingPairs>
  <TitlesOfParts>
    <vt:vector size="19" baseType="lpstr">
      <vt:lpstr>VNI-Commerce</vt:lpstr>
      <vt:lpstr>Arial</vt:lpstr>
      <vt:lpstr>VNI-Centur</vt:lpstr>
      <vt:lpstr>VNI-Avo</vt:lpstr>
      <vt:lpstr>Lilita One</vt:lpstr>
      <vt:lpstr>Times New Roman</vt:lpstr>
      <vt:lpstr>VNI-Oxford</vt:lpstr>
      <vt:lpstr>Lato</vt:lpstr>
      <vt:lpstr>HP001 5 hàng</vt:lpstr>
      <vt:lpstr>Cambria</vt:lpstr>
      <vt:lpstr>Quick Reading &amp; Comprehension Skills by Slidesgo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Chào tạm biệt!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Windows 10</cp:lastModifiedBy>
  <cp:revision>10</cp:revision>
  <dcterms:modified xsi:type="dcterms:W3CDTF">2021-09-16T16:06:19Z</dcterms:modified>
</cp:coreProperties>
</file>