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7"/>
  </p:notesMasterIdLst>
  <p:sldIdLst>
    <p:sldId id="257" r:id="rId2"/>
    <p:sldId id="256" r:id="rId3"/>
    <p:sldId id="258" r:id="rId4"/>
    <p:sldId id="259" r:id="rId5"/>
    <p:sldId id="260" r:id="rId6"/>
    <p:sldId id="270" r:id="rId7"/>
    <p:sldId id="263" r:id="rId8"/>
    <p:sldId id="296" r:id="rId9"/>
    <p:sldId id="264" r:id="rId10"/>
    <p:sldId id="262" r:id="rId11"/>
    <p:sldId id="265" r:id="rId12"/>
    <p:sldId id="271" r:id="rId13"/>
    <p:sldId id="297" r:id="rId14"/>
    <p:sldId id="266" r:id="rId15"/>
    <p:sldId id="298" r:id="rId16"/>
    <p:sldId id="299" r:id="rId17"/>
    <p:sldId id="300" r:id="rId18"/>
    <p:sldId id="301" r:id="rId19"/>
    <p:sldId id="302" r:id="rId20"/>
    <p:sldId id="303" r:id="rId21"/>
    <p:sldId id="272" r:id="rId22"/>
    <p:sldId id="304" r:id="rId23"/>
    <p:sldId id="267" r:id="rId24"/>
    <p:sldId id="305" r:id="rId25"/>
    <p:sldId id="268" r:id="rId26"/>
  </p:sldIdLst>
  <p:sldSz cx="9144000" cy="5143500" type="screen16x9"/>
  <p:notesSz cx="6858000" cy="9144000"/>
  <p:embeddedFontLst>
    <p:embeddedFont>
      <p:font typeface="Cambria" panose="02040503050406030204" pitchFamily="18" charset="0"/>
      <p:regular r:id="rId28"/>
      <p:bold r:id="rId29"/>
      <p:italic r:id="rId30"/>
      <p:boldItalic r:id="rId31"/>
    </p:embeddedFont>
    <p:embeddedFont>
      <p:font typeface="Varela" panose="020B0604020202020204" charset="0"/>
      <p:regular r:id="rId32"/>
    </p:embeddedFont>
    <p:embeddedFont>
      <p:font typeface="Didact Gothic" panose="020B0604020202020204" charset="0"/>
      <p:regular r:id="rId33"/>
    </p:embeddedFont>
    <p:embeddedFont>
      <p:font typeface="Mitr" panose="020B0604020202020204" charset="-34"/>
      <p:regular r:id="rId34"/>
      <p:bold r:id="rId3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20000"/>
    <a:srgbClr val="3B3969"/>
    <a:srgbClr val="424077"/>
    <a:srgbClr val="000000"/>
    <a:srgbClr val="DF2D60"/>
    <a:srgbClr val="BD1D4B"/>
    <a:srgbClr val="0C0044"/>
    <a:srgbClr val="FF9966"/>
    <a:srgbClr val="FF8C53"/>
    <a:srgbClr val="E6E6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4F46A9E-7FBB-47B8-B009-C04487A01F9B}">
  <a:tblStyle styleId="{24F46A9E-7FBB-47B8-B009-C04487A01F9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2" d="100"/>
          <a:sy n="92" d="100"/>
        </p:scale>
        <p:origin x="75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7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6.fntdata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5.fntdata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1.fntdata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7" name="Google Shape;1777;g8f4f65bf5d_0_10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8" name="Google Shape;1778;g8f4f65bf5d_0_10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Google Shape;3040;g8f9100282e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1" name="Google Shape;3041;g8f9100282e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3" name="Google Shape;3283;g9273f58441_0_1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4" name="Google Shape;3284;g9273f58441_0_1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11821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29458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239512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612774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08397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" name="Google Shape;3288;g9273f58441_0_1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9" name="Google Shape;3289;g9273f58441_0_1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953140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059381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4" name="Google Shape;3304;g9273f58441_0_20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5" name="Google Shape;3305;g9273f58441_0_20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4" name="Google Shape;3304;g9273f58441_0_20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5" name="Google Shape;3305;g9273f58441_0_20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258065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" name="Google Shape;3328;g9273f58441_0_2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9" name="Google Shape;3329;g9273f58441_0_21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9" name="Google Shape;3169;g9273f58441_0_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0" name="Google Shape;3170;g9273f58441_0_9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30746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9" name="Google Shape;3199;g9273f58441_0_4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0" name="Google Shape;3200;g9273f58441_0_4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15"/>
          <p:cNvSpPr txBox="1">
            <a:spLocks noGrp="1"/>
          </p:cNvSpPr>
          <p:nvPr>
            <p:ph type="title"/>
          </p:nvPr>
        </p:nvSpPr>
        <p:spPr>
          <a:xfrm flipH="1">
            <a:off x="720000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15"/>
          <p:cNvSpPr txBox="1">
            <a:spLocks noGrp="1"/>
          </p:cNvSpPr>
          <p:nvPr>
            <p:ph type="title" idx="2"/>
          </p:nvPr>
        </p:nvSpPr>
        <p:spPr>
          <a:xfrm flipH="1">
            <a:off x="3819138" y="18997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4" name="Google Shape;474;p15"/>
          <p:cNvSpPr txBox="1">
            <a:spLocks noGrp="1"/>
          </p:cNvSpPr>
          <p:nvPr>
            <p:ph type="subTitle" idx="1"/>
          </p:nvPr>
        </p:nvSpPr>
        <p:spPr>
          <a:xfrm flipH="1">
            <a:off x="3938089" y="2254183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15"/>
          <p:cNvSpPr txBox="1">
            <a:spLocks noGrp="1"/>
          </p:cNvSpPr>
          <p:nvPr>
            <p:ph type="title" idx="3"/>
          </p:nvPr>
        </p:nvSpPr>
        <p:spPr>
          <a:xfrm flipH="1">
            <a:off x="720151" y="189977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6" name="Google Shape;476;p15"/>
          <p:cNvSpPr txBox="1">
            <a:spLocks noGrp="1"/>
          </p:cNvSpPr>
          <p:nvPr>
            <p:ph type="subTitle" idx="4"/>
          </p:nvPr>
        </p:nvSpPr>
        <p:spPr>
          <a:xfrm flipH="1">
            <a:off x="839062" y="2254175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7" name="Google Shape;477;p15"/>
          <p:cNvSpPr txBox="1">
            <a:spLocks noGrp="1"/>
          </p:cNvSpPr>
          <p:nvPr>
            <p:ph type="title" idx="5"/>
          </p:nvPr>
        </p:nvSpPr>
        <p:spPr>
          <a:xfrm flipH="1">
            <a:off x="3938099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8" name="Google Shape;478;p15"/>
          <p:cNvSpPr txBox="1">
            <a:spLocks noGrp="1"/>
          </p:cNvSpPr>
          <p:nvPr>
            <p:ph type="subTitle" idx="6"/>
          </p:nvPr>
        </p:nvSpPr>
        <p:spPr>
          <a:xfrm flipH="1">
            <a:off x="3938099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5"/>
          <p:cNvSpPr txBox="1">
            <a:spLocks noGrp="1"/>
          </p:cNvSpPr>
          <p:nvPr>
            <p:ph type="title" idx="7"/>
          </p:nvPr>
        </p:nvSpPr>
        <p:spPr>
          <a:xfrm flipH="1">
            <a:off x="838974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0" name="Google Shape;480;p15"/>
          <p:cNvSpPr txBox="1">
            <a:spLocks noGrp="1"/>
          </p:cNvSpPr>
          <p:nvPr>
            <p:ph type="subTitle" idx="8"/>
          </p:nvPr>
        </p:nvSpPr>
        <p:spPr>
          <a:xfrm flipH="1">
            <a:off x="838974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15"/>
          <p:cNvSpPr/>
          <p:nvPr/>
        </p:nvSpPr>
        <p:spPr>
          <a:xfrm flipH="1">
            <a:off x="6016496" y="-719921"/>
            <a:ext cx="6746227" cy="4913377"/>
          </a:xfrm>
          <a:custGeom>
            <a:avLst/>
            <a:gdLst/>
            <a:ahLst/>
            <a:cxnLst/>
            <a:rect l="l" t="t" r="r" b="b"/>
            <a:pathLst>
              <a:path w="203169" h="147971" extrusionOk="0">
                <a:moveTo>
                  <a:pt x="38668" y="0"/>
                </a:moveTo>
                <a:cubicBezTo>
                  <a:pt x="33478" y="0"/>
                  <a:pt x="28391" y="1792"/>
                  <a:pt x="23898" y="4413"/>
                </a:cubicBezTo>
                <a:cubicBezTo>
                  <a:pt x="8674" y="13246"/>
                  <a:pt x="0" y="32145"/>
                  <a:pt x="3218" y="49470"/>
                </a:cubicBezTo>
                <a:cubicBezTo>
                  <a:pt x="4771" y="57687"/>
                  <a:pt x="9381" y="65995"/>
                  <a:pt x="17188" y="68963"/>
                </a:cubicBezTo>
                <a:cubicBezTo>
                  <a:pt x="19289" y="69759"/>
                  <a:pt x="21402" y="70076"/>
                  <a:pt x="23523" y="70076"/>
                </a:cubicBezTo>
                <a:cubicBezTo>
                  <a:pt x="31783" y="70076"/>
                  <a:pt x="40156" y="65272"/>
                  <a:pt x="48366" y="65272"/>
                </a:cubicBezTo>
                <a:cubicBezTo>
                  <a:pt x="50919" y="65272"/>
                  <a:pt x="53455" y="65736"/>
                  <a:pt x="55968" y="66954"/>
                </a:cubicBezTo>
                <a:cubicBezTo>
                  <a:pt x="57406" y="67662"/>
                  <a:pt x="58821" y="68734"/>
                  <a:pt x="59277" y="70286"/>
                </a:cubicBezTo>
                <a:cubicBezTo>
                  <a:pt x="59802" y="72181"/>
                  <a:pt x="58775" y="74144"/>
                  <a:pt x="57634" y="75742"/>
                </a:cubicBezTo>
                <a:cubicBezTo>
                  <a:pt x="53982" y="80900"/>
                  <a:pt x="49006" y="85077"/>
                  <a:pt x="45788" y="90510"/>
                </a:cubicBezTo>
                <a:cubicBezTo>
                  <a:pt x="44418" y="92815"/>
                  <a:pt x="43368" y="95440"/>
                  <a:pt x="43642" y="98110"/>
                </a:cubicBezTo>
                <a:cubicBezTo>
                  <a:pt x="44053" y="102128"/>
                  <a:pt x="47545" y="105392"/>
                  <a:pt x="51471" y="106465"/>
                </a:cubicBezTo>
                <a:cubicBezTo>
                  <a:pt x="52769" y="106829"/>
                  <a:pt x="54099" y="106989"/>
                  <a:pt x="55437" y="106989"/>
                </a:cubicBezTo>
                <a:cubicBezTo>
                  <a:pt x="58124" y="106989"/>
                  <a:pt x="60841" y="106344"/>
                  <a:pt x="63386" y="105415"/>
                </a:cubicBezTo>
                <a:cubicBezTo>
                  <a:pt x="69423" y="103227"/>
                  <a:pt x="75209" y="98809"/>
                  <a:pt x="81814" y="98809"/>
                </a:cubicBezTo>
                <a:cubicBezTo>
                  <a:pt x="82376" y="98809"/>
                  <a:pt x="82944" y="98841"/>
                  <a:pt x="83518" y="98909"/>
                </a:cubicBezTo>
                <a:cubicBezTo>
                  <a:pt x="87421" y="99389"/>
                  <a:pt x="91370" y="102219"/>
                  <a:pt x="91712" y="106145"/>
                </a:cubicBezTo>
                <a:cubicBezTo>
                  <a:pt x="92032" y="109797"/>
                  <a:pt x="89361" y="112924"/>
                  <a:pt x="86987" y="115732"/>
                </a:cubicBezTo>
                <a:cubicBezTo>
                  <a:pt x="84636" y="118516"/>
                  <a:pt x="82308" y="122123"/>
                  <a:pt x="83427" y="125615"/>
                </a:cubicBezTo>
                <a:cubicBezTo>
                  <a:pt x="84841" y="129986"/>
                  <a:pt x="88967" y="130650"/>
                  <a:pt x="93317" y="130650"/>
                </a:cubicBezTo>
                <a:cubicBezTo>
                  <a:pt x="95215" y="130650"/>
                  <a:pt x="97155" y="130524"/>
                  <a:pt x="98931" y="130524"/>
                </a:cubicBezTo>
                <a:cubicBezTo>
                  <a:pt x="100376" y="130524"/>
                  <a:pt x="101711" y="130607"/>
                  <a:pt x="102828" y="130910"/>
                </a:cubicBezTo>
                <a:cubicBezTo>
                  <a:pt x="108968" y="132577"/>
                  <a:pt x="112597" y="140314"/>
                  <a:pt x="109972" y="146089"/>
                </a:cubicBezTo>
                <a:cubicBezTo>
                  <a:pt x="112530" y="147403"/>
                  <a:pt x="115350" y="147970"/>
                  <a:pt x="118203" y="147970"/>
                </a:cubicBezTo>
                <a:cubicBezTo>
                  <a:pt x="119118" y="147970"/>
                  <a:pt x="120037" y="147912"/>
                  <a:pt x="120951" y="147801"/>
                </a:cubicBezTo>
                <a:cubicBezTo>
                  <a:pt x="121590" y="147733"/>
                  <a:pt x="122252" y="147618"/>
                  <a:pt x="122823" y="147253"/>
                </a:cubicBezTo>
                <a:cubicBezTo>
                  <a:pt x="123896" y="146591"/>
                  <a:pt x="124581" y="145062"/>
                  <a:pt x="125790" y="144697"/>
                </a:cubicBezTo>
                <a:cubicBezTo>
                  <a:pt x="125699" y="140748"/>
                  <a:pt x="127502" y="136776"/>
                  <a:pt x="130561" y="134266"/>
                </a:cubicBezTo>
                <a:cubicBezTo>
                  <a:pt x="132877" y="132350"/>
                  <a:pt x="135896" y="131312"/>
                  <a:pt x="138910" y="131312"/>
                </a:cubicBezTo>
                <a:cubicBezTo>
                  <a:pt x="139848" y="131312"/>
                  <a:pt x="140785" y="131412"/>
                  <a:pt x="141700" y="131618"/>
                </a:cubicBezTo>
                <a:cubicBezTo>
                  <a:pt x="145032" y="132371"/>
                  <a:pt x="147931" y="134380"/>
                  <a:pt x="151081" y="135704"/>
                </a:cubicBezTo>
                <a:cubicBezTo>
                  <a:pt x="153825" y="136840"/>
                  <a:pt x="156782" y="137387"/>
                  <a:pt x="159747" y="137387"/>
                </a:cubicBezTo>
                <a:cubicBezTo>
                  <a:pt x="166130" y="137387"/>
                  <a:pt x="172547" y="134854"/>
                  <a:pt x="176942" y="130226"/>
                </a:cubicBezTo>
                <a:cubicBezTo>
                  <a:pt x="179864" y="127144"/>
                  <a:pt x="181986" y="122876"/>
                  <a:pt x="181142" y="118699"/>
                </a:cubicBezTo>
                <a:cubicBezTo>
                  <a:pt x="180434" y="115207"/>
                  <a:pt x="177786" y="112422"/>
                  <a:pt x="174910" y="110322"/>
                </a:cubicBezTo>
                <a:cubicBezTo>
                  <a:pt x="172034" y="108199"/>
                  <a:pt x="168839" y="106556"/>
                  <a:pt x="166168" y="104182"/>
                </a:cubicBezTo>
                <a:cubicBezTo>
                  <a:pt x="164822" y="102972"/>
                  <a:pt x="163612" y="101534"/>
                  <a:pt x="163247" y="99777"/>
                </a:cubicBezTo>
                <a:cubicBezTo>
                  <a:pt x="162676" y="97152"/>
                  <a:pt x="164228" y="94436"/>
                  <a:pt x="166419" y="92861"/>
                </a:cubicBezTo>
                <a:cubicBezTo>
                  <a:pt x="168588" y="91309"/>
                  <a:pt x="171281" y="90669"/>
                  <a:pt x="173929" y="90144"/>
                </a:cubicBezTo>
                <a:cubicBezTo>
                  <a:pt x="177330" y="89483"/>
                  <a:pt x="180799" y="88958"/>
                  <a:pt x="184269" y="88615"/>
                </a:cubicBezTo>
                <a:cubicBezTo>
                  <a:pt x="188172" y="88227"/>
                  <a:pt x="192828" y="87565"/>
                  <a:pt x="194586" y="84027"/>
                </a:cubicBezTo>
                <a:cubicBezTo>
                  <a:pt x="196001" y="81128"/>
                  <a:pt x="194609" y="77522"/>
                  <a:pt x="192395" y="75148"/>
                </a:cubicBezTo>
                <a:cubicBezTo>
                  <a:pt x="190181" y="72774"/>
                  <a:pt x="187259" y="71199"/>
                  <a:pt x="184794" y="69077"/>
                </a:cubicBezTo>
                <a:cubicBezTo>
                  <a:pt x="182306" y="66977"/>
                  <a:pt x="180183" y="63964"/>
                  <a:pt x="180571" y="60746"/>
                </a:cubicBezTo>
                <a:cubicBezTo>
                  <a:pt x="180868" y="58098"/>
                  <a:pt x="182785" y="55907"/>
                  <a:pt x="184976" y="54423"/>
                </a:cubicBezTo>
                <a:cubicBezTo>
                  <a:pt x="187190" y="52962"/>
                  <a:pt x="189701" y="52049"/>
                  <a:pt x="192052" y="50817"/>
                </a:cubicBezTo>
                <a:cubicBezTo>
                  <a:pt x="196343" y="48580"/>
                  <a:pt x="200269" y="44996"/>
                  <a:pt x="201433" y="40294"/>
                </a:cubicBezTo>
                <a:cubicBezTo>
                  <a:pt x="203168" y="33218"/>
                  <a:pt x="198284" y="26371"/>
                  <a:pt x="193718" y="20687"/>
                </a:cubicBezTo>
                <a:cubicBezTo>
                  <a:pt x="186734" y="20573"/>
                  <a:pt x="178631" y="17355"/>
                  <a:pt x="172217" y="14570"/>
                </a:cubicBezTo>
                <a:cubicBezTo>
                  <a:pt x="165712" y="11740"/>
                  <a:pt x="159686" y="7608"/>
                  <a:pt x="152724" y="6239"/>
                </a:cubicBezTo>
                <a:cubicBezTo>
                  <a:pt x="150946" y="5888"/>
                  <a:pt x="149153" y="5730"/>
                  <a:pt x="147358" y="5730"/>
                </a:cubicBezTo>
                <a:cubicBezTo>
                  <a:pt x="141205" y="5730"/>
                  <a:pt x="135020" y="7592"/>
                  <a:pt x="129260" y="9959"/>
                </a:cubicBezTo>
                <a:cubicBezTo>
                  <a:pt x="121819" y="12995"/>
                  <a:pt x="114697" y="16898"/>
                  <a:pt x="106937" y="18998"/>
                </a:cubicBezTo>
                <a:cubicBezTo>
                  <a:pt x="102739" y="20118"/>
                  <a:pt x="98396" y="20672"/>
                  <a:pt x="94051" y="20672"/>
                </a:cubicBezTo>
                <a:cubicBezTo>
                  <a:pt x="86089" y="20672"/>
                  <a:pt x="78121" y="18811"/>
                  <a:pt x="71032" y="15163"/>
                </a:cubicBezTo>
                <a:cubicBezTo>
                  <a:pt x="60464" y="9731"/>
                  <a:pt x="51129" y="327"/>
                  <a:pt x="39237" y="8"/>
                </a:cubicBezTo>
                <a:cubicBezTo>
                  <a:pt x="39047" y="3"/>
                  <a:pt x="38857" y="0"/>
                  <a:pt x="386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15"/>
          <p:cNvSpPr/>
          <p:nvPr/>
        </p:nvSpPr>
        <p:spPr>
          <a:xfrm flipH="1">
            <a:off x="9981903" y="2754085"/>
            <a:ext cx="130396" cy="117313"/>
          </a:xfrm>
          <a:custGeom>
            <a:avLst/>
            <a:gdLst/>
            <a:ahLst/>
            <a:cxnLst/>
            <a:rect l="l" t="t" r="r" b="b"/>
            <a:pathLst>
              <a:path w="3927" h="3533" extrusionOk="0">
                <a:moveTo>
                  <a:pt x="1945" y="0"/>
                </a:moveTo>
                <a:cubicBezTo>
                  <a:pt x="1792" y="0"/>
                  <a:pt x="1637" y="20"/>
                  <a:pt x="1484" y="61"/>
                </a:cubicBezTo>
                <a:cubicBezTo>
                  <a:pt x="548" y="335"/>
                  <a:pt x="0" y="1317"/>
                  <a:pt x="274" y="2252"/>
                </a:cubicBezTo>
                <a:cubicBezTo>
                  <a:pt x="481" y="3025"/>
                  <a:pt x="1186" y="3533"/>
                  <a:pt x="1952" y="3533"/>
                </a:cubicBezTo>
                <a:cubicBezTo>
                  <a:pt x="2114" y="3533"/>
                  <a:pt x="2279" y="3510"/>
                  <a:pt x="2442" y="3462"/>
                </a:cubicBezTo>
                <a:cubicBezTo>
                  <a:pt x="3378" y="3211"/>
                  <a:pt x="3926" y="2230"/>
                  <a:pt x="3675" y="1294"/>
                </a:cubicBezTo>
                <a:cubicBezTo>
                  <a:pt x="3446" y="511"/>
                  <a:pt x="2723" y="0"/>
                  <a:pt x="194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15"/>
          <p:cNvSpPr/>
          <p:nvPr/>
        </p:nvSpPr>
        <p:spPr>
          <a:xfrm flipH="1">
            <a:off x="6348479" y="1120765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45" y="1"/>
                </a:moveTo>
                <a:cubicBezTo>
                  <a:pt x="1793" y="1"/>
                  <a:pt x="1638" y="21"/>
                  <a:pt x="1484" y="62"/>
                </a:cubicBezTo>
                <a:cubicBezTo>
                  <a:pt x="549" y="336"/>
                  <a:pt x="1" y="1317"/>
                  <a:pt x="252" y="2253"/>
                </a:cubicBezTo>
                <a:cubicBezTo>
                  <a:pt x="478" y="3025"/>
                  <a:pt x="1170" y="3533"/>
                  <a:pt x="1944" y="3533"/>
                </a:cubicBezTo>
                <a:cubicBezTo>
                  <a:pt x="2108" y="3533"/>
                  <a:pt x="2276" y="3511"/>
                  <a:pt x="2443" y="3463"/>
                </a:cubicBezTo>
                <a:cubicBezTo>
                  <a:pt x="3379" y="3212"/>
                  <a:pt x="3927" y="2230"/>
                  <a:pt x="3653" y="1294"/>
                </a:cubicBezTo>
                <a:cubicBezTo>
                  <a:pt x="3443" y="512"/>
                  <a:pt x="2723" y="1"/>
                  <a:pt x="194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15"/>
          <p:cNvSpPr/>
          <p:nvPr/>
        </p:nvSpPr>
        <p:spPr>
          <a:xfrm flipH="1">
            <a:off x="11193819" y="1789679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83" y="1"/>
                </a:moveTo>
                <a:cubicBezTo>
                  <a:pt x="1819" y="1"/>
                  <a:pt x="1652" y="24"/>
                  <a:pt x="1484" y="71"/>
                </a:cubicBezTo>
                <a:cubicBezTo>
                  <a:pt x="548" y="323"/>
                  <a:pt x="1" y="1304"/>
                  <a:pt x="274" y="2240"/>
                </a:cubicBezTo>
                <a:cubicBezTo>
                  <a:pt x="484" y="3022"/>
                  <a:pt x="1205" y="3533"/>
                  <a:pt x="1982" y="3533"/>
                </a:cubicBezTo>
                <a:cubicBezTo>
                  <a:pt x="2135" y="3533"/>
                  <a:pt x="2289" y="3514"/>
                  <a:pt x="2443" y="3472"/>
                </a:cubicBezTo>
                <a:cubicBezTo>
                  <a:pt x="3379" y="3198"/>
                  <a:pt x="3926" y="2217"/>
                  <a:pt x="3675" y="1281"/>
                </a:cubicBezTo>
                <a:cubicBezTo>
                  <a:pt x="3449" y="509"/>
                  <a:pt x="2757" y="1"/>
                  <a:pt x="19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15"/>
          <p:cNvSpPr/>
          <p:nvPr/>
        </p:nvSpPr>
        <p:spPr>
          <a:xfrm flipH="1">
            <a:off x="12671010" y="1194280"/>
            <a:ext cx="131127" cy="117346"/>
          </a:xfrm>
          <a:custGeom>
            <a:avLst/>
            <a:gdLst/>
            <a:ahLst/>
            <a:cxnLst/>
            <a:rect l="l" t="t" r="r" b="b"/>
            <a:pathLst>
              <a:path w="3949" h="3534" extrusionOk="0">
                <a:moveTo>
                  <a:pt x="1966" y="1"/>
                </a:moveTo>
                <a:cubicBezTo>
                  <a:pt x="1814" y="1"/>
                  <a:pt x="1660" y="21"/>
                  <a:pt x="1507" y="62"/>
                </a:cubicBezTo>
                <a:cubicBezTo>
                  <a:pt x="548" y="336"/>
                  <a:pt x="0" y="1317"/>
                  <a:pt x="274" y="2253"/>
                </a:cubicBezTo>
                <a:cubicBezTo>
                  <a:pt x="500" y="3025"/>
                  <a:pt x="1193" y="3533"/>
                  <a:pt x="1966" y="3533"/>
                </a:cubicBezTo>
                <a:cubicBezTo>
                  <a:pt x="2130" y="3533"/>
                  <a:pt x="2298" y="3511"/>
                  <a:pt x="2465" y="3463"/>
                </a:cubicBezTo>
                <a:cubicBezTo>
                  <a:pt x="3401" y="3212"/>
                  <a:pt x="3949" y="2230"/>
                  <a:pt x="3675" y="1294"/>
                </a:cubicBezTo>
                <a:cubicBezTo>
                  <a:pt x="3446" y="512"/>
                  <a:pt x="2739" y="1"/>
                  <a:pt x="196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15"/>
          <p:cNvSpPr/>
          <p:nvPr/>
        </p:nvSpPr>
        <p:spPr>
          <a:xfrm flipH="1">
            <a:off x="10056947" y="3022681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43" y="0"/>
                </a:moveTo>
                <a:cubicBezTo>
                  <a:pt x="775" y="0"/>
                  <a:pt x="707" y="10"/>
                  <a:pt x="639" y="29"/>
                </a:cubicBezTo>
                <a:cubicBezTo>
                  <a:pt x="228" y="144"/>
                  <a:pt x="0" y="554"/>
                  <a:pt x="114" y="942"/>
                </a:cubicBezTo>
                <a:cubicBezTo>
                  <a:pt x="208" y="1263"/>
                  <a:pt x="505" y="1474"/>
                  <a:pt x="823" y="1474"/>
                </a:cubicBezTo>
                <a:cubicBezTo>
                  <a:pt x="891" y="1474"/>
                  <a:pt x="959" y="1465"/>
                  <a:pt x="1027" y="1445"/>
                </a:cubicBezTo>
                <a:cubicBezTo>
                  <a:pt x="1415" y="1331"/>
                  <a:pt x="1643" y="920"/>
                  <a:pt x="1529" y="532"/>
                </a:cubicBezTo>
                <a:cubicBezTo>
                  <a:pt x="1454" y="211"/>
                  <a:pt x="1161" y="0"/>
                  <a:pt x="8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15"/>
          <p:cNvSpPr/>
          <p:nvPr/>
        </p:nvSpPr>
        <p:spPr>
          <a:xfrm flipH="1">
            <a:off x="12346597" y="1576105"/>
            <a:ext cx="54622" cy="49143"/>
          </a:xfrm>
          <a:custGeom>
            <a:avLst/>
            <a:gdLst/>
            <a:ahLst/>
            <a:cxnLst/>
            <a:rect l="l" t="t" r="r" b="b"/>
            <a:pathLst>
              <a:path w="1645" h="1480" extrusionOk="0">
                <a:moveTo>
                  <a:pt x="790" y="1"/>
                </a:moveTo>
                <a:cubicBezTo>
                  <a:pt x="733" y="1"/>
                  <a:pt x="675" y="8"/>
                  <a:pt x="617" y="21"/>
                </a:cubicBezTo>
                <a:cubicBezTo>
                  <a:pt x="229" y="135"/>
                  <a:pt x="1" y="546"/>
                  <a:pt x="115" y="934"/>
                </a:cubicBezTo>
                <a:cubicBezTo>
                  <a:pt x="193" y="1265"/>
                  <a:pt x="502" y="1479"/>
                  <a:pt x="832" y="1479"/>
                </a:cubicBezTo>
                <a:cubicBezTo>
                  <a:pt x="889" y="1479"/>
                  <a:pt x="948" y="1473"/>
                  <a:pt x="1005" y="1459"/>
                </a:cubicBezTo>
                <a:cubicBezTo>
                  <a:pt x="1416" y="1345"/>
                  <a:pt x="1644" y="934"/>
                  <a:pt x="1530" y="546"/>
                </a:cubicBezTo>
                <a:cubicBezTo>
                  <a:pt x="1433" y="216"/>
                  <a:pt x="1120" y="1"/>
                  <a:pt x="7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15"/>
          <p:cNvSpPr/>
          <p:nvPr/>
        </p:nvSpPr>
        <p:spPr>
          <a:xfrm flipH="1">
            <a:off x="12728588" y="935381"/>
            <a:ext cx="54622" cy="48977"/>
          </a:xfrm>
          <a:custGeom>
            <a:avLst/>
            <a:gdLst/>
            <a:ahLst/>
            <a:cxnLst/>
            <a:rect l="l" t="t" r="r" b="b"/>
            <a:pathLst>
              <a:path w="1645" h="1475" extrusionOk="0">
                <a:moveTo>
                  <a:pt x="842" y="0"/>
                </a:moveTo>
                <a:cubicBezTo>
                  <a:pt x="775" y="0"/>
                  <a:pt x="707" y="10"/>
                  <a:pt x="640" y="30"/>
                </a:cubicBezTo>
                <a:cubicBezTo>
                  <a:pt x="229" y="144"/>
                  <a:pt x="1" y="555"/>
                  <a:pt x="115" y="943"/>
                </a:cubicBezTo>
                <a:cubicBezTo>
                  <a:pt x="209" y="1263"/>
                  <a:pt x="505" y="1474"/>
                  <a:pt x="824" y="1474"/>
                </a:cubicBezTo>
                <a:cubicBezTo>
                  <a:pt x="892" y="1474"/>
                  <a:pt x="960" y="1465"/>
                  <a:pt x="1028" y="1445"/>
                </a:cubicBezTo>
                <a:cubicBezTo>
                  <a:pt x="1416" y="1354"/>
                  <a:pt x="1644" y="943"/>
                  <a:pt x="1530" y="555"/>
                </a:cubicBezTo>
                <a:cubicBezTo>
                  <a:pt x="1455" y="215"/>
                  <a:pt x="1161" y="0"/>
                  <a:pt x="8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15"/>
          <p:cNvSpPr/>
          <p:nvPr/>
        </p:nvSpPr>
        <p:spPr>
          <a:xfrm flipH="1">
            <a:off x="11338593" y="1593239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1" y="1"/>
                </a:moveTo>
                <a:cubicBezTo>
                  <a:pt x="753" y="1"/>
                  <a:pt x="685" y="10"/>
                  <a:pt x="617" y="30"/>
                </a:cubicBezTo>
                <a:cubicBezTo>
                  <a:pt x="229" y="144"/>
                  <a:pt x="0" y="532"/>
                  <a:pt x="115" y="943"/>
                </a:cubicBezTo>
                <a:cubicBezTo>
                  <a:pt x="209" y="1263"/>
                  <a:pt x="489" y="1475"/>
                  <a:pt x="816" y="1475"/>
                </a:cubicBezTo>
                <a:cubicBezTo>
                  <a:pt x="885" y="1475"/>
                  <a:pt x="956" y="1465"/>
                  <a:pt x="1028" y="1445"/>
                </a:cubicBezTo>
                <a:cubicBezTo>
                  <a:pt x="1416" y="1331"/>
                  <a:pt x="1644" y="920"/>
                  <a:pt x="1530" y="532"/>
                </a:cubicBezTo>
                <a:cubicBezTo>
                  <a:pt x="1436" y="212"/>
                  <a:pt x="1139" y="1"/>
                  <a:pt x="8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15"/>
          <p:cNvSpPr/>
          <p:nvPr/>
        </p:nvSpPr>
        <p:spPr>
          <a:xfrm flipH="1">
            <a:off x="8168977" y="3716898"/>
            <a:ext cx="54622" cy="49011"/>
          </a:xfrm>
          <a:custGeom>
            <a:avLst/>
            <a:gdLst/>
            <a:ahLst/>
            <a:cxnLst/>
            <a:rect l="l" t="t" r="r" b="b"/>
            <a:pathLst>
              <a:path w="1645" h="1476" extrusionOk="0">
                <a:moveTo>
                  <a:pt x="844" y="1"/>
                </a:moveTo>
                <a:cubicBezTo>
                  <a:pt x="776" y="1"/>
                  <a:pt x="708" y="10"/>
                  <a:pt x="640" y="30"/>
                </a:cubicBezTo>
                <a:cubicBezTo>
                  <a:pt x="229" y="145"/>
                  <a:pt x="1" y="555"/>
                  <a:pt x="115" y="943"/>
                </a:cubicBezTo>
                <a:cubicBezTo>
                  <a:pt x="209" y="1264"/>
                  <a:pt x="505" y="1475"/>
                  <a:pt x="824" y="1475"/>
                </a:cubicBezTo>
                <a:cubicBezTo>
                  <a:pt x="892" y="1475"/>
                  <a:pt x="960" y="1466"/>
                  <a:pt x="1028" y="1446"/>
                </a:cubicBezTo>
                <a:cubicBezTo>
                  <a:pt x="1416" y="1331"/>
                  <a:pt x="1644" y="943"/>
                  <a:pt x="1530" y="533"/>
                </a:cubicBezTo>
                <a:cubicBezTo>
                  <a:pt x="1455" y="212"/>
                  <a:pt x="1162" y="1"/>
                  <a:pt x="8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15"/>
          <p:cNvSpPr/>
          <p:nvPr/>
        </p:nvSpPr>
        <p:spPr>
          <a:xfrm flipH="1">
            <a:off x="12959761" y="839120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44"/>
                  <a:pt x="0" y="555"/>
                  <a:pt x="114" y="943"/>
                </a:cubicBezTo>
                <a:cubicBezTo>
                  <a:pt x="208" y="1263"/>
                  <a:pt x="489" y="1475"/>
                  <a:pt x="815" y="1475"/>
                </a:cubicBezTo>
                <a:cubicBezTo>
                  <a:pt x="884" y="1475"/>
                  <a:pt x="955" y="1465"/>
                  <a:pt x="1027" y="1445"/>
                </a:cubicBezTo>
                <a:cubicBezTo>
                  <a:pt x="1415" y="1331"/>
                  <a:pt x="1644" y="943"/>
                  <a:pt x="1529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15"/>
          <p:cNvSpPr/>
          <p:nvPr/>
        </p:nvSpPr>
        <p:spPr>
          <a:xfrm flipH="1">
            <a:off x="10887636" y="2947637"/>
            <a:ext cx="53825" cy="48977"/>
          </a:xfrm>
          <a:custGeom>
            <a:avLst/>
            <a:gdLst/>
            <a:ahLst/>
            <a:cxnLst/>
            <a:rect l="l" t="t" r="r" b="b"/>
            <a:pathLst>
              <a:path w="1621" h="1475" extrusionOk="0">
                <a:moveTo>
                  <a:pt x="820" y="0"/>
                </a:moveTo>
                <a:cubicBezTo>
                  <a:pt x="753" y="0"/>
                  <a:pt x="684" y="10"/>
                  <a:pt x="617" y="30"/>
                </a:cubicBezTo>
                <a:cubicBezTo>
                  <a:pt x="229" y="144"/>
                  <a:pt x="0" y="532"/>
                  <a:pt x="92" y="943"/>
                </a:cubicBezTo>
                <a:cubicBezTo>
                  <a:pt x="186" y="1263"/>
                  <a:pt x="482" y="1474"/>
                  <a:pt x="801" y="1474"/>
                </a:cubicBezTo>
                <a:cubicBezTo>
                  <a:pt x="868" y="1474"/>
                  <a:pt x="937" y="1465"/>
                  <a:pt x="1005" y="1445"/>
                </a:cubicBezTo>
                <a:cubicBezTo>
                  <a:pt x="1393" y="1331"/>
                  <a:pt x="1621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15"/>
          <p:cNvSpPr/>
          <p:nvPr/>
        </p:nvSpPr>
        <p:spPr>
          <a:xfrm flipH="1">
            <a:off x="6690292" y="2433325"/>
            <a:ext cx="54589" cy="49110"/>
          </a:xfrm>
          <a:custGeom>
            <a:avLst/>
            <a:gdLst/>
            <a:ahLst/>
            <a:cxnLst/>
            <a:rect l="l" t="t" r="r" b="b"/>
            <a:pathLst>
              <a:path w="1644" h="1479" extrusionOk="0">
                <a:moveTo>
                  <a:pt x="789" y="0"/>
                </a:moveTo>
                <a:cubicBezTo>
                  <a:pt x="732" y="0"/>
                  <a:pt x="674" y="7"/>
                  <a:pt x="616" y="20"/>
                </a:cubicBezTo>
                <a:cubicBezTo>
                  <a:pt x="228" y="135"/>
                  <a:pt x="0" y="545"/>
                  <a:pt x="114" y="933"/>
                </a:cubicBezTo>
                <a:cubicBezTo>
                  <a:pt x="211" y="1264"/>
                  <a:pt x="524" y="1478"/>
                  <a:pt x="854" y="1478"/>
                </a:cubicBezTo>
                <a:cubicBezTo>
                  <a:pt x="912" y="1478"/>
                  <a:pt x="970" y="1472"/>
                  <a:pt x="1027" y="1458"/>
                </a:cubicBezTo>
                <a:cubicBezTo>
                  <a:pt x="1415" y="1344"/>
                  <a:pt x="1643" y="933"/>
                  <a:pt x="1529" y="545"/>
                </a:cubicBezTo>
                <a:cubicBezTo>
                  <a:pt x="1432" y="215"/>
                  <a:pt x="1120" y="0"/>
                  <a:pt x="78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15"/>
          <p:cNvSpPr/>
          <p:nvPr/>
        </p:nvSpPr>
        <p:spPr>
          <a:xfrm flipH="1">
            <a:off x="6582674" y="1320393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21"/>
                  <a:pt x="0" y="532"/>
                  <a:pt x="114" y="920"/>
                </a:cubicBezTo>
                <a:cubicBezTo>
                  <a:pt x="209" y="1260"/>
                  <a:pt x="490" y="1474"/>
                  <a:pt x="817" y="1474"/>
                </a:cubicBezTo>
                <a:cubicBezTo>
                  <a:pt x="885" y="1474"/>
                  <a:pt x="956" y="1465"/>
                  <a:pt x="1027" y="1445"/>
                </a:cubicBezTo>
                <a:cubicBezTo>
                  <a:pt x="1415" y="1331"/>
                  <a:pt x="1644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15"/>
          <p:cNvSpPr/>
          <p:nvPr/>
        </p:nvSpPr>
        <p:spPr>
          <a:xfrm flipH="1">
            <a:off x="10347989" y="2823550"/>
            <a:ext cx="88724" cy="88724"/>
          </a:xfrm>
          <a:custGeom>
            <a:avLst/>
            <a:gdLst/>
            <a:ahLst/>
            <a:cxnLst/>
            <a:rect l="l" t="t" r="r" b="b"/>
            <a:pathLst>
              <a:path w="2672" h="2672" extrusionOk="0">
                <a:moveTo>
                  <a:pt x="1348" y="1"/>
                </a:moveTo>
                <a:cubicBezTo>
                  <a:pt x="594" y="1"/>
                  <a:pt x="1" y="594"/>
                  <a:pt x="1" y="1324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2" y="2078"/>
                  <a:pt x="2672" y="1324"/>
                </a:cubicBezTo>
                <a:cubicBezTo>
                  <a:pt x="2672" y="594"/>
                  <a:pt x="2078" y="1"/>
                  <a:pt x="134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15"/>
          <p:cNvSpPr/>
          <p:nvPr/>
        </p:nvSpPr>
        <p:spPr>
          <a:xfrm flipH="1">
            <a:off x="6976784" y="2620435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8" y="0"/>
                </a:moveTo>
                <a:cubicBezTo>
                  <a:pt x="594" y="0"/>
                  <a:pt x="1" y="594"/>
                  <a:pt x="1" y="1347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1" y="2078"/>
                  <a:pt x="2671" y="1347"/>
                </a:cubicBezTo>
                <a:cubicBezTo>
                  <a:pt x="2671" y="594"/>
                  <a:pt x="2078" y="0"/>
                  <a:pt x="13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15"/>
          <p:cNvSpPr/>
          <p:nvPr/>
        </p:nvSpPr>
        <p:spPr>
          <a:xfrm flipH="1">
            <a:off x="9487747" y="3727756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7" y="0"/>
                </a:moveTo>
                <a:cubicBezTo>
                  <a:pt x="594" y="0"/>
                  <a:pt x="1" y="616"/>
                  <a:pt x="1" y="1347"/>
                </a:cubicBezTo>
                <a:cubicBezTo>
                  <a:pt x="1" y="2077"/>
                  <a:pt x="594" y="2671"/>
                  <a:pt x="1347" y="2671"/>
                </a:cubicBezTo>
                <a:cubicBezTo>
                  <a:pt x="2078" y="2671"/>
                  <a:pt x="2671" y="2077"/>
                  <a:pt x="2671" y="1347"/>
                </a:cubicBezTo>
                <a:cubicBezTo>
                  <a:pt x="2671" y="616"/>
                  <a:pt x="2078" y="0"/>
                  <a:pt x="134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15"/>
          <p:cNvSpPr/>
          <p:nvPr/>
        </p:nvSpPr>
        <p:spPr>
          <a:xfrm flipH="1">
            <a:off x="7072282" y="2434753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25" y="0"/>
                </a:moveTo>
                <a:cubicBezTo>
                  <a:pt x="594" y="0"/>
                  <a:pt x="1" y="594"/>
                  <a:pt x="1" y="1324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78" y="2671"/>
                  <a:pt x="2671" y="2055"/>
                  <a:pt x="2671" y="1324"/>
                </a:cubicBezTo>
                <a:cubicBezTo>
                  <a:pt x="2671" y="594"/>
                  <a:pt x="2078" y="0"/>
                  <a:pt x="132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5"/>
          <p:cNvSpPr/>
          <p:nvPr/>
        </p:nvSpPr>
        <p:spPr>
          <a:xfrm flipH="1">
            <a:off x="12223839" y="1784466"/>
            <a:ext cx="87927" cy="88691"/>
          </a:xfrm>
          <a:custGeom>
            <a:avLst/>
            <a:gdLst/>
            <a:ahLst/>
            <a:cxnLst/>
            <a:rect l="l" t="t" r="r" b="b"/>
            <a:pathLst>
              <a:path w="2648" h="2671" extrusionOk="0">
                <a:moveTo>
                  <a:pt x="1324" y="0"/>
                </a:moveTo>
                <a:cubicBezTo>
                  <a:pt x="594" y="0"/>
                  <a:pt x="0" y="594"/>
                  <a:pt x="0" y="1324"/>
                </a:cubicBezTo>
                <a:cubicBezTo>
                  <a:pt x="0" y="2077"/>
                  <a:pt x="594" y="2671"/>
                  <a:pt x="1324" y="2671"/>
                </a:cubicBezTo>
                <a:cubicBezTo>
                  <a:pt x="2054" y="2671"/>
                  <a:pt x="2648" y="2077"/>
                  <a:pt x="2648" y="1324"/>
                </a:cubicBezTo>
                <a:cubicBezTo>
                  <a:pt x="2648" y="594"/>
                  <a:pt x="2054" y="0"/>
                  <a:pt x="132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15"/>
          <p:cNvSpPr/>
          <p:nvPr/>
        </p:nvSpPr>
        <p:spPr>
          <a:xfrm flipH="1">
            <a:off x="11011159" y="1608612"/>
            <a:ext cx="87960" cy="88724"/>
          </a:xfrm>
          <a:custGeom>
            <a:avLst/>
            <a:gdLst/>
            <a:ahLst/>
            <a:cxnLst/>
            <a:rect l="l" t="t" r="r" b="b"/>
            <a:pathLst>
              <a:path w="2649" h="2672" extrusionOk="0">
                <a:moveTo>
                  <a:pt x="1325" y="1"/>
                </a:moveTo>
                <a:cubicBezTo>
                  <a:pt x="594" y="1"/>
                  <a:pt x="1" y="594"/>
                  <a:pt x="1" y="1325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55" y="2671"/>
                  <a:pt x="2648" y="2055"/>
                  <a:pt x="2648" y="1325"/>
                </a:cubicBezTo>
                <a:cubicBezTo>
                  <a:pt x="2648" y="594"/>
                  <a:pt x="2055" y="1"/>
                  <a:pt x="132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16"/>
          <p:cNvSpPr txBox="1">
            <a:spLocks noGrp="1"/>
          </p:cNvSpPr>
          <p:nvPr>
            <p:ph type="title"/>
          </p:nvPr>
        </p:nvSpPr>
        <p:spPr>
          <a:xfrm flipH="1">
            <a:off x="719625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16"/>
          <p:cNvSpPr txBox="1">
            <a:spLocks noGrp="1"/>
          </p:cNvSpPr>
          <p:nvPr>
            <p:ph type="title" idx="2"/>
          </p:nvPr>
        </p:nvSpPr>
        <p:spPr>
          <a:xfrm flipH="1">
            <a:off x="3483599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4" name="Google Shape;504;p16"/>
          <p:cNvSpPr txBox="1">
            <a:spLocks noGrp="1"/>
          </p:cNvSpPr>
          <p:nvPr>
            <p:ph type="subTitle" idx="1"/>
          </p:nvPr>
        </p:nvSpPr>
        <p:spPr>
          <a:xfrm flipH="1">
            <a:off x="3483588" y="2254178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16"/>
          <p:cNvSpPr txBox="1">
            <a:spLocks noGrp="1"/>
          </p:cNvSpPr>
          <p:nvPr>
            <p:ph type="title" idx="3"/>
          </p:nvPr>
        </p:nvSpPr>
        <p:spPr>
          <a:xfrm flipH="1">
            <a:off x="719734" y="1899775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6" name="Google Shape;506;p16"/>
          <p:cNvSpPr txBox="1">
            <a:spLocks noGrp="1"/>
          </p:cNvSpPr>
          <p:nvPr>
            <p:ph type="subTitle" idx="4"/>
          </p:nvPr>
        </p:nvSpPr>
        <p:spPr>
          <a:xfrm flipH="1">
            <a:off x="719613" y="2254175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16"/>
          <p:cNvSpPr txBox="1">
            <a:spLocks noGrp="1"/>
          </p:cNvSpPr>
          <p:nvPr>
            <p:ph type="title" idx="5"/>
          </p:nvPr>
        </p:nvSpPr>
        <p:spPr>
          <a:xfrm flipH="1">
            <a:off x="3483600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8" name="Google Shape;508;p16"/>
          <p:cNvSpPr txBox="1">
            <a:spLocks noGrp="1"/>
          </p:cNvSpPr>
          <p:nvPr>
            <p:ph type="subTitle" idx="6"/>
          </p:nvPr>
        </p:nvSpPr>
        <p:spPr>
          <a:xfrm flipH="1">
            <a:off x="3483600" y="4119747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16"/>
          <p:cNvSpPr txBox="1">
            <a:spLocks noGrp="1"/>
          </p:cNvSpPr>
          <p:nvPr>
            <p:ph type="title" idx="7"/>
          </p:nvPr>
        </p:nvSpPr>
        <p:spPr>
          <a:xfrm flipH="1">
            <a:off x="720049" y="3765747"/>
            <a:ext cx="217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0" name="Google Shape;510;p16"/>
          <p:cNvSpPr txBox="1">
            <a:spLocks noGrp="1"/>
          </p:cNvSpPr>
          <p:nvPr>
            <p:ph type="subTitle" idx="8"/>
          </p:nvPr>
        </p:nvSpPr>
        <p:spPr>
          <a:xfrm flipH="1">
            <a:off x="720049" y="4119747"/>
            <a:ext cx="217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16"/>
          <p:cNvSpPr txBox="1">
            <a:spLocks noGrp="1"/>
          </p:cNvSpPr>
          <p:nvPr>
            <p:ph type="title" idx="9"/>
          </p:nvPr>
        </p:nvSpPr>
        <p:spPr>
          <a:xfrm flipH="1">
            <a:off x="6247025" y="1899775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2" name="Google Shape;512;p16"/>
          <p:cNvSpPr txBox="1">
            <a:spLocks noGrp="1"/>
          </p:cNvSpPr>
          <p:nvPr>
            <p:ph type="subTitle" idx="13"/>
          </p:nvPr>
        </p:nvSpPr>
        <p:spPr>
          <a:xfrm flipH="1">
            <a:off x="6247014" y="2254182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3" name="Google Shape;513;p16"/>
          <p:cNvSpPr txBox="1">
            <a:spLocks noGrp="1"/>
          </p:cNvSpPr>
          <p:nvPr>
            <p:ph type="title" idx="14"/>
          </p:nvPr>
        </p:nvSpPr>
        <p:spPr>
          <a:xfrm flipH="1">
            <a:off x="6247025" y="3765747"/>
            <a:ext cx="21768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4" name="Google Shape;514;p16"/>
          <p:cNvSpPr txBox="1">
            <a:spLocks noGrp="1"/>
          </p:cNvSpPr>
          <p:nvPr>
            <p:ph type="subTitle" idx="15"/>
          </p:nvPr>
        </p:nvSpPr>
        <p:spPr>
          <a:xfrm flipH="1">
            <a:off x="6247025" y="4119746"/>
            <a:ext cx="21768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16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6" name="Google Shape;516;p16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517" name="Google Shape;517;p16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6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6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6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6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6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6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6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6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6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6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8" name="Google Shape;528;p16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529" name="Google Shape;529;p1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1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1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1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1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1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" name="Google Shape;535;p16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6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6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6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6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6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1" name="Google Shape;541;p16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542" name="Google Shape;542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8" name="Google Shape;548;p16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6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6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6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2" name="Google Shape;552;p16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553" name="Google Shape;553;p1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1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1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1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1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1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" name="Google Shape;559;p16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560" name="Google Shape;560;p16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16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16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16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16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16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16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16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16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16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16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16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16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16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16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16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16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16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16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16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16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16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16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16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16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16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16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16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16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16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16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16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12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/>
          <p:nvPr/>
        </p:nvSpPr>
        <p:spPr>
          <a:xfrm flipH="1">
            <a:off x="5656088" y="0"/>
            <a:ext cx="3487912" cy="927485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" name="Google Shape;25;p4"/>
          <p:cNvGrpSpPr/>
          <p:nvPr/>
        </p:nvGrpSpPr>
        <p:grpSpPr>
          <a:xfrm>
            <a:off x="6196276" y="-6"/>
            <a:ext cx="2947721" cy="794480"/>
            <a:chOff x="6196276" y="-6"/>
            <a:chExt cx="2947721" cy="794480"/>
          </a:xfrm>
        </p:grpSpPr>
        <p:sp>
          <p:nvSpPr>
            <p:cNvPr id="26" name="Google Shape;26;p4"/>
            <p:cNvSpPr/>
            <p:nvPr/>
          </p:nvSpPr>
          <p:spPr>
            <a:xfrm>
              <a:off x="7616430" y="3127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4"/>
            <p:cNvSpPr/>
            <p:nvPr/>
          </p:nvSpPr>
          <p:spPr>
            <a:xfrm>
              <a:off x="8156388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4"/>
            <p:cNvSpPr/>
            <p:nvPr/>
          </p:nvSpPr>
          <p:spPr>
            <a:xfrm>
              <a:off x="8325572" y="3509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4"/>
            <p:cNvSpPr/>
            <p:nvPr/>
          </p:nvSpPr>
          <p:spPr>
            <a:xfrm>
              <a:off x="9012226" y="25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4"/>
            <p:cNvSpPr/>
            <p:nvPr/>
          </p:nvSpPr>
          <p:spPr>
            <a:xfrm>
              <a:off x="8894635" y="6468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4"/>
            <p:cNvSpPr/>
            <p:nvPr/>
          </p:nvSpPr>
          <p:spPr>
            <a:xfrm>
              <a:off x="8566472" y="-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4"/>
            <p:cNvSpPr/>
            <p:nvPr/>
          </p:nvSpPr>
          <p:spPr>
            <a:xfrm>
              <a:off x="7823747" y="117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4"/>
            <p:cNvGrpSpPr/>
            <p:nvPr/>
          </p:nvGrpSpPr>
          <p:grpSpPr>
            <a:xfrm rot="-2902616">
              <a:off x="8711742" y="319606"/>
              <a:ext cx="169066" cy="177310"/>
              <a:chOff x="4298580" y="207227"/>
              <a:chExt cx="169073" cy="177317"/>
            </a:xfrm>
          </p:grpSpPr>
          <p:sp>
            <p:nvSpPr>
              <p:cNvPr id="34" name="Google Shape;34;p4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4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4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4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4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4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" name="Google Shape;40;p4"/>
            <p:cNvSpPr/>
            <p:nvPr/>
          </p:nvSpPr>
          <p:spPr>
            <a:xfrm>
              <a:off x="8525501" y="6682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41;p4"/>
            <p:cNvGrpSpPr/>
            <p:nvPr/>
          </p:nvGrpSpPr>
          <p:grpSpPr>
            <a:xfrm>
              <a:off x="7969043" y="643769"/>
              <a:ext cx="76535" cy="82747"/>
              <a:chOff x="8698868" y="1511081"/>
              <a:chExt cx="76535" cy="82747"/>
            </a:xfrm>
          </p:grpSpPr>
          <p:sp>
            <p:nvSpPr>
              <p:cNvPr id="42" name="Google Shape;42;p4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4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44;p4"/>
            <p:cNvSpPr/>
            <p:nvPr/>
          </p:nvSpPr>
          <p:spPr>
            <a:xfrm>
              <a:off x="7336438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6196276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 rot="2700000">
              <a:off x="6574836" y="156681"/>
              <a:ext cx="54329" cy="76520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" name="Google Shape;47;p4"/>
            <p:cNvGrpSpPr/>
            <p:nvPr/>
          </p:nvGrpSpPr>
          <p:grpSpPr>
            <a:xfrm rot="-1126754">
              <a:off x="6907678" y="151211"/>
              <a:ext cx="169061" cy="177304"/>
              <a:chOff x="4298580" y="207227"/>
              <a:chExt cx="169073" cy="177317"/>
            </a:xfrm>
          </p:grpSpPr>
          <p:sp>
            <p:nvSpPr>
              <p:cNvPr id="48" name="Google Shape;48;p4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4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4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4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4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4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" name="Google Shape;54;p4"/>
            <p:cNvSpPr/>
            <p:nvPr/>
          </p:nvSpPr>
          <p:spPr>
            <a:xfrm rot="2700000">
              <a:off x="8071298" y="351006"/>
              <a:ext cx="54329" cy="76520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" name="Google Shape;55;p4"/>
            <p:cNvGrpSpPr/>
            <p:nvPr/>
          </p:nvGrpSpPr>
          <p:grpSpPr>
            <a:xfrm>
              <a:off x="7300043" y="422356"/>
              <a:ext cx="76535" cy="82747"/>
              <a:chOff x="8698868" y="1511081"/>
              <a:chExt cx="76535" cy="82747"/>
            </a:xfrm>
          </p:grpSpPr>
          <p:sp>
            <p:nvSpPr>
              <p:cNvPr id="56" name="Google Shape;56;p4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4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" name="Google Shape;221;p8"/>
          <p:cNvGrpSpPr/>
          <p:nvPr/>
        </p:nvGrpSpPr>
        <p:grpSpPr>
          <a:xfrm rot="-696193">
            <a:off x="4421630" y="-1213281"/>
            <a:ext cx="6437373" cy="5056008"/>
            <a:chOff x="1367400" y="1176700"/>
            <a:chExt cx="4985625" cy="2814325"/>
          </a:xfrm>
        </p:grpSpPr>
        <p:sp>
          <p:nvSpPr>
            <p:cNvPr id="222" name="Google Shape;222;p8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Google Shape;224;p8"/>
          <p:cNvSpPr txBox="1">
            <a:spLocks noGrp="1"/>
          </p:cNvSpPr>
          <p:nvPr>
            <p:ph type="title"/>
          </p:nvPr>
        </p:nvSpPr>
        <p:spPr>
          <a:xfrm>
            <a:off x="4040075" y="2367600"/>
            <a:ext cx="4383900" cy="223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8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25" name="Google Shape;225;p8"/>
          <p:cNvGrpSpPr/>
          <p:nvPr/>
        </p:nvGrpSpPr>
        <p:grpSpPr>
          <a:xfrm>
            <a:off x="4701864" y="-242038"/>
            <a:ext cx="4503225" cy="2000604"/>
            <a:chOff x="4701864" y="-242038"/>
            <a:chExt cx="4503225" cy="2000604"/>
          </a:xfrm>
        </p:grpSpPr>
        <p:sp>
          <p:nvSpPr>
            <p:cNvPr id="226" name="Google Shape;226;p8"/>
            <p:cNvSpPr/>
            <p:nvPr/>
          </p:nvSpPr>
          <p:spPr>
            <a:xfrm>
              <a:off x="8424008" y="-88089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8"/>
            <p:cNvSpPr/>
            <p:nvPr/>
          </p:nvSpPr>
          <p:spPr>
            <a:xfrm>
              <a:off x="6584054" y="-165067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8"/>
            <p:cNvSpPr/>
            <p:nvPr/>
          </p:nvSpPr>
          <p:spPr>
            <a:xfrm>
              <a:off x="5130513" y="1532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8"/>
            <p:cNvSpPr/>
            <p:nvPr/>
          </p:nvSpPr>
          <p:spPr>
            <a:xfrm>
              <a:off x="6429012" y="2645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7214592" y="8526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" name="Google Shape;231;p8"/>
            <p:cNvGrpSpPr/>
            <p:nvPr/>
          </p:nvGrpSpPr>
          <p:grpSpPr>
            <a:xfrm rot="3959737">
              <a:off x="4725283" y="-184552"/>
              <a:ext cx="275188" cy="229968"/>
              <a:chOff x="1192779" y="389220"/>
              <a:chExt cx="275192" cy="229971"/>
            </a:xfrm>
          </p:grpSpPr>
          <p:sp>
            <p:nvSpPr>
              <p:cNvPr id="232" name="Google Shape;232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" name="Google Shape;238;p8"/>
            <p:cNvSpPr/>
            <p:nvPr/>
          </p:nvSpPr>
          <p:spPr>
            <a:xfrm>
              <a:off x="8916013" y="1682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" name="Google Shape;239;p8"/>
            <p:cNvGrpSpPr/>
            <p:nvPr/>
          </p:nvGrpSpPr>
          <p:grpSpPr>
            <a:xfrm rot="7023577">
              <a:off x="7773333" y="-107603"/>
              <a:ext cx="275182" cy="229963"/>
              <a:chOff x="1192779" y="389220"/>
              <a:chExt cx="275192" cy="229971"/>
            </a:xfrm>
          </p:grpSpPr>
          <p:sp>
            <p:nvSpPr>
              <p:cNvPr id="240" name="Google Shape;240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" name="Google Shape;246;p8"/>
            <p:cNvSpPr/>
            <p:nvPr/>
          </p:nvSpPr>
          <p:spPr>
            <a:xfrm>
              <a:off x="6832162" y="7263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7292038" y="5554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7178825" y="-2317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5492704" y="1284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8823062" y="2646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5624487" y="466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252;p8"/>
            <p:cNvGrpSpPr/>
            <p:nvPr/>
          </p:nvGrpSpPr>
          <p:grpSpPr>
            <a:xfrm>
              <a:off x="7535004" y="343740"/>
              <a:ext cx="1150805" cy="832433"/>
              <a:chOff x="7013704" y="2894590"/>
              <a:chExt cx="1150805" cy="832433"/>
            </a:xfrm>
          </p:grpSpPr>
          <p:sp>
            <p:nvSpPr>
              <p:cNvPr id="253" name="Google Shape;253;p8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8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8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8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8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8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8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8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8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8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8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8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8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8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8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8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8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8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8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8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" name="Google Shape;275;p8"/>
            <p:cNvSpPr/>
            <p:nvPr/>
          </p:nvSpPr>
          <p:spPr>
            <a:xfrm>
              <a:off x="9011608" y="6644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7300762" y="-262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8170162" y="12810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" name="Google Shape;278;p8"/>
            <p:cNvGrpSpPr/>
            <p:nvPr/>
          </p:nvGrpSpPr>
          <p:grpSpPr>
            <a:xfrm rot="3959737">
              <a:off x="8571958" y="1199761"/>
              <a:ext cx="275188" cy="229968"/>
              <a:chOff x="1192779" y="389220"/>
              <a:chExt cx="275192" cy="229971"/>
            </a:xfrm>
          </p:grpSpPr>
          <p:sp>
            <p:nvSpPr>
              <p:cNvPr id="279" name="Google Shape;27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" name="Google Shape;285;p8"/>
            <p:cNvGrpSpPr/>
            <p:nvPr/>
          </p:nvGrpSpPr>
          <p:grpSpPr>
            <a:xfrm rot="-2902616">
              <a:off x="6813120" y="263218"/>
              <a:ext cx="169066" cy="177310"/>
              <a:chOff x="4298580" y="207227"/>
              <a:chExt cx="169073" cy="177317"/>
            </a:xfrm>
          </p:grpSpPr>
          <p:sp>
            <p:nvSpPr>
              <p:cNvPr id="286" name="Google Shape;286;p8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8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8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8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8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8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" name="Google Shape;292;p8"/>
            <p:cNvGrpSpPr/>
            <p:nvPr/>
          </p:nvGrpSpPr>
          <p:grpSpPr>
            <a:xfrm rot="10800000">
              <a:off x="5967613" y="-154556"/>
              <a:ext cx="273294" cy="323868"/>
              <a:chOff x="2962001" y="2010494"/>
              <a:chExt cx="273294" cy="323868"/>
            </a:xfrm>
          </p:grpSpPr>
          <p:sp>
            <p:nvSpPr>
              <p:cNvPr id="293" name="Google Shape;293;p8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8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8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8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8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" name="Google Shape;298;p8"/>
            <p:cNvGrpSpPr/>
            <p:nvPr/>
          </p:nvGrpSpPr>
          <p:grpSpPr>
            <a:xfrm rot="429121">
              <a:off x="6085996" y="478748"/>
              <a:ext cx="275187" cy="229967"/>
              <a:chOff x="1192779" y="389220"/>
              <a:chExt cx="275192" cy="229971"/>
            </a:xfrm>
          </p:grpSpPr>
          <p:sp>
            <p:nvSpPr>
              <p:cNvPr id="299" name="Google Shape;29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3" name="Google Shape;393;p10"/>
          <p:cNvSpPr/>
          <p:nvPr/>
        </p:nvSpPr>
        <p:spPr>
          <a:xfrm flipH="1">
            <a:off x="4571920" y="1"/>
            <a:ext cx="4571955" cy="1138182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" name="Google Shape;394;p10"/>
          <p:cNvGrpSpPr/>
          <p:nvPr/>
        </p:nvGrpSpPr>
        <p:grpSpPr>
          <a:xfrm>
            <a:off x="5280004" y="2"/>
            <a:ext cx="3863869" cy="1041400"/>
            <a:chOff x="5280004" y="2"/>
            <a:chExt cx="3863869" cy="1041400"/>
          </a:xfrm>
        </p:grpSpPr>
        <p:sp>
          <p:nvSpPr>
            <p:cNvPr id="395" name="Google Shape;395;p10"/>
            <p:cNvSpPr/>
            <p:nvPr/>
          </p:nvSpPr>
          <p:spPr>
            <a:xfrm>
              <a:off x="7141543" y="409977"/>
              <a:ext cx="253608" cy="250384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0"/>
            <p:cNvSpPr/>
            <p:nvPr/>
          </p:nvSpPr>
          <p:spPr>
            <a:xfrm>
              <a:off x="7849320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0"/>
            <p:cNvSpPr/>
            <p:nvPr/>
          </p:nvSpPr>
          <p:spPr>
            <a:xfrm>
              <a:off x="8223486" y="460093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0"/>
            <p:cNvSpPr/>
            <p:nvPr/>
          </p:nvSpPr>
          <p:spPr>
            <a:xfrm>
              <a:off x="8971151" y="33594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0"/>
            <p:cNvSpPr/>
            <p:nvPr/>
          </p:nvSpPr>
          <p:spPr>
            <a:xfrm>
              <a:off x="8817013" y="84794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0"/>
            <p:cNvSpPr/>
            <p:nvPr/>
          </p:nvSpPr>
          <p:spPr>
            <a:xfrm>
              <a:off x="8386858" y="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7413294" y="154070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2" name="Google Shape;402;p10"/>
            <p:cNvGrpSpPr/>
            <p:nvPr/>
          </p:nvGrpSpPr>
          <p:grpSpPr>
            <a:xfrm rot="-2902641">
              <a:off x="8577127" y="419044"/>
              <a:ext cx="221605" cy="232410"/>
              <a:chOff x="4298580" y="207227"/>
              <a:chExt cx="169073" cy="177317"/>
            </a:xfrm>
          </p:grpSpPr>
          <p:sp>
            <p:nvSpPr>
              <p:cNvPr id="403" name="Google Shape;403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" name="Google Shape;409;p10"/>
            <p:cNvSpPr/>
            <p:nvPr/>
          </p:nvSpPr>
          <p:spPr>
            <a:xfrm>
              <a:off x="8333152" y="875980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" name="Google Shape;410;p10"/>
            <p:cNvGrpSpPr/>
            <p:nvPr/>
          </p:nvGrpSpPr>
          <p:grpSpPr>
            <a:xfrm>
              <a:off x="7603747" y="843862"/>
              <a:ext cx="100323" cy="108465"/>
              <a:chOff x="8698868" y="1511081"/>
              <a:chExt cx="76535" cy="82747"/>
            </a:xfrm>
          </p:grpSpPr>
          <p:sp>
            <p:nvSpPr>
              <p:cNvPr id="411" name="Google Shape;411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" name="Google Shape;413;p10"/>
            <p:cNvSpPr/>
            <p:nvPr/>
          </p:nvSpPr>
          <p:spPr>
            <a:xfrm>
              <a:off x="6774529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0"/>
            <p:cNvSpPr/>
            <p:nvPr/>
          </p:nvSpPr>
          <p:spPr>
            <a:xfrm>
              <a:off x="5280004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0"/>
            <p:cNvSpPr/>
            <p:nvPr/>
          </p:nvSpPr>
          <p:spPr>
            <a:xfrm rot="2700000">
              <a:off x="5776221" y="205388"/>
              <a:ext cx="71213" cy="10030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6" name="Google Shape;416;p10"/>
            <p:cNvGrpSpPr/>
            <p:nvPr/>
          </p:nvGrpSpPr>
          <p:grpSpPr>
            <a:xfrm rot="-1126667">
              <a:off x="6212349" y="198416"/>
              <a:ext cx="221597" cy="232402"/>
              <a:chOff x="4298580" y="207227"/>
              <a:chExt cx="169073" cy="177317"/>
            </a:xfrm>
          </p:grpSpPr>
          <p:sp>
            <p:nvSpPr>
              <p:cNvPr id="417" name="Google Shape;417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10"/>
            <p:cNvGrpSpPr/>
            <p:nvPr/>
          </p:nvGrpSpPr>
          <p:grpSpPr>
            <a:xfrm>
              <a:off x="6726822" y="553635"/>
              <a:ext cx="100323" cy="108465"/>
              <a:chOff x="8698868" y="1511081"/>
              <a:chExt cx="76535" cy="82747"/>
            </a:xfrm>
          </p:grpSpPr>
          <p:sp>
            <p:nvSpPr>
              <p:cNvPr id="424" name="Google Shape;424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" name="Google Shape;426;p10"/>
            <p:cNvGrpSpPr/>
            <p:nvPr/>
          </p:nvGrpSpPr>
          <p:grpSpPr>
            <a:xfrm rot="2700000">
              <a:off x="7530984" y="363354"/>
              <a:ext cx="755670" cy="411465"/>
              <a:chOff x="8334205" y="3657627"/>
              <a:chExt cx="1101277" cy="599649"/>
            </a:xfrm>
          </p:grpSpPr>
          <p:sp>
            <p:nvSpPr>
              <p:cNvPr id="427" name="Google Shape;427;p10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0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0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0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10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10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0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6" r:id="rId8"/>
    <p:sldLayoutId id="2147483657" r:id="rId9"/>
    <p:sldLayoutId id="2147483658" r:id="rId10"/>
    <p:sldLayoutId id="2147483659" r:id="rId11"/>
    <p:sldLayoutId id="2147483661" r:id="rId12"/>
    <p:sldLayoutId id="2147483662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ướng dẫn cách học và soạn bài &quot;Ai có lỗi&quot; Tiếng Việt lớp 3">
            <a:extLst>
              <a:ext uri="{FF2B5EF4-FFF2-40B4-BE49-F238E27FC236}">
                <a16:creationId xmlns:a16="http://schemas.microsoft.com/office/drawing/2014/main" id="{1F2CB224-E365-418A-8154-7F9968E551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514" y="0"/>
            <a:ext cx="7258972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4" name="Google Shape;3044;p28"/>
          <p:cNvSpPr txBox="1">
            <a:spLocks noGrp="1"/>
          </p:cNvSpPr>
          <p:nvPr>
            <p:ph type="title" idx="2"/>
          </p:nvPr>
        </p:nvSpPr>
        <p:spPr>
          <a:xfrm flipH="1">
            <a:off x="3938100" y="1899775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Didact Gothic"/>
              </a:rPr>
              <a:t>Hối hận</a:t>
            </a:r>
            <a:endParaRPr sz="2400" b="1" dirty="0"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046" name="Google Shape;3046;p28"/>
          <p:cNvSpPr txBox="1">
            <a:spLocks noGrp="1"/>
          </p:cNvSpPr>
          <p:nvPr>
            <p:ph type="title" idx="3"/>
          </p:nvPr>
        </p:nvSpPr>
        <p:spPr>
          <a:xfrm flipH="1">
            <a:off x="839186" y="1899775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Kiêu căng</a:t>
            </a:r>
            <a:endParaRPr sz="2400" b="1" dirty="0"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671025" y="1134539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98" name="Google Shape;3098;p28"/>
          <p:cNvGrpSpPr/>
          <p:nvPr/>
        </p:nvGrpSpPr>
        <p:grpSpPr>
          <a:xfrm>
            <a:off x="6785243" y="225929"/>
            <a:ext cx="2890510" cy="4453780"/>
            <a:chOff x="6785243" y="225929"/>
            <a:chExt cx="2890510" cy="4453780"/>
          </a:xfrm>
        </p:grpSpPr>
        <p:sp>
          <p:nvSpPr>
            <p:cNvPr id="3099" name="Google Shape;3099;p28"/>
            <p:cNvSpPr/>
            <p:nvPr/>
          </p:nvSpPr>
          <p:spPr>
            <a:xfrm flipH="1">
              <a:off x="8257667" y="4275704"/>
              <a:ext cx="1274840" cy="404005"/>
            </a:xfrm>
            <a:custGeom>
              <a:avLst/>
              <a:gdLst/>
              <a:ahLst/>
              <a:cxnLst/>
              <a:rect l="l" t="t" r="r" b="b"/>
              <a:pathLst>
                <a:path w="38393" h="12167" extrusionOk="0">
                  <a:moveTo>
                    <a:pt x="19197" y="1"/>
                  </a:moveTo>
                  <a:cubicBezTo>
                    <a:pt x="8583" y="1"/>
                    <a:pt x="1" y="2740"/>
                    <a:pt x="1" y="6095"/>
                  </a:cubicBezTo>
                  <a:cubicBezTo>
                    <a:pt x="1" y="9450"/>
                    <a:pt x="8583" y="12167"/>
                    <a:pt x="19197" y="12167"/>
                  </a:cubicBezTo>
                  <a:cubicBezTo>
                    <a:pt x="29788" y="12167"/>
                    <a:pt x="38393" y="9450"/>
                    <a:pt x="38393" y="6095"/>
                  </a:cubicBezTo>
                  <a:cubicBezTo>
                    <a:pt x="38393" y="2740"/>
                    <a:pt x="29788" y="1"/>
                    <a:pt x="19197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8"/>
            <p:cNvSpPr/>
            <p:nvPr/>
          </p:nvSpPr>
          <p:spPr>
            <a:xfrm flipH="1">
              <a:off x="8679072" y="1501759"/>
              <a:ext cx="644243" cy="562991"/>
            </a:xfrm>
            <a:custGeom>
              <a:avLst/>
              <a:gdLst/>
              <a:ahLst/>
              <a:cxnLst/>
              <a:rect l="l" t="t" r="r" b="b"/>
              <a:pathLst>
                <a:path w="19402" h="16955" extrusionOk="0">
                  <a:moveTo>
                    <a:pt x="2077" y="0"/>
                  </a:moveTo>
                  <a:lnTo>
                    <a:pt x="320" y="8377"/>
                  </a:lnTo>
                  <a:cubicBezTo>
                    <a:pt x="0" y="9907"/>
                    <a:pt x="366" y="11527"/>
                    <a:pt x="1301" y="12760"/>
                  </a:cubicBezTo>
                  <a:lnTo>
                    <a:pt x="1347" y="12805"/>
                  </a:lnTo>
                  <a:cubicBezTo>
                    <a:pt x="3345" y="15426"/>
                    <a:pt x="6434" y="16955"/>
                    <a:pt x="9701" y="16955"/>
                  </a:cubicBezTo>
                  <a:cubicBezTo>
                    <a:pt x="9906" y="16955"/>
                    <a:pt x="10111" y="16949"/>
                    <a:pt x="10317" y="16937"/>
                  </a:cubicBezTo>
                  <a:cubicBezTo>
                    <a:pt x="11915" y="16845"/>
                    <a:pt x="13399" y="16047"/>
                    <a:pt x="14357" y="14768"/>
                  </a:cubicBezTo>
                  <a:lnTo>
                    <a:pt x="19402" y="7966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8"/>
            <p:cNvSpPr/>
            <p:nvPr/>
          </p:nvSpPr>
          <p:spPr>
            <a:xfrm flipH="1">
              <a:off x="8524436" y="1425188"/>
              <a:ext cx="870137" cy="440398"/>
            </a:xfrm>
            <a:custGeom>
              <a:avLst/>
              <a:gdLst/>
              <a:ahLst/>
              <a:cxnLst/>
              <a:rect l="l" t="t" r="r" b="b"/>
              <a:pathLst>
                <a:path w="26205" h="13263" extrusionOk="0">
                  <a:moveTo>
                    <a:pt x="731" y="1"/>
                  </a:moveTo>
                  <a:lnTo>
                    <a:pt x="1" y="1553"/>
                  </a:lnTo>
                  <a:lnTo>
                    <a:pt x="10112" y="13126"/>
                  </a:lnTo>
                  <a:lnTo>
                    <a:pt x="25474" y="13262"/>
                  </a:lnTo>
                  <a:lnTo>
                    <a:pt x="26204" y="11688"/>
                  </a:lnTo>
                  <a:lnTo>
                    <a:pt x="16093" y="115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4E4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8"/>
            <p:cNvSpPr/>
            <p:nvPr/>
          </p:nvSpPr>
          <p:spPr>
            <a:xfrm flipH="1">
              <a:off x="8524436" y="1425188"/>
              <a:ext cx="845864" cy="388100"/>
            </a:xfrm>
            <a:custGeom>
              <a:avLst/>
              <a:gdLst/>
              <a:ahLst/>
              <a:cxnLst/>
              <a:rect l="l" t="t" r="r" b="b"/>
              <a:pathLst>
                <a:path w="25474" h="11688" extrusionOk="0">
                  <a:moveTo>
                    <a:pt x="0" y="1"/>
                  </a:moveTo>
                  <a:lnTo>
                    <a:pt x="10112" y="11573"/>
                  </a:lnTo>
                  <a:lnTo>
                    <a:pt x="25473" y="11688"/>
                  </a:lnTo>
                  <a:lnTo>
                    <a:pt x="25473" y="11688"/>
                  </a:lnTo>
                  <a:lnTo>
                    <a:pt x="15362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8"/>
            <p:cNvSpPr/>
            <p:nvPr/>
          </p:nvSpPr>
          <p:spPr>
            <a:xfrm flipH="1">
              <a:off x="8957961" y="1603300"/>
              <a:ext cx="356256" cy="217559"/>
            </a:xfrm>
            <a:custGeom>
              <a:avLst/>
              <a:gdLst/>
              <a:ahLst/>
              <a:cxnLst/>
              <a:rect l="l" t="t" r="r" b="b"/>
              <a:pathLst>
                <a:path w="10729" h="6552" fill="none" extrusionOk="0">
                  <a:moveTo>
                    <a:pt x="10728" y="343"/>
                  </a:moveTo>
                  <a:lnTo>
                    <a:pt x="2990" y="1"/>
                  </a:lnTo>
                  <a:lnTo>
                    <a:pt x="0" y="6552"/>
                  </a:lnTo>
                </a:path>
              </a:pathLst>
            </a:custGeom>
            <a:solidFill>
              <a:schemeClr val="accent4"/>
            </a:solidFill>
            <a:ln w="35950" cap="flat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8"/>
            <p:cNvSpPr/>
            <p:nvPr/>
          </p:nvSpPr>
          <p:spPr>
            <a:xfrm flipH="1">
              <a:off x="8869303" y="1552164"/>
              <a:ext cx="176617" cy="117546"/>
            </a:xfrm>
            <a:custGeom>
              <a:avLst/>
              <a:gdLst/>
              <a:ahLst/>
              <a:cxnLst/>
              <a:rect l="l" t="t" r="r" b="b"/>
              <a:pathLst>
                <a:path w="5319" h="3540" extrusionOk="0">
                  <a:moveTo>
                    <a:pt x="2089" y="1"/>
                  </a:moveTo>
                  <a:cubicBezTo>
                    <a:pt x="1250" y="1"/>
                    <a:pt x="532" y="340"/>
                    <a:pt x="320" y="811"/>
                  </a:cubicBezTo>
                  <a:cubicBezTo>
                    <a:pt x="0" y="1495"/>
                    <a:pt x="776" y="2545"/>
                    <a:pt x="2077" y="3139"/>
                  </a:cubicBezTo>
                  <a:cubicBezTo>
                    <a:pt x="2665" y="3407"/>
                    <a:pt x="3253" y="3540"/>
                    <a:pt x="3750" y="3540"/>
                  </a:cubicBezTo>
                  <a:cubicBezTo>
                    <a:pt x="4354" y="3540"/>
                    <a:pt x="4824" y="3344"/>
                    <a:pt x="4999" y="2956"/>
                  </a:cubicBezTo>
                  <a:cubicBezTo>
                    <a:pt x="5319" y="2249"/>
                    <a:pt x="4680" y="879"/>
                    <a:pt x="3401" y="286"/>
                  </a:cubicBezTo>
                  <a:cubicBezTo>
                    <a:pt x="2966" y="87"/>
                    <a:pt x="2512" y="1"/>
                    <a:pt x="20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8"/>
            <p:cNvSpPr/>
            <p:nvPr/>
          </p:nvSpPr>
          <p:spPr>
            <a:xfrm flipH="1">
              <a:off x="9282374" y="1804157"/>
              <a:ext cx="173596" cy="222872"/>
            </a:xfrm>
            <a:custGeom>
              <a:avLst/>
              <a:gdLst/>
              <a:ahLst/>
              <a:cxnLst/>
              <a:rect l="l" t="t" r="r" b="b"/>
              <a:pathLst>
                <a:path w="5228" h="6712" extrusionOk="0">
                  <a:moveTo>
                    <a:pt x="3174" y="1"/>
                  </a:moveTo>
                  <a:lnTo>
                    <a:pt x="1" y="5113"/>
                  </a:lnTo>
                  <a:lnTo>
                    <a:pt x="1348" y="6711"/>
                  </a:lnTo>
                  <a:lnTo>
                    <a:pt x="3448" y="6711"/>
                  </a:lnTo>
                  <a:lnTo>
                    <a:pt x="5228" y="959"/>
                  </a:lnTo>
                  <a:lnTo>
                    <a:pt x="4429" y="138"/>
                  </a:lnTo>
                  <a:lnTo>
                    <a:pt x="31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8"/>
            <p:cNvSpPr/>
            <p:nvPr/>
          </p:nvSpPr>
          <p:spPr>
            <a:xfrm flipH="1">
              <a:off x="9254315" y="4304161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1"/>
                  </a:moveTo>
                  <a:cubicBezTo>
                    <a:pt x="1436" y="1"/>
                    <a:pt x="1258" y="79"/>
                    <a:pt x="1142" y="262"/>
                  </a:cubicBezTo>
                  <a:cubicBezTo>
                    <a:pt x="1" y="2065"/>
                    <a:pt x="1142" y="4097"/>
                    <a:pt x="1142" y="4097"/>
                  </a:cubicBezTo>
                  <a:lnTo>
                    <a:pt x="6026" y="3070"/>
                  </a:lnTo>
                  <a:cubicBezTo>
                    <a:pt x="6026" y="3070"/>
                    <a:pt x="3025" y="1"/>
                    <a:pt x="165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8"/>
            <p:cNvSpPr/>
            <p:nvPr/>
          </p:nvSpPr>
          <p:spPr>
            <a:xfrm flipH="1">
              <a:off x="8353165" y="4153012"/>
              <a:ext cx="1068670" cy="488412"/>
            </a:xfrm>
            <a:custGeom>
              <a:avLst/>
              <a:gdLst/>
              <a:ahLst/>
              <a:cxnLst/>
              <a:rect l="l" t="t" r="r" b="b"/>
              <a:pathLst>
                <a:path w="32184" h="14709" extrusionOk="0">
                  <a:moveTo>
                    <a:pt x="18277" y="1"/>
                  </a:moveTo>
                  <a:cubicBezTo>
                    <a:pt x="17994" y="1"/>
                    <a:pt x="17707" y="64"/>
                    <a:pt x="17439" y="181"/>
                  </a:cubicBezTo>
                  <a:lnTo>
                    <a:pt x="411" y="7941"/>
                  </a:lnTo>
                  <a:cubicBezTo>
                    <a:pt x="0" y="8124"/>
                    <a:pt x="0" y="8717"/>
                    <a:pt x="411" y="8900"/>
                  </a:cubicBezTo>
                  <a:lnTo>
                    <a:pt x="12851" y="14469"/>
                  </a:lnTo>
                  <a:cubicBezTo>
                    <a:pt x="13193" y="14629"/>
                    <a:pt x="13558" y="14709"/>
                    <a:pt x="13923" y="14709"/>
                  </a:cubicBezTo>
                  <a:cubicBezTo>
                    <a:pt x="14289" y="14709"/>
                    <a:pt x="14654" y="14629"/>
                    <a:pt x="14996" y="14469"/>
                  </a:cubicBezTo>
                  <a:lnTo>
                    <a:pt x="31773" y="6823"/>
                  </a:lnTo>
                  <a:cubicBezTo>
                    <a:pt x="32184" y="6640"/>
                    <a:pt x="32184" y="6070"/>
                    <a:pt x="31773" y="5887"/>
                  </a:cubicBezTo>
                  <a:lnTo>
                    <a:pt x="19059" y="181"/>
                  </a:lnTo>
                  <a:cubicBezTo>
                    <a:pt x="18814" y="58"/>
                    <a:pt x="18547" y="1"/>
                    <a:pt x="18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8"/>
            <p:cNvSpPr/>
            <p:nvPr/>
          </p:nvSpPr>
          <p:spPr>
            <a:xfrm flipH="1">
              <a:off x="8353165" y="4128307"/>
              <a:ext cx="1068670" cy="488114"/>
            </a:xfrm>
            <a:custGeom>
              <a:avLst/>
              <a:gdLst/>
              <a:ahLst/>
              <a:cxnLst/>
              <a:rect l="l" t="t" r="r" b="b"/>
              <a:pathLst>
                <a:path w="32184" h="14700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6289"/>
                  </a:lnTo>
                  <a:cubicBezTo>
                    <a:pt x="0" y="6471"/>
                    <a:pt x="228" y="8799"/>
                    <a:pt x="639" y="8982"/>
                  </a:cubicBezTo>
                  <a:lnTo>
                    <a:pt x="12851" y="14460"/>
                  </a:lnTo>
                  <a:cubicBezTo>
                    <a:pt x="13193" y="14620"/>
                    <a:pt x="13558" y="14700"/>
                    <a:pt x="13923" y="14700"/>
                  </a:cubicBezTo>
                  <a:cubicBezTo>
                    <a:pt x="14289" y="14700"/>
                    <a:pt x="14654" y="14620"/>
                    <a:pt x="14996" y="14460"/>
                  </a:cubicBezTo>
                  <a:lnTo>
                    <a:pt x="31773" y="6814"/>
                  </a:lnTo>
                  <a:cubicBezTo>
                    <a:pt x="32184" y="6631"/>
                    <a:pt x="32184" y="4417"/>
                    <a:pt x="31773" y="4234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8"/>
            <p:cNvSpPr/>
            <p:nvPr/>
          </p:nvSpPr>
          <p:spPr>
            <a:xfrm flipH="1">
              <a:off x="8353165" y="4041908"/>
              <a:ext cx="1068670" cy="488213"/>
            </a:xfrm>
            <a:custGeom>
              <a:avLst/>
              <a:gdLst/>
              <a:ahLst/>
              <a:cxnLst/>
              <a:rect l="l" t="t" r="r" b="b"/>
              <a:pathLst>
                <a:path w="32184" h="14703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7932"/>
                  </a:lnTo>
                  <a:cubicBezTo>
                    <a:pt x="0" y="8115"/>
                    <a:pt x="0" y="8708"/>
                    <a:pt x="411" y="8891"/>
                  </a:cubicBezTo>
                  <a:lnTo>
                    <a:pt x="12851" y="14483"/>
                  </a:lnTo>
                  <a:cubicBezTo>
                    <a:pt x="13187" y="14628"/>
                    <a:pt x="13545" y="14703"/>
                    <a:pt x="13903" y="14703"/>
                  </a:cubicBezTo>
                  <a:cubicBezTo>
                    <a:pt x="14275" y="14703"/>
                    <a:pt x="14648" y="14623"/>
                    <a:pt x="14996" y="14460"/>
                  </a:cubicBezTo>
                  <a:lnTo>
                    <a:pt x="31773" y="6836"/>
                  </a:lnTo>
                  <a:cubicBezTo>
                    <a:pt x="32184" y="6654"/>
                    <a:pt x="32184" y="6060"/>
                    <a:pt x="31773" y="5878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8"/>
            <p:cNvSpPr/>
            <p:nvPr/>
          </p:nvSpPr>
          <p:spPr>
            <a:xfrm flipH="1">
              <a:off x="9312690" y="4121036"/>
              <a:ext cx="200093" cy="136506"/>
            </a:xfrm>
            <a:custGeom>
              <a:avLst/>
              <a:gdLst/>
              <a:ahLst/>
              <a:cxnLst/>
              <a:rect l="l" t="t" r="r" b="b"/>
              <a:pathLst>
                <a:path w="6026" h="4111" extrusionOk="0">
                  <a:moveTo>
                    <a:pt x="1645" y="0"/>
                  </a:moveTo>
                  <a:cubicBezTo>
                    <a:pt x="1430" y="0"/>
                    <a:pt x="1256" y="77"/>
                    <a:pt x="1141" y="254"/>
                  </a:cubicBezTo>
                  <a:cubicBezTo>
                    <a:pt x="0" y="2080"/>
                    <a:pt x="1141" y="4111"/>
                    <a:pt x="1141" y="4111"/>
                  </a:cubicBezTo>
                  <a:lnTo>
                    <a:pt x="6026" y="3084"/>
                  </a:lnTo>
                  <a:cubicBezTo>
                    <a:pt x="6026" y="3084"/>
                    <a:pt x="3010" y="0"/>
                    <a:pt x="16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8"/>
            <p:cNvSpPr/>
            <p:nvPr/>
          </p:nvSpPr>
          <p:spPr>
            <a:xfrm flipH="1">
              <a:off x="8411506" y="3969886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7955"/>
                  </a:lnTo>
                  <a:cubicBezTo>
                    <a:pt x="0" y="8138"/>
                    <a:pt x="0" y="8709"/>
                    <a:pt x="411" y="8891"/>
                  </a:cubicBezTo>
                  <a:lnTo>
                    <a:pt x="12851" y="14483"/>
                  </a:lnTo>
                  <a:cubicBezTo>
                    <a:pt x="13194" y="14632"/>
                    <a:pt x="13559" y="14706"/>
                    <a:pt x="13924" y="14706"/>
                  </a:cubicBezTo>
                  <a:cubicBezTo>
                    <a:pt x="14289" y="14706"/>
                    <a:pt x="14654" y="14632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61" y="6061"/>
                    <a:pt x="31773" y="5878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8"/>
            <p:cNvSpPr/>
            <p:nvPr/>
          </p:nvSpPr>
          <p:spPr>
            <a:xfrm flipH="1">
              <a:off x="8411506" y="3944883"/>
              <a:ext cx="1068703" cy="488612"/>
            </a:xfrm>
            <a:custGeom>
              <a:avLst/>
              <a:gdLst/>
              <a:ahLst/>
              <a:cxnLst/>
              <a:rect l="l" t="t" r="r" b="b"/>
              <a:pathLst>
                <a:path w="32185" h="14715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6289"/>
                  </a:lnTo>
                  <a:cubicBezTo>
                    <a:pt x="0" y="6494"/>
                    <a:pt x="206" y="8800"/>
                    <a:pt x="617" y="8982"/>
                  </a:cubicBezTo>
                  <a:lnTo>
                    <a:pt x="12851" y="14483"/>
                  </a:lnTo>
                  <a:cubicBezTo>
                    <a:pt x="13187" y="14640"/>
                    <a:pt x="13545" y="14714"/>
                    <a:pt x="13904" y="14714"/>
                  </a:cubicBezTo>
                  <a:cubicBezTo>
                    <a:pt x="14276" y="14714"/>
                    <a:pt x="14648" y="14634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84" y="4417"/>
                    <a:pt x="31773" y="4235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8"/>
            <p:cNvSpPr/>
            <p:nvPr/>
          </p:nvSpPr>
          <p:spPr>
            <a:xfrm flipH="1">
              <a:off x="8411506" y="3858683"/>
              <a:ext cx="1068703" cy="488678"/>
            </a:xfrm>
            <a:custGeom>
              <a:avLst/>
              <a:gdLst/>
              <a:ahLst/>
              <a:cxnLst/>
              <a:rect l="l" t="t" r="r" b="b"/>
              <a:pathLst>
                <a:path w="32185" h="14717" extrusionOk="0">
                  <a:moveTo>
                    <a:pt x="18258" y="0"/>
                  </a:moveTo>
                  <a:cubicBezTo>
                    <a:pt x="17981" y="0"/>
                    <a:pt x="17702" y="63"/>
                    <a:pt x="17439" y="189"/>
                  </a:cubicBezTo>
                  <a:lnTo>
                    <a:pt x="411" y="7949"/>
                  </a:lnTo>
                  <a:cubicBezTo>
                    <a:pt x="0" y="8132"/>
                    <a:pt x="0" y="8702"/>
                    <a:pt x="411" y="8885"/>
                  </a:cubicBezTo>
                  <a:lnTo>
                    <a:pt x="12851" y="14477"/>
                  </a:lnTo>
                  <a:cubicBezTo>
                    <a:pt x="13194" y="14637"/>
                    <a:pt x="13559" y="14717"/>
                    <a:pt x="13924" y="14717"/>
                  </a:cubicBezTo>
                  <a:cubicBezTo>
                    <a:pt x="14289" y="14717"/>
                    <a:pt x="14654" y="14637"/>
                    <a:pt x="14997" y="14477"/>
                  </a:cubicBezTo>
                  <a:lnTo>
                    <a:pt x="31773" y="6831"/>
                  </a:lnTo>
                  <a:cubicBezTo>
                    <a:pt x="32184" y="6648"/>
                    <a:pt x="32161" y="6077"/>
                    <a:pt x="31773" y="5895"/>
                  </a:cubicBezTo>
                  <a:lnTo>
                    <a:pt x="19060" y="189"/>
                  </a:lnTo>
                  <a:cubicBezTo>
                    <a:pt x="18809" y="63"/>
                    <a:pt x="18535" y="0"/>
                    <a:pt x="18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8"/>
            <p:cNvSpPr/>
            <p:nvPr/>
          </p:nvSpPr>
          <p:spPr>
            <a:xfrm flipH="1">
              <a:off x="8581283" y="3927849"/>
              <a:ext cx="464638" cy="205406"/>
            </a:xfrm>
            <a:custGeom>
              <a:avLst/>
              <a:gdLst/>
              <a:ahLst/>
              <a:cxnLst/>
              <a:rect l="l" t="t" r="r" b="b"/>
              <a:pathLst>
                <a:path w="13993" h="6186" extrusionOk="0">
                  <a:moveTo>
                    <a:pt x="5456" y="0"/>
                  </a:moveTo>
                  <a:lnTo>
                    <a:pt x="0" y="2374"/>
                  </a:lnTo>
                  <a:lnTo>
                    <a:pt x="8446" y="6186"/>
                  </a:lnTo>
                  <a:lnTo>
                    <a:pt x="13992" y="3698"/>
                  </a:lnTo>
                  <a:lnTo>
                    <a:pt x="5456" y="0"/>
                  </a:ln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8"/>
            <p:cNvSpPr/>
            <p:nvPr/>
          </p:nvSpPr>
          <p:spPr>
            <a:xfrm flipH="1">
              <a:off x="9235355" y="3919913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0"/>
                  </a:moveTo>
                  <a:cubicBezTo>
                    <a:pt x="1436" y="0"/>
                    <a:pt x="1258" y="79"/>
                    <a:pt x="1141" y="262"/>
                  </a:cubicBezTo>
                  <a:cubicBezTo>
                    <a:pt x="0" y="2088"/>
                    <a:pt x="1141" y="4096"/>
                    <a:pt x="1141" y="4096"/>
                  </a:cubicBezTo>
                  <a:lnTo>
                    <a:pt x="6026" y="3069"/>
                  </a:lnTo>
                  <a:cubicBezTo>
                    <a:pt x="6026" y="3069"/>
                    <a:pt x="3025" y="0"/>
                    <a:pt x="1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8"/>
            <p:cNvSpPr/>
            <p:nvPr/>
          </p:nvSpPr>
          <p:spPr>
            <a:xfrm flipH="1">
              <a:off x="8334205" y="3769063"/>
              <a:ext cx="1068703" cy="488213"/>
            </a:xfrm>
            <a:custGeom>
              <a:avLst/>
              <a:gdLst/>
              <a:ahLst/>
              <a:cxnLst/>
              <a:rect l="l" t="t" r="r" b="b"/>
              <a:pathLst>
                <a:path w="32185" h="14703" extrusionOk="0">
                  <a:moveTo>
                    <a:pt x="18261" y="0"/>
                  </a:moveTo>
                  <a:cubicBezTo>
                    <a:pt x="17981" y="0"/>
                    <a:pt x="17702" y="57"/>
                    <a:pt x="17439" y="171"/>
                  </a:cubicBezTo>
                  <a:lnTo>
                    <a:pt x="412" y="7932"/>
                  </a:lnTo>
                  <a:cubicBezTo>
                    <a:pt x="1" y="8115"/>
                    <a:pt x="1" y="8708"/>
                    <a:pt x="412" y="8891"/>
                  </a:cubicBezTo>
                  <a:lnTo>
                    <a:pt x="12851" y="14483"/>
                  </a:lnTo>
                  <a:cubicBezTo>
                    <a:pt x="13187" y="14628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0"/>
                  </a:cubicBezTo>
                  <a:lnTo>
                    <a:pt x="31774" y="6836"/>
                  </a:lnTo>
                  <a:cubicBezTo>
                    <a:pt x="32184" y="6631"/>
                    <a:pt x="32184" y="6060"/>
                    <a:pt x="31774" y="5878"/>
                  </a:cubicBezTo>
                  <a:lnTo>
                    <a:pt x="19083" y="171"/>
                  </a:lnTo>
                  <a:cubicBezTo>
                    <a:pt x="18820" y="57"/>
                    <a:pt x="18541" y="0"/>
                    <a:pt x="18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8"/>
            <p:cNvSpPr/>
            <p:nvPr/>
          </p:nvSpPr>
          <p:spPr>
            <a:xfrm flipH="1">
              <a:off x="8334205" y="3744026"/>
              <a:ext cx="1068703" cy="488246"/>
            </a:xfrm>
            <a:custGeom>
              <a:avLst/>
              <a:gdLst/>
              <a:ahLst/>
              <a:cxnLst/>
              <a:rect l="l" t="t" r="r" b="b"/>
              <a:pathLst>
                <a:path w="32185" h="14704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6289"/>
                  </a:lnTo>
                  <a:cubicBezTo>
                    <a:pt x="1" y="6472"/>
                    <a:pt x="229" y="8800"/>
                    <a:pt x="640" y="8983"/>
                  </a:cubicBezTo>
                  <a:lnTo>
                    <a:pt x="12851" y="14484"/>
                  </a:lnTo>
                  <a:cubicBezTo>
                    <a:pt x="13187" y="14629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1"/>
                  </a:cubicBezTo>
                  <a:lnTo>
                    <a:pt x="31774" y="6837"/>
                  </a:lnTo>
                  <a:cubicBezTo>
                    <a:pt x="32184" y="6632"/>
                    <a:pt x="32184" y="4418"/>
                    <a:pt x="31774" y="4235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8"/>
            <p:cNvSpPr/>
            <p:nvPr/>
          </p:nvSpPr>
          <p:spPr>
            <a:xfrm flipH="1">
              <a:off x="8334205" y="3657627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7933"/>
                  </a:lnTo>
                  <a:cubicBezTo>
                    <a:pt x="1" y="8138"/>
                    <a:pt x="1" y="8709"/>
                    <a:pt x="412" y="8891"/>
                  </a:cubicBezTo>
                  <a:lnTo>
                    <a:pt x="12851" y="14483"/>
                  </a:lnTo>
                  <a:cubicBezTo>
                    <a:pt x="13194" y="14632"/>
                    <a:pt x="13565" y="14706"/>
                    <a:pt x="13936" y="14706"/>
                  </a:cubicBezTo>
                  <a:cubicBezTo>
                    <a:pt x="14306" y="14706"/>
                    <a:pt x="14677" y="14632"/>
                    <a:pt x="15020" y="14483"/>
                  </a:cubicBezTo>
                  <a:lnTo>
                    <a:pt x="31774" y="6837"/>
                  </a:lnTo>
                  <a:cubicBezTo>
                    <a:pt x="32184" y="6654"/>
                    <a:pt x="32184" y="6061"/>
                    <a:pt x="31774" y="5878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8"/>
            <p:cNvSpPr/>
            <p:nvPr/>
          </p:nvSpPr>
          <p:spPr>
            <a:xfrm flipH="1">
              <a:off x="8503218" y="3726228"/>
              <a:ext cx="464638" cy="206170"/>
            </a:xfrm>
            <a:custGeom>
              <a:avLst/>
              <a:gdLst/>
              <a:ahLst/>
              <a:cxnLst/>
              <a:rect l="l" t="t" r="r" b="b"/>
              <a:pathLst>
                <a:path w="13993" h="6209" extrusionOk="0">
                  <a:moveTo>
                    <a:pt x="5433" y="0"/>
                  </a:moveTo>
                  <a:lnTo>
                    <a:pt x="0" y="2397"/>
                  </a:lnTo>
                  <a:lnTo>
                    <a:pt x="8423" y="6209"/>
                  </a:lnTo>
                  <a:lnTo>
                    <a:pt x="13992" y="3721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8"/>
            <p:cNvSpPr/>
            <p:nvPr/>
          </p:nvSpPr>
          <p:spPr>
            <a:xfrm flipH="1">
              <a:off x="7567966" y="2737450"/>
              <a:ext cx="500233" cy="410879"/>
            </a:xfrm>
            <a:custGeom>
              <a:avLst/>
              <a:gdLst/>
              <a:ahLst/>
              <a:cxnLst/>
              <a:rect l="l" t="t" r="r" b="b"/>
              <a:pathLst>
                <a:path w="15065" h="12374" extrusionOk="0">
                  <a:moveTo>
                    <a:pt x="6340" y="0"/>
                  </a:moveTo>
                  <a:cubicBezTo>
                    <a:pt x="5547" y="0"/>
                    <a:pt x="4712" y="291"/>
                    <a:pt x="3926" y="996"/>
                  </a:cubicBezTo>
                  <a:cubicBezTo>
                    <a:pt x="1392" y="3233"/>
                    <a:pt x="0" y="7821"/>
                    <a:pt x="2283" y="9281"/>
                  </a:cubicBezTo>
                  <a:cubicBezTo>
                    <a:pt x="2214" y="9806"/>
                    <a:pt x="2305" y="10286"/>
                    <a:pt x="2602" y="10605"/>
                  </a:cubicBezTo>
                  <a:cubicBezTo>
                    <a:pt x="2899" y="10925"/>
                    <a:pt x="3310" y="11085"/>
                    <a:pt x="3789" y="11085"/>
                  </a:cubicBezTo>
                  <a:cubicBezTo>
                    <a:pt x="4294" y="11982"/>
                    <a:pt x="5379" y="12374"/>
                    <a:pt x="6655" y="12374"/>
                  </a:cubicBezTo>
                  <a:cubicBezTo>
                    <a:pt x="8496" y="12374"/>
                    <a:pt x="10733" y="11557"/>
                    <a:pt x="12189" y="10263"/>
                  </a:cubicBezTo>
                  <a:cubicBezTo>
                    <a:pt x="15065" y="7684"/>
                    <a:pt x="12120" y="3849"/>
                    <a:pt x="10043" y="3849"/>
                  </a:cubicBezTo>
                  <a:cubicBezTo>
                    <a:pt x="10259" y="2057"/>
                    <a:pt x="8449" y="0"/>
                    <a:pt x="6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8"/>
            <p:cNvSpPr/>
            <p:nvPr/>
          </p:nvSpPr>
          <p:spPr>
            <a:xfrm flipH="1">
              <a:off x="7672562" y="2930404"/>
              <a:ext cx="191028" cy="185749"/>
            </a:xfrm>
            <a:custGeom>
              <a:avLst/>
              <a:gdLst/>
              <a:ahLst/>
              <a:cxnLst/>
              <a:rect l="l" t="t" r="r" b="b"/>
              <a:pathLst>
                <a:path w="5753" h="5594" extrusionOk="0">
                  <a:moveTo>
                    <a:pt x="4817" y="1"/>
                  </a:moveTo>
                  <a:cubicBezTo>
                    <a:pt x="4908" y="366"/>
                    <a:pt x="4954" y="709"/>
                    <a:pt x="4931" y="1028"/>
                  </a:cubicBezTo>
                  <a:cubicBezTo>
                    <a:pt x="4931" y="1188"/>
                    <a:pt x="4863" y="1348"/>
                    <a:pt x="4840" y="1507"/>
                  </a:cubicBezTo>
                  <a:cubicBezTo>
                    <a:pt x="4794" y="1644"/>
                    <a:pt x="4771" y="1781"/>
                    <a:pt x="4680" y="1918"/>
                  </a:cubicBezTo>
                  <a:cubicBezTo>
                    <a:pt x="4429" y="2466"/>
                    <a:pt x="3995" y="2900"/>
                    <a:pt x="3493" y="3311"/>
                  </a:cubicBezTo>
                  <a:cubicBezTo>
                    <a:pt x="2991" y="3699"/>
                    <a:pt x="2420" y="4064"/>
                    <a:pt x="1827" y="4429"/>
                  </a:cubicBezTo>
                  <a:cubicBezTo>
                    <a:pt x="1530" y="4589"/>
                    <a:pt x="1233" y="4794"/>
                    <a:pt x="914" y="4977"/>
                  </a:cubicBezTo>
                  <a:cubicBezTo>
                    <a:pt x="617" y="5159"/>
                    <a:pt x="298" y="5342"/>
                    <a:pt x="1" y="5593"/>
                  </a:cubicBezTo>
                  <a:cubicBezTo>
                    <a:pt x="754" y="5593"/>
                    <a:pt x="1485" y="5479"/>
                    <a:pt x="2192" y="5251"/>
                  </a:cubicBezTo>
                  <a:cubicBezTo>
                    <a:pt x="2923" y="5023"/>
                    <a:pt x="3607" y="4680"/>
                    <a:pt x="4224" y="4201"/>
                  </a:cubicBezTo>
                  <a:cubicBezTo>
                    <a:pt x="4817" y="3699"/>
                    <a:pt x="5388" y="3037"/>
                    <a:pt x="5547" y="2192"/>
                  </a:cubicBezTo>
                  <a:cubicBezTo>
                    <a:pt x="5753" y="1348"/>
                    <a:pt x="5410" y="457"/>
                    <a:pt x="481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8"/>
            <p:cNvSpPr/>
            <p:nvPr/>
          </p:nvSpPr>
          <p:spPr>
            <a:xfrm flipH="1">
              <a:off x="7686940" y="2612101"/>
              <a:ext cx="94037" cy="244820"/>
            </a:xfrm>
            <a:custGeom>
              <a:avLst/>
              <a:gdLst/>
              <a:ahLst/>
              <a:cxnLst/>
              <a:rect l="l" t="t" r="r" b="b"/>
              <a:pathLst>
                <a:path w="2832" h="7373" extrusionOk="0">
                  <a:moveTo>
                    <a:pt x="2626" y="0"/>
                  </a:moveTo>
                  <a:cubicBezTo>
                    <a:pt x="1462" y="776"/>
                    <a:pt x="617" y="1986"/>
                    <a:pt x="320" y="3356"/>
                  </a:cubicBezTo>
                  <a:cubicBezTo>
                    <a:pt x="1" y="4702"/>
                    <a:pt x="252" y="6163"/>
                    <a:pt x="959" y="7373"/>
                  </a:cubicBezTo>
                  <a:cubicBezTo>
                    <a:pt x="1302" y="7282"/>
                    <a:pt x="1599" y="6894"/>
                    <a:pt x="1736" y="6597"/>
                  </a:cubicBezTo>
                  <a:cubicBezTo>
                    <a:pt x="2375" y="5090"/>
                    <a:pt x="2740" y="3493"/>
                    <a:pt x="2808" y="1849"/>
                  </a:cubicBezTo>
                  <a:cubicBezTo>
                    <a:pt x="2831" y="1233"/>
                    <a:pt x="2831" y="594"/>
                    <a:pt x="26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8"/>
            <p:cNvSpPr/>
            <p:nvPr/>
          </p:nvSpPr>
          <p:spPr>
            <a:xfrm flipH="1">
              <a:off x="7586163" y="2781380"/>
              <a:ext cx="176617" cy="96029"/>
            </a:xfrm>
            <a:custGeom>
              <a:avLst/>
              <a:gdLst/>
              <a:ahLst/>
              <a:cxnLst/>
              <a:rect l="l" t="t" r="r" b="b"/>
              <a:pathLst>
                <a:path w="5319" h="2892" extrusionOk="0">
                  <a:moveTo>
                    <a:pt x="4528" y="1"/>
                  </a:moveTo>
                  <a:cubicBezTo>
                    <a:pt x="4310" y="1"/>
                    <a:pt x="4090" y="18"/>
                    <a:pt x="3835" y="61"/>
                  </a:cubicBezTo>
                  <a:cubicBezTo>
                    <a:pt x="3287" y="129"/>
                    <a:pt x="2762" y="289"/>
                    <a:pt x="2283" y="517"/>
                  </a:cubicBezTo>
                  <a:cubicBezTo>
                    <a:pt x="1804" y="746"/>
                    <a:pt x="1393" y="1042"/>
                    <a:pt x="1005" y="1362"/>
                  </a:cubicBezTo>
                  <a:cubicBezTo>
                    <a:pt x="617" y="1704"/>
                    <a:pt x="297" y="2047"/>
                    <a:pt x="1" y="2480"/>
                  </a:cubicBezTo>
                  <a:lnTo>
                    <a:pt x="480" y="2891"/>
                  </a:lnTo>
                  <a:cubicBezTo>
                    <a:pt x="800" y="2617"/>
                    <a:pt x="1165" y="2366"/>
                    <a:pt x="1553" y="2161"/>
                  </a:cubicBezTo>
                  <a:cubicBezTo>
                    <a:pt x="1941" y="1955"/>
                    <a:pt x="2329" y="1818"/>
                    <a:pt x="2717" y="1727"/>
                  </a:cubicBezTo>
                  <a:cubicBezTo>
                    <a:pt x="2991" y="1666"/>
                    <a:pt x="3255" y="1636"/>
                    <a:pt x="3515" y="1636"/>
                  </a:cubicBezTo>
                  <a:cubicBezTo>
                    <a:pt x="3645" y="1636"/>
                    <a:pt x="3774" y="1643"/>
                    <a:pt x="3904" y="1659"/>
                  </a:cubicBezTo>
                  <a:cubicBezTo>
                    <a:pt x="4269" y="1681"/>
                    <a:pt x="4634" y="1818"/>
                    <a:pt x="4977" y="1933"/>
                  </a:cubicBezTo>
                  <a:lnTo>
                    <a:pt x="5319" y="61"/>
                  </a:lnTo>
                  <a:cubicBezTo>
                    <a:pt x="5026" y="24"/>
                    <a:pt x="4778" y="1"/>
                    <a:pt x="4528" y="1"/>
                  </a:cubicBezTo>
                  <a:close/>
                </a:path>
              </a:pathLst>
            </a:custGeom>
            <a:solidFill>
              <a:srgbClr val="8169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8"/>
            <p:cNvSpPr/>
            <p:nvPr/>
          </p:nvSpPr>
          <p:spPr>
            <a:xfrm flipH="1">
              <a:off x="7567203" y="2783273"/>
              <a:ext cx="48546" cy="63189"/>
            </a:xfrm>
            <a:custGeom>
              <a:avLst/>
              <a:gdLst/>
              <a:ahLst/>
              <a:cxnLst/>
              <a:rect l="l" t="t" r="r" b="b"/>
              <a:pathLst>
                <a:path w="1462" h="1903" extrusionOk="0">
                  <a:moveTo>
                    <a:pt x="833" y="0"/>
                  </a:moveTo>
                  <a:cubicBezTo>
                    <a:pt x="508" y="0"/>
                    <a:pt x="178" y="352"/>
                    <a:pt x="92" y="826"/>
                  </a:cubicBezTo>
                  <a:cubicBezTo>
                    <a:pt x="1" y="1351"/>
                    <a:pt x="206" y="1830"/>
                    <a:pt x="549" y="1898"/>
                  </a:cubicBezTo>
                  <a:cubicBezTo>
                    <a:pt x="569" y="1901"/>
                    <a:pt x="590" y="1902"/>
                    <a:pt x="611" y="1902"/>
                  </a:cubicBezTo>
                  <a:cubicBezTo>
                    <a:pt x="954" y="1902"/>
                    <a:pt x="1284" y="1550"/>
                    <a:pt x="1370" y="1077"/>
                  </a:cubicBezTo>
                  <a:cubicBezTo>
                    <a:pt x="1462" y="552"/>
                    <a:pt x="1256" y="72"/>
                    <a:pt x="891" y="4"/>
                  </a:cubicBezTo>
                  <a:cubicBezTo>
                    <a:pt x="872" y="1"/>
                    <a:pt x="852" y="0"/>
                    <a:pt x="833" y="0"/>
                  </a:cubicBezTo>
                  <a:close/>
                </a:path>
              </a:pathLst>
            </a:custGeom>
            <a:solidFill>
              <a:srgbClr val="8D7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8"/>
            <p:cNvSpPr/>
            <p:nvPr/>
          </p:nvSpPr>
          <p:spPr>
            <a:xfrm flipH="1">
              <a:off x="6914613" y="225929"/>
              <a:ext cx="671538" cy="780550"/>
            </a:xfrm>
            <a:custGeom>
              <a:avLst/>
              <a:gdLst/>
              <a:ahLst/>
              <a:cxnLst/>
              <a:rect l="l" t="t" r="r" b="b"/>
              <a:pathLst>
                <a:path w="20224" h="23507" extrusionOk="0">
                  <a:moveTo>
                    <a:pt x="3756" y="1"/>
                  </a:moveTo>
                  <a:cubicBezTo>
                    <a:pt x="3630" y="1"/>
                    <a:pt x="3500" y="34"/>
                    <a:pt x="3379" y="102"/>
                  </a:cubicBezTo>
                  <a:lnTo>
                    <a:pt x="457" y="1837"/>
                  </a:lnTo>
                  <a:cubicBezTo>
                    <a:pt x="92" y="2042"/>
                    <a:pt x="0" y="2522"/>
                    <a:pt x="229" y="2887"/>
                  </a:cubicBezTo>
                  <a:lnTo>
                    <a:pt x="4931" y="9780"/>
                  </a:lnTo>
                  <a:cubicBezTo>
                    <a:pt x="4931" y="9780"/>
                    <a:pt x="1050" y="15441"/>
                    <a:pt x="2899" y="19983"/>
                  </a:cubicBezTo>
                  <a:cubicBezTo>
                    <a:pt x="3929" y="22494"/>
                    <a:pt x="6153" y="23506"/>
                    <a:pt x="8539" y="23506"/>
                  </a:cubicBezTo>
                  <a:cubicBezTo>
                    <a:pt x="10491" y="23506"/>
                    <a:pt x="12550" y="22829"/>
                    <a:pt x="14152" y="21740"/>
                  </a:cubicBezTo>
                  <a:cubicBezTo>
                    <a:pt x="19402" y="18157"/>
                    <a:pt x="20224" y="13637"/>
                    <a:pt x="18010" y="10396"/>
                  </a:cubicBezTo>
                  <a:cubicBezTo>
                    <a:pt x="15946" y="7385"/>
                    <a:pt x="9472" y="7268"/>
                    <a:pt x="8482" y="7268"/>
                  </a:cubicBezTo>
                  <a:cubicBezTo>
                    <a:pt x="8399" y="7268"/>
                    <a:pt x="8355" y="7269"/>
                    <a:pt x="8355" y="7269"/>
                  </a:cubicBezTo>
                  <a:lnTo>
                    <a:pt x="4383" y="376"/>
                  </a:lnTo>
                  <a:cubicBezTo>
                    <a:pt x="4246" y="132"/>
                    <a:pt x="4008" y="1"/>
                    <a:pt x="3756" y="1"/>
                  </a:cubicBezTo>
                  <a:close/>
                </a:path>
              </a:pathLst>
            </a:custGeom>
            <a:solidFill>
              <a:srgbClr val="C2F1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8"/>
            <p:cNvSpPr/>
            <p:nvPr/>
          </p:nvSpPr>
          <p:spPr>
            <a:xfrm flipH="1">
              <a:off x="7070743" y="548516"/>
              <a:ext cx="396401" cy="283371"/>
            </a:xfrm>
            <a:custGeom>
              <a:avLst/>
              <a:gdLst/>
              <a:ahLst/>
              <a:cxnLst/>
              <a:rect l="l" t="t" r="r" b="b"/>
              <a:pathLst>
                <a:path w="11938" h="8534" extrusionOk="0">
                  <a:moveTo>
                    <a:pt x="11689" y="0"/>
                  </a:moveTo>
                  <a:cubicBezTo>
                    <a:pt x="9457" y="0"/>
                    <a:pt x="883" y="5442"/>
                    <a:pt x="0" y="8533"/>
                  </a:cubicBezTo>
                  <a:cubicBezTo>
                    <a:pt x="1529" y="7917"/>
                    <a:pt x="4086" y="6616"/>
                    <a:pt x="6825" y="4493"/>
                  </a:cubicBezTo>
                  <a:cubicBezTo>
                    <a:pt x="9883" y="2142"/>
                    <a:pt x="11093" y="1275"/>
                    <a:pt x="11938" y="42"/>
                  </a:cubicBezTo>
                  <a:cubicBezTo>
                    <a:pt x="11915" y="19"/>
                    <a:pt x="11892" y="19"/>
                    <a:pt x="11892" y="19"/>
                  </a:cubicBezTo>
                  <a:cubicBezTo>
                    <a:pt x="11832" y="7"/>
                    <a:pt x="11764" y="0"/>
                    <a:pt x="1168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8"/>
            <p:cNvSpPr/>
            <p:nvPr/>
          </p:nvSpPr>
          <p:spPr>
            <a:xfrm flipH="1">
              <a:off x="6904752" y="549911"/>
              <a:ext cx="565182" cy="415063"/>
            </a:xfrm>
            <a:custGeom>
              <a:avLst/>
              <a:gdLst/>
              <a:ahLst/>
              <a:cxnLst/>
              <a:rect l="l" t="t" r="r" b="b"/>
              <a:pathLst>
                <a:path w="17021" h="12500" extrusionOk="0">
                  <a:moveTo>
                    <a:pt x="12022" y="0"/>
                  </a:moveTo>
                  <a:lnTo>
                    <a:pt x="12022" y="0"/>
                  </a:lnTo>
                  <a:cubicBezTo>
                    <a:pt x="11177" y="1233"/>
                    <a:pt x="9967" y="2100"/>
                    <a:pt x="6909" y="4451"/>
                  </a:cubicBezTo>
                  <a:cubicBezTo>
                    <a:pt x="4170" y="6574"/>
                    <a:pt x="1613" y="7875"/>
                    <a:pt x="84" y="8491"/>
                  </a:cubicBezTo>
                  <a:cubicBezTo>
                    <a:pt x="84" y="8537"/>
                    <a:pt x="84" y="8560"/>
                    <a:pt x="61" y="8582"/>
                  </a:cubicBezTo>
                  <a:cubicBezTo>
                    <a:pt x="0" y="10026"/>
                    <a:pt x="2346" y="12500"/>
                    <a:pt x="5651" y="12500"/>
                  </a:cubicBezTo>
                  <a:cubicBezTo>
                    <a:pt x="7312" y="12500"/>
                    <a:pt x="9215" y="11875"/>
                    <a:pt x="11177" y="10180"/>
                  </a:cubicBezTo>
                  <a:cubicBezTo>
                    <a:pt x="17020" y="5159"/>
                    <a:pt x="13574" y="616"/>
                    <a:pt x="120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8"/>
            <p:cNvSpPr/>
            <p:nvPr/>
          </p:nvSpPr>
          <p:spPr>
            <a:xfrm flipH="1">
              <a:off x="7387154" y="307879"/>
              <a:ext cx="159915" cy="227886"/>
            </a:xfrm>
            <a:custGeom>
              <a:avLst/>
              <a:gdLst/>
              <a:ahLst/>
              <a:cxnLst/>
              <a:rect l="l" t="t" r="r" b="b"/>
              <a:pathLst>
                <a:path w="4816" h="6863" extrusionOk="0">
                  <a:moveTo>
                    <a:pt x="211" y="0"/>
                  </a:moveTo>
                  <a:cubicBezTo>
                    <a:pt x="106" y="0"/>
                    <a:pt x="1" y="61"/>
                    <a:pt x="33" y="190"/>
                  </a:cubicBezTo>
                  <a:cubicBezTo>
                    <a:pt x="147" y="784"/>
                    <a:pt x="513" y="1286"/>
                    <a:pt x="855" y="1788"/>
                  </a:cubicBezTo>
                  <a:cubicBezTo>
                    <a:pt x="1197" y="2336"/>
                    <a:pt x="1563" y="2861"/>
                    <a:pt x="1928" y="3409"/>
                  </a:cubicBezTo>
                  <a:cubicBezTo>
                    <a:pt x="2727" y="4573"/>
                    <a:pt x="3548" y="5714"/>
                    <a:pt x="4438" y="6787"/>
                  </a:cubicBezTo>
                  <a:cubicBezTo>
                    <a:pt x="4485" y="6840"/>
                    <a:pt x="4540" y="6863"/>
                    <a:pt x="4591" y="6863"/>
                  </a:cubicBezTo>
                  <a:cubicBezTo>
                    <a:pt x="4714" y="6863"/>
                    <a:pt x="4816" y="6733"/>
                    <a:pt x="4735" y="6604"/>
                  </a:cubicBezTo>
                  <a:cubicBezTo>
                    <a:pt x="4096" y="5395"/>
                    <a:pt x="3389" y="4253"/>
                    <a:pt x="2635" y="3112"/>
                  </a:cubicBezTo>
                  <a:cubicBezTo>
                    <a:pt x="2270" y="2564"/>
                    <a:pt x="1905" y="2016"/>
                    <a:pt x="1540" y="1469"/>
                  </a:cubicBezTo>
                  <a:cubicBezTo>
                    <a:pt x="1197" y="967"/>
                    <a:pt x="855" y="373"/>
                    <a:pt x="330" y="31"/>
                  </a:cubicBezTo>
                  <a:cubicBezTo>
                    <a:pt x="297" y="11"/>
                    <a:pt x="254" y="0"/>
                    <a:pt x="211" y="0"/>
                  </a:cubicBezTo>
                  <a:close/>
                </a:path>
              </a:pathLst>
            </a:custGeom>
            <a:solidFill>
              <a:srgbClr val="DBF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8"/>
            <p:cNvSpPr/>
            <p:nvPr/>
          </p:nvSpPr>
          <p:spPr>
            <a:xfrm flipH="1">
              <a:off x="7305270" y="583846"/>
              <a:ext cx="134613" cy="335138"/>
            </a:xfrm>
            <a:custGeom>
              <a:avLst/>
              <a:gdLst/>
              <a:ahLst/>
              <a:cxnLst/>
              <a:rect l="l" t="t" r="r" b="b"/>
              <a:pathLst>
                <a:path w="4054" h="10093" extrusionOk="0">
                  <a:moveTo>
                    <a:pt x="1763" y="1"/>
                  </a:moveTo>
                  <a:cubicBezTo>
                    <a:pt x="1732" y="1"/>
                    <a:pt x="1698" y="9"/>
                    <a:pt x="1667" y="28"/>
                  </a:cubicBezTo>
                  <a:cubicBezTo>
                    <a:pt x="937" y="485"/>
                    <a:pt x="594" y="1580"/>
                    <a:pt x="366" y="2379"/>
                  </a:cubicBezTo>
                  <a:cubicBezTo>
                    <a:pt x="115" y="3292"/>
                    <a:pt x="1" y="4251"/>
                    <a:pt x="46" y="5209"/>
                  </a:cubicBezTo>
                  <a:cubicBezTo>
                    <a:pt x="183" y="7172"/>
                    <a:pt x="1119" y="9090"/>
                    <a:pt x="2922" y="10026"/>
                  </a:cubicBezTo>
                  <a:cubicBezTo>
                    <a:pt x="3008" y="10072"/>
                    <a:pt x="3094" y="10092"/>
                    <a:pt x="3177" y="10092"/>
                  </a:cubicBezTo>
                  <a:cubicBezTo>
                    <a:pt x="3669" y="10092"/>
                    <a:pt x="4053" y="9370"/>
                    <a:pt x="3584" y="8998"/>
                  </a:cubicBezTo>
                  <a:cubicBezTo>
                    <a:pt x="2215" y="7994"/>
                    <a:pt x="1347" y="6488"/>
                    <a:pt x="1233" y="4776"/>
                  </a:cubicBezTo>
                  <a:cubicBezTo>
                    <a:pt x="1188" y="3977"/>
                    <a:pt x="1302" y="3155"/>
                    <a:pt x="1484" y="2379"/>
                  </a:cubicBezTo>
                  <a:cubicBezTo>
                    <a:pt x="1644" y="1671"/>
                    <a:pt x="2009" y="873"/>
                    <a:pt x="1918" y="142"/>
                  </a:cubicBezTo>
                  <a:cubicBezTo>
                    <a:pt x="1918" y="59"/>
                    <a:pt x="1846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8"/>
            <p:cNvSpPr/>
            <p:nvPr/>
          </p:nvSpPr>
          <p:spPr>
            <a:xfrm flipH="1">
              <a:off x="7254898" y="899028"/>
              <a:ext cx="44760" cy="43764"/>
            </a:xfrm>
            <a:custGeom>
              <a:avLst/>
              <a:gdLst/>
              <a:ahLst/>
              <a:cxnLst/>
              <a:rect l="l" t="t" r="r" b="b"/>
              <a:pathLst>
                <a:path w="1348" h="1318" extrusionOk="0">
                  <a:moveTo>
                    <a:pt x="679" y="1"/>
                  </a:moveTo>
                  <a:cubicBezTo>
                    <a:pt x="545" y="1"/>
                    <a:pt x="421" y="34"/>
                    <a:pt x="297" y="123"/>
                  </a:cubicBezTo>
                  <a:cubicBezTo>
                    <a:pt x="160" y="214"/>
                    <a:pt x="46" y="374"/>
                    <a:pt x="23" y="534"/>
                  </a:cubicBezTo>
                  <a:cubicBezTo>
                    <a:pt x="0" y="693"/>
                    <a:pt x="23" y="899"/>
                    <a:pt x="137" y="1036"/>
                  </a:cubicBezTo>
                  <a:cubicBezTo>
                    <a:pt x="229" y="1173"/>
                    <a:pt x="366" y="1287"/>
                    <a:pt x="548" y="1310"/>
                  </a:cubicBezTo>
                  <a:cubicBezTo>
                    <a:pt x="589" y="1315"/>
                    <a:pt x="629" y="1318"/>
                    <a:pt x="668" y="1318"/>
                  </a:cubicBezTo>
                  <a:cubicBezTo>
                    <a:pt x="803" y="1318"/>
                    <a:pt x="927" y="1284"/>
                    <a:pt x="1050" y="1195"/>
                  </a:cubicBezTo>
                  <a:cubicBezTo>
                    <a:pt x="1187" y="1104"/>
                    <a:pt x="1301" y="944"/>
                    <a:pt x="1324" y="785"/>
                  </a:cubicBezTo>
                  <a:cubicBezTo>
                    <a:pt x="1347" y="625"/>
                    <a:pt x="1324" y="419"/>
                    <a:pt x="1210" y="282"/>
                  </a:cubicBezTo>
                  <a:cubicBezTo>
                    <a:pt x="1119" y="146"/>
                    <a:pt x="982" y="31"/>
                    <a:pt x="799" y="9"/>
                  </a:cubicBezTo>
                  <a:cubicBezTo>
                    <a:pt x="758" y="3"/>
                    <a:pt x="718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8"/>
            <p:cNvSpPr/>
            <p:nvPr/>
          </p:nvSpPr>
          <p:spPr>
            <a:xfrm flipH="1">
              <a:off x="7647068" y="1653084"/>
              <a:ext cx="611669" cy="620170"/>
            </a:xfrm>
            <a:custGeom>
              <a:avLst/>
              <a:gdLst/>
              <a:ahLst/>
              <a:cxnLst/>
              <a:rect l="l" t="t" r="r" b="b"/>
              <a:pathLst>
                <a:path w="18421" h="18677" extrusionOk="0">
                  <a:moveTo>
                    <a:pt x="16534" y="1"/>
                  </a:moveTo>
                  <a:cubicBezTo>
                    <a:pt x="16494" y="1"/>
                    <a:pt x="16453" y="2"/>
                    <a:pt x="16412" y="5"/>
                  </a:cubicBezTo>
                  <a:cubicBezTo>
                    <a:pt x="15956" y="28"/>
                    <a:pt x="15522" y="233"/>
                    <a:pt x="15157" y="507"/>
                  </a:cubicBezTo>
                  <a:lnTo>
                    <a:pt x="14814" y="872"/>
                  </a:lnTo>
                  <a:lnTo>
                    <a:pt x="1" y="15846"/>
                  </a:lnTo>
                  <a:cubicBezTo>
                    <a:pt x="412" y="16165"/>
                    <a:pt x="822" y="16508"/>
                    <a:pt x="1233" y="16873"/>
                  </a:cubicBezTo>
                  <a:cubicBezTo>
                    <a:pt x="1827" y="17421"/>
                    <a:pt x="2420" y="18014"/>
                    <a:pt x="2922" y="18676"/>
                  </a:cubicBezTo>
                  <a:lnTo>
                    <a:pt x="17919" y="3543"/>
                  </a:lnTo>
                  <a:cubicBezTo>
                    <a:pt x="18284" y="3109"/>
                    <a:pt x="18421" y="2516"/>
                    <a:pt x="18398" y="1945"/>
                  </a:cubicBezTo>
                  <a:cubicBezTo>
                    <a:pt x="18375" y="1580"/>
                    <a:pt x="18307" y="1215"/>
                    <a:pt x="18124" y="895"/>
                  </a:cubicBezTo>
                  <a:cubicBezTo>
                    <a:pt x="17824" y="337"/>
                    <a:pt x="17180" y="1"/>
                    <a:pt x="16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8"/>
            <p:cNvSpPr/>
            <p:nvPr/>
          </p:nvSpPr>
          <p:spPr>
            <a:xfrm flipH="1">
              <a:off x="7590985" y="1755521"/>
              <a:ext cx="570728" cy="582881"/>
            </a:xfrm>
            <a:custGeom>
              <a:avLst/>
              <a:gdLst/>
              <a:ahLst/>
              <a:cxnLst/>
              <a:rect l="l" t="t" r="r" b="b"/>
              <a:pathLst>
                <a:path w="17188" h="17554" extrusionOk="0">
                  <a:moveTo>
                    <a:pt x="16312" y="0"/>
                  </a:moveTo>
                  <a:cubicBezTo>
                    <a:pt x="16202" y="0"/>
                    <a:pt x="16088" y="17"/>
                    <a:pt x="15978" y="47"/>
                  </a:cubicBezTo>
                  <a:cubicBezTo>
                    <a:pt x="15636" y="115"/>
                    <a:pt x="15293" y="252"/>
                    <a:pt x="14997" y="458"/>
                  </a:cubicBezTo>
                  <a:lnTo>
                    <a:pt x="0" y="15591"/>
                  </a:lnTo>
                  <a:cubicBezTo>
                    <a:pt x="480" y="16207"/>
                    <a:pt x="868" y="16846"/>
                    <a:pt x="1142" y="17554"/>
                  </a:cubicBezTo>
                  <a:lnTo>
                    <a:pt x="16937" y="1599"/>
                  </a:lnTo>
                  <a:cubicBezTo>
                    <a:pt x="16960" y="1576"/>
                    <a:pt x="17005" y="1553"/>
                    <a:pt x="17028" y="1508"/>
                  </a:cubicBezTo>
                  <a:cubicBezTo>
                    <a:pt x="17142" y="1234"/>
                    <a:pt x="17188" y="937"/>
                    <a:pt x="17119" y="640"/>
                  </a:cubicBezTo>
                  <a:cubicBezTo>
                    <a:pt x="17051" y="412"/>
                    <a:pt x="16914" y="207"/>
                    <a:pt x="16709" y="93"/>
                  </a:cubicBezTo>
                  <a:cubicBezTo>
                    <a:pt x="16593" y="28"/>
                    <a:pt x="16455" y="0"/>
                    <a:pt x="163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8"/>
            <p:cNvSpPr/>
            <p:nvPr/>
          </p:nvSpPr>
          <p:spPr>
            <a:xfrm flipH="1">
              <a:off x="8106087" y="1992894"/>
              <a:ext cx="11389" cy="1215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343" y="0"/>
                  </a:moveTo>
                  <a:cubicBezTo>
                    <a:pt x="229" y="114"/>
                    <a:pt x="115" y="228"/>
                    <a:pt x="0" y="342"/>
                  </a:cubicBezTo>
                  <a:cubicBezTo>
                    <a:pt x="0" y="342"/>
                    <a:pt x="0" y="365"/>
                    <a:pt x="0" y="365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A51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8"/>
            <p:cNvSpPr/>
            <p:nvPr/>
          </p:nvSpPr>
          <p:spPr>
            <a:xfrm flipH="1">
              <a:off x="7753158" y="1603210"/>
              <a:ext cx="566975" cy="576040"/>
            </a:xfrm>
            <a:custGeom>
              <a:avLst/>
              <a:gdLst/>
              <a:ahLst/>
              <a:cxnLst/>
              <a:rect l="l" t="t" r="r" b="b"/>
              <a:pathLst>
                <a:path w="17075" h="17348" extrusionOk="0">
                  <a:moveTo>
                    <a:pt x="15933" y="0"/>
                  </a:moveTo>
                  <a:cubicBezTo>
                    <a:pt x="15842" y="69"/>
                    <a:pt x="15750" y="137"/>
                    <a:pt x="15682" y="229"/>
                  </a:cubicBezTo>
                  <a:lnTo>
                    <a:pt x="1" y="16047"/>
                  </a:lnTo>
                  <a:cubicBezTo>
                    <a:pt x="640" y="16435"/>
                    <a:pt x="1256" y="16868"/>
                    <a:pt x="1850" y="17348"/>
                  </a:cubicBezTo>
                  <a:lnTo>
                    <a:pt x="16663" y="2374"/>
                  </a:lnTo>
                  <a:cubicBezTo>
                    <a:pt x="16663" y="2374"/>
                    <a:pt x="16663" y="2351"/>
                    <a:pt x="16663" y="2351"/>
                  </a:cubicBezTo>
                  <a:cubicBezTo>
                    <a:pt x="17074" y="1758"/>
                    <a:pt x="17074" y="891"/>
                    <a:pt x="16595" y="320"/>
                  </a:cubicBezTo>
                  <a:cubicBezTo>
                    <a:pt x="16504" y="206"/>
                    <a:pt x="16389" y="115"/>
                    <a:pt x="16275" y="46"/>
                  </a:cubicBezTo>
                  <a:cubicBezTo>
                    <a:pt x="16161" y="0"/>
                    <a:pt x="16047" y="0"/>
                    <a:pt x="159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8"/>
            <p:cNvSpPr/>
            <p:nvPr/>
          </p:nvSpPr>
          <p:spPr>
            <a:xfrm flipH="1">
              <a:off x="8145774" y="2161785"/>
              <a:ext cx="336533" cy="328597"/>
            </a:xfrm>
            <a:custGeom>
              <a:avLst/>
              <a:gdLst/>
              <a:ahLst/>
              <a:cxnLst/>
              <a:rect l="l" t="t" r="r" b="b"/>
              <a:pathLst>
                <a:path w="10135" h="9896" extrusionOk="0">
                  <a:moveTo>
                    <a:pt x="4109" y="1"/>
                  </a:moveTo>
                  <a:lnTo>
                    <a:pt x="913" y="3219"/>
                  </a:lnTo>
                  <a:cubicBezTo>
                    <a:pt x="0" y="4132"/>
                    <a:pt x="0" y="5639"/>
                    <a:pt x="936" y="6529"/>
                  </a:cubicBezTo>
                  <a:lnTo>
                    <a:pt x="3630" y="9222"/>
                  </a:lnTo>
                  <a:cubicBezTo>
                    <a:pt x="4080" y="9673"/>
                    <a:pt x="4676" y="9896"/>
                    <a:pt x="5273" y="9896"/>
                  </a:cubicBezTo>
                  <a:cubicBezTo>
                    <a:pt x="5886" y="9896"/>
                    <a:pt x="6500" y="9662"/>
                    <a:pt x="6962" y="9199"/>
                  </a:cubicBezTo>
                  <a:lnTo>
                    <a:pt x="10135" y="6004"/>
                  </a:lnTo>
                  <a:cubicBezTo>
                    <a:pt x="9633" y="5068"/>
                    <a:pt x="8697" y="3744"/>
                    <a:pt x="7533" y="2580"/>
                  </a:cubicBezTo>
                  <a:cubicBezTo>
                    <a:pt x="6391" y="1462"/>
                    <a:pt x="5045" y="549"/>
                    <a:pt x="41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8"/>
            <p:cNvSpPr/>
            <p:nvPr/>
          </p:nvSpPr>
          <p:spPr>
            <a:xfrm flipH="1">
              <a:off x="8123792" y="2136017"/>
              <a:ext cx="222108" cy="225130"/>
            </a:xfrm>
            <a:custGeom>
              <a:avLst/>
              <a:gdLst/>
              <a:ahLst/>
              <a:cxnLst/>
              <a:rect l="l" t="t" r="r" b="b"/>
              <a:pathLst>
                <a:path w="6689" h="6780" extrusionOk="0">
                  <a:moveTo>
                    <a:pt x="777" y="1"/>
                  </a:moveTo>
                  <a:lnTo>
                    <a:pt x="1" y="777"/>
                  </a:lnTo>
                  <a:cubicBezTo>
                    <a:pt x="937" y="1325"/>
                    <a:pt x="2283" y="2238"/>
                    <a:pt x="3425" y="3356"/>
                  </a:cubicBezTo>
                  <a:cubicBezTo>
                    <a:pt x="4589" y="4520"/>
                    <a:pt x="5525" y="5844"/>
                    <a:pt x="6027" y="6780"/>
                  </a:cubicBezTo>
                  <a:lnTo>
                    <a:pt x="6689" y="6095"/>
                  </a:lnTo>
                  <a:cubicBezTo>
                    <a:pt x="6118" y="4634"/>
                    <a:pt x="5022" y="3379"/>
                    <a:pt x="3858" y="2329"/>
                  </a:cubicBezTo>
                  <a:cubicBezTo>
                    <a:pt x="2900" y="1461"/>
                    <a:pt x="1873" y="685"/>
                    <a:pt x="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8"/>
            <p:cNvSpPr/>
            <p:nvPr/>
          </p:nvSpPr>
          <p:spPr>
            <a:xfrm flipH="1">
              <a:off x="7450229" y="1462122"/>
              <a:ext cx="140789" cy="129765"/>
            </a:xfrm>
            <a:custGeom>
              <a:avLst/>
              <a:gdLst/>
              <a:ahLst/>
              <a:cxnLst/>
              <a:rect l="l" t="t" r="r" b="b"/>
              <a:pathLst>
                <a:path w="4240" h="3908" extrusionOk="0">
                  <a:moveTo>
                    <a:pt x="3564" y="1"/>
                  </a:moveTo>
                  <a:cubicBezTo>
                    <a:pt x="3490" y="1"/>
                    <a:pt x="3412" y="16"/>
                    <a:pt x="3333" y="50"/>
                  </a:cubicBezTo>
                  <a:lnTo>
                    <a:pt x="1" y="1510"/>
                  </a:lnTo>
                  <a:cubicBezTo>
                    <a:pt x="640" y="1579"/>
                    <a:pt x="1233" y="1830"/>
                    <a:pt x="1713" y="2241"/>
                  </a:cubicBezTo>
                  <a:cubicBezTo>
                    <a:pt x="2215" y="2675"/>
                    <a:pt x="2580" y="3268"/>
                    <a:pt x="2740" y="3907"/>
                  </a:cubicBezTo>
                  <a:lnTo>
                    <a:pt x="4087" y="780"/>
                  </a:lnTo>
                  <a:cubicBezTo>
                    <a:pt x="4239" y="398"/>
                    <a:pt x="3945" y="1"/>
                    <a:pt x="3564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8"/>
            <p:cNvSpPr/>
            <p:nvPr/>
          </p:nvSpPr>
          <p:spPr>
            <a:xfrm flipH="1">
              <a:off x="7500036" y="1512262"/>
              <a:ext cx="291075" cy="293333"/>
            </a:xfrm>
            <a:custGeom>
              <a:avLst/>
              <a:gdLst/>
              <a:ahLst/>
              <a:cxnLst/>
              <a:rect l="l" t="t" r="r" b="b"/>
              <a:pathLst>
                <a:path w="8766" h="8834" extrusionOk="0">
                  <a:moveTo>
                    <a:pt x="6027" y="0"/>
                  </a:moveTo>
                  <a:lnTo>
                    <a:pt x="640" y="2351"/>
                  </a:lnTo>
                  <a:cubicBezTo>
                    <a:pt x="412" y="2443"/>
                    <a:pt x="184" y="2580"/>
                    <a:pt x="1" y="2739"/>
                  </a:cubicBezTo>
                  <a:cubicBezTo>
                    <a:pt x="115" y="2739"/>
                    <a:pt x="229" y="2739"/>
                    <a:pt x="343" y="2785"/>
                  </a:cubicBezTo>
                  <a:cubicBezTo>
                    <a:pt x="457" y="2854"/>
                    <a:pt x="572" y="2945"/>
                    <a:pt x="663" y="3059"/>
                  </a:cubicBezTo>
                  <a:cubicBezTo>
                    <a:pt x="1142" y="3630"/>
                    <a:pt x="1142" y="4497"/>
                    <a:pt x="731" y="5090"/>
                  </a:cubicBezTo>
                  <a:cubicBezTo>
                    <a:pt x="1142" y="4611"/>
                    <a:pt x="1713" y="4292"/>
                    <a:pt x="2329" y="4246"/>
                  </a:cubicBezTo>
                  <a:cubicBezTo>
                    <a:pt x="2370" y="4243"/>
                    <a:pt x="2411" y="4242"/>
                    <a:pt x="2451" y="4242"/>
                  </a:cubicBezTo>
                  <a:cubicBezTo>
                    <a:pt x="3097" y="4242"/>
                    <a:pt x="3741" y="4578"/>
                    <a:pt x="4041" y="5136"/>
                  </a:cubicBezTo>
                  <a:cubicBezTo>
                    <a:pt x="4224" y="5456"/>
                    <a:pt x="4292" y="5821"/>
                    <a:pt x="4315" y="6186"/>
                  </a:cubicBezTo>
                  <a:cubicBezTo>
                    <a:pt x="4338" y="6757"/>
                    <a:pt x="4201" y="7350"/>
                    <a:pt x="3836" y="7784"/>
                  </a:cubicBezTo>
                  <a:cubicBezTo>
                    <a:pt x="4132" y="7578"/>
                    <a:pt x="4475" y="7441"/>
                    <a:pt x="4817" y="7373"/>
                  </a:cubicBezTo>
                  <a:cubicBezTo>
                    <a:pt x="4927" y="7343"/>
                    <a:pt x="5041" y="7326"/>
                    <a:pt x="5151" y="7326"/>
                  </a:cubicBezTo>
                  <a:cubicBezTo>
                    <a:pt x="5294" y="7326"/>
                    <a:pt x="5432" y="7354"/>
                    <a:pt x="5548" y="7419"/>
                  </a:cubicBezTo>
                  <a:cubicBezTo>
                    <a:pt x="5753" y="7533"/>
                    <a:pt x="5890" y="7738"/>
                    <a:pt x="5958" y="7966"/>
                  </a:cubicBezTo>
                  <a:cubicBezTo>
                    <a:pt x="6027" y="8263"/>
                    <a:pt x="5981" y="8560"/>
                    <a:pt x="5867" y="8834"/>
                  </a:cubicBezTo>
                  <a:cubicBezTo>
                    <a:pt x="6073" y="8606"/>
                    <a:pt x="6255" y="8332"/>
                    <a:pt x="6369" y="8035"/>
                  </a:cubicBezTo>
                  <a:lnTo>
                    <a:pt x="8766" y="2397"/>
                  </a:lnTo>
                  <a:cubicBezTo>
                    <a:pt x="8606" y="1758"/>
                    <a:pt x="8241" y="1165"/>
                    <a:pt x="7739" y="731"/>
                  </a:cubicBezTo>
                  <a:cubicBezTo>
                    <a:pt x="7259" y="320"/>
                    <a:pt x="6666" y="69"/>
                    <a:pt x="6027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8"/>
            <p:cNvSpPr/>
            <p:nvPr/>
          </p:nvSpPr>
          <p:spPr>
            <a:xfrm flipH="1">
              <a:off x="8323885" y="2340593"/>
              <a:ext cx="669247" cy="686779"/>
            </a:xfrm>
            <a:custGeom>
              <a:avLst/>
              <a:gdLst/>
              <a:ahLst/>
              <a:cxnLst/>
              <a:rect l="l" t="t" r="r" b="b"/>
              <a:pathLst>
                <a:path w="20155" h="20683" extrusionOk="0">
                  <a:moveTo>
                    <a:pt x="15229" y="0"/>
                  </a:moveTo>
                  <a:cubicBezTo>
                    <a:pt x="14130" y="0"/>
                    <a:pt x="13006" y="334"/>
                    <a:pt x="11961" y="893"/>
                  </a:cubicBezTo>
                  <a:cubicBezTo>
                    <a:pt x="6779" y="3655"/>
                    <a:pt x="3264" y="8722"/>
                    <a:pt x="502" y="13903"/>
                  </a:cubicBezTo>
                  <a:cubicBezTo>
                    <a:pt x="2191" y="12168"/>
                    <a:pt x="4086" y="10616"/>
                    <a:pt x="6140" y="9338"/>
                  </a:cubicBezTo>
                  <a:lnTo>
                    <a:pt x="6140" y="9338"/>
                  </a:lnTo>
                  <a:cubicBezTo>
                    <a:pt x="3949" y="13036"/>
                    <a:pt x="1895" y="16825"/>
                    <a:pt x="0" y="20682"/>
                  </a:cubicBezTo>
                  <a:cubicBezTo>
                    <a:pt x="2785" y="17897"/>
                    <a:pt x="5638" y="15158"/>
                    <a:pt x="8537" y="12488"/>
                  </a:cubicBezTo>
                  <a:lnTo>
                    <a:pt x="8537" y="12488"/>
                  </a:lnTo>
                  <a:cubicBezTo>
                    <a:pt x="8103" y="13994"/>
                    <a:pt x="7738" y="15524"/>
                    <a:pt x="7418" y="17053"/>
                  </a:cubicBezTo>
                  <a:cubicBezTo>
                    <a:pt x="10020" y="15501"/>
                    <a:pt x="12257" y="13401"/>
                    <a:pt x="13969" y="10936"/>
                  </a:cubicBezTo>
                  <a:lnTo>
                    <a:pt x="13969" y="10936"/>
                  </a:lnTo>
                  <a:cubicBezTo>
                    <a:pt x="13832" y="12077"/>
                    <a:pt x="13695" y="13218"/>
                    <a:pt x="13558" y="14337"/>
                  </a:cubicBezTo>
                  <a:cubicBezTo>
                    <a:pt x="16777" y="12899"/>
                    <a:pt x="19196" y="9817"/>
                    <a:pt x="19858" y="6348"/>
                  </a:cubicBezTo>
                  <a:cubicBezTo>
                    <a:pt x="20155" y="4704"/>
                    <a:pt x="20018" y="2856"/>
                    <a:pt x="18899" y="1646"/>
                  </a:cubicBezTo>
                  <a:cubicBezTo>
                    <a:pt x="17839" y="485"/>
                    <a:pt x="16553" y="0"/>
                    <a:pt x="15229" y="0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8"/>
            <p:cNvSpPr/>
            <p:nvPr/>
          </p:nvSpPr>
          <p:spPr>
            <a:xfrm flipH="1">
              <a:off x="8419383" y="2401325"/>
              <a:ext cx="341845" cy="347125"/>
            </a:xfrm>
            <a:custGeom>
              <a:avLst/>
              <a:gdLst/>
              <a:ahLst/>
              <a:cxnLst/>
              <a:rect l="l" t="t" r="r" b="b"/>
              <a:pathLst>
                <a:path w="10295" h="10454" extrusionOk="0">
                  <a:moveTo>
                    <a:pt x="21" y="6633"/>
                  </a:moveTo>
                  <a:cubicBezTo>
                    <a:pt x="14" y="6636"/>
                    <a:pt x="7" y="6639"/>
                    <a:pt x="1" y="6642"/>
                  </a:cubicBezTo>
                  <a:cubicBezTo>
                    <a:pt x="7" y="6639"/>
                    <a:pt x="14" y="6636"/>
                    <a:pt x="21" y="6633"/>
                  </a:cubicBezTo>
                  <a:close/>
                  <a:moveTo>
                    <a:pt x="8530" y="1"/>
                  </a:moveTo>
                  <a:cubicBezTo>
                    <a:pt x="7288" y="1"/>
                    <a:pt x="5754" y="1319"/>
                    <a:pt x="4840" y="1985"/>
                  </a:cubicBezTo>
                  <a:cubicBezTo>
                    <a:pt x="3927" y="2647"/>
                    <a:pt x="3059" y="3378"/>
                    <a:pt x="2260" y="4154"/>
                  </a:cubicBezTo>
                  <a:cubicBezTo>
                    <a:pt x="1849" y="4565"/>
                    <a:pt x="1439" y="4975"/>
                    <a:pt x="1051" y="5409"/>
                  </a:cubicBezTo>
                  <a:cubicBezTo>
                    <a:pt x="804" y="5700"/>
                    <a:pt x="361" y="6473"/>
                    <a:pt x="21" y="6633"/>
                  </a:cubicBezTo>
                  <a:lnTo>
                    <a:pt x="21" y="6633"/>
                  </a:lnTo>
                  <a:cubicBezTo>
                    <a:pt x="905" y="6249"/>
                    <a:pt x="1834" y="5955"/>
                    <a:pt x="2762" y="5729"/>
                  </a:cubicBezTo>
                  <a:lnTo>
                    <a:pt x="2762" y="5729"/>
                  </a:lnTo>
                  <a:cubicBezTo>
                    <a:pt x="1712" y="6916"/>
                    <a:pt x="799" y="8194"/>
                    <a:pt x="23" y="9586"/>
                  </a:cubicBezTo>
                  <a:cubicBezTo>
                    <a:pt x="1324" y="8582"/>
                    <a:pt x="2717" y="7692"/>
                    <a:pt x="4178" y="6961"/>
                  </a:cubicBezTo>
                  <a:lnTo>
                    <a:pt x="4178" y="6961"/>
                  </a:lnTo>
                  <a:cubicBezTo>
                    <a:pt x="3835" y="8125"/>
                    <a:pt x="3470" y="9289"/>
                    <a:pt x="3128" y="10453"/>
                  </a:cubicBezTo>
                  <a:cubicBezTo>
                    <a:pt x="4931" y="9084"/>
                    <a:pt x="6574" y="7486"/>
                    <a:pt x="8012" y="5751"/>
                  </a:cubicBezTo>
                  <a:cubicBezTo>
                    <a:pt x="8081" y="6345"/>
                    <a:pt x="8126" y="6938"/>
                    <a:pt x="8195" y="7532"/>
                  </a:cubicBezTo>
                  <a:cubicBezTo>
                    <a:pt x="9496" y="6459"/>
                    <a:pt x="10135" y="4747"/>
                    <a:pt x="10249" y="3058"/>
                  </a:cubicBezTo>
                  <a:cubicBezTo>
                    <a:pt x="10295" y="2396"/>
                    <a:pt x="10272" y="1711"/>
                    <a:pt x="9998" y="1095"/>
                  </a:cubicBezTo>
                  <a:cubicBezTo>
                    <a:pt x="9639" y="296"/>
                    <a:pt x="9117" y="1"/>
                    <a:pt x="853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8"/>
            <p:cNvSpPr/>
            <p:nvPr/>
          </p:nvSpPr>
          <p:spPr>
            <a:xfrm flipH="1">
              <a:off x="8471216" y="2446849"/>
              <a:ext cx="122526" cy="147729"/>
            </a:xfrm>
            <a:custGeom>
              <a:avLst/>
              <a:gdLst/>
              <a:ahLst/>
              <a:cxnLst/>
              <a:rect l="l" t="t" r="r" b="b"/>
              <a:pathLst>
                <a:path w="3690" h="4449" extrusionOk="0">
                  <a:moveTo>
                    <a:pt x="3149" y="1"/>
                  </a:moveTo>
                  <a:cubicBezTo>
                    <a:pt x="2225" y="1"/>
                    <a:pt x="336" y="1925"/>
                    <a:pt x="1" y="2395"/>
                  </a:cubicBezTo>
                  <a:cubicBezTo>
                    <a:pt x="503" y="2121"/>
                    <a:pt x="1051" y="1961"/>
                    <a:pt x="1622" y="1870"/>
                  </a:cubicBezTo>
                  <a:lnTo>
                    <a:pt x="1622" y="1870"/>
                  </a:lnTo>
                  <a:cubicBezTo>
                    <a:pt x="1188" y="2714"/>
                    <a:pt x="823" y="3559"/>
                    <a:pt x="503" y="4449"/>
                  </a:cubicBezTo>
                  <a:cubicBezTo>
                    <a:pt x="1371" y="3650"/>
                    <a:pt x="2147" y="2737"/>
                    <a:pt x="2808" y="1733"/>
                  </a:cubicBezTo>
                  <a:cubicBezTo>
                    <a:pt x="2900" y="2098"/>
                    <a:pt x="2991" y="2463"/>
                    <a:pt x="3060" y="2828"/>
                  </a:cubicBezTo>
                  <a:cubicBezTo>
                    <a:pt x="3425" y="2258"/>
                    <a:pt x="3607" y="1596"/>
                    <a:pt x="3653" y="911"/>
                  </a:cubicBezTo>
                  <a:cubicBezTo>
                    <a:pt x="3689" y="251"/>
                    <a:pt x="3482" y="1"/>
                    <a:pt x="314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8"/>
            <p:cNvSpPr/>
            <p:nvPr/>
          </p:nvSpPr>
          <p:spPr>
            <a:xfrm flipH="1">
              <a:off x="8087890" y="1291638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8"/>
            <p:cNvSpPr/>
            <p:nvPr/>
          </p:nvSpPr>
          <p:spPr>
            <a:xfrm flipH="1">
              <a:off x="8954849" y="309328"/>
              <a:ext cx="208561" cy="197138"/>
            </a:xfrm>
            <a:custGeom>
              <a:avLst/>
              <a:gdLst/>
              <a:ahLst/>
              <a:cxnLst/>
              <a:rect l="l" t="t" r="r" b="b"/>
              <a:pathLst>
                <a:path w="6281" h="5937" extrusionOk="0">
                  <a:moveTo>
                    <a:pt x="4352" y="0"/>
                  </a:moveTo>
                  <a:cubicBezTo>
                    <a:pt x="4250" y="0"/>
                    <a:pt x="4148" y="41"/>
                    <a:pt x="4067" y="135"/>
                  </a:cubicBezTo>
                  <a:lnTo>
                    <a:pt x="2857" y="1413"/>
                  </a:lnTo>
                  <a:lnTo>
                    <a:pt x="1396" y="455"/>
                  </a:lnTo>
                  <a:cubicBezTo>
                    <a:pt x="1323" y="409"/>
                    <a:pt x="1247" y="389"/>
                    <a:pt x="1175" y="389"/>
                  </a:cubicBezTo>
                  <a:cubicBezTo>
                    <a:pt x="883" y="389"/>
                    <a:pt x="638" y="710"/>
                    <a:pt x="803" y="1002"/>
                  </a:cubicBezTo>
                  <a:lnTo>
                    <a:pt x="1647" y="2532"/>
                  </a:lnTo>
                  <a:lnTo>
                    <a:pt x="301" y="3650"/>
                  </a:lnTo>
                  <a:cubicBezTo>
                    <a:pt x="0" y="3908"/>
                    <a:pt x="184" y="4387"/>
                    <a:pt x="567" y="4387"/>
                  </a:cubicBezTo>
                  <a:cubicBezTo>
                    <a:pt x="591" y="4387"/>
                    <a:pt x="617" y="4385"/>
                    <a:pt x="643" y="4381"/>
                  </a:cubicBezTo>
                  <a:lnTo>
                    <a:pt x="2355" y="4038"/>
                  </a:lnTo>
                  <a:lnTo>
                    <a:pt x="2994" y="5682"/>
                  </a:lnTo>
                  <a:cubicBezTo>
                    <a:pt x="3065" y="5854"/>
                    <a:pt x="3217" y="5936"/>
                    <a:pt x="3371" y="5936"/>
                  </a:cubicBezTo>
                  <a:cubicBezTo>
                    <a:pt x="3562" y="5936"/>
                    <a:pt x="3755" y="5808"/>
                    <a:pt x="3793" y="5567"/>
                  </a:cubicBezTo>
                  <a:lnTo>
                    <a:pt x="3998" y="3833"/>
                  </a:lnTo>
                  <a:lnTo>
                    <a:pt x="5733" y="3741"/>
                  </a:lnTo>
                  <a:cubicBezTo>
                    <a:pt x="6167" y="3719"/>
                    <a:pt x="6281" y="3148"/>
                    <a:pt x="5893" y="2965"/>
                  </a:cubicBezTo>
                  <a:lnTo>
                    <a:pt x="4318" y="2212"/>
                  </a:lnTo>
                  <a:lnTo>
                    <a:pt x="4752" y="523"/>
                  </a:lnTo>
                  <a:cubicBezTo>
                    <a:pt x="4832" y="233"/>
                    <a:pt x="4595" y="0"/>
                    <a:pt x="4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8"/>
            <p:cNvSpPr/>
            <p:nvPr/>
          </p:nvSpPr>
          <p:spPr>
            <a:xfrm flipH="1">
              <a:off x="6785243" y="1637320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8"/>
            <p:cNvSpPr/>
            <p:nvPr/>
          </p:nvSpPr>
          <p:spPr>
            <a:xfrm flipH="1">
              <a:off x="7433818" y="3314320"/>
              <a:ext cx="176186" cy="163568"/>
            </a:xfrm>
            <a:custGeom>
              <a:avLst/>
              <a:gdLst/>
              <a:ahLst/>
              <a:cxnLst/>
              <a:rect l="l" t="t" r="r" b="b"/>
              <a:pathLst>
                <a:path w="5306" h="4926" extrusionOk="0">
                  <a:moveTo>
                    <a:pt x="3821" y="1"/>
                  </a:moveTo>
                  <a:cubicBezTo>
                    <a:pt x="3737" y="1"/>
                    <a:pt x="3649" y="32"/>
                    <a:pt x="3571" y="103"/>
                  </a:cubicBezTo>
                  <a:lnTo>
                    <a:pt x="2521" y="1107"/>
                  </a:lnTo>
                  <a:lnTo>
                    <a:pt x="1334" y="240"/>
                  </a:lnTo>
                  <a:cubicBezTo>
                    <a:pt x="1269" y="194"/>
                    <a:pt x="1200" y="175"/>
                    <a:pt x="1135" y="175"/>
                  </a:cubicBezTo>
                  <a:cubicBezTo>
                    <a:pt x="901" y="175"/>
                    <a:pt x="702" y="424"/>
                    <a:pt x="809" y="673"/>
                  </a:cubicBezTo>
                  <a:lnTo>
                    <a:pt x="1448" y="1997"/>
                  </a:lnTo>
                  <a:lnTo>
                    <a:pt x="261" y="2865"/>
                  </a:lnTo>
                  <a:cubicBezTo>
                    <a:pt x="0" y="3060"/>
                    <a:pt x="154" y="3484"/>
                    <a:pt x="465" y="3484"/>
                  </a:cubicBezTo>
                  <a:cubicBezTo>
                    <a:pt x="481" y="3484"/>
                    <a:pt x="496" y="3483"/>
                    <a:pt x="513" y="3481"/>
                  </a:cubicBezTo>
                  <a:lnTo>
                    <a:pt x="1973" y="3298"/>
                  </a:lnTo>
                  <a:lnTo>
                    <a:pt x="2430" y="4691"/>
                  </a:lnTo>
                  <a:cubicBezTo>
                    <a:pt x="2483" y="4850"/>
                    <a:pt x="2616" y="4926"/>
                    <a:pt x="2749" y="4926"/>
                  </a:cubicBezTo>
                  <a:cubicBezTo>
                    <a:pt x="2902" y="4926"/>
                    <a:pt x="3055" y="4827"/>
                    <a:pt x="3092" y="4645"/>
                  </a:cubicBezTo>
                  <a:lnTo>
                    <a:pt x="3366" y="3207"/>
                  </a:lnTo>
                  <a:lnTo>
                    <a:pt x="4826" y="3207"/>
                  </a:lnTo>
                  <a:cubicBezTo>
                    <a:pt x="5192" y="3184"/>
                    <a:pt x="5306" y="2728"/>
                    <a:pt x="4986" y="2545"/>
                  </a:cubicBezTo>
                  <a:lnTo>
                    <a:pt x="3708" y="1837"/>
                  </a:lnTo>
                  <a:lnTo>
                    <a:pt x="4142" y="445"/>
                  </a:lnTo>
                  <a:cubicBezTo>
                    <a:pt x="4224" y="199"/>
                    <a:pt x="4035" y="1"/>
                    <a:pt x="3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8"/>
            <p:cNvSpPr/>
            <p:nvPr/>
          </p:nvSpPr>
          <p:spPr>
            <a:xfrm flipH="1">
              <a:off x="9183091" y="2382389"/>
              <a:ext cx="130363" cy="117645"/>
            </a:xfrm>
            <a:custGeom>
              <a:avLst/>
              <a:gdLst/>
              <a:ahLst/>
              <a:cxnLst/>
              <a:rect l="l" t="t" r="r" b="b"/>
              <a:pathLst>
                <a:path w="3926" h="3543" extrusionOk="0">
                  <a:moveTo>
                    <a:pt x="1973" y="0"/>
                  </a:moveTo>
                  <a:cubicBezTo>
                    <a:pt x="1811" y="0"/>
                    <a:pt x="1647" y="23"/>
                    <a:pt x="1484" y="71"/>
                  </a:cubicBezTo>
                  <a:cubicBezTo>
                    <a:pt x="548" y="345"/>
                    <a:pt x="0" y="1303"/>
                    <a:pt x="251" y="2239"/>
                  </a:cubicBezTo>
                  <a:cubicBezTo>
                    <a:pt x="477" y="3031"/>
                    <a:pt x="1186" y="3542"/>
                    <a:pt x="1953" y="3542"/>
                  </a:cubicBezTo>
                  <a:cubicBezTo>
                    <a:pt x="2115" y="3542"/>
                    <a:pt x="2279" y="3519"/>
                    <a:pt x="2442" y="3472"/>
                  </a:cubicBezTo>
                  <a:cubicBezTo>
                    <a:pt x="3378" y="3198"/>
                    <a:pt x="3926" y="2239"/>
                    <a:pt x="3652" y="1303"/>
                  </a:cubicBezTo>
                  <a:cubicBezTo>
                    <a:pt x="3445" y="512"/>
                    <a:pt x="2739" y="0"/>
                    <a:pt x="19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8"/>
            <p:cNvSpPr/>
            <p:nvPr/>
          </p:nvSpPr>
          <p:spPr>
            <a:xfrm flipH="1">
              <a:off x="9285395" y="842307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8"/>
            <p:cNvSpPr/>
            <p:nvPr/>
          </p:nvSpPr>
          <p:spPr>
            <a:xfrm flipH="1">
              <a:off x="9621164" y="164400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9" y="1"/>
                  </a:moveTo>
                  <a:cubicBezTo>
                    <a:pt x="760" y="1"/>
                    <a:pt x="689" y="10"/>
                    <a:pt x="617" y="30"/>
                  </a:cubicBezTo>
                  <a:cubicBezTo>
                    <a:pt x="229" y="122"/>
                    <a:pt x="1" y="532"/>
                    <a:pt x="115" y="921"/>
                  </a:cubicBezTo>
                  <a:cubicBezTo>
                    <a:pt x="209" y="1260"/>
                    <a:pt x="506" y="1475"/>
                    <a:pt x="825" y="1475"/>
                  </a:cubicBezTo>
                  <a:cubicBezTo>
                    <a:pt x="892" y="1475"/>
                    <a:pt x="960" y="1465"/>
                    <a:pt x="1028" y="1445"/>
                  </a:cubicBezTo>
                  <a:cubicBezTo>
                    <a:pt x="1416" y="1331"/>
                    <a:pt x="1644" y="921"/>
                    <a:pt x="1530" y="532"/>
                  </a:cubicBezTo>
                  <a:cubicBezTo>
                    <a:pt x="1436" y="212"/>
                    <a:pt x="1155" y="1"/>
                    <a:pt x="829" y="1"/>
                  </a:cubicBez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8"/>
            <p:cNvSpPr/>
            <p:nvPr/>
          </p:nvSpPr>
          <p:spPr>
            <a:xfrm flipH="1">
              <a:off x="9401363" y="2918353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3" y="1"/>
                    <a:pt x="685" y="10"/>
                    <a:pt x="617" y="30"/>
                  </a:cubicBezTo>
                  <a:cubicBezTo>
                    <a:pt x="229" y="144"/>
                    <a:pt x="1" y="555"/>
                    <a:pt x="115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9" y="1475"/>
                    <a:pt x="937" y="1465"/>
                    <a:pt x="1005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8"/>
            <p:cNvSpPr/>
            <p:nvPr/>
          </p:nvSpPr>
          <p:spPr>
            <a:xfrm flipH="1">
              <a:off x="8817430" y="3303215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0" y="0"/>
                  </a:moveTo>
                  <a:cubicBezTo>
                    <a:pt x="753" y="0"/>
                    <a:pt x="684" y="10"/>
                    <a:pt x="617" y="30"/>
                  </a:cubicBezTo>
                  <a:cubicBezTo>
                    <a:pt x="229" y="144"/>
                    <a:pt x="0" y="532"/>
                    <a:pt x="114" y="943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5"/>
                    <a:pt x="1027" y="1445"/>
                  </a:cubicBezTo>
                  <a:cubicBezTo>
                    <a:pt x="1415" y="1331"/>
                    <a:pt x="1644" y="920"/>
                    <a:pt x="1530" y="532"/>
                  </a:cubicBezTo>
                  <a:cubicBezTo>
                    <a:pt x="1435" y="212"/>
                    <a:pt x="113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8"/>
            <p:cNvSpPr/>
            <p:nvPr/>
          </p:nvSpPr>
          <p:spPr>
            <a:xfrm flipH="1">
              <a:off x="8186409" y="3322787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4" y="1"/>
                    <a:pt x="685" y="10"/>
                    <a:pt x="617" y="30"/>
                  </a:cubicBezTo>
                  <a:cubicBezTo>
                    <a:pt x="229" y="122"/>
                    <a:pt x="1" y="532"/>
                    <a:pt x="115" y="920"/>
                  </a:cubicBezTo>
                  <a:cubicBezTo>
                    <a:pt x="209" y="1260"/>
                    <a:pt x="491" y="1475"/>
                    <a:pt x="817" y="1475"/>
                  </a:cubicBezTo>
                  <a:cubicBezTo>
                    <a:pt x="886" y="1475"/>
                    <a:pt x="957" y="1465"/>
                    <a:pt x="1028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8"/>
            <p:cNvSpPr/>
            <p:nvPr/>
          </p:nvSpPr>
          <p:spPr>
            <a:xfrm flipH="1">
              <a:off x="9368396" y="3234061"/>
              <a:ext cx="88691" cy="88724"/>
            </a:xfrm>
            <a:custGeom>
              <a:avLst/>
              <a:gdLst/>
              <a:ahLst/>
              <a:cxnLst/>
              <a:rect l="l" t="t" r="r" b="b"/>
              <a:pathLst>
                <a:path w="2671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24"/>
                  </a:cubicBezTo>
                  <a:cubicBezTo>
                    <a:pt x="0" y="2078"/>
                    <a:pt x="617" y="2671"/>
                    <a:pt x="1347" y="2671"/>
                  </a:cubicBezTo>
                  <a:cubicBezTo>
                    <a:pt x="2077" y="2671"/>
                    <a:pt x="2671" y="2078"/>
                    <a:pt x="2671" y="1324"/>
                  </a:cubicBezTo>
                  <a:cubicBezTo>
                    <a:pt x="2671" y="594"/>
                    <a:pt x="2077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8"/>
            <p:cNvSpPr/>
            <p:nvPr/>
          </p:nvSpPr>
          <p:spPr>
            <a:xfrm flipH="1">
              <a:off x="8779119" y="1049839"/>
              <a:ext cx="54589" cy="48944"/>
            </a:xfrm>
            <a:custGeom>
              <a:avLst/>
              <a:gdLst/>
              <a:ahLst/>
              <a:cxnLst/>
              <a:rect l="l" t="t" r="r" b="b"/>
              <a:pathLst>
                <a:path w="1644" h="1474" extrusionOk="0">
                  <a:moveTo>
                    <a:pt x="827" y="0"/>
                  </a:moveTo>
                  <a:cubicBezTo>
                    <a:pt x="759" y="0"/>
                    <a:pt x="688" y="9"/>
                    <a:pt x="617" y="29"/>
                  </a:cubicBezTo>
                  <a:cubicBezTo>
                    <a:pt x="229" y="143"/>
                    <a:pt x="0" y="554"/>
                    <a:pt x="115" y="942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4"/>
                    <a:pt x="1028" y="1444"/>
                  </a:cubicBezTo>
                  <a:cubicBezTo>
                    <a:pt x="1416" y="1353"/>
                    <a:pt x="1644" y="942"/>
                    <a:pt x="1530" y="554"/>
                  </a:cubicBezTo>
                  <a:cubicBezTo>
                    <a:pt x="1435" y="215"/>
                    <a:pt x="1154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8"/>
            <p:cNvSpPr/>
            <p:nvPr/>
          </p:nvSpPr>
          <p:spPr>
            <a:xfrm flipH="1">
              <a:off x="7828200" y="9580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8"/>
            <p:cNvSpPr/>
            <p:nvPr/>
          </p:nvSpPr>
          <p:spPr>
            <a:xfrm flipH="1">
              <a:off x="7200312" y="202247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19" y="1"/>
                  </a:moveTo>
                  <a:cubicBezTo>
                    <a:pt x="752" y="1"/>
                    <a:pt x="684" y="10"/>
                    <a:pt x="616" y="30"/>
                  </a:cubicBezTo>
                  <a:cubicBezTo>
                    <a:pt x="228" y="144"/>
                    <a:pt x="0" y="555"/>
                    <a:pt x="114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8" y="1475"/>
                    <a:pt x="937" y="1465"/>
                    <a:pt x="1005" y="1445"/>
                  </a:cubicBezTo>
                  <a:cubicBezTo>
                    <a:pt x="1415" y="1354"/>
                    <a:pt x="1644" y="943"/>
                    <a:pt x="1529" y="555"/>
                  </a:cubicBezTo>
                  <a:cubicBezTo>
                    <a:pt x="1435" y="215"/>
                    <a:pt x="1138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8"/>
            <p:cNvSpPr/>
            <p:nvPr/>
          </p:nvSpPr>
          <p:spPr>
            <a:xfrm flipH="1">
              <a:off x="8781377" y="1770055"/>
              <a:ext cx="200890" cy="33"/>
            </a:xfrm>
            <a:custGeom>
              <a:avLst/>
              <a:gdLst/>
              <a:ahLst/>
              <a:cxnLst/>
              <a:rect l="l" t="t" r="r" b="b"/>
              <a:pathLst>
                <a:path w="6050" h="1" fill="none" extrusionOk="0">
                  <a:moveTo>
                    <a:pt x="1" y="0"/>
                  </a:moveTo>
                  <a:lnTo>
                    <a:pt x="6049" y="0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8"/>
            <p:cNvSpPr/>
            <p:nvPr/>
          </p:nvSpPr>
          <p:spPr>
            <a:xfrm flipH="1">
              <a:off x="8696505" y="1770055"/>
              <a:ext cx="31844" cy="33"/>
            </a:xfrm>
            <a:custGeom>
              <a:avLst/>
              <a:gdLst/>
              <a:ahLst/>
              <a:cxnLst/>
              <a:rect l="l" t="t" r="r" b="b"/>
              <a:pathLst>
                <a:path w="959" h="1" fill="none" extrusionOk="0">
                  <a:moveTo>
                    <a:pt x="0" y="0"/>
                  </a:moveTo>
                  <a:lnTo>
                    <a:pt x="959" y="0"/>
                  </a:lnTo>
                </a:path>
              </a:pathLst>
            </a:custGeom>
            <a:noFill/>
            <a:ln w="5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8"/>
            <p:cNvSpPr/>
            <p:nvPr/>
          </p:nvSpPr>
          <p:spPr>
            <a:xfrm flipH="1">
              <a:off x="8018922" y="1870690"/>
              <a:ext cx="185716" cy="184952"/>
            </a:xfrm>
            <a:custGeom>
              <a:avLst/>
              <a:gdLst/>
              <a:ahLst/>
              <a:cxnLst/>
              <a:rect l="l" t="t" r="r" b="b"/>
              <a:pathLst>
                <a:path w="5593" h="5570" fill="none" extrusionOk="0">
                  <a:moveTo>
                    <a:pt x="1" y="5570"/>
                  </a:moveTo>
                  <a:lnTo>
                    <a:pt x="5593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8"/>
            <p:cNvSpPr/>
            <p:nvPr/>
          </p:nvSpPr>
          <p:spPr>
            <a:xfrm flipH="1">
              <a:off x="7912504" y="2088261"/>
              <a:ext cx="185716" cy="184985"/>
            </a:xfrm>
            <a:custGeom>
              <a:avLst/>
              <a:gdLst/>
              <a:ahLst/>
              <a:cxnLst/>
              <a:rect l="l" t="t" r="r" b="b"/>
              <a:pathLst>
                <a:path w="5593" h="5571" fill="none" extrusionOk="0">
                  <a:moveTo>
                    <a:pt x="1" y="5570"/>
                  </a:moveTo>
                  <a:lnTo>
                    <a:pt x="5593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8"/>
            <p:cNvSpPr/>
            <p:nvPr/>
          </p:nvSpPr>
          <p:spPr>
            <a:xfrm flipH="1">
              <a:off x="7865723" y="2041960"/>
              <a:ext cx="21251" cy="22779"/>
            </a:xfrm>
            <a:custGeom>
              <a:avLst/>
              <a:gdLst/>
              <a:ahLst/>
              <a:cxnLst/>
              <a:rect l="l" t="t" r="r" b="b"/>
              <a:pathLst>
                <a:path w="640" h="686" fill="none" extrusionOk="0">
                  <a:moveTo>
                    <a:pt x="0" y="685"/>
                  </a:moveTo>
                  <a:lnTo>
                    <a:pt x="639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8"/>
            <p:cNvSpPr/>
            <p:nvPr/>
          </p:nvSpPr>
          <p:spPr>
            <a:xfrm flipH="1">
              <a:off x="8631596" y="2419489"/>
              <a:ext cx="179639" cy="173596"/>
            </a:xfrm>
            <a:custGeom>
              <a:avLst/>
              <a:gdLst/>
              <a:ahLst/>
              <a:cxnLst/>
              <a:rect l="l" t="t" r="r" b="b"/>
              <a:pathLst>
                <a:path w="5410" h="5228" fill="none" extrusionOk="0">
                  <a:moveTo>
                    <a:pt x="0" y="5227"/>
                  </a:moveTo>
                  <a:cubicBezTo>
                    <a:pt x="0" y="5227"/>
                    <a:pt x="571" y="3698"/>
                    <a:pt x="5410" y="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8"/>
            <p:cNvSpPr/>
            <p:nvPr/>
          </p:nvSpPr>
          <p:spPr>
            <a:xfrm flipH="1">
              <a:off x="8964037" y="4041510"/>
              <a:ext cx="144043" cy="61429"/>
            </a:xfrm>
            <a:custGeom>
              <a:avLst/>
              <a:gdLst/>
              <a:ahLst/>
              <a:cxnLst/>
              <a:rect l="l" t="t" r="r" b="b"/>
              <a:pathLst>
                <a:path w="4338" h="1850" fill="none" extrusionOk="0">
                  <a:moveTo>
                    <a:pt x="4338" y="1850"/>
                  </a:moveTo>
                  <a:lnTo>
                    <a:pt x="1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8"/>
            <p:cNvSpPr/>
            <p:nvPr/>
          </p:nvSpPr>
          <p:spPr>
            <a:xfrm flipH="1">
              <a:off x="9142913" y="4012721"/>
              <a:ext cx="20487" cy="7604"/>
            </a:xfrm>
            <a:custGeom>
              <a:avLst/>
              <a:gdLst/>
              <a:ahLst/>
              <a:cxnLst/>
              <a:rect l="l" t="t" r="r" b="b"/>
              <a:pathLst>
                <a:path w="617" h="229" fill="none" extrusionOk="0">
                  <a:moveTo>
                    <a:pt x="617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8"/>
            <p:cNvSpPr/>
            <p:nvPr/>
          </p:nvSpPr>
          <p:spPr>
            <a:xfrm flipH="1">
              <a:off x="9036026" y="4240839"/>
              <a:ext cx="144807" cy="61429"/>
            </a:xfrm>
            <a:custGeom>
              <a:avLst/>
              <a:gdLst/>
              <a:ahLst/>
              <a:cxnLst/>
              <a:rect l="l" t="t" r="r" b="b"/>
              <a:pathLst>
                <a:path w="4361" h="1850" fill="none" extrusionOk="0">
                  <a:moveTo>
                    <a:pt x="4360" y="1850"/>
                  </a:moveTo>
                  <a:lnTo>
                    <a:pt x="0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8"/>
            <p:cNvSpPr/>
            <p:nvPr/>
          </p:nvSpPr>
          <p:spPr>
            <a:xfrm flipH="1">
              <a:off x="9215665" y="4212050"/>
              <a:ext cx="19724" cy="7604"/>
            </a:xfrm>
            <a:custGeom>
              <a:avLst/>
              <a:gdLst/>
              <a:ahLst/>
              <a:cxnLst/>
              <a:rect l="l" t="t" r="r" b="b"/>
              <a:pathLst>
                <a:path w="594" h="229" fill="none" extrusionOk="0">
                  <a:moveTo>
                    <a:pt x="594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8"/>
            <p:cNvSpPr/>
            <p:nvPr/>
          </p:nvSpPr>
          <p:spPr>
            <a:xfrm flipH="1">
              <a:off x="8822318" y="1906494"/>
              <a:ext cx="59902" cy="86433"/>
            </a:xfrm>
            <a:custGeom>
              <a:avLst/>
              <a:gdLst/>
              <a:ahLst/>
              <a:cxnLst/>
              <a:rect l="l" t="t" r="r" b="b"/>
              <a:pathLst>
                <a:path w="1804" h="2603" fill="none" extrusionOk="0">
                  <a:moveTo>
                    <a:pt x="1804" y="0"/>
                  </a:moveTo>
                  <a:lnTo>
                    <a:pt x="1" y="2602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8"/>
            <p:cNvSpPr/>
            <p:nvPr/>
          </p:nvSpPr>
          <p:spPr>
            <a:xfrm flipH="1">
              <a:off x="8288220" y="309332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" name="Google Shape;3046;p28">
            <a:extLst>
              <a:ext uri="{FF2B5EF4-FFF2-40B4-BE49-F238E27FC236}">
                <a16:creationId xmlns:a16="http://schemas.microsoft.com/office/drawing/2014/main" id="{8EEB2A81-BC4B-4051-AF3C-C4B4A8F82D88}"/>
              </a:ext>
            </a:extLst>
          </p:cNvPr>
          <p:cNvSpPr txBox="1">
            <a:spLocks/>
          </p:cNvSpPr>
          <p:nvPr/>
        </p:nvSpPr>
        <p:spPr>
          <a:xfrm flipH="1">
            <a:off x="856292" y="3885078"/>
            <a:ext cx="22365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20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Can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đảm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Google Shape;3046;p28">
            <a:extLst>
              <a:ext uri="{FF2B5EF4-FFF2-40B4-BE49-F238E27FC236}">
                <a16:creationId xmlns:a16="http://schemas.microsoft.com/office/drawing/2014/main" id="{E466D2C5-8F1D-49F5-B8D4-6BACBD2147F4}"/>
              </a:ext>
            </a:extLst>
          </p:cNvPr>
          <p:cNvSpPr txBox="1">
            <a:spLocks/>
          </p:cNvSpPr>
          <p:nvPr/>
        </p:nvSpPr>
        <p:spPr>
          <a:xfrm flipH="1">
            <a:off x="3938100" y="3888534"/>
            <a:ext cx="22365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20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Ngây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CB13B61-53B9-4639-8A31-76ED075731FB}"/>
              </a:ext>
            </a:extLst>
          </p:cNvPr>
          <p:cNvSpPr txBox="1"/>
          <p:nvPr/>
        </p:nvSpPr>
        <p:spPr>
          <a:xfrm>
            <a:off x="681878" y="2281687"/>
            <a:ext cx="292802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rằng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pic>
        <p:nvPicPr>
          <p:cNvPr id="15" name="Picture 14" descr="A picture containing vector graphics&#10;&#10;Description automatically generated">
            <a:extLst>
              <a:ext uri="{FF2B5EF4-FFF2-40B4-BE49-F238E27FC236}">
                <a16:creationId xmlns:a16="http://schemas.microsoft.com/office/drawing/2014/main" id="{5B20761C-EA02-4DE1-91DF-3623B682D1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1871" y="763803"/>
            <a:ext cx="1089857" cy="1089857"/>
          </a:xfrm>
          <a:prstGeom prst="rect">
            <a:avLst/>
          </a:prstGeom>
        </p:spPr>
      </p:pic>
      <p:sp>
        <p:nvSpPr>
          <p:cNvPr id="145" name="Google Shape;3071;p28">
            <a:extLst>
              <a:ext uri="{FF2B5EF4-FFF2-40B4-BE49-F238E27FC236}">
                <a16:creationId xmlns:a16="http://schemas.microsoft.com/office/drawing/2014/main" id="{6C175C89-4E1F-4430-8226-BBC1B5D7652E}"/>
              </a:ext>
            </a:extLst>
          </p:cNvPr>
          <p:cNvSpPr/>
          <p:nvPr/>
        </p:nvSpPr>
        <p:spPr>
          <a:xfrm>
            <a:off x="4659594" y="3144053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3071;p28">
            <a:extLst>
              <a:ext uri="{FF2B5EF4-FFF2-40B4-BE49-F238E27FC236}">
                <a16:creationId xmlns:a16="http://schemas.microsoft.com/office/drawing/2014/main" id="{FCD05485-28BD-4DF0-8C4A-86421B39275D}"/>
              </a:ext>
            </a:extLst>
          </p:cNvPr>
          <p:cNvSpPr/>
          <p:nvPr/>
        </p:nvSpPr>
        <p:spPr>
          <a:xfrm>
            <a:off x="1583882" y="3130610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3071;p28">
            <a:extLst>
              <a:ext uri="{FF2B5EF4-FFF2-40B4-BE49-F238E27FC236}">
                <a16:creationId xmlns:a16="http://schemas.microsoft.com/office/drawing/2014/main" id="{A934A504-F418-4FA2-A00C-203695BF85FF}"/>
              </a:ext>
            </a:extLst>
          </p:cNvPr>
          <p:cNvSpPr/>
          <p:nvPr/>
        </p:nvSpPr>
        <p:spPr>
          <a:xfrm>
            <a:off x="4648616" y="1098455"/>
            <a:ext cx="824532" cy="7592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0EE3476E-9648-41A4-BB80-51725B0F9CD2}"/>
              </a:ext>
            </a:extLst>
          </p:cNvPr>
          <p:cNvSpPr txBox="1"/>
          <p:nvPr/>
        </p:nvSpPr>
        <p:spPr>
          <a:xfrm>
            <a:off x="3746963" y="2303200"/>
            <a:ext cx="3038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Buồn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tiếc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lỗi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lầm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0384A13A-0385-4FF7-A004-56DFB6587EDD}"/>
              </a:ext>
            </a:extLst>
          </p:cNvPr>
          <p:cNvSpPr txBox="1"/>
          <p:nvPr/>
        </p:nvSpPr>
        <p:spPr>
          <a:xfrm>
            <a:off x="681878" y="4257276"/>
            <a:ext cx="292802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sợ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đau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sợ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hổ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hiểm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220F98F3-00A1-4711-809A-7FB317E6E66D}"/>
              </a:ext>
            </a:extLst>
          </p:cNvPr>
          <p:cNvSpPr txBox="1"/>
          <p:nvPr/>
        </p:nvSpPr>
        <p:spPr>
          <a:xfrm>
            <a:off x="3746963" y="4279359"/>
            <a:ext cx="292802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Đờ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ra,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1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/>
          </a:p>
        </p:txBody>
      </p:sp>
      <p:pic>
        <p:nvPicPr>
          <p:cNvPr id="25" name="Picture 24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06DF9D5A-0DC6-4D1D-9B91-364F91B16D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90768" y="772253"/>
            <a:ext cx="945286" cy="94528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51C8BA40-8C6C-4FBB-84C2-CA3C459EEB2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1000" l="9738" r="89888">
                        <a14:foregroundMark x1="32584" y1="89667" x2="32584" y2="89667"/>
                        <a14:foregroundMark x1="79401" y1="91000" x2="79401" y2="91000"/>
                        <a14:foregroundMark x1="39700" y1="29667" x2="39700" y2="29667"/>
                        <a14:foregroundMark x1="38202" y1="37333" x2="38202" y2="37333"/>
                        <a14:foregroundMark x1="38202" y1="37333" x2="38202" y2="37333"/>
                        <a14:foregroundMark x1="89513" y1="27667" x2="89513" y2="27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54220" y="2848991"/>
            <a:ext cx="870169" cy="977718"/>
          </a:xfrm>
          <a:prstGeom prst="rect">
            <a:avLst/>
          </a:prstGeom>
        </p:spPr>
      </p:pic>
      <p:pic>
        <p:nvPicPr>
          <p:cNvPr id="28" name="Picture 27" descr="A picture containing text&#10;&#10;Description automatically generated">
            <a:extLst>
              <a:ext uri="{FF2B5EF4-FFF2-40B4-BE49-F238E27FC236}">
                <a16:creationId xmlns:a16="http://schemas.microsoft.com/office/drawing/2014/main" id="{3D354184-35DD-46F9-9112-B7396325A6E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400" b="75400" l="15200" r="49667">
                        <a14:foregroundMark x1="32700" y1="3400" x2="32217" y2="8125"/>
                        <a14:foregroundMark x1="34217" y1="49175" x2="21383" y2="65700"/>
                        <a14:foregroundMark x1="21383" y1="65700" x2="21383" y2="65700"/>
                        <a14:foregroundMark x1="31183" y1="50325" x2="18117" y2="58850"/>
                        <a14:foregroundMark x1="18117" y1="58850" x2="16450" y2="66850"/>
                        <a14:foregroundMark x1="17767" y1="68000" x2="15200" y2="71850"/>
                        <a14:foregroundMark x1="27950" y1="70000" x2="27283" y2="75400"/>
                      </a14:backgroundRemoval>
                    </a14:imgEffect>
                  </a14:imgLayer>
                </a14:imgProps>
              </a:ext>
            </a:extLst>
          </a:blip>
          <a:srcRect l="11049" t="1031" r="46020" b="24840"/>
          <a:stretch/>
        </p:blipFill>
        <p:spPr>
          <a:xfrm>
            <a:off x="4749774" y="2859242"/>
            <a:ext cx="774328" cy="89135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0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0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4" grpId="0"/>
      <p:bldP spid="3046" grpId="0"/>
      <p:bldP spid="3071" grpId="0" animBg="1"/>
      <p:bldP spid="129" grpId="0"/>
      <p:bldP spid="130" grpId="0"/>
      <p:bldP spid="11" grpId="0"/>
      <p:bldP spid="145" grpId="0" animBg="1"/>
      <p:bldP spid="146" grpId="0" animBg="1"/>
      <p:bldP spid="147" grpId="0" animBg="1"/>
      <p:bldP spid="154" grpId="0"/>
      <p:bldP spid="155" grpId="0"/>
      <p:bldP spid="15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C964C88D-5161-4C66-B72F-123DDEEEB0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0995" y="2215200"/>
            <a:ext cx="4838454" cy="928665"/>
          </a:xfrm>
        </p:spPr>
        <p:txBody>
          <a:bodyPr/>
          <a:lstStyle/>
          <a:p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</a:t>
            </a:r>
            <a:r>
              <a:rPr lang="en-US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endParaRPr 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itle 2">
            <a:extLst>
              <a:ext uri="{FF2B5EF4-FFF2-40B4-BE49-F238E27FC236}">
                <a16:creationId xmlns:a16="http://schemas.microsoft.com/office/drawing/2014/main" id="{9F6D147F-B311-43E3-9573-6130D6E61EB4}"/>
              </a:ext>
            </a:extLst>
          </p:cNvPr>
          <p:cNvSpPr txBox="1">
            <a:spLocks/>
          </p:cNvSpPr>
          <p:nvPr/>
        </p:nvSpPr>
        <p:spPr>
          <a:xfrm>
            <a:off x="5324659" y="3296265"/>
            <a:ext cx="1873045" cy="928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Didact Gothic"/>
              <a:buNone/>
              <a:defRPr sz="85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Mitr"/>
              <a:buNone/>
              <a:defRPr sz="4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4400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</a:t>
            </a:r>
            <a:r>
              <a:rPr lang="en-US" sz="44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endParaRPr lang="en-US" sz="4400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4" name="Google Shape;3544;p37"/>
          <p:cNvSpPr txBox="1">
            <a:spLocks noGrp="1"/>
          </p:cNvSpPr>
          <p:nvPr>
            <p:ph type="title"/>
          </p:nvPr>
        </p:nvSpPr>
        <p:spPr>
          <a:xfrm>
            <a:off x="4014739" y="2445819"/>
            <a:ext cx="4219102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01725974-CC1C-4AF7-B9AA-2DCCE92C7946}"/>
              </a:ext>
            </a:extLst>
          </p:cNvPr>
          <p:cNvSpPr txBox="1"/>
          <p:nvPr/>
        </p:nvSpPr>
        <p:spPr>
          <a:xfrm>
            <a:off x="1308228" y="1651849"/>
            <a:ext cx="6294566" cy="286232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Tôi đang nắn nót viết </a:t>
            </a:r>
            <a:r>
              <a:rPr lang="en-US" sz="1800" b="0" i="0" dirty="0" err="1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0" i="0" dirty="0" err="1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thì Cô-rét-ti chạm khuỷu tay vào tôi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làm cho cây bút nguệch ra một đường rất xấu. Tôi nổi giận. Cô-rét-ti cười, đáp: "Mình không cố ý đâu!"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Cái cười của cậu làm tôi càng tức. Tôi nghĩ cậu vừa được phần thưởng nên kiêu căng.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2. Lát sau, để trả thù, tôi đẩy Cô-rét-ti một cái đến nỗi hỏng hết trang tập viết của cậu. Cậu ta giận đỏ mặt, giơ tay dọa tôi, nói: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"Cậu cố ý đấy nhé!"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Thấy thầy giáo nhìn, cậu hạ tay xuống, nhưng lại nói thêm: "Lát nữa ta gặp nhau ở cổng."</a:t>
            </a:r>
          </a:p>
        </p:txBody>
      </p:sp>
      <p:sp>
        <p:nvSpPr>
          <p:cNvPr id="16" name="Google Shape;3544;p37">
            <a:extLst>
              <a:ext uri="{FF2B5EF4-FFF2-40B4-BE49-F238E27FC236}">
                <a16:creationId xmlns:a16="http://schemas.microsoft.com/office/drawing/2014/main" id="{63D2A0A9-B3B2-4FC4-8812-FBF3D2DE13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92277" y="329426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0022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p32"/>
          <p:cNvSpPr txBox="1"/>
          <p:nvPr/>
        </p:nvSpPr>
        <p:spPr>
          <a:xfrm>
            <a:off x="2312587" y="1578580"/>
            <a:ext cx="4929188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Hai bạn nhỏ trong truyện tên gì? </a:t>
            </a:r>
            <a:endParaRPr sz="2800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297" name="Google Shape;3297;p32"/>
          <p:cNvSpPr txBox="1"/>
          <p:nvPr/>
        </p:nvSpPr>
        <p:spPr>
          <a:xfrm>
            <a:off x="2261343" y="1547830"/>
            <a:ext cx="4929187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solidFill>
                  <a:srgbClr val="0C0044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Vì sao hai bạn nhỏ lại giận nhau?</a:t>
            </a:r>
            <a:endParaRPr sz="2800" dirty="0">
              <a:solidFill>
                <a:srgbClr val="0C0044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3298" name="Google Shape;3298;p32"/>
          <p:cNvSpPr/>
          <p:nvPr/>
        </p:nvSpPr>
        <p:spPr>
          <a:xfrm rot="-1116879">
            <a:off x="1558845" y="1623152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9" name="Google Shape;3299;p32"/>
          <p:cNvSpPr/>
          <p:nvPr/>
        </p:nvSpPr>
        <p:spPr>
          <a:xfrm rot="-1116879">
            <a:off x="1558846" y="1623151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A780A1A-A16F-458E-B62F-4E543C1DFCDD}"/>
              </a:ext>
            </a:extLst>
          </p:cNvPr>
          <p:cNvGrpSpPr/>
          <p:nvPr/>
        </p:nvGrpSpPr>
        <p:grpSpPr>
          <a:xfrm>
            <a:off x="2033981" y="2805559"/>
            <a:ext cx="5214938" cy="939325"/>
            <a:chOff x="1450182" y="2071688"/>
            <a:chExt cx="5214938" cy="93932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E0C87FC2-F3F6-499E-9088-4A8FEB8D8137}"/>
                </a:ext>
              </a:extLst>
            </p:cNvPr>
            <p:cNvSpPr/>
            <p:nvPr/>
          </p:nvSpPr>
          <p:spPr>
            <a:xfrm>
              <a:off x="1450182" y="2071688"/>
              <a:ext cx="5214938" cy="939325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Google Shape;3297;p32">
              <a:extLst>
                <a:ext uri="{FF2B5EF4-FFF2-40B4-BE49-F238E27FC236}">
                  <a16:creationId xmlns:a16="http://schemas.microsoft.com/office/drawing/2014/main" id="{381AEF82-00D0-4A83-BBFD-4FE45E669AA4}"/>
                </a:ext>
              </a:extLst>
            </p:cNvPr>
            <p:cNvSpPr txBox="1"/>
            <p:nvPr/>
          </p:nvSpPr>
          <p:spPr>
            <a:xfrm>
              <a:off x="1610073" y="2364000"/>
              <a:ext cx="4929187" cy="415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8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Hai bạn nhỏ tên En – ri –cô và </a:t>
              </a:r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8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Cô – rét – ti.</a:t>
              </a:r>
              <a:endParaRPr sz="2800" dirty="0">
                <a:solidFill>
                  <a:srgbClr val="0C0044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endParaRPr>
            </a:p>
          </p:txBody>
        </p:sp>
      </p:grpSp>
      <p:sp>
        <p:nvSpPr>
          <p:cNvPr id="6" name="Arrow: Down 5">
            <a:extLst>
              <a:ext uri="{FF2B5EF4-FFF2-40B4-BE49-F238E27FC236}">
                <a16:creationId xmlns:a16="http://schemas.microsoft.com/office/drawing/2014/main" id="{0B20AEC6-0811-41A8-BE45-D520CA009607}"/>
              </a:ext>
            </a:extLst>
          </p:cNvPr>
          <p:cNvSpPr/>
          <p:nvPr/>
        </p:nvSpPr>
        <p:spPr>
          <a:xfrm>
            <a:off x="4411612" y="2102849"/>
            <a:ext cx="314325" cy="486728"/>
          </a:xfrm>
          <a:prstGeom prst="down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Arrow: Down 19">
            <a:extLst>
              <a:ext uri="{FF2B5EF4-FFF2-40B4-BE49-F238E27FC236}">
                <a16:creationId xmlns:a16="http://schemas.microsoft.com/office/drawing/2014/main" id="{A4DDA57A-0C37-4C27-A5D5-33F4CFD2DF4C}"/>
              </a:ext>
            </a:extLst>
          </p:cNvPr>
          <p:cNvSpPr/>
          <p:nvPr/>
        </p:nvSpPr>
        <p:spPr>
          <a:xfrm>
            <a:off x="4411611" y="2102849"/>
            <a:ext cx="314325" cy="486728"/>
          </a:xfrm>
          <a:prstGeom prst="downArrow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EE46EC7-E231-436D-B0D1-4CD60F78B987}"/>
              </a:ext>
            </a:extLst>
          </p:cNvPr>
          <p:cNvGrpSpPr/>
          <p:nvPr/>
        </p:nvGrpSpPr>
        <p:grpSpPr>
          <a:xfrm>
            <a:off x="1601783" y="2671556"/>
            <a:ext cx="6161867" cy="1768594"/>
            <a:chOff x="1450182" y="2071688"/>
            <a:chExt cx="5214938" cy="93932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3BBDA7D-ED42-490A-A5BA-4470591D3413}"/>
                </a:ext>
              </a:extLst>
            </p:cNvPr>
            <p:cNvSpPr/>
            <p:nvPr/>
          </p:nvSpPr>
          <p:spPr>
            <a:xfrm>
              <a:off x="1450182" y="2071688"/>
              <a:ext cx="5214938" cy="939325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Google Shape;3297;p32">
              <a:extLst>
                <a:ext uri="{FF2B5EF4-FFF2-40B4-BE49-F238E27FC236}">
                  <a16:creationId xmlns:a16="http://schemas.microsoft.com/office/drawing/2014/main" id="{6CA4687E-1D9D-4D4F-82C4-19A6A6555EEE}"/>
                </a:ext>
              </a:extLst>
            </p:cNvPr>
            <p:cNvSpPr txBox="1"/>
            <p:nvPr/>
          </p:nvSpPr>
          <p:spPr>
            <a:xfrm>
              <a:off x="1610073" y="2364000"/>
              <a:ext cx="4929187" cy="415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Cô-rét-ti vô ý chạm khuỷu tay vào </a:t>
              </a:r>
            </a:p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>
                  <a:solidFill>
                    <a:srgbClr val="0C0044"/>
                  </a:solidFill>
                  <a:latin typeface="Times New Roman" panose="02020603050405020304" pitchFamily="18" charset="0"/>
                  <a:ea typeface="Varela"/>
                  <a:cs typeface="Times New Roman" panose="02020603050405020304" pitchFamily="18" charset="0"/>
                  <a:sym typeface="Varela"/>
                </a:rPr>
                <a:t>En-ri-cô làm bạn viết nguệch. En-ri-cô giận bạn nên trả thù, đẩy một cái và làm hỏng trang viết của Cô-rét-ti.</a:t>
              </a:r>
              <a:endParaRPr sz="2400" dirty="0">
                <a:solidFill>
                  <a:srgbClr val="0C0044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endParaRPr>
            </a:p>
          </p:txBody>
        </p:sp>
      </p:grpSp>
      <p:sp>
        <p:nvSpPr>
          <p:cNvPr id="24" name="Google Shape;3544;p37">
            <a:extLst>
              <a:ext uri="{FF2B5EF4-FFF2-40B4-BE49-F238E27FC236}">
                <a16:creationId xmlns:a16="http://schemas.microsoft.com/office/drawing/2014/main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6" grpId="0"/>
      <p:bldP spid="3296" grpId="1"/>
      <p:bldP spid="3297" grpId="0"/>
      <p:bldP spid="3298" grpId="0" animBg="1"/>
      <p:bldP spid="3298" grpId="1" animBg="1"/>
      <p:bldP spid="3299" grpId="0" animBg="1"/>
      <p:bldP spid="6" grpId="0" animBg="1"/>
      <p:bldP spid="6" grpId="1" animBg="1"/>
      <p:bldP spid="2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01725974-CC1C-4AF7-B9AA-2DCCE92C7946}"/>
              </a:ext>
            </a:extLst>
          </p:cNvPr>
          <p:cNvSpPr txBox="1"/>
          <p:nvPr/>
        </p:nvSpPr>
        <p:spPr>
          <a:xfrm>
            <a:off x="5177881" y="1932088"/>
            <a:ext cx="3594643" cy="203132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3. Cơn giận lắng xuống. Tôi bắt đầu hối hận. Chắc là Cô-rét-ti không cố ý chạm vào khuỷu tay tôi thật. Tôi nhìn cậu, thấy vai áo cậu sứt chỉ, chắc vì cậu đã vác củi giúp mẹ. Bỗng nhiên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 tôi muốn xin lỗi Cô-rét-ti, nhưng không đủ can đảm.</a:t>
            </a:r>
          </a:p>
        </p:txBody>
      </p:sp>
      <p:sp>
        <p:nvSpPr>
          <p:cNvPr id="16" name="Google Shape;3544;p37">
            <a:extLst>
              <a:ext uri="{FF2B5EF4-FFF2-40B4-BE49-F238E27FC236}">
                <a16:creationId xmlns:a16="http://schemas.microsoft.com/office/drawing/2014/main" id="{63D2A0A9-B3B2-4FC4-8812-FBF3D2DE13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92277" y="329426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968C62B-62C6-4DDF-BEA4-EAE29E291CB0}"/>
              </a:ext>
            </a:extLst>
          </p:cNvPr>
          <p:cNvGrpSpPr/>
          <p:nvPr/>
        </p:nvGrpSpPr>
        <p:grpSpPr>
          <a:xfrm>
            <a:off x="800098" y="1535609"/>
            <a:ext cx="3429000" cy="792957"/>
            <a:chOff x="800100" y="1507330"/>
            <a:chExt cx="3429000" cy="792957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30C00CDA-C941-45FC-91B1-3ED785A6028D}"/>
                </a:ext>
              </a:extLst>
            </p:cNvPr>
            <p:cNvSpPr/>
            <p:nvPr/>
          </p:nvSpPr>
          <p:spPr>
            <a:xfrm>
              <a:off x="800100" y="1507330"/>
              <a:ext cx="3429000" cy="792957"/>
            </a:xfrm>
            <a:prstGeom prst="roundRect">
              <a:avLst/>
            </a:prstGeom>
            <a:noFill/>
            <a:ln w="19050">
              <a:solidFill>
                <a:schemeClr val="accent6">
                  <a:lumMod val="50000"/>
                </a:schemeClr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64AC298-2B18-403A-8066-17AC7F9D989B}"/>
                </a:ext>
              </a:extLst>
            </p:cNvPr>
            <p:cNvSpPr txBox="1"/>
            <p:nvPr/>
          </p:nvSpPr>
          <p:spPr>
            <a:xfrm>
              <a:off x="964406" y="1550194"/>
              <a:ext cx="29932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Vì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sao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En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ri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hối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hận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muốn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xin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lỗi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rét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562D140-D483-4037-B0E7-E5287F90570C}"/>
              </a:ext>
            </a:extLst>
          </p:cNvPr>
          <p:cNvGrpSpPr/>
          <p:nvPr/>
        </p:nvGrpSpPr>
        <p:grpSpPr>
          <a:xfrm>
            <a:off x="535782" y="3341816"/>
            <a:ext cx="4114802" cy="1243193"/>
            <a:chOff x="800100" y="1507330"/>
            <a:chExt cx="4114802" cy="1243193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1DCB598E-3D36-4728-A1B1-6DB521693CC5}"/>
                </a:ext>
              </a:extLst>
            </p:cNvPr>
            <p:cNvSpPr/>
            <p:nvPr/>
          </p:nvSpPr>
          <p:spPr>
            <a:xfrm>
              <a:off x="800100" y="1507330"/>
              <a:ext cx="4114802" cy="1243193"/>
            </a:xfrm>
            <a:prstGeom prst="roundRect">
              <a:avLst/>
            </a:prstGeom>
            <a:noFill/>
            <a:ln w="19050">
              <a:solidFill>
                <a:srgbClr val="DF2D60"/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F521E48-19E5-4BA6-B353-76D9873C8769}"/>
                </a:ext>
              </a:extLst>
            </p:cNvPr>
            <p:cNvSpPr txBox="1"/>
            <p:nvPr/>
          </p:nvSpPr>
          <p:spPr>
            <a:xfrm>
              <a:off x="964406" y="1550194"/>
              <a:ext cx="39504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giận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lắng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xuống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En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ri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bình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tĩnh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lại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nghĩ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không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cố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ý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thấy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vai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áo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sứt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chỉ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nên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cậu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thấy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thương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muốn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xin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lỗi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5" name="Arrow: Down 4">
            <a:extLst>
              <a:ext uri="{FF2B5EF4-FFF2-40B4-BE49-F238E27FC236}">
                <a16:creationId xmlns:a16="http://schemas.microsoft.com/office/drawing/2014/main" id="{19A63246-5666-47AE-9341-9FCC6F6505D6}"/>
              </a:ext>
            </a:extLst>
          </p:cNvPr>
          <p:cNvSpPr/>
          <p:nvPr/>
        </p:nvSpPr>
        <p:spPr>
          <a:xfrm>
            <a:off x="2361007" y="2588135"/>
            <a:ext cx="307181" cy="494112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rgbClr val="BD1D4B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477640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1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3)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01725974-CC1C-4AF7-B9AA-2DCCE92C7946}"/>
              </a:ext>
            </a:extLst>
          </p:cNvPr>
          <p:cNvSpPr txBox="1"/>
          <p:nvPr/>
        </p:nvSpPr>
        <p:spPr>
          <a:xfrm>
            <a:off x="4707734" y="1535609"/>
            <a:ext cx="4329110" cy="313932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Tan học, tôi thấy Cô-rét-ti đi theo mình. Tôi đứng lại, rút cây thước kẻ cầm tay. Cậu ta đi tới, tôi giơ thước lên.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Ấy đừng! - Cô-rét-ti cười hiền hậu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Ta lại thân nhau như trước đi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!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Tôi ngạc nhiên, ngây ra một lúc, rồi ôm chầm lấy bạn. Cô-rét-ti nói: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Chúng ta sẽ không bao giờ giận nhau nữa, phải không En-ri-cô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?</a:t>
            </a:r>
          </a:p>
          <a:p>
            <a:pPr algn="just"/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Không bao giờ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! không bao giờ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! - Tôi trả lời.</a:t>
            </a:r>
          </a:p>
        </p:txBody>
      </p:sp>
      <p:sp>
        <p:nvSpPr>
          <p:cNvPr id="16" name="Google Shape;3544;p37">
            <a:extLst>
              <a:ext uri="{FF2B5EF4-FFF2-40B4-BE49-F238E27FC236}">
                <a16:creationId xmlns:a16="http://schemas.microsoft.com/office/drawing/2014/main" id="{63D2A0A9-B3B2-4FC4-8812-FBF3D2DE13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92277" y="329426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968C62B-62C6-4DDF-BEA4-EAE29E291CB0}"/>
              </a:ext>
            </a:extLst>
          </p:cNvPr>
          <p:cNvGrpSpPr/>
          <p:nvPr/>
        </p:nvGrpSpPr>
        <p:grpSpPr>
          <a:xfrm>
            <a:off x="485773" y="1535609"/>
            <a:ext cx="3429000" cy="792957"/>
            <a:chOff x="800100" y="1507330"/>
            <a:chExt cx="3429000" cy="792957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30C00CDA-C941-45FC-91B1-3ED785A6028D}"/>
                </a:ext>
              </a:extLst>
            </p:cNvPr>
            <p:cNvSpPr/>
            <p:nvPr/>
          </p:nvSpPr>
          <p:spPr>
            <a:xfrm>
              <a:off x="800100" y="1507330"/>
              <a:ext cx="3429000" cy="792957"/>
            </a:xfrm>
            <a:prstGeom prst="roundRect">
              <a:avLst/>
            </a:prstGeom>
            <a:noFill/>
            <a:ln w="19050">
              <a:solidFill>
                <a:schemeClr val="accent6">
                  <a:lumMod val="50000"/>
                </a:schemeClr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64AC298-2B18-403A-8066-17AC7F9D989B}"/>
                </a:ext>
              </a:extLst>
            </p:cNvPr>
            <p:cNvSpPr txBox="1"/>
            <p:nvPr/>
          </p:nvSpPr>
          <p:spPr>
            <a:xfrm>
              <a:off x="964406" y="1550194"/>
              <a:ext cx="29932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Hai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đã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làm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lành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nhau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ra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sao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562D140-D483-4037-B0E7-E5287F90570C}"/>
              </a:ext>
            </a:extLst>
          </p:cNvPr>
          <p:cNvGrpSpPr/>
          <p:nvPr/>
        </p:nvGrpSpPr>
        <p:grpSpPr>
          <a:xfrm>
            <a:off x="221457" y="3341816"/>
            <a:ext cx="4114802" cy="1243193"/>
            <a:chOff x="800100" y="1507330"/>
            <a:chExt cx="4114802" cy="1243193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1DCB598E-3D36-4728-A1B1-6DB521693CC5}"/>
                </a:ext>
              </a:extLst>
            </p:cNvPr>
            <p:cNvSpPr/>
            <p:nvPr/>
          </p:nvSpPr>
          <p:spPr>
            <a:xfrm>
              <a:off x="800100" y="1507330"/>
              <a:ext cx="4114802" cy="1243193"/>
            </a:xfrm>
            <a:prstGeom prst="roundRect">
              <a:avLst/>
            </a:prstGeom>
            <a:noFill/>
            <a:ln w="19050">
              <a:solidFill>
                <a:srgbClr val="DF2D60"/>
              </a:solidFill>
              <a:prstDash val="dash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F521E48-19E5-4BA6-B353-76D9873C8769}"/>
                </a:ext>
              </a:extLst>
            </p:cNvPr>
            <p:cNvSpPr txBox="1"/>
            <p:nvPr/>
          </p:nvSpPr>
          <p:spPr>
            <a:xfrm>
              <a:off x="964406" y="1550194"/>
              <a:ext cx="39504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Tan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học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Cô-rét-ti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cười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hiền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hậu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đề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nghị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: “</a:t>
              </a:r>
              <a:r>
                <a:rPr lang="vi-VN" sz="1800" b="0" i="0" dirty="0">
                  <a:effectLst/>
                  <a:latin typeface="+mj-lt"/>
                </a:rPr>
                <a:t>Ta lại thân nhau như trước đi</a:t>
              </a:r>
              <a:r>
                <a:rPr lang="en-US" sz="1800" b="0" i="0" dirty="0">
                  <a:effectLst/>
                  <a:latin typeface="+mj-lt"/>
                </a:rPr>
                <a:t> </a:t>
              </a:r>
              <a:r>
                <a:rPr lang="vi-VN" sz="1800" b="0" i="0" dirty="0">
                  <a:effectLst/>
                  <a:latin typeface="+mj-lt"/>
                </a:rPr>
                <a:t>!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”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khiến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En-ri-cô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ngạc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nhiên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rồi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vui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mừng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ôm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chầm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lấy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b="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1800" b="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" name="Arrow: Down 4">
            <a:extLst>
              <a:ext uri="{FF2B5EF4-FFF2-40B4-BE49-F238E27FC236}">
                <a16:creationId xmlns:a16="http://schemas.microsoft.com/office/drawing/2014/main" id="{19A63246-5666-47AE-9341-9FCC6F6505D6}"/>
              </a:ext>
            </a:extLst>
          </p:cNvPr>
          <p:cNvSpPr/>
          <p:nvPr/>
        </p:nvSpPr>
        <p:spPr>
          <a:xfrm>
            <a:off x="2046682" y="2588135"/>
            <a:ext cx="307181" cy="494112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rgbClr val="BD1D4B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9335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1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3)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p32"/>
          <p:cNvSpPr txBox="1"/>
          <p:nvPr/>
        </p:nvSpPr>
        <p:spPr>
          <a:xfrm>
            <a:off x="2338585" y="1994421"/>
            <a:ext cx="4338244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Bố đã trách En-ri-cô như thế nào? </a:t>
            </a:r>
            <a:endParaRPr sz="2400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298" name="Google Shape;3298;p32"/>
          <p:cNvSpPr/>
          <p:nvPr/>
        </p:nvSpPr>
        <p:spPr>
          <a:xfrm rot="-1116879">
            <a:off x="1774234" y="2063011"/>
            <a:ext cx="238527" cy="216820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3297;p32">
            <a:extLst>
              <a:ext uri="{FF2B5EF4-FFF2-40B4-BE49-F238E27FC236}">
                <a16:creationId xmlns:a16="http://schemas.microsoft.com/office/drawing/2014/main" id="{381AEF82-00D0-4A83-BBFD-4FE45E669AA4}"/>
              </a:ext>
            </a:extLst>
          </p:cNvPr>
          <p:cNvSpPr txBox="1"/>
          <p:nvPr/>
        </p:nvSpPr>
        <p:spPr>
          <a:xfrm>
            <a:off x="1893497" y="3564343"/>
            <a:ext cx="5868890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2400" b="0" i="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ố mắng: “Đáng lẽ chính con phải xin lỗi bạn vì con có lỗi. Thế mà con lại giơ thước dọa đánh bạn”.</a:t>
            </a:r>
            <a:endParaRPr sz="2400" dirty="0">
              <a:solidFill>
                <a:schemeClr val="tx1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6" name="Arrow: Down 5">
            <a:extLst>
              <a:ext uri="{FF2B5EF4-FFF2-40B4-BE49-F238E27FC236}">
                <a16:creationId xmlns:a16="http://schemas.microsoft.com/office/drawing/2014/main" id="{0B20AEC6-0811-41A8-BE45-D520CA009607}"/>
              </a:ext>
            </a:extLst>
          </p:cNvPr>
          <p:cNvSpPr/>
          <p:nvPr/>
        </p:nvSpPr>
        <p:spPr>
          <a:xfrm>
            <a:off x="4401508" y="2617870"/>
            <a:ext cx="212397" cy="486728"/>
          </a:xfrm>
          <a:prstGeom prst="downArrow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Google Shape;3544;p37">
            <a:extLst>
              <a:ext uri="{FF2B5EF4-FFF2-40B4-BE49-F238E27FC236}">
                <a16:creationId xmlns:a16="http://schemas.microsoft.com/office/drawing/2014/main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8761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6" grpId="0"/>
      <p:bldP spid="3298" grpId="0" animBg="1"/>
      <p:bldP spid="17" grpId="0"/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D91C71C-8EC5-49F1-BF51-0F564F4467F8}"/>
              </a:ext>
            </a:extLst>
          </p:cNvPr>
          <p:cNvSpPr/>
          <p:nvPr/>
        </p:nvSpPr>
        <p:spPr>
          <a:xfrm>
            <a:off x="535782" y="2707480"/>
            <a:ext cx="3353692" cy="2243137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Google Shape;3297;p32">
            <a:extLst>
              <a:ext uri="{FF2B5EF4-FFF2-40B4-BE49-F238E27FC236}">
                <a16:creationId xmlns:a16="http://schemas.microsoft.com/office/drawing/2014/main" id="{381AEF82-00D0-4A83-BBFD-4FE45E669AA4}"/>
              </a:ext>
            </a:extLst>
          </p:cNvPr>
          <p:cNvSpPr txBox="1"/>
          <p:nvPr/>
        </p:nvSpPr>
        <p:spPr>
          <a:xfrm>
            <a:off x="811363" y="3592530"/>
            <a:ext cx="2899960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lvl="0" algn="just"/>
            <a:r>
              <a:rPr lang="vi-VN" sz="2000" spc="50" dirty="0">
                <a:ln w="0"/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En-ri-cô đã biết ân hận, biết thương bạn vất vả. Khi bạn cười làm lành, cậu đã cảm động ôm chầm lấy bạn và hứa sẽ không bao giờ giận bạn nữa.</a:t>
            </a:r>
            <a:endParaRPr sz="2000" spc="50" dirty="0">
              <a:ln w="0"/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24" name="Google Shape;3544;p37">
            <a:extLst>
              <a:ext uri="{FF2B5EF4-FFF2-40B4-BE49-F238E27FC236}">
                <a16:creationId xmlns:a16="http://schemas.microsoft.com/office/drawing/2014/main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A70A98B-79D8-457B-9D57-BCBB2DD5BBBE}"/>
              </a:ext>
            </a:extLst>
          </p:cNvPr>
          <p:cNvGrpSpPr/>
          <p:nvPr/>
        </p:nvGrpSpPr>
        <p:grpSpPr>
          <a:xfrm>
            <a:off x="1968268" y="1187336"/>
            <a:ext cx="5207464" cy="763671"/>
            <a:chOff x="2022341" y="1679105"/>
            <a:chExt cx="5207464" cy="763671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F35DF751-050D-42D2-B35A-40B3787577E5}"/>
                </a:ext>
              </a:extLst>
            </p:cNvPr>
            <p:cNvSpPr/>
            <p:nvPr/>
          </p:nvSpPr>
          <p:spPr>
            <a:xfrm>
              <a:off x="2022341" y="1679105"/>
              <a:ext cx="5207464" cy="763671"/>
            </a:xfrm>
            <a:prstGeom prst="roundRect">
              <a:avLst/>
            </a:prstGeom>
            <a:solidFill>
              <a:schemeClr val="bg2">
                <a:lumMod val="40000"/>
                <a:lumOff val="60000"/>
              </a:schemeClr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6" name="Google Shape;3296;p32"/>
            <p:cNvSpPr txBox="1"/>
            <p:nvPr/>
          </p:nvSpPr>
          <p:spPr>
            <a:xfrm>
              <a:off x="2160320" y="1679105"/>
              <a:ext cx="5069485" cy="721505"/>
            </a:xfrm>
            <a:prstGeom prst="rect">
              <a:avLst/>
            </a:prstGeom>
            <a:noFill/>
            <a:ln w="12700">
              <a:noFill/>
              <a:prstDash val="lgDashDot"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>
                  <a:solidFill>
                    <a:schemeClr val="tx1"/>
                  </a:solidFill>
                  <a:latin typeface="Times New Roman" panose="02020603050405020304" pitchFamily="18" charset="0"/>
                  <a:ea typeface="Didact Gothic"/>
                  <a:cs typeface="Times New Roman" panose="02020603050405020304" pitchFamily="18" charset="0"/>
                  <a:sym typeface="Didact Gothic"/>
                </a:rPr>
                <a:t>Theo em, mỗi bạn có điểm gì đáng khen? </a:t>
              </a:r>
              <a:endParaRPr sz="2400" dirty="0">
                <a:solidFill>
                  <a:schemeClr val="tx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endParaRPr>
            </a:p>
          </p:txBody>
        </p:sp>
      </p:grpSp>
      <p:cxnSp>
        <p:nvCxnSpPr>
          <p:cNvPr id="9" name="Connector: Curved 8">
            <a:extLst>
              <a:ext uri="{FF2B5EF4-FFF2-40B4-BE49-F238E27FC236}">
                <a16:creationId xmlns:a16="http://schemas.microsoft.com/office/drawing/2014/main" id="{2AE8C631-137B-4C54-9D35-22C1863868F6}"/>
              </a:ext>
            </a:extLst>
          </p:cNvPr>
          <p:cNvCxnSpPr>
            <a:stCxn id="2" idx="2"/>
            <a:endCxn id="4" idx="0"/>
          </p:cNvCxnSpPr>
          <p:nvPr/>
        </p:nvCxnSpPr>
        <p:spPr>
          <a:xfrm rot="5400000">
            <a:off x="3014078" y="1149557"/>
            <a:ext cx="756473" cy="2359372"/>
          </a:xfrm>
          <a:prstGeom prst="curvedConnector3">
            <a:avLst/>
          </a:prstGeom>
          <a:ln w="127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Connector: Curved 13">
            <a:extLst>
              <a:ext uri="{FF2B5EF4-FFF2-40B4-BE49-F238E27FC236}">
                <a16:creationId xmlns:a16="http://schemas.microsoft.com/office/drawing/2014/main" id="{D3B7C5A8-CDEC-41A5-976D-D12C1DC28776}"/>
              </a:ext>
            </a:extLst>
          </p:cNvPr>
          <p:cNvCxnSpPr>
            <a:cxnSpLocks/>
            <a:stCxn id="2" idx="2"/>
            <a:endCxn id="16" idx="0"/>
          </p:cNvCxnSpPr>
          <p:nvPr/>
        </p:nvCxnSpPr>
        <p:spPr>
          <a:xfrm rot="16200000" flipH="1">
            <a:off x="5241514" y="1281493"/>
            <a:ext cx="756473" cy="2095500"/>
          </a:xfrm>
          <a:prstGeom prst="curvedConnector3">
            <a:avLst>
              <a:gd name="adj1" fmla="val 50000"/>
            </a:avLst>
          </a:prstGeom>
          <a:ln w="127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87868E1B-6C90-4FE8-8D07-797DF8488B1C}"/>
              </a:ext>
            </a:extLst>
          </p:cNvPr>
          <p:cNvSpPr/>
          <p:nvPr/>
        </p:nvSpPr>
        <p:spPr>
          <a:xfrm>
            <a:off x="4876800" y="2707480"/>
            <a:ext cx="3581399" cy="2243137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Google Shape;3297;p32">
            <a:extLst>
              <a:ext uri="{FF2B5EF4-FFF2-40B4-BE49-F238E27FC236}">
                <a16:creationId xmlns:a16="http://schemas.microsoft.com/office/drawing/2014/main" id="{28046ED0-1D61-41A8-AADD-47654B639740}"/>
              </a:ext>
            </a:extLst>
          </p:cNvPr>
          <p:cNvSpPr txBox="1"/>
          <p:nvPr/>
        </p:nvSpPr>
        <p:spPr>
          <a:xfrm>
            <a:off x="4983956" y="3621298"/>
            <a:ext cx="3348681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lvl="0" algn="just"/>
            <a:r>
              <a:rPr lang="vi-VN" sz="2000" spc="50" dirty="0">
                <a:ln w="0"/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Cô-rét-ti không cố ý làm điều xấu với bạn, cậu biết làm lành trước và cậu cũng là người biết giúp mẹ làm việc nhà. Cô-rét-ti rất quý trọng tình bạn khi chủ động làm lành với bạn.</a:t>
            </a:r>
            <a:endParaRPr sz="2000" spc="50" dirty="0">
              <a:ln w="0"/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</p:spTree>
    <p:extLst>
      <p:ext uri="{BB962C8B-B14F-4D97-AF65-F5344CB8AC3E}">
        <p14:creationId xmlns:p14="http://schemas.microsoft.com/office/powerpoint/2010/main" val="1908658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3544;p37">
            <a:extLst>
              <a:ext uri="{FF2B5EF4-FFF2-40B4-BE49-F238E27FC236}">
                <a16:creationId xmlns:a16="http://schemas.microsoft.com/office/drawing/2014/main" id="{FC3EECD7-48AA-48C7-9106-5F590DD1A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3213" y="275417"/>
            <a:ext cx="325626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616E4F7-6494-42C2-AE19-D573EA180DCB}"/>
              </a:ext>
            </a:extLst>
          </p:cNvPr>
          <p:cNvSpPr txBox="1"/>
          <p:nvPr/>
        </p:nvSpPr>
        <p:spPr>
          <a:xfrm>
            <a:off x="1885949" y="2116693"/>
            <a:ext cx="5700713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vi-VN" sz="2800" b="1" i="0" dirty="0">
                <a:solidFill>
                  <a:srgbClr val="820000"/>
                </a:solidFill>
                <a:effectLst/>
                <a:latin typeface="+mj-lt"/>
              </a:rPr>
              <a:t>Nội dung:</a:t>
            </a:r>
            <a:r>
              <a:rPr lang="vi-VN" sz="2800" b="0" i="0" dirty="0">
                <a:solidFill>
                  <a:srgbClr val="820000"/>
                </a:solidFill>
                <a:effectLst/>
                <a:latin typeface="+mj-lt"/>
              </a:rPr>
              <a:t> Câu chuyện khuyên chúng ta phải biết nhường nhịn bạn, nghĩ tốt về bạn và biết nhận lỗi khi lỡ cư xử không tốt với bạn.</a:t>
            </a:r>
            <a:endParaRPr lang="en-US" sz="2800" dirty="0">
              <a:solidFill>
                <a:srgbClr val="820000"/>
              </a:solidFill>
              <a:latin typeface="+mj-lt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2F3946A-0FFB-48D7-8234-82FAF3F3F958}"/>
              </a:ext>
            </a:extLst>
          </p:cNvPr>
          <p:cNvGrpSpPr/>
          <p:nvPr/>
        </p:nvGrpSpPr>
        <p:grpSpPr>
          <a:xfrm>
            <a:off x="6908007" y="1971675"/>
            <a:ext cx="885825" cy="650081"/>
            <a:chOff x="6786563" y="1971675"/>
            <a:chExt cx="885825" cy="650081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08C442D0-AEC0-464C-B932-935B7C3379FF}"/>
                </a:ext>
              </a:extLst>
            </p:cNvPr>
            <p:cNvCxnSpPr/>
            <p:nvPr/>
          </p:nvCxnSpPr>
          <p:spPr>
            <a:xfrm>
              <a:off x="6786563" y="1971675"/>
              <a:ext cx="885825" cy="0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CBA8B5F-A17E-4DA3-B807-0F4BF562923C}"/>
                </a:ext>
              </a:extLst>
            </p:cNvPr>
            <p:cNvCxnSpPr>
              <a:cxnSpLocks/>
            </p:cNvCxnSpPr>
            <p:nvPr/>
          </p:nvCxnSpPr>
          <p:spPr>
            <a:xfrm>
              <a:off x="7672388" y="1971675"/>
              <a:ext cx="0" cy="650081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3305165-7CF8-4CDB-B1FE-0879B3D36EAD}"/>
              </a:ext>
            </a:extLst>
          </p:cNvPr>
          <p:cNvGrpSpPr/>
          <p:nvPr/>
        </p:nvGrpSpPr>
        <p:grpSpPr>
          <a:xfrm rot="10800000">
            <a:off x="1678779" y="3524250"/>
            <a:ext cx="885825" cy="650081"/>
            <a:chOff x="6786563" y="1971675"/>
            <a:chExt cx="885825" cy="650081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192127F4-A119-4570-A545-F0FB80D4F825}"/>
                </a:ext>
              </a:extLst>
            </p:cNvPr>
            <p:cNvCxnSpPr/>
            <p:nvPr/>
          </p:nvCxnSpPr>
          <p:spPr>
            <a:xfrm>
              <a:off x="6786563" y="1971675"/>
              <a:ext cx="885825" cy="0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C2EDFCDB-3E12-4054-8399-95EC647E0BE1}"/>
                </a:ext>
              </a:extLst>
            </p:cNvPr>
            <p:cNvCxnSpPr>
              <a:cxnSpLocks/>
            </p:cNvCxnSpPr>
            <p:nvPr/>
          </p:nvCxnSpPr>
          <p:spPr>
            <a:xfrm>
              <a:off x="7672388" y="1971675"/>
              <a:ext cx="0" cy="650081"/>
            </a:xfrm>
            <a:prstGeom prst="line">
              <a:avLst/>
            </a:prstGeom>
            <a:ln w="19050"/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67126277"/>
      </p:ext>
    </p:extLst>
  </p:cSld>
  <p:clrMapOvr>
    <a:masterClrMapping/>
  </p:clrMapOvr>
  <p:transition spd="slow">
    <p:randomBar dir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478461" y="1872030"/>
            <a:ext cx="4093539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CÓ LỖI ? </a:t>
            </a:r>
            <a:endParaRPr sz="4400" b="1" dirty="0">
              <a:solidFill>
                <a:schemeClr val="accent6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768" name="Google Shape;768;p22"/>
          <p:cNvSpPr txBox="1">
            <a:spLocks noGrp="1"/>
          </p:cNvSpPr>
          <p:nvPr>
            <p:ph type="subTitle" idx="1"/>
          </p:nvPr>
        </p:nvSpPr>
        <p:spPr>
          <a:xfrm>
            <a:off x="671342" y="1566985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Tập đọc – kể chuyện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000"/>
                                        <p:tgtEl>
                                          <p:spTgt spid="7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7" grpId="0"/>
      <p:bldP spid="768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4" name="Google Shape;3544;p37"/>
          <p:cNvSpPr txBox="1">
            <a:spLocks noGrp="1"/>
          </p:cNvSpPr>
          <p:nvPr>
            <p:ph type="title"/>
          </p:nvPr>
        </p:nvSpPr>
        <p:spPr>
          <a:xfrm>
            <a:off x="3565637" y="2559250"/>
            <a:ext cx="4933907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ĐỌC LẠI</a:t>
            </a:r>
            <a:endParaRPr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8850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" name="Google Shape;3544;p37">
            <a:extLst>
              <a:ext uri="{FF2B5EF4-FFF2-40B4-BE49-F238E27FC236}">
                <a16:creationId xmlns:a16="http://schemas.microsoft.com/office/drawing/2014/main" id="{3430EA2A-CCDB-4B21-A243-A82F394C382C}"/>
              </a:ext>
            </a:extLst>
          </p:cNvPr>
          <p:cNvSpPr txBox="1">
            <a:spLocks/>
          </p:cNvSpPr>
          <p:nvPr/>
        </p:nvSpPr>
        <p:spPr>
          <a:xfrm>
            <a:off x="1236776" y="1637572"/>
            <a:ext cx="4278200" cy="91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Didact Gothic"/>
              <a:buNone/>
              <a:defRPr sz="52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THI ĐỌC PHÂN VAI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AD6DF9E-89F6-42D3-84D1-F0C3E8EC8C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843" y="3347926"/>
            <a:ext cx="3179969" cy="107137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id="{051802F0-9D38-4A44-AEC3-989C240E94C7}"/>
              </a:ext>
            </a:extLst>
          </p:cNvPr>
          <p:cNvSpPr>
            <a:spLocks noGrp="1"/>
          </p:cNvSpPr>
          <p:nvPr>
            <p:ph type="title" idx="4"/>
          </p:nvPr>
        </p:nvSpPr>
        <p:spPr>
          <a:xfrm>
            <a:off x="669200" y="2285400"/>
            <a:ext cx="4018914" cy="572700"/>
          </a:xfrm>
        </p:spPr>
        <p:txBody>
          <a:bodyPr wrap="square" anchor="ctr">
            <a:noAutofit/>
          </a:bodyPr>
          <a:lstStyle/>
          <a:p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KỂ CHUYỆN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21FFDEF-5E79-451D-A05B-CA3850237613}"/>
              </a:ext>
            </a:extLst>
          </p:cNvPr>
          <p:cNvSpPr txBox="1"/>
          <p:nvPr/>
        </p:nvSpPr>
        <p:spPr>
          <a:xfrm>
            <a:off x="6012436" y="2186424"/>
            <a:ext cx="256052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bức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9" name="Google Shape;5851;p42">
            <a:extLst>
              <a:ext uri="{FF2B5EF4-FFF2-40B4-BE49-F238E27FC236}">
                <a16:creationId xmlns:a16="http://schemas.microsoft.com/office/drawing/2014/main" id="{2CF69FC0-2641-4B5C-BFED-03791DB74E1F}"/>
              </a:ext>
            </a:extLst>
          </p:cNvPr>
          <p:cNvGrpSpPr/>
          <p:nvPr/>
        </p:nvGrpSpPr>
        <p:grpSpPr>
          <a:xfrm>
            <a:off x="6279882" y="387157"/>
            <a:ext cx="1663970" cy="1664494"/>
            <a:chOff x="5208300" y="1213225"/>
            <a:chExt cx="3300000" cy="3366175"/>
          </a:xfrm>
        </p:grpSpPr>
        <p:sp>
          <p:nvSpPr>
            <p:cNvPr id="11" name="Google Shape;5852;p42">
              <a:extLst>
                <a:ext uri="{FF2B5EF4-FFF2-40B4-BE49-F238E27FC236}">
                  <a16:creationId xmlns:a16="http://schemas.microsoft.com/office/drawing/2014/main" id="{F9F86376-7E49-4763-9A46-4E95DC812C79}"/>
                </a:ext>
              </a:extLst>
            </p:cNvPr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853;p42">
              <a:extLst>
                <a:ext uri="{FF2B5EF4-FFF2-40B4-BE49-F238E27FC236}">
                  <a16:creationId xmlns:a16="http://schemas.microsoft.com/office/drawing/2014/main" id="{DB344DEE-3583-4E3A-8116-BCEA081BB2EB}"/>
                </a:ext>
              </a:extLst>
            </p:cNvPr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854;p42">
              <a:extLst>
                <a:ext uri="{FF2B5EF4-FFF2-40B4-BE49-F238E27FC236}">
                  <a16:creationId xmlns:a16="http://schemas.microsoft.com/office/drawing/2014/main" id="{FA0B6C53-37BB-4A0B-8596-DFEE99BD7E00}"/>
                </a:ext>
              </a:extLst>
            </p:cNvPr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855;p42">
              <a:extLst>
                <a:ext uri="{FF2B5EF4-FFF2-40B4-BE49-F238E27FC236}">
                  <a16:creationId xmlns:a16="http://schemas.microsoft.com/office/drawing/2014/main" id="{75C6839A-10F0-4B95-9547-BE5D0EED5161}"/>
                </a:ext>
              </a:extLst>
            </p:cNvPr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856;p42">
              <a:extLst>
                <a:ext uri="{FF2B5EF4-FFF2-40B4-BE49-F238E27FC236}">
                  <a16:creationId xmlns:a16="http://schemas.microsoft.com/office/drawing/2014/main" id="{207FA585-DE0B-4D94-8E97-AEE47D83C3D0}"/>
                </a:ext>
              </a:extLst>
            </p:cNvPr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857;p42">
              <a:extLst>
                <a:ext uri="{FF2B5EF4-FFF2-40B4-BE49-F238E27FC236}">
                  <a16:creationId xmlns:a16="http://schemas.microsoft.com/office/drawing/2014/main" id="{2BF8BCF7-005C-4669-BB4D-545E0082F524}"/>
                </a:ext>
              </a:extLst>
            </p:cNvPr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858;p42">
              <a:extLst>
                <a:ext uri="{FF2B5EF4-FFF2-40B4-BE49-F238E27FC236}">
                  <a16:creationId xmlns:a16="http://schemas.microsoft.com/office/drawing/2014/main" id="{9ED47EE2-86A4-4F6B-AF12-212E5EEE3E45}"/>
                </a:ext>
              </a:extLst>
            </p:cNvPr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859;p42">
              <a:extLst>
                <a:ext uri="{FF2B5EF4-FFF2-40B4-BE49-F238E27FC236}">
                  <a16:creationId xmlns:a16="http://schemas.microsoft.com/office/drawing/2014/main" id="{1D5B3658-6B8C-40B3-80B5-EA6CD0854417}"/>
                </a:ext>
              </a:extLst>
            </p:cNvPr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860;p42">
              <a:extLst>
                <a:ext uri="{FF2B5EF4-FFF2-40B4-BE49-F238E27FC236}">
                  <a16:creationId xmlns:a16="http://schemas.microsoft.com/office/drawing/2014/main" id="{67C461A6-7DCD-4079-8018-5A6C220B1445}"/>
                </a:ext>
              </a:extLst>
            </p:cNvPr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861;p42">
              <a:extLst>
                <a:ext uri="{FF2B5EF4-FFF2-40B4-BE49-F238E27FC236}">
                  <a16:creationId xmlns:a16="http://schemas.microsoft.com/office/drawing/2014/main" id="{0A9509D8-9DF9-4520-920F-986AA9919CE6}"/>
                </a:ext>
              </a:extLst>
            </p:cNvPr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" name="Google Shape;5862;p42">
              <a:extLst>
                <a:ext uri="{FF2B5EF4-FFF2-40B4-BE49-F238E27FC236}">
                  <a16:creationId xmlns:a16="http://schemas.microsoft.com/office/drawing/2014/main" id="{815E0A15-B5A4-4E3F-9B48-190AE83B4A6C}"/>
                </a:ext>
              </a:extLst>
            </p:cNvPr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218" name="Google Shape;5863;p42">
                <a:extLst>
                  <a:ext uri="{FF2B5EF4-FFF2-40B4-BE49-F238E27FC236}">
                    <a16:creationId xmlns:a16="http://schemas.microsoft.com/office/drawing/2014/main" id="{261939EF-40EC-49F9-A2BF-2C18DD300BFD}"/>
                  </a:ext>
                </a:extLst>
              </p:cNvPr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64;p42">
                <a:extLst>
                  <a:ext uri="{FF2B5EF4-FFF2-40B4-BE49-F238E27FC236}">
                    <a16:creationId xmlns:a16="http://schemas.microsoft.com/office/drawing/2014/main" id="{009633B8-EC8D-4033-9B96-8B7114043F08}"/>
                  </a:ext>
                </a:extLst>
              </p:cNvPr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65;p42">
                <a:extLst>
                  <a:ext uri="{FF2B5EF4-FFF2-40B4-BE49-F238E27FC236}">
                    <a16:creationId xmlns:a16="http://schemas.microsoft.com/office/drawing/2014/main" id="{862AA45E-EF46-4F28-95E6-2FAEE8DF67F7}"/>
                  </a:ext>
                </a:extLst>
              </p:cNvPr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" name="Google Shape;5866;p42">
              <a:extLst>
                <a:ext uri="{FF2B5EF4-FFF2-40B4-BE49-F238E27FC236}">
                  <a16:creationId xmlns:a16="http://schemas.microsoft.com/office/drawing/2014/main" id="{AF731DE0-51E4-462A-A969-A5B04AAE8454}"/>
                </a:ext>
              </a:extLst>
            </p:cNvPr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216" name="Google Shape;5867;p42">
                <a:extLst>
                  <a:ext uri="{FF2B5EF4-FFF2-40B4-BE49-F238E27FC236}">
                    <a16:creationId xmlns:a16="http://schemas.microsoft.com/office/drawing/2014/main" id="{6F8D24ED-64BF-4C5A-83D2-FE0B9C666D9C}"/>
                  </a:ext>
                </a:extLst>
              </p:cNvPr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68;p42">
                <a:extLst>
                  <a:ext uri="{FF2B5EF4-FFF2-40B4-BE49-F238E27FC236}">
                    <a16:creationId xmlns:a16="http://schemas.microsoft.com/office/drawing/2014/main" id="{DA98D3AB-943F-43B3-9D49-948E5B9A9AF6}"/>
                  </a:ext>
                </a:extLst>
              </p:cNvPr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" name="Google Shape;5869;p42">
              <a:extLst>
                <a:ext uri="{FF2B5EF4-FFF2-40B4-BE49-F238E27FC236}">
                  <a16:creationId xmlns:a16="http://schemas.microsoft.com/office/drawing/2014/main" id="{CFF18DA1-36C5-4F44-84FD-290EEFD53837}"/>
                </a:ext>
              </a:extLst>
            </p:cNvPr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214" name="Google Shape;5870;p42">
                <a:extLst>
                  <a:ext uri="{FF2B5EF4-FFF2-40B4-BE49-F238E27FC236}">
                    <a16:creationId xmlns:a16="http://schemas.microsoft.com/office/drawing/2014/main" id="{12AA0ACB-2A45-4071-8B2B-82D13F82903C}"/>
                  </a:ext>
                </a:extLst>
              </p:cNvPr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71;p42">
                <a:extLst>
                  <a:ext uri="{FF2B5EF4-FFF2-40B4-BE49-F238E27FC236}">
                    <a16:creationId xmlns:a16="http://schemas.microsoft.com/office/drawing/2014/main" id="{101AEAAB-D1CE-4A67-91DA-89F66EB1C699}"/>
                  </a:ext>
                </a:extLst>
              </p:cNvPr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" name="Google Shape;5872;p42">
              <a:extLst>
                <a:ext uri="{FF2B5EF4-FFF2-40B4-BE49-F238E27FC236}">
                  <a16:creationId xmlns:a16="http://schemas.microsoft.com/office/drawing/2014/main" id="{767C8832-F437-4B28-9251-F987D17EB161}"/>
                </a:ext>
              </a:extLst>
            </p:cNvPr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" name="Google Shape;5873;p42">
              <a:extLst>
                <a:ext uri="{FF2B5EF4-FFF2-40B4-BE49-F238E27FC236}">
                  <a16:creationId xmlns:a16="http://schemas.microsoft.com/office/drawing/2014/main" id="{C6C5ECB7-B020-4F36-9DB6-CD86F67166FC}"/>
                </a:ext>
              </a:extLst>
            </p:cNvPr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200" name="Google Shape;5874;p42">
                <a:extLst>
                  <a:ext uri="{FF2B5EF4-FFF2-40B4-BE49-F238E27FC236}">
                    <a16:creationId xmlns:a16="http://schemas.microsoft.com/office/drawing/2014/main" id="{AF21C7E5-0235-4800-8737-A0C5B4C39FCA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875;p42">
                <a:extLst>
                  <a:ext uri="{FF2B5EF4-FFF2-40B4-BE49-F238E27FC236}">
                    <a16:creationId xmlns:a16="http://schemas.microsoft.com/office/drawing/2014/main" id="{3179FD1F-744A-49F3-A6B8-3D9F3CF873DF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876;p42">
                <a:extLst>
                  <a:ext uri="{FF2B5EF4-FFF2-40B4-BE49-F238E27FC236}">
                    <a16:creationId xmlns:a16="http://schemas.microsoft.com/office/drawing/2014/main" id="{D020B9F2-450D-420B-A9A2-D4A3DD5C910C}"/>
                  </a:ext>
                </a:extLst>
              </p:cNvPr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877;p42">
                <a:extLst>
                  <a:ext uri="{FF2B5EF4-FFF2-40B4-BE49-F238E27FC236}">
                    <a16:creationId xmlns:a16="http://schemas.microsoft.com/office/drawing/2014/main" id="{7D7E83C9-96FA-467A-BA77-24A68D0EBF43}"/>
                  </a:ext>
                </a:extLst>
              </p:cNvPr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78;p42">
                <a:extLst>
                  <a:ext uri="{FF2B5EF4-FFF2-40B4-BE49-F238E27FC236}">
                    <a16:creationId xmlns:a16="http://schemas.microsoft.com/office/drawing/2014/main" id="{D33431AC-C746-4E28-ACC8-31081B95E594}"/>
                  </a:ext>
                </a:extLst>
              </p:cNvPr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79;p42">
                <a:extLst>
                  <a:ext uri="{FF2B5EF4-FFF2-40B4-BE49-F238E27FC236}">
                    <a16:creationId xmlns:a16="http://schemas.microsoft.com/office/drawing/2014/main" id="{1C9C4CB8-4500-4F65-8788-1AC8482C23C6}"/>
                  </a:ext>
                </a:extLst>
              </p:cNvPr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80;p42">
                <a:extLst>
                  <a:ext uri="{FF2B5EF4-FFF2-40B4-BE49-F238E27FC236}">
                    <a16:creationId xmlns:a16="http://schemas.microsoft.com/office/drawing/2014/main" id="{F8FC0CB1-AFA2-46EA-AFB8-071A7D86C46D}"/>
                  </a:ext>
                </a:extLst>
              </p:cNvPr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81;p42">
                <a:extLst>
                  <a:ext uri="{FF2B5EF4-FFF2-40B4-BE49-F238E27FC236}">
                    <a16:creationId xmlns:a16="http://schemas.microsoft.com/office/drawing/2014/main" id="{7C06DAD2-2FB5-41DC-8878-85342D445EC1}"/>
                  </a:ext>
                </a:extLst>
              </p:cNvPr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82;p42">
                <a:extLst>
                  <a:ext uri="{FF2B5EF4-FFF2-40B4-BE49-F238E27FC236}">
                    <a16:creationId xmlns:a16="http://schemas.microsoft.com/office/drawing/2014/main" id="{773024AB-14DD-40C3-A6AA-75732F67740C}"/>
                  </a:ext>
                </a:extLst>
              </p:cNvPr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883;p42">
                <a:extLst>
                  <a:ext uri="{FF2B5EF4-FFF2-40B4-BE49-F238E27FC236}">
                    <a16:creationId xmlns:a16="http://schemas.microsoft.com/office/drawing/2014/main" id="{1F639B62-DB08-4ABC-A6CC-FC83E05D809F}"/>
                  </a:ext>
                </a:extLst>
              </p:cNvPr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84;p42">
                <a:extLst>
                  <a:ext uri="{FF2B5EF4-FFF2-40B4-BE49-F238E27FC236}">
                    <a16:creationId xmlns:a16="http://schemas.microsoft.com/office/drawing/2014/main" id="{7D163006-8746-42EB-B800-4D0E3B941666}"/>
                  </a:ext>
                </a:extLst>
              </p:cNvPr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85;p42">
                <a:extLst>
                  <a:ext uri="{FF2B5EF4-FFF2-40B4-BE49-F238E27FC236}">
                    <a16:creationId xmlns:a16="http://schemas.microsoft.com/office/drawing/2014/main" id="{6C4873CE-8A0E-4C67-92AA-146F71119E30}"/>
                  </a:ext>
                </a:extLst>
              </p:cNvPr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86;p42">
                <a:extLst>
                  <a:ext uri="{FF2B5EF4-FFF2-40B4-BE49-F238E27FC236}">
                    <a16:creationId xmlns:a16="http://schemas.microsoft.com/office/drawing/2014/main" id="{83AC796F-1CCC-41DE-8DF2-62864FF8B9DE}"/>
                  </a:ext>
                </a:extLst>
              </p:cNvPr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87;p42">
                <a:extLst>
                  <a:ext uri="{FF2B5EF4-FFF2-40B4-BE49-F238E27FC236}">
                    <a16:creationId xmlns:a16="http://schemas.microsoft.com/office/drawing/2014/main" id="{719BB235-C5E9-42CA-AB67-6A38FA92DADE}"/>
                  </a:ext>
                </a:extLst>
              </p:cNvPr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" name="Google Shape;5888;p42">
              <a:extLst>
                <a:ext uri="{FF2B5EF4-FFF2-40B4-BE49-F238E27FC236}">
                  <a16:creationId xmlns:a16="http://schemas.microsoft.com/office/drawing/2014/main" id="{B9649B17-A22C-4780-87D7-A40B514C7A08}"/>
                </a:ext>
              </a:extLst>
            </p:cNvPr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194" name="Google Shape;5889;p42">
                <a:extLst>
                  <a:ext uri="{FF2B5EF4-FFF2-40B4-BE49-F238E27FC236}">
                    <a16:creationId xmlns:a16="http://schemas.microsoft.com/office/drawing/2014/main" id="{516A5092-3BDC-4079-A73D-0C38A5A19696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890;p42">
                <a:extLst>
                  <a:ext uri="{FF2B5EF4-FFF2-40B4-BE49-F238E27FC236}">
                    <a16:creationId xmlns:a16="http://schemas.microsoft.com/office/drawing/2014/main" id="{37FD996A-1452-4AB2-9E20-3589A2D16013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891;p42">
                <a:extLst>
                  <a:ext uri="{FF2B5EF4-FFF2-40B4-BE49-F238E27FC236}">
                    <a16:creationId xmlns:a16="http://schemas.microsoft.com/office/drawing/2014/main" id="{6CB46A15-8CE5-4C2F-9A17-A727ECDC0493}"/>
                  </a:ext>
                </a:extLst>
              </p:cNvPr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892;p42">
                <a:extLst>
                  <a:ext uri="{FF2B5EF4-FFF2-40B4-BE49-F238E27FC236}">
                    <a16:creationId xmlns:a16="http://schemas.microsoft.com/office/drawing/2014/main" id="{059E7F7F-82DB-489C-A22B-7B1F40823EA9}"/>
                  </a:ext>
                </a:extLst>
              </p:cNvPr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93;p42">
                <a:extLst>
                  <a:ext uri="{FF2B5EF4-FFF2-40B4-BE49-F238E27FC236}">
                    <a16:creationId xmlns:a16="http://schemas.microsoft.com/office/drawing/2014/main" id="{9C0B3C76-A3AE-438B-ACED-DFAF3464DF80}"/>
                  </a:ext>
                </a:extLst>
              </p:cNvPr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94;p42">
                <a:extLst>
                  <a:ext uri="{FF2B5EF4-FFF2-40B4-BE49-F238E27FC236}">
                    <a16:creationId xmlns:a16="http://schemas.microsoft.com/office/drawing/2014/main" id="{F167362B-3B2E-476E-A70B-FE540D06F557}"/>
                  </a:ext>
                </a:extLst>
              </p:cNvPr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" name="Google Shape;5895;p42">
              <a:extLst>
                <a:ext uri="{FF2B5EF4-FFF2-40B4-BE49-F238E27FC236}">
                  <a16:creationId xmlns:a16="http://schemas.microsoft.com/office/drawing/2014/main" id="{DAC7AA52-9FDD-45AC-BA48-657D67FC4188}"/>
                </a:ext>
              </a:extLst>
            </p:cNvPr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188" name="Google Shape;5896;p42">
                <a:extLst>
                  <a:ext uri="{FF2B5EF4-FFF2-40B4-BE49-F238E27FC236}">
                    <a16:creationId xmlns:a16="http://schemas.microsoft.com/office/drawing/2014/main" id="{CC4BB6F1-E8BE-49F0-83F8-E8E7235C1765}"/>
                  </a:ext>
                </a:extLst>
              </p:cNvPr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897;p42">
                <a:extLst>
                  <a:ext uri="{FF2B5EF4-FFF2-40B4-BE49-F238E27FC236}">
                    <a16:creationId xmlns:a16="http://schemas.microsoft.com/office/drawing/2014/main" id="{FB7B042A-6B23-483F-8654-8814AE4CF10C}"/>
                  </a:ext>
                </a:extLst>
              </p:cNvPr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898;p42">
                <a:extLst>
                  <a:ext uri="{FF2B5EF4-FFF2-40B4-BE49-F238E27FC236}">
                    <a16:creationId xmlns:a16="http://schemas.microsoft.com/office/drawing/2014/main" id="{4F05DE10-9D6C-4817-ACC7-AC93496BDE20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899;p42">
                <a:extLst>
                  <a:ext uri="{FF2B5EF4-FFF2-40B4-BE49-F238E27FC236}">
                    <a16:creationId xmlns:a16="http://schemas.microsoft.com/office/drawing/2014/main" id="{6C356287-39C7-451A-90EB-B2AF6F2F27E2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00;p42">
                <a:extLst>
                  <a:ext uri="{FF2B5EF4-FFF2-40B4-BE49-F238E27FC236}">
                    <a16:creationId xmlns:a16="http://schemas.microsoft.com/office/drawing/2014/main" id="{939D9B42-127B-4F90-BB05-474225BB5BFD}"/>
                  </a:ext>
                </a:extLst>
              </p:cNvPr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01;p42">
                <a:extLst>
                  <a:ext uri="{FF2B5EF4-FFF2-40B4-BE49-F238E27FC236}">
                    <a16:creationId xmlns:a16="http://schemas.microsoft.com/office/drawing/2014/main" id="{7C97CDAD-A52F-4152-B2DE-62AE060303EF}"/>
                  </a:ext>
                </a:extLst>
              </p:cNvPr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" name="Google Shape;5902;p42">
              <a:extLst>
                <a:ext uri="{FF2B5EF4-FFF2-40B4-BE49-F238E27FC236}">
                  <a16:creationId xmlns:a16="http://schemas.microsoft.com/office/drawing/2014/main" id="{44975C07-18DD-4263-95EF-11C45B9B9983}"/>
                </a:ext>
              </a:extLst>
            </p:cNvPr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175" name="Google Shape;5903;p42">
                <a:extLst>
                  <a:ext uri="{FF2B5EF4-FFF2-40B4-BE49-F238E27FC236}">
                    <a16:creationId xmlns:a16="http://schemas.microsoft.com/office/drawing/2014/main" id="{C18B66E7-EABB-4F2C-8F1F-C8F8C4138DDA}"/>
                  </a:ext>
                </a:extLst>
              </p:cNvPr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904;p42">
                <a:extLst>
                  <a:ext uri="{FF2B5EF4-FFF2-40B4-BE49-F238E27FC236}">
                    <a16:creationId xmlns:a16="http://schemas.microsoft.com/office/drawing/2014/main" id="{D5D8B1A8-3152-4BCA-900C-0FE5C656841C}"/>
                  </a:ext>
                </a:extLst>
              </p:cNvPr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905;p42">
                <a:extLst>
                  <a:ext uri="{FF2B5EF4-FFF2-40B4-BE49-F238E27FC236}">
                    <a16:creationId xmlns:a16="http://schemas.microsoft.com/office/drawing/2014/main" id="{15B935D5-AD55-420E-BD70-540156B5539A}"/>
                  </a:ext>
                </a:extLst>
              </p:cNvPr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906;p42">
                <a:extLst>
                  <a:ext uri="{FF2B5EF4-FFF2-40B4-BE49-F238E27FC236}">
                    <a16:creationId xmlns:a16="http://schemas.microsoft.com/office/drawing/2014/main" id="{E2A8B03D-9DB6-4FEF-8D4D-9A86A98C856F}"/>
                  </a:ext>
                </a:extLst>
              </p:cNvPr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907;p42">
                <a:extLst>
                  <a:ext uri="{FF2B5EF4-FFF2-40B4-BE49-F238E27FC236}">
                    <a16:creationId xmlns:a16="http://schemas.microsoft.com/office/drawing/2014/main" id="{F54A84A0-3997-4B6B-9BBA-ADBF1FA0135D}"/>
                  </a:ext>
                </a:extLst>
              </p:cNvPr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908;p42">
                <a:extLst>
                  <a:ext uri="{FF2B5EF4-FFF2-40B4-BE49-F238E27FC236}">
                    <a16:creationId xmlns:a16="http://schemas.microsoft.com/office/drawing/2014/main" id="{9CB70A3F-E29F-43EB-8351-90991BF1B775}"/>
                  </a:ext>
                </a:extLst>
              </p:cNvPr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09;p42">
                <a:extLst>
                  <a:ext uri="{FF2B5EF4-FFF2-40B4-BE49-F238E27FC236}">
                    <a16:creationId xmlns:a16="http://schemas.microsoft.com/office/drawing/2014/main" id="{BA25794F-9EFA-45D1-8AC9-45313B57B0A0}"/>
                  </a:ext>
                </a:extLst>
              </p:cNvPr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0;p42">
                <a:extLst>
                  <a:ext uri="{FF2B5EF4-FFF2-40B4-BE49-F238E27FC236}">
                    <a16:creationId xmlns:a16="http://schemas.microsoft.com/office/drawing/2014/main" id="{D51FE580-40C4-4BCD-A52D-30EA3E88C544}"/>
                  </a:ext>
                </a:extLst>
              </p:cNvPr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11;p42">
                <a:extLst>
                  <a:ext uri="{FF2B5EF4-FFF2-40B4-BE49-F238E27FC236}">
                    <a16:creationId xmlns:a16="http://schemas.microsoft.com/office/drawing/2014/main" id="{997DD3E3-03F9-4598-8F56-E8279D70602D}"/>
                  </a:ext>
                </a:extLst>
              </p:cNvPr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912;p42">
                <a:extLst>
                  <a:ext uri="{FF2B5EF4-FFF2-40B4-BE49-F238E27FC236}">
                    <a16:creationId xmlns:a16="http://schemas.microsoft.com/office/drawing/2014/main" id="{A1BF5E59-7383-4A44-83F7-A3E1B5ABD557}"/>
                  </a:ext>
                </a:extLst>
              </p:cNvPr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13;p42">
                <a:extLst>
                  <a:ext uri="{FF2B5EF4-FFF2-40B4-BE49-F238E27FC236}">
                    <a16:creationId xmlns:a16="http://schemas.microsoft.com/office/drawing/2014/main" id="{EA4F2DEA-EC0D-41C0-B79A-D2379D89947F}"/>
                  </a:ext>
                </a:extLst>
              </p:cNvPr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14;p42">
                <a:extLst>
                  <a:ext uri="{FF2B5EF4-FFF2-40B4-BE49-F238E27FC236}">
                    <a16:creationId xmlns:a16="http://schemas.microsoft.com/office/drawing/2014/main" id="{69F4DCF1-5C39-4B7D-B155-7AE7D9AC87BA}"/>
                  </a:ext>
                </a:extLst>
              </p:cNvPr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15;p42">
                <a:extLst>
                  <a:ext uri="{FF2B5EF4-FFF2-40B4-BE49-F238E27FC236}">
                    <a16:creationId xmlns:a16="http://schemas.microsoft.com/office/drawing/2014/main" id="{7390E8E6-F35C-4173-8EB1-698876345DB0}"/>
                  </a:ext>
                </a:extLst>
              </p:cNvPr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" name="Google Shape;5916;p42">
              <a:extLst>
                <a:ext uri="{FF2B5EF4-FFF2-40B4-BE49-F238E27FC236}">
                  <a16:creationId xmlns:a16="http://schemas.microsoft.com/office/drawing/2014/main" id="{CD403897-9DF0-41E7-A31E-0A1C6F0C45DE}"/>
                </a:ext>
              </a:extLst>
            </p:cNvPr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171" name="Google Shape;5917;p42">
                <a:extLst>
                  <a:ext uri="{FF2B5EF4-FFF2-40B4-BE49-F238E27FC236}">
                    <a16:creationId xmlns:a16="http://schemas.microsoft.com/office/drawing/2014/main" id="{8A55CA78-E04D-40F1-9C19-0A5D0C73729E}"/>
                  </a:ext>
                </a:extLst>
              </p:cNvPr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918;p42">
                <a:extLst>
                  <a:ext uri="{FF2B5EF4-FFF2-40B4-BE49-F238E27FC236}">
                    <a16:creationId xmlns:a16="http://schemas.microsoft.com/office/drawing/2014/main" id="{54A4DE12-C682-4FDA-AAC7-CB03294B7C3D}"/>
                  </a:ext>
                </a:extLst>
              </p:cNvPr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919;p42">
                <a:extLst>
                  <a:ext uri="{FF2B5EF4-FFF2-40B4-BE49-F238E27FC236}">
                    <a16:creationId xmlns:a16="http://schemas.microsoft.com/office/drawing/2014/main" id="{AA9EB497-CFD8-4AA5-90BC-2AFE30B89BF9}"/>
                  </a:ext>
                </a:extLst>
              </p:cNvPr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920;p42">
                <a:extLst>
                  <a:ext uri="{FF2B5EF4-FFF2-40B4-BE49-F238E27FC236}">
                    <a16:creationId xmlns:a16="http://schemas.microsoft.com/office/drawing/2014/main" id="{7B4B1538-53C7-489F-AA5B-FF51F17BDB9B}"/>
                  </a:ext>
                </a:extLst>
              </p:cNvPr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921;p42">
              <a:extLst>
                <a:ext uri="{FF2B5EF4-FFF2-40B4-BE49-F238E27FC236}">
                  <a16:creationId xmlns:a16="http://schemas.microsoft.com/office/drawing/2014/main" id="{DE8F0559-CADC-45F0-9DBD-33B22CC019E7}"/>
                </a:ext>
              </a:extLst>
            </p:cNvPr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159" name="Google Shape;5922;p42">
                <a:extLst>
                  <a:ext uri="{FF2B5EF4-FFF2-40B4-BE49-F238E27FC236}">
                    <a16:creationId xmlns:a16="http://schemas.microsoft.com/office/drawing/2014/main" id="{09B22B94-F6A6-4888-A2C3-96E736A1FF6D}"/>
                  </a:ext>
                </a:extLst>
              </p:cNvPr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923;p42">
                <a:extLst>
                  <a:ext uri="{FF2B5EF4-FFF2-40B4-BE49-F238E27FC236}">
                    <a16:creationId xmlns:a16="http://schemas.microsoft.com/office/drawing/2014/main" id="{66C7060B-F65F-48BE-9A63-18435E5D74A9}"/>
                  </a:ext>
                </a:extLst>
              </p:cNvPr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1" name="Google Shape;5924;p42">
                <a:extLst>
                  <a:ext uri="{FF2B5EF4-FFF2-40B4-BE49-F238E27FC236}">
                    <a16:creationId xmlns:a16="http://schemas.microsoft.com/office/drawing/2014/main" id="{6EED935B-27C4-49B6-BCBF-3AFE32F9765B}"/>
                  </a:ext>
                </a:extLst>
              </p:cNvPr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162" name="Google Shape;5925;p42">
                  <a:extLst>
                    <a:ext uri="{FF2B5EF4-FFF2-40B4-BE49-F238E27FC236}">
                      <a16:creationId xmlns:a16="http://schemas.microsoft.com/office/drawing/2014/main" id="{8A399697-5B1C-4053-882F-DABC7E3F095E}"/>
                    </a:ext>
                  </a:extLst>
                </p:cNvPr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5926;p42">
                  <a:extLst>
                    <a:ext uri="{FF2B5EF4-FFF2-40B4-BE49-F238E27FC236}">
                      <a16:creationId xmlns:a16="http://schemas.microsoft.com/office/drawing/2014/main" id="{79496AA4-DF21-4C17-8223-91DDE795BCB8}"/>
                    </a:ext>
                  </a:extLst>
                </p:cNvPr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5927;p42">
                  <a:extLst>
                    <a:ext uri="{FF2B5EF4-FFF2-40B4-BE49-F238E27FC236}">
                      <a16:creationId xmlns:a16="http://schemas.microsoft.com/office/drawing/2014/main" id="{C9335234-C16E-40EE-B9B3-CAD900966041}"/>
                    </a:ext>
                  </a:extLst>
                </p:cNvPr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5928;p42">
                  <a:extLst>
                    <a:ext uri="{FF2B5EF4-FFF2-40B4-BE49-F238E27FC236}">
                      <a16:creationId xmlns:a16="http://schemas.microsoft.com/office/drawing/2014/main" id="{DFFE1195-AFD4-4783-AD3D-A92A10823F6C}"/>
                    </a:ext>
                  </a:extLst>
                </p:cNvPr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5929;p42">
                  <a:extLst>
                    <a:ext uri="{FF2B5EF4-FFF2-40B4-BE49-F238E27FC236}">
                      <a16:creationId xmlns:a16="http://schemas.microsoft.com/office/drawing/2014/main" id="{44631710-42D2-4AD4-8469-1BC6438029DF}"/>
                    </a:ext>
                  </a:extLst>
                </p:cNvPr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5930;p42">
                  <a:extLst>
                    <a:ext uri="{FF2B5EF4-FFF2-40B4-BE49-F238E27FC236}">
                      <a16:creationId xmlns:a16="http://schemas.microsoft.com/office/drawing/2014/main" id="{BF49C1B7-CD0F-4F43-BCEC-736791B78489}"/>
                    </a:ext>
                  </a:extLst>
                </p:cNvPr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5931;p42">
                  <a:extLst>
                    <a:ext uri="{FF2B5EF4-FFF2-40B4-BE49-F238E27FC236}">
                      <a16:creationId xmlns:a16="http://schemas.microsoft.com/office/drawing/2014/main" id="{FA61BF3F-62C3-466A-B568-ACED71B7466A}"/>
                    </a:ext>
                  </a:extLst>
                </p:cNvPr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5932;p42">
                  <a:extLst>
                    <a:ext uri="{FF2B5EF4-FFF2-40B4-BE49-F238E27FC236}">
                      <a16:creationId xmlns:a16="http://schemas.microsoft.com/office/drawing/2014/main" id="{4AD3914C-C23C-4C27-B7D5-05C0D6545B4A}"/>
                    </a:ext>
                  </a:extLst>
                </p:cNvPr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5933;p42">
                  <a:extLst>
                    <a:ext uri="{FF2B5EF4-FFF2-40B4-BE49-F238E27FC236}">
                      <a16:creationId xmlns:a16="http://schemas.microsoft.com/office/drawing/2014/main" id="{03EEC8A2-D704-47AE-AD12-869F7E5681D0}"/>
                    </a:ext>
                  </a:extLst>
                </p:cNvPr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2" name="Google Shape;5934;p42">
              <a:extLst>
                <a:ext uri="{FF2B5EF4-FFF2-40B4-BE49-F238E27FC236}">
                  <a16:creationId xmlns:a16="http://schemas.microsoft.com/office/drawing/2014/main" id="{535FE4B6-CD84-4CD7-99A8-F11C33D5D5F2}"/>
                </a:ext>
              </a:extLst>
            </p:cNvPr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155" name="Google Shape;5935;p42">
                <a:extLst>
                  <a:ext uri="{FF2B5EF4-FFF2-40B4-BE49-F238E27FC236}">
                    <a16:creationId xmlns:a16="http://schemas.microsoft.com/office/drawing/2014/main" id="{3B737CC4-A3B4-4608-8844-C3E22A93F02D}"/>
                  </a:ext>
                </a:extLst>
              </p:cNvPr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936;p42">
                <a:extLst>
                  <a:ext uri="{FF2B5EF4-FFF2-40B4-BE49-F238E27FC236}">
                    <a16:creationId xmlns:a16="http://schemas.microsoft.com/office/drawing/2014/main" id="{C9BFA064-146D-4222-BCA9-AD2888CF5AAE}"/>
                  </a:ext>
                </a:extLst>
              </p:cNvPr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937;p42">
                <a:extLst>
                  <a:ext uri="{FF2B5EF4-FFF2-40B4-BE49-F238E27FC236}">
                    <a16:creationId xmlns:a16="http://schemas.microsoft.com/office/drawing/2014/main" id="{50B1416E-8972-4F05-8E43-F0BEC669BACF}"/>
                  </a:ext>
                </a:extLst>
              </p:cNvPr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938;p42">
                <a:extLst>
                  <a:ext uri="{FF2B5EF4-FFF2-40B4-BE49-F238E27FC236}">
                    <a16:creationId xmlns:a16="http://schemas.microsoft.com/office/drawing/2014/main" id="{11190533-C530-40CB-90ED-E1FF712A2AAA}"/>
                  </a:ext>
                </a:extLst>
              </p:cNvPr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" name="Google Shape;5939;p42">
              <a:extLst>
                <a:ext uri="{FF2B5EF4-FFF2-40B4-BE49-F238E27FC236}">
                  <a16:creationId xmlns:a16="http://schemas.microsoft.com/office/drawing/2014/main" id="{34BC9FFE-DAF7-4A55-871E-86DB4FC11229}"/>
                </a:ext>
              </a:extLst>
            </p:cNvPr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142" name="Google Shape;5940;p42">
                <a:extLst>
                  <a:ext uri="{FF2B5EF4-FFF2-40B4-BE49-F238E27FC236}">
                    <a16:creationId xmlns:a16="http://schemas.microsoft.com/office/drawing/2014/main" id="{A75B1E82-726B-4A33-ACCC-438A3799759B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941;p42">
                <a:extLst>
                  <a:ext uri="{FF2B5EF4-FFF2-40B4-BE49-F238E27FC236}">
                    <a16:creationId xmlns:a16="http://schemas.microsoft.com/office/drawing/2014/main" id="{5B2038FE-05A5-4A6C-887D-287C88AD8FFB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942;p42">
                <a:extLst>
                  <a:ext uri="{FF2B5EF4-FFF2-40B4-BE49-F238E27FC236}">
                    <a16:creationId xmlns:a16="http://schemas.microsoft.com/office/drawing/2014/main" id="{12ACD952-2B7C-4832-8BC7-F0E7E722193F}"/>
                  </a:ext>
                </a:extLst>
              </p:cNvPr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943;p42">
                <a:extLst>
                  <a:ext uri="{FF2B5EF4-FFF2-40B4-BE49-F238E27FC236}">
                    <a16:creationId xmlns:a16="http://schemas.microsoft.com/office/drawing/2014/main" id="{ADDC3F86-B0D6-4700-AB22-7F64EF52473F}"/>
                  </a:ext>
                </a:extLst>
              </p:cNvPr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944;p42">
                <a:extLst>
                  <a:ext uri="{FF2B5EF4-FFF2-40B4-BE49-F238E27FC236}">
                    <a16:creationId xmlns:a16="http://schemas.microsoft.com/office/drawing/2014/main" id="{FD7034AD-9CDF-4CEE-ABB4-D14299E54AC5}"/>
                  </a:ext>
                </a:extLst>
              </p:cNvPr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945;p42">
                <a:extLst>
                  <a:ext uri="{FF2B5EF4-FFF2-40B4-BE49-F238E27FC236}">
                    <a16:creationId xmlns:a16="http://schemas.microsoft.com/office/drawing/2014/main" id="{BBD8F0AE-B150-46DE-9FBE-E7DED4788B15}"/>
                  </a:ext>
                </a:extLst>
              </p:cNvPr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946;p42">
                <a:extLst>
                  <a:ext uri="{FF2B5EF4-FFF2-40B4-BE49-F238E27FC236}">
                    <a16:creationId xmlns:a16="http://schemas.microsoft.com/office/drawing/2014/main" id="{14F6E10C-D040-48B4-95BD-68F1D28DDAB6}"/>
                  </a:ext>
                </a:extLst>
              </p:cNvPr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947;p42">
                <a:extLst>
                  <a:ext uri="{FF2B5EF4-FFF2-40B4-BE49-F238E27FC236}">
                    <a16:creationId xmlns:a16="http://schemas.microsoft.com/office/drawing/2014/main" id="{5995F00D-C189-4B5E-884E-A8C7580852E1}"/>
                  </a:ext>
                </a:extLst>
              </p:cNvPr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948;p42">
                <a:extLst>
                  <a:ext uri="{FF2B5EF4-FFF2-40B4-BE49-F238E27FC236}">
                    <a16:creationId xmlns:a16="http://schemas.microsoft.com/office/drawing/2014/main" id="{633C0A0B-B35F-4847-BB6F-AF1A19CCF148}"/>
                  </a:ext>
                </a:extLst>
              </p:cNvPr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949;p42">
                <a:extLst>
                  <a:ext uri="{FF2B5EF4-FFF2-40B4-BE49-F238E27FC236}">
                    <a16:creationId xmlns:a16="http://schemas.microsoft.com/office/drawing/2014/main" id="{1B623A28-716D-456C-8F05-1D21FC2CB0B1}"/>
                  </a:ext>
                </a:extLst>
              </p:cNvPr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950;p42">
                <a:extLst>
                  <a:ext uri="{FF2B5EF4-FFF2-40B4-BE49-F238E27FC236}">
                    <a16:creationId xmlns:a16="http://schemas.microsoft.com/office/drawing/2014/main" id="{25ED5886-01AD-4397-A6B5-7E557E352A9E}"/>
                  </a:ext>
                </a:extLst>
              </p:cNvPr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951;p42">
                <a:extLst>
                  <a:ext uri="{FF2B5EF4-FFF2-40B4-BE49-F238E27FC236}">
                    <a16:creationId xmlns:a16="http://schemas.microsoft.com/office/drawing/2014/main" id="{8F3578BE-1044-4A53-A995-A1CC775D005B}"/>
                  </a:ext>
                </a:extLst>
              </p:cNvPr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952;p42">
                <a:extLst>
                  <a:ext uri="{FF2B5EF4-FFF2-40B4-BE49-F238E27FC236}">
                    <a16:creationId xmlns:a16="http://schemas.microsoft.com/office/drawing/2014/main" id="{BEEE28ED-C9A5-48F8-BFD6-730F24CB15B9}"/>
                  </a:ext>
                </a:extLst>
              </p:cNvPr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" name="Google Shape;5953;p42">
              <a:extLst>
                <a:ext uri="{FF2B5EF4-FFF2-40B4-BE49-F238E27FC236}">
                  <a16:creationId xmlns:a16="http://schemas.microsoft.com/office/drawing/2014/main" id="{AF07FB1F-2558-4B2D-B5E3-C4E8628585A2}"/>
                </a:ext>
              </a:extLst>
            </p:cNvPr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954;p42">
              <a:extLst>
                <a:ext uri="{FF2B5EF4-FFF2-40B4-BE49-F238E27FC236}">
                  <a16:creationId xmlns:a16="http://schemas.microsoft.com/office/drawing/2014/main" id="{900C8FFC-AA05-4C67-99E5-8E9956A49C17}"/>
                </a:ext>
              </a:extLst>
            </p:cNvPr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955;p42">
              <a:extLst>
                <a:ext uri="{FF2B5EF4-FFF2-40B4-BE49-F238E27FC236}">
                  <a16:creationId xmlns:a16="http://schemas.microsoft.com/office/drawing/2014/main" id="{B29A2F9C-9D40-491E-B7A1-80D58C2D0DED}"/>
                </a:ext>
              </a:extLst>
            </p:cNvPr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" name="Google Shape;5956;p42">
              <a:extLst>
                <a:ext uri="{FF2B5EF4-FFF2-40B4-BE49-F238E27FC236}">
                  <a16:creationId xmlns:a16="http://schemas.microsoft.com/office/drawing/2014/main" id="{2D597C3C-3132-49FD-A708-E7908716F428}"/>
                </a:ext>
              </a:extLst>
            </p:cNvPr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131" name="Google Shape;5957;p42">
                <a:extLst>
                  <a:ext uri="{FF2B5EF4-FFF2-40B4-BE49-F238E27FC236}">
                    <a16:creationId xmlns:a16="http://schemas.microsoft.com/office/drawing/2014/main" id="{B9121558-2A4B-4605-A8F3-FAE30488C82C}"/>
                  </a:ext>
                </a:extLst>
              </p:cNvPr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958;p42">
                <a:extLst>
                  <a:ext uri="{FF2B5EF4-FFF2-40B4-BE49-F238E27FC236}">
                    <a16:creationId xmlns:a16="http://schemas.microsoft.com/office/drawing/2014/main" id="{FBA5A87F-6EBF-40F6-86DB-A421E728D9CA}"/>
                  </a:ext>
                </a:extLst>
              </p:cNvPr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959;p42">
                <a:extLst>
                  <a:ext uri="{FF2B5EF4-FFF2-40B4-BE49-F238E27FC236}">
                    <a16:creationId xmlns:a16="http://schemas.microsoft.com/office/drawing/2014/main" id="{2F09BAAD-ACBF-4110-89D1-DD48E7E4F97F}"/>
                  </a:ext>
                </a:extLst>
              </p:cNvPr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960;p42">
                <a:extLst>
                  <a:ext uri="{FF2B5EF4-FFF2-40B4-BE49-F238E27FC236}">
                    <a16:creationId xmlns:a16="http://schemas.microsoft.com/office/drawing/2014/main" id="{4FBBECF5-3305-4F55-A497-39245C4E2845}"/>
                  </a:ext>
                </a:extLst>
              </p:cNvPr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961;p42">
                <a:extLst>
                  <a:ext uri="{FF2B5EF4-FFF2-40B4-BE49-F238E27FC236}">
                    <a16:creationId xmlns:a16="http://schemas.microsoft.com/office/drawing/2014/main" id="{F9EFFB94-366A-470A-9373-64C7B972B855}"/>
                  </a:ext>
                </a:extLst>
              </p:cNvPr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962;p42">
                <a:extLst>
                  <a:ext uri="{FF2B5EF4-FFF2-40B4-BE49-F238E27FC236}">
                    <a16:creationId xmlns:a16="http://schemas.microsoft.com/office/drawing/2014/main" id="{76813685-83C3-45E5-ACAC-8FB8CE7C6457}"/>
                  </a:ext>
                </a:extLst>
              </p:cNvPr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963;p42">
                <a:extLst>
                  <a:ext uri="{FF2B5EF4-FFF2-40B4-BE49-F238E27FC236}">
                    <a16:creationId xmlns:a16="http://schemas.microsoft.com/office/drawing/2014/main" id="{93543E36-87A3-4040-9CBF-4083E672E211}"/>
                  </a:ext>
                </a:extLst>
              </p:cNvPr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964;p42">
                <a:extLst>
                  <a:ext uri="{FF2B5EF4-FFF2-40B4-BE49-F238E27FC236}">
                    <a16:creationId xmlns:a16="http://schemas.microsoft.com/office/drawing/2014/main" id="{5EEBAE1C-4235-4C92-B8B8-AF59C7F07E44}"/>
                  </a:ext>
                </a:extLst>
              </p:cNvPr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965;p42">
                <a:extLst>
                  <a:ext uri="{FF2B5EF4-FFF2-40B4-BE49-F238E27FC236}">
                    <a16:creationId xmlns:a16="http://schemas.microsoft.com/office/drawing/2014/main" id="{61192B2A-6B8C-4155-877D-10D8793E074B}"/>
                  </a:ext>
                </a:extLst>
              </p:cNvPr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966;p42">
                <a:extLst>
                  <a:ext uri="{FF2B5EF4-FFF2-40B4-BE49-F238E27FC236}">
                    <a16:creationId xmlns:a16="http://schemas.microsoft.com/office/drawing/2014/main" id="{88D22D44-A0F2-4B2D-9B97-4EB7842460FA}"/>
                  </a:ext>
                </a:extLst>
              </p:cNvPr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967;p42">
                <a:extLst>
                  <a:ext uri="{FF2B5EF4-FFF2-40B4-BE49-F238E27FC236}">
                    <a16:creationId xmlns:a16="http://schemas.microsoft.com/office/drawing/2014/main" id="{93121F93-0923-4BE8-B0B8-95CDBD80477D}"/>
                  </a:ext>
                </a:extLst>
              </p:cNvPr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" name="Google Shape;5968;p42">
              <a:extLst>
                <a:ext uri="{FF2B5EF4-FFF2-40B4-BE49-F238E27FC236}">
                  <a16:creationId xmlns:a16="http://schemas.microsoft.com/office/drawing/2014/main" id="{E197BE45-6EA5-4DFE-8354-7DE5C1A1E3AC}"/>
                </a:ext>
              </a:extLst>
            </p:cNvPr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969;p42">
              <a:extLst>
                <a:ext uri="{FF2B5EF4-FFF2-40B4-BE49-F238E27FC236}">
                  <a16:creationId xmlns:a16="http://schemas.microsoft.com/office/drawing/2014/main" id="{8EC0BBF4-C7A7-44D1-837F-744CD4337077}"/>
                </a:ext>
              </a:extLst>
            </p:cNvPr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970;p42">
              <a:extLst>
                <a:ext uri="{FF2B5EF4-FFF2-40B4-BE49-F238E27FC236}">
                  <a16:creationId xmlns:a16="http://schemas.microsoft.com/office/drawing/2014/main" id="{2392070C-ED20-40C3-8644-0B3A03E5FC37}"/>
                </a:ext>
              </a:extLst>
            </p:cNvPr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971;p42">
              <a:extLst>
                <a:ext uri="{FF2B5EF4-FFF2-40B4-BE49-F238E27FC236}">
                  <a16:creationId xmlns:a16="http://schemas.microsoft.com/office/drawing/2014/main" id="{16DAD968-E1B2-439C-BE6B-BABCFE545AAF}"/>
                </a:ext>
              </a:extLst>
            </p:cNvPr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972;p42">
              <a:extLst>
                <a:ext uri="{FF2B5EF4-FFF2-40B4-BE49-F238E27FC236}">
                  <a16:creationId xmlns:a16="http://schemas.microsoft.com/office/drawing/2014/main" id="{70F63EA4-ACB3-4059-AE5F-7BEFBA50E91E}"/>
                </a:ext>
              </a:extLst>
            </p:cNvPr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973;p42">
              <a:extLst>
                <a:ext uri="{FF2B5EF4-FFF2-40B4-BE49-F238E27FC236}">
                  <a16:creationId xmlns:a16="http://schemas.microsoft.com/office/drawing/2014/main" id="{11916816-1405-4BFB-9B52-23D8D66239F7}"/>
                </a:ext>
              </a:extLst>
            </p:cNvPr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974;p42">
              <a:extLst>
                <a:ext uri="{FF2B5EF4-FFF2-40B4-BE49-F238E27FC236}">
                  <a16:creationId xmlns:a16="http://schemas.microsoft.com/office/drawing/2014/main" id="{1591D74A-7C13-40F2-9955-B9DCD5B13391}"/>
                </a:ext>
              </a:extLst>
            </p:cNvPr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975;p42">
              <a:extLst>
                <a:ext uri="{FF2B5EF4-FFF2-40B4-BE49-F238E27FC236}">
                  <a16:creationId xmlns:a16="http://schemas.microsoft.com/office/drawing/2014/main" id="{CB47447A-AFD7-49A4-813A-F326F6C81257}"/>
                </a:ext>
              </a:extLst>
            </p:cNvPr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976;p42">
              <a:extLst>
                <a:ext uri="{FF2B5EF4-FFF2-40B4-BE49-F238E27FC236}">
                  <a16:creationId xmlns:a16="http://schemas.microsoft.com/office/drawing/2014/main" id="{913B5C73-2495-439F-BA1A-8E65653B11D7}"/>
                </a:ext>
              </a:extLst>
            </p:cNvPr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977;p42">
              <a:extLst>
                <a:ext uri="{FF2B5EF4-FFF2-40B4-BE49-F238E27FC236}">
                  <a16:creationId xmlns:a16="http://schemas.microsoft.com/office/drawing/2014/main" id="{BECDEC0A-5164-41A0-8B06-41315107F1E4}"/>
                </a:ext>
              </a:extLst>
            </p:cNvPr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978;p42">
              <a:extLst>
                <a:ext uri="{FF2B5EF4-FFF2-40B4-BE49-F238E27FC236}">
                  <a16:creationId xmlns:a16="http://schemas.microsoft.com/office/drawing/2014/main" id="{45675184-07C5-4384-A44B-D9B7D54FC6C4}"/>
                </a:ext>
              </a:extLst>
            </p:cNvPr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979;p42">
              <a:extLst>
                <a:ext uri="{FF2B5EF4-FFF2-40B4-BE49-F238E27FC236}">
                  <a16:creationId xmlns:a16="http://schemas.microsoft.com/office/drawing/2014/main" id="{E65EF14D-998C-473C-B292-37079F796D3D}"/>
                </a:ext>
              </a:extLst>
            </p:cNvPr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980;p42">
              <a:extLst>
                <a:ext uri="{FF2B5EF4-FFF2-40B4-BE49-F238E27FC236}">
                  <a16:creationId xmlns:a16="http://schemas.microsoft.com/office/drawing/2014/main" id="{09C157FC-128B-435A-81E9-B7A3320D2372}"/>
                </a:ext>
              </a:extLst>
            </p:cNvPr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981;p42">
              <a:extLst>
                <a:ext uri="{FF2B5EF4-FFF2-40B4-BE49-F238E27FC236}">
                  <a16:creationId xmlns:a16="http://schemas.microsoft.com/office/drawing/2014/main" id="{D977452B-D241-4DBA-85B7-5145DEA90149}"/>
                </a:ext>
              </a:extLst>
            </p:cNvPr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982;p42">
              <a:extLst>
                <a:ext uri="{FF2B5EF4-FFF2-40B4-BE49-F238E27FC236}">
                  <a16:creationId xmlns:a16="http://schemas.microsoft.com/office/drawing/2014/main" id="{45140263-4A04-476D-ADC6-76D4265FCAEA}"/>
                </a:ext>
              </a:extLst>
            </p:cNvPr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983;p42">
              <a:extLst>
                <a:ext uri="{FF2B5EF4-FFF2-40B4-BE49-F238E27FC236}">
                  <a16:creationId xmlns:a16="http://schemas.microsoft.com/office/drawing/2014/main" id="{7550A7DE-1B6F-4532-8EA5-E3CB975126C3}"/>
                </a:ext>
              </a:extLst>
            </p:cNvPr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984;p42">
              <a:extLst>
                <a:ext uri="{FF2B5EF4-FFF2-40B4-BE49-F238E27FC236}">
                  <a16:creationId xmlns:a16="http://schemas.microsoft.com/office/drawing/2014/main" id="{9329EC37-3D00-4E34-A2E7-8A4E8EFFF9D6}"/>
                </a:ext>
              </a:extLst>
            </p:cNvPr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985;p42">
              <a:extLst>
                <a:ext uri="{FF2B5EF4-FFF2-40B4-BE49-F238E27FC236}">
                  <a16:creationId xmlns:a16="http://schemas.microsoft.com/office/drawing/2014/main" id="{9097A469-BA2A-450B-95E5-A356C40BFCD2}"/>
                </a:ext>
              </a:extLst>
            </p:cNvPr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986;p42">
              <a:extLst>
                <a:ext uri="{FF2B5EF4-FFF2-40B4-BE49-F238E27FC236}">
                  <a16:creationId xmlns:a16="http://schemas.microsoft.com/office/drawing/2014/main" id="{ECF46AA7-E366-45C6-BC7B-8B0F52726535}"/>
                </a:ext>
              </a:extLst>
            </p:cNvPr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5987;p42">
              <a:extLst>
                <a:ext uri="{FF2B5EF4-FFF2-40B4-BE49-F238E27FC236}">
                  <a16:creationId xmlns:a16="http://schemas.microsoft.com/office/drawing/2014/main" id="{039602EA-2B95-499C-B9B9-6E831F069549}"/>
                </a:ext>
              </a:extLst>
            </p:cNvPr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58" name="Google Shape;5988;p42">
                <a:extLst>
                  <a:ext uri="{FF2B5EF4-FFF2-40B4-BE49-F238E27FC236}">
                    <a16:creationId xmlns:a16="http://schemas.microsoft.com/office/drawing/2014/main" id="{6E156EA0-1577-4BE1-9E86-4645FBC86843}"/>
                  </a:ext>
                </a:extLst>
              </p:cNvPr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89;p42">
                <a:extLst>
                  <a:ext uri="{FF2B5EF4-FFF2-40B4-BE49-F238E27FC236}">
                    <a16:creationId xmlns:a16="http://schemas.microsoft.com/office/drawing/2014/main" id="{136AF833-7094-434B-98F9-5C3054B574E3}"/>
                  </a:ext>
                </a:extLst>
              </p:cNvPr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990;p42">
                <a:extLst>
                  <a:ext uri="{FF2B5EF4-FFF2-40B4-BE49-F238E27FC236}">
                    <a16:creationId xmlns:a16="http://schemas.microsoft.com/office/drawing/2014/main" id="{11264008-12F1-4150-BA2D-92A7972CE8A7}"/>
                  </a:ext>
                </a:extLst>
              </p:cNvPr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991;p42">
                <a:extLst>
                  <a:ext uri="{FF2B5EF4-FFF2-40B4-BE49-F238E27FC236}">
                    <a16:creationId xmlns:a16="http://schemas.microsoft.com/office/drawing/2014/main" id="{619D215C-108D-487B-B2B3-22155F1615F5}"/>
                  </a:ext>
                </a:extLst>
              </p:cNvPr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992;p42">
                <a:extLst>
                  <a:ext uri="{FF2B5EF4-FFF2-40B4-BE49-F238E27FC236}">
                    <a16:creationId xmlns:a16="http://schemas.microsoft.com/office/drawing/2014/main" id="{47154643-35BD-4ABD-B482-C0C185ED86DE}"/>
                  </a:ext>
                </a:extLst>
              </p:cNvPr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93;p42">
                <a:extLst>
                  <a:ext uri="{FF2B5EF4-FFF2-40B4-BE49-F238E27FC236}">
                    <a16:creationId xmlns:a16="http://schemas.microsoft.com/office/drawing/2014/main" id="{E6928F27-F070-4B4E-BEAA-99AB497834BE}"/>
                  </a:ext>
                </a:extLst>
              </p:cNvPr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94;p42">
                <a:extLst>
                  <a:ext uri="{FF2B5EF4-FFF2-40B4-BE49-F238E27FC236}">
                    <a16:creationId xmlns:a16="http://schemas.microsoft.com/office/drawing/2014/main" id="{069FA406-C3C1-4744-B702-F954439AFAA6}"/>
                  </a:ext>
                </a:extLst>
              </p:cNvPr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95;p42">
                <a:extLst>
                  <a:ext uri="{FF2B5EF4-FFF2-40B4-BE49-F238E27FC236}">
                    <a16:creationId xmlns:a16="http://schemas.microsoft.com/office/drawing/2014/main" id="{FA7466E9-A87F-468C-A0E1-968BED5C7505}"/>
                  </a:ext>
                </a:extLst>
              </p:cNvPr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96;p42">
                <a:extLst>
                  <a:ext uri="{FF2B5EF4-FFF2-40B4-BE49-F238E27FC236}">
                    <a16:creationId xmlns:a16="http://schemas.microsoft.com/office/drawing/2014/main" id="{CB63C682-1445-44AF-A8D7-74FC19035518}"/>
                  </a:ext>
                </a:extLst>
              </p:cNvPr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97;p42">
                <a:extLst>
                  <a:ext uri="{FF2B5EF4-FFF2-40B4-BE49-F238E27FC236}">
                    <a16:creationId xmlns:a16="http://schemas.microsoft.com/office/drawing/2014/main" id="{C970BA74-C73A-4AC9-999E-A3D49E0E6B01}"/>
                  </a:ext>
                </a:extLst>
              </p:cNvPr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98;p42">
                <a:extLst>
                  <a:ext uri="{FF2B5EF4-FFF2-40B4-BE49-F238E27FC236}">
                    <a16:creationId xmlns:a16="http://schemas.microsoft.com/office/drawing/2014/main" id="{61A18A9F-BCC8-4F9E-8BDE-042F0C0B0573}"/>
                  </a:ext>
                </a:extLst>
              </p:cNvPr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99;p42">
                <a:extLst>
                  <a:ext uri="{FF2B5EF4-FFF2-40B4-BE49-F238E27FC236}">
                    <a16:creationId xmlns:a16="http://schemas.microsoft.com/office/drawing/2014/main" id="{FA66CFAB-FFEF-467B-B1AC-2BE1E556D98C}"/>
                  </a:ext>
                </a:extLst>
              </p:cNvPr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6000;p42">
                <a:extLst>
                  <a:ext uri="{FF2B5EF4-FFF2-40B4-BE49-F238E27FC236}">
                    <a16:creationId xmlns:a16="http://schemas.microsoft.com/office/drawing/2014/main" id="{34DFDAB0-A900-478E-9FA5-FB6D64BFA0BF}"/>
                  </a:ext>
                </a:extLst>
              </p:cNvPr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6001;p42">
                <a:extLst>
                  <a:ext uri="{FF2B5EF4-FFF2-40B4-BE49-F238E27FC236}">
                    <a16:creationId xmlns:a16="http://schemas.microsoft.com/office/drawing/2014/main" id="{876F31BA-8CBE-499F-8B2A-26546FD9FBA0}"/>
                  </a:ext>
                </a:extLst>
              </p:cNvPr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6002;p42">
                <a:extLst>
                  <a:ext uri="{FF2B5EF4-FFF2-40B4-BE49-F238E27FC236}">
                    <a16:creationId xmlns:a16="http://schemas.microsoft.com/office/drawing/2014/main" id="{910C7822-7A0E-4DBE-9809-E05FC677D8E8}"/>
                  </a:ext>
                </a:extLst>
              </p:cNvPr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6003;p42">
                <a:extLst>
                  <a:ext uri="{FF2B5EF4-FFF2-40B4-BE49-F238E27FC236}">
                    <a16:creationId xmlns:a16="http://schemas.microsoft.com/office/drawing/2014/main" id="{612E053B-83B9-4289-98D2-48656410C958}"/>
                  </a:ext>
                </a:extLst>
              </p:cNvPr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6004;p42">
                <a:extLst>
                  <a:ext uri="{FF2B5EF4-FFF2-40B4-BE49-F238E27FC236}">
                    <a16:creationId xmlns:a16="http://schemas.microsoft.com/office/drawing/2014/main" id="{A1F93F48-6DFE-496A-A37E-A9684C4133C1}"/>
                  </a:ext>
                </a:extLst>
              </p:cNvPr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6005;p42">
                <a:extLst>
                  <a:ext uri="{FF2B5EF4-FFF2-40B4-BE49-F238E27FC236}">
                    <a16:creationId xmlns:a16="http://schemas.microsoft.com/office/drawing/2014/main" id="{6E6F0EAE-67A9-4A85-B21A-A845FD8B63FC}"/>
                  </a:ext>
                </a:extLst>
              </p:cNvPr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6006;p42">
                <a:extLst>
                  <a:ext uri="{FF2B5EF4-FFF2-40B4-BE49-F238E27FC236}">
                    <a16:creationId xmlns:a16="http://schemas.microsoft.com/office/drawing/2014/main" id="{7DD3344C-61AC-4803-854B-67B045388977}"/>
                  </a:ext>
                </a:extLst>
              </p:cNvPr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6007;p42">
                <a:extLst>
                  <a:ext uri="{FF2B5EF4-FFF2-40B4-BE49-F238E27FC236}">
                    <a16:creationId xmlns:a16="http://schemas.microsoft.com/office/drawing/2014/main" id="{BBE72281-95A0-43C3-8EF7-DEDDB9C3A698}"/>
                  </a:ext>
                </a:extLst>
              </p:cNvPr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6008;p42">
                <a:extLst>
                  <a:ext uri="{FF2B5EF4-FFF2-40B4-BE49-F238E27FC236}">
                    <a16:creationId xmlns:a16="http://schemas.microsoft.com/office/drawing/2014/main" id="{7892D3E8-9794-4979-A60D-64C1F5F52B72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009;p42">
                <a:extLst>
                  <a:ext uri="{FF2B5EF4-FFF2-40B4-BE49-F238E27FC236}">
                    <a16:creationId xmlns:a16="http://schemas.microsoft.com/office/drawing/2014/main" id="{B67318F2-C2B9-4F9A-ABBC-5659AA0BE447}"/>
                  </a:ext>
                </a:extLst>
              </p:cNvPr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010;p42">
                <a:extLst>
                  <a:ext uri="{FF2B5EF4-FFF2-40B4-BE49-F238E27FC236}">
                    <a16:creationId xmlns:a16="http://schemas.microsoft.com/office/drawing/2014/main" id="{25E64821-A9E4-4D31-A5AB-414DCB1EAA8A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011;p42">
                <a:extLst>
                  <a:ext uri="{FF2B5EF4-FFF2-40B4-BE49-F238E27FC236}">
                    <a16:creationId xmlns:a16="http://schemas.microsoft.com/office/drawing/2014/main" id="{A8270C98-C253-41E2-A23C-A62FC3401726}"/>
                  </a:ext>
                </a:extLst>
              </p:cNvPr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012;p42">
                <a:extLst>
                  <a:ext uri="{FF2B5EF4-FFF2-40B4-BE49-F238E27FC236}">
                    <a16:creationId xmlns:a16="http://schemas.microsoft.com/office/drawing/2014/main" id="{FD07C7B7-FBB6-4A2E-942A-6EB09C362254}"/>
                  </a:ext>
                </a:extLst>
              </p:cNvPr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013;p42">
                <a:extLst>
                  <a:ext uri="{FF2B5EF4-FFF2-40B4-BE49-F238E27FC236}">
                    <a16:creationId xmlns:a16="http://schemas.microsoft.com/office/drawing/2014/main" id="{EADB772B-3EAA-4CDC-8F45-753A556ED09A}"/>
                  </a:ext>
                </a:extLst>
              </p:cNvPr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014;p42">
                <a:extLst>
                  <a:ext uri="{FF2B5EF4-FFF2-40B4-BE49-F238E27FC236}">
                    <a16:creationId xmlns:a16="http://schemas.microsoft.com/office/drawing/2014/main" id="{73D03096-5109-45BB-A564-3D56C7E04D05}"/>
                  </a:ext>
                </a:extLst>
              </p:cNvPr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015;p42">
                <a:extLst>
                  <a:ext uri="{FF2B5EF4-FFF2-40B4-BE49-F238E27FC236}">
                    <a16:creationId xmlns:a16="http://schemas.microsoft.com/office/drawing/2014/main" id="{6208A06D-4502-4D0C-B6DB-463C94AE5C45}"/>
                  </a:ext>
                </a:extLst>
              </p:cNvPr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016;p42">
                <a:extLst>
                  <a:ext uri="{FF2B5EF4-FFF2-40B4-BE49-F238E27FC236}">
                    <a16:creationId xmlns:a16="http://schemas.microsoft.com/office/drawing/2014/main" id="{C9F3CDFA-376E-40BE-B979-5DA182D1678E}"/>
                  </a:ext>
                </a:extLst>
              </p:cNvPr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017;p42">
                <a:extLst>
                  <a:ext uri="{FF2B5EF4-FFF2-40B4-BE49-F238E27FC236}">
                    <a16:creationId xmlns:a16="http://schemas.microsoft.com/office/drawing/2014/main" id="{862D78F6-8686-4F60-92A8-A73E325577C3}"/>
                  </a:ext>
                </a:extLst>
              </p:cNvPr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018;p42">
                <a:extLst>
                  <a:ext uri="{FF2B5EF4-FFF2-40B4-BE49-F238E27FC236}">
                    <a16:creationId xmlns:a16="http://schemas.microsoft.com/office/drawing/2014/main" id="{EEDB5870-45FB-4626-A7DF-0BB87DD6B9E3}"/>
                  </a:ext>
                </a:extLst>
              </p:cNvPr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019;p42">
                <a:extLst>
                  <a:ext uri="{FF2B5EF4-FFF2-40B4-BE49-F238E27FC236}">
                    <a16:creationId xmlns:a16="http://schemas.microsoft.com/office/drawing/2014/main" id="{2646A108-6EBB-4551-BD03-E3987C5B6B55}"/>
                  </a:ext>
                </a:extLst>
              </p:cNvPr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020;p42">
                <a:extLst>
                  <a:ext uri="{FF2B5EF4-FFF2-40B4-BE49-F238E27FC236}">
                    <a16:creationId xmlns:a16="http://schemas.microsoft.com/office/drawing/2014/main" id="{B1FC94AA-3DBD-4B98-A679-7AD0B9B892EC}"/>
                  </a:ext>
                </a:extLst>
              </p:cNvPr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021;p42">
                <a:extLst>
                  <a:ext uri="{FF2B5EF4-FFF2-40B4-BE49-F238E27FC236}">
                    <a16:creationId xmlns:a16="http://schemas.microsoft.com/office/drawing/2014/main" id="{77CD6DC0-DD2B-4E30-B05E-F69296EAE60F}"/>
                  </a:ext>
                </a:extLst>
              </p:cNvPr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022;p42">
                <a:extLst>
                  <a:ext uri="{FF2B5EF4-FFF2-40B4-BE49-F238E27FC236}">
                    <a16:creationId xmlns:a16="http://schemas.microsoft.com/office/drawing/2014/main" id="{92DD4307-1A40-490D-8B46-4DF40FD37E81}"/>
                  </a:ext>
                </a:extLst>
              </p:cNvPr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023;p42">
                <a:extLst>
                  <a:ext uri="{FF2B5EF4-FFF2-40B4-BE49-F238E27FC236}">
                    <a16:creationId xmlns:a16="http://schemas.microsoft.com/office/drawing/2014/main" id="{7C274016-6751-418C-8301-A885C4A7ADE2}"/>
                  </a:ext>
                </a:extLst>
              </p:cNvPr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024;p42">
                <a:extLst>
                  <a:ext uri="{FF2B5EF4-FFF2-40B4-BE49-F238E27FC236}">
                    <a16:creationId xmlns:a16="http://schemas.microsoft.com/office/drawing/2014/main" id="{8589F1B9-05F5-48F9-B78C-923AEFAF0F3C}"/>
                  </a:ext>
                </a:extLst>
              </p:cNvPr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025;p42">
                <a:extLst>
                  <a:ext uri="{FF2B5EF4-FFF2-40B4-BE49-F238E27FC236}">
                    <a16:creationId xmlns:a16="http://schemas.microsoft.com/office/drawing/2014/main" id="{B33A1B50-E314-4E1A-89BA-554861CF77A5}"/>
                  </a:ext>
                </a:extLst>
              </p:cNvPr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026;p42">
                <a:extLst>
                  <a:ext uri="{FF2B5EF4-FFF2-40B4-BE49-F238E27FC236}">
                    <a16:creationId xmlns:a16="http://schemas.microsoft.com/office/drawing/2014/main" id="{800918C9-A12C-4BCA-97AC-558A712C7592}"/>
                  </a:ext>
                </a:extLst>
              </p:cNvPr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027;p42">
                <a:extLst>
                  <a:ext uri="{FF2B5EF4-FFF2-40B4-BE49-F238E27FC236}">
                    <a16:creationId xmlns:a16="http://schemas.microsoft.com/office/drawing/2014/main" id="{2C6E24E7-AEAF-4225-A282-A942AC6BE051}"/>
                  </a:ext>
                </a:extLst>
              </p:cNvPr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028;p42">
                <a:extLst>
                  <a:ext uri="{FF2B5EF4-FFF2-40B4-BE49-F238E27FC236}">
                    <a16:creationId xmlns:a16="http://schemas.microsoft.com/office/drawing/2014/main" id="{DBF340F7-07F8-40C1-9BAB-7E7F786A98CF}"/>
                  </a:ext>
                </a:extLst>
              </p:cNvPr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029;p42">
                <a:extLst>
                  <a:ext uri="{FF2B5EF4-FFF2-40B4-BE49-F238E27FC236}">
                    <a16:creationId xmlns:a16="http://schemas.microsoft.com/office/drawing/2014/main" id="{E062FB96-8B6F-46D9-8A24-C485B198FB04}"/>
                  </a:ext>
                </a:extLst>
              </p:cNvPr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030;p42">
                <a:extLst>
                  <a:ext uri="{FF2B5EF4-FFF2-40B4-BE49-F238E27FC236}">
                    <a16:creationId xmlns:a16="http://schemas.microsoft.com/office/drawing/2014/main" id="{82C85295-25BF-4557-826D-4062602790A3}"/>
                  </a:ext>
                </a:extLst>
              </p:cNvPr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031;p42">
                <a:extLst>
                  <a:ext uri="{FF2B5EF4-FFF2-40B4-BE49-F238E27FC236}">
                    <a16:creationId xmlns:a16="http://schemas.microsoft.com/office/drawing/2014/main" id="{44396F7F-7B93-470B-B658-D721352B729E}"/>
                  </a:ext>
                </a:extLst>
              </p:cNvPr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032;p42">
                <a:extLst>
                  <a:ext uri="{FF2B5EF4-FFF2-40B4-BE49-F238E27FC236}">
                    <a16:creationId xmlns:a16="http://schemas.microsoft.com/office/drawing/2014/main" id="{C5A28C7C-1EC0-41ED-B110-EA6262E34397}"/>
                  </a:ext>
                </a:extLst>
              </p:cNvPr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033;p42">
                <a:extLst>
                  <a:ext uri="{FF2B5EF4-FFF2-40B4-BE49-F238E27FC236}">
                    <a16:creationId xmlns:a16="http://schemas.microsoft.com/office/drawing/2014/main" id="{B52E546C-A3F7-4B73-AA5B-6795B78BAC93}"/>
                  </a:ext>
                </a:extLst>
              </p:cNvPr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034;p42">
                <a:extLst>
                  <a:ext uri="{FF2B5EF4-FFF2-40B4-BE49-F238E27FC236}">
                    <a16:creationId xmlns:a16="http://schemas.microsoft.com/office/drawing/2014/main" id="{B410D1C2-9D8C-4C94-8744-88FC935752C8}"/>
                  </a:ext>
                </a:extLst>
              </p:cNvPr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035;p42">
                <a:extLst>
                  <a:ext uri="{FF2B5EF4-FFF2-40B4-BE49-F238E27FC236}">
                    <a16:creationId xmlns:a16="http://schemas.microsoft.com/office/drawing/2014/main" id="{D422A5F4-0575-4958-8103-295FCE10F770}"/>
                  </a:ext>
                </a:extLst>
              </p:cNvPr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036;p42">
                <a:extLst>
                  <a:ext uri="{FF2B5EF4-FFF2-40B4-BE49-F238E27FC236}">
                    <a16:creationId xmlns:a16="http://schemas.microsoft.com/office/drawing/2014/main" id="{82ED51C2-0FF0-422C-919A-58A2AE3BEE83}"/>
                  </a:ext>
                </a:extLst>
              </p:cNvPr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037;p42">
                <a:extLst>
                  <a:ext uri="{FF2B5EF4-FFF2-40B4-BE49-F238E27FC236}">
                    <a16:creationId xmlns:a16="http://schemas.microsoft.com/office/drawing/2014/main" id="{68FAD4E9-A377-4E13-9A72-97BBECE35A4E}"/>
                  </a:ext>
                </a:extLst>
              </p:cNvPr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038;p42">
                <a:extLst>
                  <a:ext uri="{FF2B5EF4-FFF2-40B4-BE49-F238E27FC236}">
                    <a16:creationId xmlns:a16="http://schemas.microsoft.com/office/drawing/2014/main" id="{FDC4AB77-2BC1-4474-AB96-DF22C20EDEDE}"/>
                  </a:ext>
                </a:extLst>
              </p:cNvPr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039;p42">
                <a:extLst>
                  <a:ext uri="{FF2B5EF4-FFF2-40B4-BE49-F238E27FC236}">
                    <a16:creationId xmlns:a16="http://schemas.microsoft.com/office/drawing/2014/main" id="{23E2B8A4-E670-4AC5-969B-60465F9C9FE8}"/>
                  </a:ext>
                </a:extLst>
              </p:cNvPr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040;p42">
                <a:extLst>
                  <a:ext uri="{FF2B5EF4-FFF2-40B4-BE49-F238E27FC236}">
                    <a16:creationId xmlns:a16="http://schemas.microsoft.com/office/drawing/2014/main" id="{A2E35242-780E-44B8-92FE-40BB66B49603}"/>
                  </a:ext>
                </a:extLst>
              </p:cNvPr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041;p42">
                <a:extLst>
                  <a:ext uri="{FF2B5EF4-FFF2-40B4-BE49-F238E27FC236}">
                    <a16:creationId xmlns:a16="http://schemas.microsoft.com/office/drawing/2014/main" id="{6AA5229A-0220-48E5-B8C3-7E38D7A0B790}"/>
                  </a:ext>
                </a:extLst>
              </p:cNvPr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042;p42">
                <a:extLst>
                  <a:ext uri="{FF2B5EF4-FFF2-40B4-BE49-F238E27FC236}">
                    <a16:creationId xmlns:a16="http://schemas.microsoft.com/office/drawing/2014/main" id="{19E7BC13-9EFD-43DD-9444-275DD295773D}"/>
                  </a:ext>
                </a:extLst>
              </p:cNvPr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043;p42">
                <a:extLst>
                  <a:ext uri="{FF2B5EF4-FFF2-40B4-BE49-F238E27FC236}">
                    <a16:creationId xmlns:a16="http://schemas.microsoft.com/office/drawing/2014/main" id="{37C4C2C6-2B1B-47D9-876E-9A5813E675DD}"/>
                  </a:ext>
                </a:extLst>
              </p:cNvPr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044;p42">
                <a:extLst>
                  <a:ext uri="{FF2B5EF4-FFF2-40B4-BE49-F238E27FC236}">
                    <a16:creationId xmlns:a16="http://schemas.microsoft.com/office/drawing/2014/main" id="{834DEAA9-BD11-43A2-8361-B97BE932247A}"/>
                  </a:ext>
                </a:extLst>
              </p:cNvPr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045;p42">
                <a:extLst>
                  <a:ext uri="{FF2B5EF4-FFF2-40B4-BE49-F238E27FC236}">
                    <a16:creationId xmlns:a16="http://schemas.microsoft.com/office/drawing/2014/main" id="{7FE89E75-B9F2-46A8-91B7-F10DE74FEB54}"/>
                  </a:ext>
                </a:extLst>
              </p:cNvPr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046;p42">
                <a:extLst>
                  <a:ext uri="{FF2B5EF4-FFF2-40B4-BE49-F238E27FC236}">
                    <a16:creationId xmlns:a16="http://schemas.microsoft.com/office/drawing/2014/main" id="{FF8E2EE6-CD04-4C1C-8DF5-9C11D7009479}"/>
                  </a:ext>
                </a:extLst>
              </p:cNvPr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047;p42">
                <a:extLst>
                  <a:ext uri="{FF2B5EF4-FFF2-40B4-BE49-F238E27FC236}">
                    <a16:creationId xmlns:a16="http://schemas.microsoft.com/office/drawing/2014/main" id="{ABBD4AD5-484D-4B24-B4D9-2A4B0643FC1C}"/>
                  </a:ext>
                </a:extLst>
              </p:cNvPr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048;p42">
                <a:extLst>
                  <a:ext uri="{FF2B5EF4-FFF2-40B4-BE49-F238E27FC236}">
                    <a16:creationId xmlns:a16="http://schemas.microsoft.com/office/drawing/2014/main" id="{B81F242E-9EFD-4CE7-B9D2-0E19865B9EFA}"/>
                  </a:ext>
                </a:extLst>
              </p:cNvPr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049;p42">
                <a:extLst>
                  <a:ext uri="{FF2B5EF4-FFF2-40B4-BE49-F238E27FC236}">
                    <a16:creationId xmlns:a16="http://schemas.microsoft.com/office/drawing/2014/main" id="{90396907-A0EF-48A6-8942-B1DFEFB68945}"/>
                  </a:ext>
                </a:extLst>
              </p:cNvPr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050;p42">
                <a:extLst>
                  <a:ext uri="{FF2B5EF4-FFF2-40B4-BE49-F238E27FC236}">
                    <a16:creationId xmlns:a16="http://schemas.microsoft.com/office/drawing/2014/main" id="{ED16AC56-8403-4DE0-9B5E-9C5D01DA5605}"/>
                  </a:ext>
                </a:extLst>
              </p:cNvPr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051;p42">
                <a:extLst>
                  <a:ext uri="{FF2B5EF4-FFF2-40B4-BE49-F238E27FC236}">
                    <a16:creationId xmlns:a16="http://schemas.microsoft.com/office/drawing/2014/main" id="{BF5C5D27-F833-42F5-B27B-06539009123B}"/>
                  </a:ext>
                </a:extLst>
              </p:cNvPr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052;p42">
                <a:extLst>
                  <a:ext uri="{FF2B5EF4-FFF2-40B4-BE49-F238E27FC236}">
                    <a16:creationId xmlns:a16="http://schemas.microsoft.com/office/drawing/2014/main" id="{313A3787-B537-428C-9AC4-08A7D8B75B1B}"/>
                  </a:ext>
                </a:extLst>
              </p:cNvPr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053;p42">
                <a:extLst>
                  <a:ext uri="{FF2B5EF4-FFF2-40B4-BE49-F238E27FC236}">
                    <a16:creationId xmlns:a16="http://schemas.microsoft.com/office/drawing/2014/main" id="{640277F1-29F5-4BF6-B3EC-F728A3D7BADF}"/>
                  </a:ext>
                </a:extLst>
              </p:cNvPr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054;p42">
                <a:extLst>
                  <a:ext uri="{FF2B5EF4-FFF2-40B4-BE49-F238E27FC236}">
                    <a16:creationId xmlns:a16="http://schemas.microsoft.com/office/drawing/2014/main" id="{367CA41A-F371-4A25-8A67-5D257FEE725D}"/>
                  </a:ext>
                </a:extLst>
              </p:cNvPr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055;p42">
                <a:extLst>
                  <a:ext uri="{FF2B5EF4-FFF2-40B4-BE49-F238E27FC236}">
                    <a16:creationId xmlns:a16="http://schemas.microsoft.com/office/drawing/2014/main" id="{8296B8B6-3508-43C0-8D34-94CF481CD7AB}"/>
                  </a:ext>
                </a:extLst>
              </p:cNvPr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056;p42">
                <a:extLst>
                  <a:ext uri="{FF2B5EF4-FFF2-40B4-BE49-F238E27FC236}">
                    <a16:creationId xmlns:a16="http://schemas.microsoft.com/office/drawing/2014/main" id="{749B2063-1DCB-4200-9D70-0203E50A4A95}"/>
                  </a:ext>
                </a:extLst>
              </p:cNvPr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057;p42">
                <a:extLst>
                  <a:ext uri="{FF2B5EF4-FFF2-40B4-BE49-F238E27FC236}">
                    <a16:creationId xmlns:a16="http://schemas.microsoft.com/office/drawing/2014/main" id="{6C1C13D2-ADD3-4979-A131-D8D13F3FB7D8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058;p42">
                <a:extLst>
                  <a:ext uri="{FF2B5EF4-FFF2-40B4-BE49-F238E27FC236}">
                    <a16:creationId xmlns:a16="http://schemas.microsoft.com/office/drawing/2014/main" id="{950F5C0E-7752-429D-8878-7474545D8B6C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059;p42">
                <a:extLst>
                  <a:ext uri="{FF2B5EF4-FFF2-40B4-BE49-F238E27FC236}">
                    <a16:creationId xmlns:a16="http://schemas.microsoft.com/office/drawing/2014/main" id="{28158474-CE69-4263-9D53-DEFF0E864F81}"/>
                  </a:ext>
                </a:extLst>
              </p:cNvPr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060;p42">
                <a:extLst>
                  <a:ext uri="{FF2B5EF4-FFF2-40B4-BE49-F238E27FC236}">
                    <a16:creationId xmlns:a16="http://schemas.microsoft.com/office/drawing/2014/main" id="{58C9C5E8-AD51-4018-B018-4D6D4DCA49F0}"/>
                  </a:ext>
                </a:extLst>
              </p:cNvPr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214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3053DFC3-E666-4835-BB0D-3EE439510BEF}"/>
              </a:ext>
            </a:extLst>
          </p:cNvPr>
          <p:cNvSpPr txBox="1"/>
          <p:nvPr/>
        </p:nvSpPr>
        <p:spPr>
          <a:xfrm>
            <a:off x="0" y="285749"/>
            <a:ext cx="20359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Cô-rét-ti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may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chạm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khuỷu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3104BBB3-7EA6-4BC3-9589-24B05F45CA5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9609" t="23333" r="29453" b="11528"/>
          <a:stretch/>
        </p:blipFill>
        <p:spPr>
          <a:xfrm>
            <a:off x="1880528" y="32138"/>
            <a:ext cx="5391815" cy="5054212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6016C642-0BE6-418C-9C67-446F6F906747}"/>
              </a:ext>
            </a:extLst>
          </p:cNvPr>
          <p:cNvSpPr txBox="1"/>
          <p:nvPr/>
        </p:nvSpPr>
        <p:spPr>
          <a:xfrm>
            <a:off x="-27589" y="1902619"/>
            <a:ext cx="212612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hối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hận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cố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926A6D0-F94C-46CB-9744-4DAD97FEDDB6}"/>
              </a:ext>
            </a:extLst>
          </p:cNvPr>
          <p:cNvSpPr txBox="1"/>
          <p:nvPr/>
        </p:nvSpPr>
        <p:spPr>
          <a:xfrm>
            <a:off x="7193755" y="223837"/>
            <a:ext cx="203596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tức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giận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đẩy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Cô-rét-ti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khiến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E79EC55-A884-4C55-9493-179BC6C56C5E}"/>
              </a:ext>
            </a:extLst>
          </p:cNvPr>
          <p:cNvSpPr txBox="1"/>
          <p:nvPr/>
        </p:nvSpPr>
        <p:spPr>
          <a:xfrm>
            <a:off x="7193755" y="1902886"/>
            <a:ext cx="20359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Cô-rét-ti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B14C185-3211-41F0-A710-299FE59BDD7D}"/>
              </a:ext>
            </a:extLst>
          </p:cNvPr>
          <p:cNvSpPr txBox="1"/>
          <p:nvPr/>
        </p:nvSpPr>
        <p:spPr>
          <a:xfrm>
            <a:off x="6401460" y="3631404"/>
            <a:ext cx="203596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En-ri-cô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mắng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9" grpId="0"/>
      <p:bldP spid="28" grpId="0"/>
      <p:bldP spid="30" grpId="0"/>
      <p:bldP spid="3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6236C94-F4E4-4AE6-B418-CD9265749CAE}"/>
              </a:ext>
            </a:extLst>
          </p:cNvPr>
          <p:cNvSpPr/>
          <p:nvPr/>
        </p:nvSpPr>
        <p:spPr>
          <a:xfrm>
            <a:off x="451780" y="1478756"/>
            <a:ext cx="2191408" cy="2343150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BB99B9-538E-4AC0-ADE5-34E14990615B}"/>
              </a:ext>
            </a:extLst>
          </p:cNvPr>
          <p:cNvSpPr txBox="1"/>
          <p:nvPr/>
        </p:nvSpPr>
        <p:spPr>
          <a:xfrm>
            <a:off x="614362" y="1707356"/>
            <a:ext cx="202882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bức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789A20D-8F5E-41FA-8251-6E866DE8EE5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9609" t="23333" r="29453" b="11528"/>
          <a:stretch/>
        </p:blipFill>
        <p:spPr>
          <a:xfrm>
            <a:off x="3050380" y="101127"/>
            <a:ext cx="5164933" cy="4756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7904304"/>
      </p:ext>
    </p:extLst>
  </p:cSld>
  <p:clrMapOvr>
    <a:masterClrMapping/>
  </p:clrMapOvr>
  <p:transition spd="med">
    <p:pull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B3969"/>
        </a:solidFill>
        <a:effectLst/>
      </p:bgPr>
    </p:bg>
    <p:spTree>
      <p:nvGrpSpPr>
        <p:cNvPr id="1" name="Shape 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5230;p41">
            <a:extLst>
              <a:ext uri="{FF2B5EF4-FFF2-40B4-BE49-F238E27FC236}">
                <a16:creationId xmlns:a16="http://schemas.microsoft.com/office/drawing/2014/main" id="{AE5EB540-C74E-4A59-B45D-53B95A47E492}"/>
              </a:ext>
            </a:extLst>
          </p:cNvPr>
          <p:cNvGrpSpPr/>
          <p:nvPr/>
        </p:nvGrpSpPr>
        <p:grpSpPr>
          <a:xfrm>
            <a:off x="-181134" y="-354108"/>
            <a:ext cx="4907886" cy="5963328"/>
            <a:chOff x="-181134" y="-354108"/>
            <a:chExt cx="4907886" cy="5963328"/>
          </a:xfrm>
        </p:grpSpPr>
        <p:sp>
          <p:nvSpPr>
            <p:cNvPr id="15" name="Google Shape;5231;p41">
              <a:extLst>
                <a:ext uri="{FF2B5EF4-FFF2-40B4-BE49-F238E27FC236}">
                  <a16:creationId xmlns:a16="http://schemas.microsoft.com/office/drawing/2014/main" id="{158914AA-BA70-4CE7-B8FA-D9E545652794}"/>
                </a:ext>
              </a:extLst>
            </p:cNvPr>
            <p:cNvSpPr/>
            <p:nvPr/>
          </p:nvSpPr>
          <p:spPr>
            <a:xfrm flipH="1">
              <a:off x="257346" y="201653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232;p41">
              <a:extLst>
                <a:ext uri="{FF2B5EF4-FFF2-40B4-BE49-F238E27FC236}">
                  <a16:creationId xmlns:a16="http://schemas.microsoft.com/office/drawing/2014/main" id="{B3386E30-5613-4B90-986A-ADFAB9BAD782}"/>
                </a:ext>
              </a:extLst>
            </p:cNvPr>
            <p:cNvSpPr/>
            <p:nvPr/>
          </p:nvSpPr>
          <p:spPr>
            <a:xfrm flipH="1">
              <a:off x="2403095" y="2144493"/>
              <a:ext cx="29559" cy="23325"/>
            </a:xfrm>
            <a:custGeom>
              <a:avLst/>
              <a:gdLst/>
              <a:ahLst/>
              <a:cxnLst/>
              <a:rect l="l" t="t" r="r" b="b"/>
              <a:pathLst>
                <a:path w="754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233;p41">
              <a:extLst>
                <a:ext uri="{FF2B5EF4-FFF2-40B4-BE49-F238E27FC236}">
                  <a16:creationId xmlns:a16="http://schemas.microsoft.com/office/drawing/2014/main" id="{D9CDBB8D-6526-41AB-B50D-B0A29F6D6AF9}"/>
                </a:ext>
              </a:extLst>
            </p:cNvPr>
            <p:cNvSpPr/>
            <p:nvPr/>
          </p:nvSpPr>
          <p:spPr>
            <a:xfrm flipH="1">
              <a:off x="2252753" y="2523895"/>
              <a:ext cx="23325" cy="18856"/>
            </a:xfrm>
            <a:custGeom>
              <a:avLst/>
              <a:gdLst/>
              <a:ahLst/>
              <a:cxnLst/>
              <a:rect l="l" t="t" r="r" b="b"/>
              <a:pathLst>
                <a:path w="595" h="481" extrusionOk="0">
                  <a:moveTo>
                    <a:pt x="298" y="1"/>
                  </a:moveTo>
                  <a:cubicBezTo>
                    <a:pt x="1" y="1"/>
                    <a:pt x="1" y="480"/>
                    <a:pt x="298" y="480"/>
                  </a:cubicBezTo>
                  <a:cubicBezTo>
                    <a:pt x="594" y="480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234;p41">
              <a:extLst>
                <a:ext uri="{FF2B5EF4-FFF2-40B4-BE49-F238E27FC236}">
                  <a16:creationId xmlns:a16="http://schemas.microsoft.com/office/drawing/2014/main" id="{1DC887A7-9168-4285-A09E-16F5569833EC}"/>
                </a:ext>
              </a:extLst>
            </p:cNvPr>
            <p:cNvSpPr/>
            <p:nvPr/>
          </p:nvSpPr>
          <p:spPr>
            <a:xfrm flipH="1">
              <a:off x="1539581" y="3097467"/>
              <a:ext cx="39438" cy="30460"/>
            </a:xfrm>
            <a:custGeom>
              <a:avLst/>
              <a:gdLst/>
              <a:ahLst/>
              <a:cxnLst/>
              <a:rect l="l" t="t" r="r" b="b"/>
              <a:pathLst>
                <a:path w="1006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1005" y="777"/>
                    <a:pt x="1005" y="1"/>
                    <a:pt x="503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235;p41">
              <a:extLst>
                <a:ext uri="{FF2B5EF4-FFF2-40B4-BE49-F238E27FC236}">
                  <a16:creationId xmlns:a16="http://schemas.microsoft.com/office/drawing/2014/main" id="{1D7FC38C-D2AE-449D-8565-3DC2A7903125}"/>
                </a:ext>
              </a:extLst>
            </p:cNvPr>
            <p:cNvSpPr/>
            <p:nvPr/>
          </p:nvSpPr>
          <p:spPr>
            <a:xfrm flipH="1">
              <a:off x="704725" y="3553823"/>
              <a:ext cx="34067" cy="25090"/>
            </a:xfrm>
            <a:custGeom>
              <a:avLst/>
              <a:gdLst/>
              <a:ahLst/>
              <a:cxnLst/>
              <a:rect l="l" t="t" r="r" b="b"/>
              <a:pathLst>
                <a:path w="869" h="640" extrusionOk="0">
                  <a:moveTo>
                    <a:pt x="435" y="1"/>
                  </a:moveTo>
                  <a:cubicBezTo>
                    <a:pt x="24" y="1"/>
                    <a:pt x="1" y="640"/>
                    <a:pt x="435" y="640"/>
                  </a:cubicBezTo>
                  <a:cubicBezTo>
                    <a:pt x="868" y="640"/>
                    <a:pt x="868" y="1"/>
                    <a:pt x="435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236;p41">
              <a:extLst>
                <a:ext uri="{FF2B5EF4-FFF2-40B4-BE49-F238E27FC236}">
                  <a16:creationId xmlns:a16="http://schemas.microsoft.com/office/drawing/2014/main" id="{3FBBA29C-3470-4C30-B1C4-39078E0E421F}"/>
                </a:ext>
              </a:extLst>
            </p:cNvPr>
            <p:cNvSpPr/>
            <p:nvPr/>
          </p:nvSpPr>
          <p:spPr>
            <a:xfrm flipH="1">
              <a:off x="1779829" y="1106534"/>
              <a:ext cx="31362" cy="24227"/>
            </a:xfrm>
            <a:custGeom>
              <a:avLst/>
              <a:gdLst/>
              <a:ahLst/>
              <a:cxnLst/>
              <a:rect l="l" t="t" r="r" b="b"/>
              <a:pathLst>
                <a:path w="800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237;p41">
              <a:extLst>
                <a:ext uri="{FF2B5EF4-FFF2-40B4-BE49-F238E27FC236}">
                  <a16:creationId xmlns:a16="http://schemas.microsoft.com/office/drawing/2014/main" id="{F50AFF17-3958-4187-A3D2-81B62D3A47C3}"/>
                </a:ext>
              </a:extLst>
            </p:cNvPr>
            <p:cNvSpPr/>
            <p:nvPr/>
          </p:nvSpPr>
          <p:spPr>
            <a:xfrm flipH="1">
              <a:off x="3184244" y="1287291"/>
              <a:ext cx="44769" cy="34929"/>
            </a:xfrm>
            <a:custGeom>
              <a:avLst/>
              <a:gdLst/>
              <a:ahLst/>
              <a:cxnLst/>
              <a:rect l="l" t="t" r="r" b="b"/>
              <a:pathLst>
                <a:path w="1142" h="891" extrusionOk="0">
                  <a:moveTo>
                    <a:pt x="571" y="0"/>
                  </a:moveTo>
                  <a:cubicBezTo>
                    <a:pt x="0" y="0"/>
                    <a:pt x="0" y="890"/>
                    <a:pt x="571" y="890"/>
                  </a:cubicBezTo>
                  <a:cubicBezTo>
                    <a:pt x="1141" y="890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238;p41">
              <a:extLst>
                <a:ext uri="{FF2B5EF4-FFF2-40B4-BE49-F238E27FC236}">
                  <a16:creationId xmlns:a16="http://schemas.microsoft.com/office/drawing/2014/main" id="{223396DB-C90E-46DE-863E-88B2DCCBBDF8}"/>
                </a:ext>
              </a:extLst>
            </p:cNvPr>
            <p:cNvSpPr/>
            <p:nvPr/>
          </p:nvSpPr>
          <p:spPr>
            <a:xfrm flipH="1">
              <a:off x="2905985" y="1927076"/>
              <a:ext cx="15250" cy="11682"/>
            </a:xfrm>
            <a:custGeom>
              <a:avLst/>
              <a:gdLst/>
              <a:ahLst/>
              <a:cxnLst/>
              <a:rect l="l" t="t" r="r" b="b"/>
              <a:pathLst>
                <a:path w="389" h="298" extrusionOk="0">
                  <a:moveTo>
                    <a:pt x="184" y="0"/>
                  </a:moveTo>
                  <a:cubicBezTo>
                    <a:pt x="1" y="0"/>
                    <a:pt x="1" y="297"/>
                    <a:pt x="184" y="297"/>
                  </a:cubicBezTo>
                  <a:cubicBezTo>
                    <a:pt x="389" y="297"/>
                    <a:pt x="389" y="0"/>
                    <a:pt x="184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239;p41">
              <a:extLst>
                <a:ext uri="{FF2B5EF4-FFF2-40B4-BE49-F238E27FC236}">
                  <a16:creationId xmlns:a16="http://schemas.microsoft.com/office/drawing/2014/main" id="{FF630E6A-5A0C-4AC8-9862-AF8E0E3EAB34}"/>
                </a:ext>
              </a:extLst>
            </p:cNvPr>
            <p:cNvSpPr/>
            <p:nvPr/>
          </p:nvSpPr>
          <p:spPr>
            <a:xfrm flipH="1">
              <a:off x="3300597" y="272880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240;p41">
              <a:extLst>
                <a:ext uri="{FF2B5EF4-FFF2-40B4-BE49-F238E27FC236}">
                  <a16:creationId xmlns:a16="http://schemas.microsoft.com/office/drawing/2014/main" id="{688065EB-3CCB-4F4C-A039-B92625467EC5}"/>
                </a:ext>
              </a:extLst>
            </p:cNvPr>
            <p:cNvSpPr/>
            <p:nvPr/>
          </p:nvSpPr>
          <p:spPr>
            <a:xfrm flipH="1">
              <a:off x="2977568" y="3292538"/>
              <a:ext cx="40300" cy="31362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28" y="800"/>
                    <a:pt x="1028" y="1"/>
                    <a:pt x="52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241;p41">
              <a:extLst>
                <a:ext uri="{FF2B5EF4-FFF2-40B4-BE49-F238E27FC236}">
                  <a16:creationId xmlns:a16="http://schemas.microsoft.com/office/drawing/2014/main" id="{EDD8AD09-F8C4-490B-B39D-3E154F92375A}"/>
                </a:ext>
              </a:extLst>
            </p:cNvPr>
            <p:cNvSpPr/>
            <p:nvPr/>
          </p:nvSpPr>
          <p:spPr>
            <a:xfrm flipH="1">
              <a:off x="2098844" y="1742746"/>
              <a:ext cx="31362" cy="24188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7"/>
                    <a:pt x="411" y="617"/>
                  </a:cubicBezTo>
                  <a:cubicBezTo>
                    <a:pt x="799" y="617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242;p41">
              <a:extLst>
                <a:ext uri="{FF2B5EF4-FFF2-40B4-BE49-F238E27FC236}">
                  <a16:creationId xmlns:a16="http://schemas.microsoft.com/office/drawing/2014/main" id="{151616C7-20E4-4A91-82F7-589D315AD8A0}"/>
                </a:ext>
              </a:extLst>
            </p:cNvPr>
            <p:cNvSpPr/>
            <p:nvPr/>
          </p:nvSpPr>
          <p:spPr>
            <a:xfrm flipH="1">
              <a:off x="1150810" y="2321218"/>
              <a:ext cx="21522" cy="26462"/>
            </a:xfrm>
            <a:custGeom>
              <a:avLst/>
              <a:gdLst/>
              <a:ahLst/>
              <a:cxnLst/>
              <a:rect l="l" t="t" r="r" b="b"/>
              <a:pathLst>
                <a:path w="549" h="675" extrusionOk="0">
                  <a:moveTo>
                    <a:pt x="275" y="1"/>
                  </a:moveTo>
                  <a:cubicBezTo>
                    <a:pt x="138" y="1"/>
                    <a:pt x="1" y="81"/>
                    <a:pt x="12" y="240"/>
                  </a:cubicBezTo>
                  <a:cubicBezTo>
                    <a:pt x="35" y="309"/>
                    <a:pt x="35" y="377"/>
                    <a:pt x="35" y="446"/>
                  </a:cubicBezTo>
                  <a:cubicBezTo>
                    <a:pt x="58" y="537"/>
                    <a:pt x="104" y="651"/>
                    <a:pt x="218" y="674"/>
                  </a:cubicBezTo>
                  <a:lnTo>
                    <a:pt x="332" y="674"/>
                  </a:lnTo>
                  <a:cubicBezTo>
                    <a:pt x="446" y="651"/>
                    <a:pt x="492" y="537"/>
                    <a:pt x="515" y="446"/>
                  </a:cubicBezTo>
                  <a:cubicBezTo>
                    <a:pt x="515" y="377"/>
                    <a:pt x="537" y="309"/>
                    <a:pt x="537" y="240"/>
                  </a:cubicBezTo>
                  <a:cubicBezTo>
                    <a:pt x="549" y="81"/>
                    <a:pt x="412" y="1"/>
                    <a:pt x="275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243;p41">
              <a:extLst>
                <a:ext uri="{FF2B5EF4-FFF2-40B4-BE49-F238E27FC236}">
                  <a16:creationId xmlns:a16="http://schemas.microsoft.com/office/drawing/2014/main" id="{53F7551B-5CF3-4722-BEB5-37E0A598893D}"/>
                </a:ext>
              </a:extLst>
            </p:cNvPr>
            <p:cNvSpPr/>
            <p:nvPr/>
          </p:nvSpPr>
          <p:spPr>
            <a:xfrm flipH="1">
              <a:off x="2446923" y="3053638"/>
              <a:ext cx="25991" cy="20621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62" y="525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244;p41">
              <a:extLst>
                <a:ext uri="{FF2B5EF4-FFF2-40B4-BE49-F238E27FC236}">
                  <a16:creationId xmlns:a16="http://schemas.microsoft.com/office/drawing/2014/main" id="{1D716BDC-F495-4C02-877A-1C9E676B6642}"/>
                </a:ext>
              </a:extLst>
            </p:cNvPr>
            <p:cNvSpPr/>
            <p:nvPr/>
          </p:nvSpPr>
          <p:spPr>
            <a:xfrm flipH="1">
              <a:off x="1746296" y="3263450"/>
              <a:ext cx="23757" cy="26462"/>
            </a:xfrm>
            <a:custGeom>
              <a:avLst/>
              <a:gdLst/>
              <a:ahLst/>
              <a:cxnLst/>
              <a:rect l="l" t="t" r="r" b="b"/>
              <a:pathLst>
                <a:path w="606" h="675" extrusionOk="0">
                  <a:moveTo>
                    <a:pt x="300" y="1"/>
                  </a:moveTo>
                  <a:cubicBezTo>
                    <a:pt x="149" y="1"/>
                    <a:pt x="1" y="104"/>
                    <a:pt x="58" y="309"/>
                  </a:cubicBezTo>
                  <a:cubicBezTo>
                    <a:pt x="81" y="423"/>
                    <a:pt x="103" y="514"/>
                    <a:pt x="149" y="606"/>
                  </a:cubicBezTo>
                  <a:cubicBezTo>
                    <a:pt x="183" y="651"/>
                    <a:pt x="240" y="674"/>
                    <a:pt x="297" y="674"/>
                  </a:cubicBezTo>
                  <a:cubicBezTo>
                    <a:pt x="354" y="674"/>
                    <a:pt x="412" y="651"/>
                    <a:pt x="446" y="606"/>
                  </a:cubicBezTo>
                  <a:cubicBezTo>
                    <a:pt x="491" y="514"/>
                    <a:pt x="514" y="423"/>
                    <a:pt x="560" y="309"/>
                  </a:cubicBezTo>
                  <a:cubicBezTo>
                    <a:pt x="606" y="104"/>
                    <a:pt x="451" y="1"/>
                    <a:pt x="300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245;p41">
              <a:extLst>
                <a:ext uri="{FF2B5EF4-FFF2-40B4-BE49-F238E27FC236}">
                  <a16:creationId xmlns:a16="http://schemas.microsoft.com/office/drawing/2014/main" id="{BD1F7759-F037-484F-B95C-51EC2315E89C}"/>
                </a:ext>
              </a:extLst>
            </p:cNvPr>
            <p:cNvSpPr/>
            <p:nvPr/>
          </p:nvSpPr>
          <p:spPr>
            <a:xfrm flipH="1">
              <a:off x="630475" y="1940483"/>
              <a:ext cx="35831" cy="26893"/>
            </a:xfrm>
            <a:custGeom>
              <a:avLst/>
              <a:gdLst/>
              <a:ahLst/>
              <a:cxnLst/>
              <a:rect l="l" t="t" r="r" b="b"/>
              <a:pathLst>
                <a:path w="914" h="686" extrusionOk="0">
                  <a:moveTo>
                    <a:pt x="457" y="1"/>
                  </a:moveTo>
                  <a:cubicBezTo>
                    <a:pt x="1" y="1"/>
                    <a:pt x="1" y="685"/>
                    <a:pt x="457" y="685"/>
                  </a:cubicBezTo>
                  <a:cubicBezTo>
                    <a:pt x="914" y="685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246;p41">
              <a:extLst>
                <a:ext uri="{FF2B5EF4-FFF2-40B4-BE49-F238E27FC236}">
                  <a16:creationId xmlns:a16="http://schemas.microsoft.com/office/drawing/2014/main" id="{7BE29A07-ED00-4ECC-8C00-24592CBEBBBB}"/>
                </a:ext>
              </a:extLst>
            </p:cNvPr>
            <p:cNvSpPr/>
            <p:nvPr/>
          </p:nvSpPr>
          <p:spPr>
            <a:xfrm flipH="1">
              <a:off x="3808818" y="1137851"/>
              <a:ext cx="24227" cy="18817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298" y="0"/>
                  </a:moveTo>
                  <a:cubicBezTo>
                    <a:pt x="1" y="0"/>
                    <a:pt x="1" y="480"/>
                    <a:pt x="298" y="480"/>
                  </a:cubicBezTo>
                  <a:cubicBezTo>
                    <a:pt x="617" y="480"/>
                    <a:pt x="617" y="0"/>
                    <a:pt x="298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247;p41">
              <a:extLst>
                <a:ext uri="{FF2B5EF4-FFF2-40B4-BE49-F238E27FC236}">
                  <a16:creationId xmlns:a16="http://schemas.microsoft.com/office/drawing/2014/main" id="{56AE7C34-14BF-47D2-B8DC-E8C3CC6933C9}"/>
                </a:ext>
              </a:extLst>
            </p:cNvPr>
            <p:cNvSpPr/>
            <p:nvPr/>
          </p:nvSpPr>
          <p:spPr>
            <a:xfrm flipH="1">
              <a:off x="2740432" y="1808057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1"/>
                  </a:moveTo>
                  <a:cubicBezTo>
                    <a:pt x="1" y="1"/>
                    <a:pt x="1" y="503"/>
                    <a:pt x="343" y="503"/>
                  </a:cubicBezTo>
                  <a:cubicBezTo>
                    <a:pt x="663" y="503"/>
                    <a:pt x="663" y="1"/>
                    <a:pt x="343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248;p41">
              <a:extLst>
                <a:ext uri="{FF2B5EF4-FFF2-40B4-BE49-F238E27FC236}">
                  <a16:creationId xmlns:a16="http://schemas.microsoft.com/office/drawing/2014/main" id="{7CE69BC9-5E1F-4CF6-AB1B-45EBA8338958}"/>
                </a:ext>
              </a:extLst>
            </p:cNvPr>
            <p:cNvSpPr/>
            <p:nvPr/>
          </p:nvSpPr>
          <p:spPr>
            <a:xfrm flipH="1">
              <a:off x="2525799" y="3566956"/>
              <a:ext cx="40771" cy="36537"/>
            </a:xfrm>
            <a:custGeom>
              <a:avLst/>
              <a:gdLst/>
              <a:ahLst/>
              <a:cxnLst/>
              <a:rect l="l" t="t" r="r" b="b"/>
              <a:pathLst>
                <a:path w="1040" h="932" extrusionOk="0">
                  <a:moveTo>
                    <a:pt x="337" y="1"/>
                  </a:moveTo>
                  <a:cubicBezTo>
                    <a:pt x="161" y="1"/>
                    <a:pt x="0" y="239"/>
                    <a:pt x="175" y="396"/>
                  </a:cubicBezTo>
                  <a:cubicBezTo>
                    <a:pt x="358" y="601"/>
                    <a:pt x="541" y="853"/>
                    <a:pt x="814" y="921"/>
                  </a:cubicBezTo>
                  <a:cubicBezTo>
                    <a:pt x="836" y="928"/>
                    <a:pt x="856" y="931"/>
                    <a:pt x="875" y="931"/>
                  </a:cubicBezTo>
                  <a:cubicBezTo>
                    <a:pt x="977" y="931"/>
                    <a:pt x="1039" y="835"/>
                    <a:pt x="1020" y="738"/>
                  </a:cubicBezTo>
                  <a:cubicBezTo>
                    <a:pt x="951" y="465"/>
                    <a:pt x="700" y="259"/>
                    <a:pt x="495" y="76"/>
                  </a:cubicBezTo>
                  <a:cubicBezTo>
                    <a:pt x="447" y="23"/>
                    <a:pt x="391" y="1"/>
                    <a:pt x="337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249;p41">
              <a:extLst>
                <a:ext uri="{FF2B5EF4-FFF2-40B4-BE49-F238E27FC236}">
                  <a16:creationId xmlns:a16="http://schemas.microsoft.com/office/drawing/2014/main" id="{DFDEEAF8-4391-4717-AB4F-F8BEFFCE3C6D}"/>
                </a:ext>
              </a:extLst>
            </p:cNvPr>
            <p:cNvSpPr/>
            <p:nvPr/>
          </p:nvSpPr>
          <p:spPr>
            <a:xfrm flipH="1">
              <a:off x="1134228" y="3951140"/>
              <a:ext cx="34067" cy="25952"/>
            </a:xfrm>
            <a:custGeom>
              <a:avLst/>
              <a:gdLst/>
              <a:ahLst/>
              <a:cxnLst/>
              <a:rect l="l" t="t" r="r" b="b"/>
              <a:pathLst>
                <a:path w="869" h="662" extrusionOk="0">
                  <a:moveTo>
                    <a:pt x="434" y="0"/>
                  </a:moveTo>
                  <a:cubicBezTo>
                    <a:pt x="24" y="0"/>
                    <a:pt x="1" y="662"/>
                    <a:pt x="434" y="662"/>
                  </a:cubicBezTo>
                  <a:cubicBezTo>
                    <a:pt x="868" y="662"/>
                    <a:pt x="868" y="0"/>
                    <a:pt x="434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250;p41">
              <a:extLst>
                <a:ext uri="{FF2B5EF4-FFF2-40B4-BE49-F238E27FC236}">
                  <a16:creationId xmlns:a16="http://schemas.microsoft.com/office/drawing/2014/main" id="{16913CA7-3D04-4FE4-92BA-274D1B16C7DA}"/>
                </a:ext>
              </a:extLst>
            </p:cNvPr>
            <p:cNvSpPr/>
            <p:nvPr/>
          </p:nvSpPr>
          <p:spPr>
            <a:xfrm flipH="1">
              <a:off x="-181134" y="1839380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0"/>
                  </a:moveTo>
                  <a:cubicBezTo>
                    <a:pt x="0" y="0"/>
                    <a:pt x="0" y="503"/>
                    <a:pt x="343" y="503"/>
                  </a:cubicBezTo>
                  <a:cubicBezTo>
                    <a:pt x="662" y="503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251;p41">
              <a:extLst>
                <a:ext uri="{FF2B5EF4-FFF2-40B4-BE49-F238E27FC236}">
                  <a16:creationId xmlns:a16="http://schemas.microsoft.com/office/drawing/2014/main" id="{251AD0B5-AD22-4386-ADE4-2A35897A88B9}"/>
                </a:ext>
              </a:extLst>
            </p:cNvPr>
            <p:cNvSpPr/>
            <p:nvPr/>
          </p:nvSpPr>
          <p:spPr>
            <a:xfrm flipH="1">
              <a:off x="3441961" y="1899242"/>
              <a:ext cx="25991" cy="21601"/>
            </a:xfrm>
            <a:custGeom>
              <a:avLst/>
              <a:gdLst/>
              <a:ahLst/>
              <a:cxnLst/>
              <a:rect l="l" t="t" r="r" b="b"/>
              <a:pathLst>
                <a:path w="663" h="551" extrusionOk="0">
                  <a:moveTo>
                    <a:pt x="124" y="1"/>
                  </a:moveTo>
                  <a:cubicBezTo>
                    <a:pt x="89" y="1"/>
                    <a:pt x="52" y="20"/>
                    <a:pt x="23" y="48"/>
                  </a:cubicBezTo>
                  <a:cubicBezTo>
                    <a:pt x="1" y="94"/>
                    <a:pt x="1" y="162"/>
                    <a:pt x="46" y="208"/>
                  </a:cubicBezTo>
                  <a:cubicBezTo>
                    <a:pt x="183" y="299"/>
                    <a:pt x="320" y="414"/>
                    <a:pt x="480" y="528"/>
                  </a:cubicBezTo>
                  <a:cubicBezTo>
                    <a:pt x="480" y="551"/>
                    <a:pt x="503" y="551"/>
                    <a:pt x="526" y="551"/>
                  </a:cubicBezTo>
                  <a:cubicBezTo>
                    <a:pt x="571" y="551"/>
                    <a:pt x="594" y="528"/>
                    <a:pt x="617" y="505"/>
                  </a:cubicBezTo>
                  <a:cubicBezTo>
                    <a:pt x="663" y="459"/>
                    <a:pt x="663" y="391"/>
                    <a:pt x="617" y="368"/>
                  </a:cubicBezTo>
                  <a:cubicBezTo>
                    <a:pt x="457" y="254"/>
                    <a:pt x="320" y="140"/>
                    <a:pt x="183" y="26"/>
                  </a:cubicBezTo>
                  <a:cubicBezTo>
                    <a:pt x="166" y="8"/>
                    <a:pt x="145" y="1"/>
                    <a:pt x="124" y="1"/>
                  </a:cubicBezTo>
                  <a:close/>
                </a:path>
              </a:pathLst>
            </a:custGeom>
            <a:solidFill>
              <a:srgbClr val="33C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252;p41">
              <a:extLst>
                <a:ext uri="{FF2B5EF4-FFF2-40B4-BE49-F238E27FC236}">
                  <a16:creationId xmlns:a16="http://schemas.microsoft.com/office/drawing/2014/main" id="{DBAAD514-5010-47F7-83C6-FC0BFBB1C796}"/>
                </a:ext>
              </a:extLst>
            </p:cNvPr>
            <p:cNvSpPr/>
            <p:nvPr/>
          </p:nvSpPr>
          <p:spPr>
            <a:xfrm flipH="1">
              <a:off x="871179" y="1389296"/>
              <a:ext cx="2995855" cy="3015535"/>
            </a:xfrm>
            <a:custGeom>
              <a:avLst/>
              <a:gdLst/>
              <a:ahLst/>
              <a:cxnLst/>
              <a:rect l="l" t="t" r="r" b="b"/>
              <a:pathLst>
                <a:path w="76420" h="76922" extrusionOk="0">
                  <a:moveTo>
                    <a:pt x="55398" y="0"/>
                  </a:moveTo>
                  <a:cubicBezTo>
                    <a:pt x="55352" y="0"/>
                    <a:pt x="55306" y="46"/>
                    <a:pt x="55306" y="114"/>
                  </a:cubicBezTo>
                  <a:cubicBezTo>
                    <a:pt x="55306" y="183"/>
                    <a:pt x="55352" y="229"/>
                    <a:pt x="55398" y="229"/>
                  </a:cubicBezTo>
                  <a:lnTo>
                    <a:pt x="56470" y="229"/>
                  </a:lnTo>
                  <a:cubicBezTo>
                    <a:pt x="56539" y="229"/>
                    <a:pt x="56585" y="183"/>
                    <a:pt x="56585" y="114"/>
                  </a:cubicBezTo>
                  <a:cubicBezTo>
                    <a:pt x="56585" y="69"/>
                    <a:pt x="56539" y="23"/>
                    <a:pt x="56493" y="23"/>
                  </a:cubicBezTo>
                  <a:cubicBezTo>
                    <a:pt x="56128" y="0"/>
                    <a:pt x="55763" y="0"/>
                    <a:pt x="55398" y="0"/>
                  </a:cubicBezTo>
                  <a:close/>
                  <a:moveTo>
                    <a:pt x="54146" y="41"/>
                  </a:moveTo>
                  <a:cubicBezTo>
                    <a:pt x="54138" y="41"/>
                    <a:pt x="54129" y="43"/>
                    <a:pt x="54119" y="46"/>
                  </a:cubicBezTo>
                  <a:cubicBezTo>
                    <a:pt x="53754" y="46"/>
                    <a:pt x="53389" y="69"/>
                    <a:pt x="53047" y="92"/>
                  </a:cubicBezTo>
                  <a:cubicBezTo>
                    <a:pt x="52978" y="114"/>
                    <a:pt x="52932" y="160"/>
                    <a:pt x="52955" y="206"/>
                  </a:cubicBezTo>
                  <a:cubicBezTo>
                    <a:pt x="52955" y="274"/>
                    <a:pt x="53001" y="320"/>
                    <a:pt x="53047" y="320"/>
                  </a:cubicBezTo>
                  <a:lnTo>
                    <a:pt x="53069" y="320"/>
                  </a:lnTo>
                  <a:cubicBezTo>
                    <a:pt x="53412" y="297"/>
                    <a:pt x="53777" y="274"/>
                    <a:pt x="54119" y="251"/>
                  </a:cubicBezTo>
                  <a:cubicBezTo>
                    <a:pt x="54188" y="251"/>
                    <a:pt x="54234" y="206"/>
                    <a:pt x="54234" y="137"/>
                  </a:cubicBezTo>
                  <a:cubicBezTo>
                    <a:pt x="54234" y="98"/>
                    <a:pt x="54199" y="41"/>
                    <a:pt x="54146" y="41"/>
                  </a:cubicBezTo>
                  <a:close/>
                  <a:moveTo>
                    <a:pt x="57771" y="69"/>
                  </a:moveTo>
                  <a:cubicBezTo>
                    <a:pt x="57703" y="69"/>
                    <a:pt x="57657" y="114"/>
                    <a:pt x="57657" y="160"/>
                  </a:cubicBezTo>
                  <a:cubicBezTo>
                    <a:pt x="57657" y="229"/>
                    <a:pt x="57703" y="274"/>
                    <a:pt x="57771" y="274"/>
                  </a:cubicBezTo>
                  <a:cubicBezTo>
                    <a:pt x="58114" y="297"/>
                    <a:pt x="58479" y="320"/>
                    <a:pt x="58821" y="343"/>
                  </a:cubicBezTo>
                  <a:cubicBezTo>
                    <a:pt x="58890" y="343"/>
                    <a:pt x="58936" y="297"/>
                    <a:pt x="58936" y="251"/>
                  </a:cubicBezTo>
                  <a:cubicBezTo>
                    <a:pt x="58958" y="183"/>
                    <a:pt x="58913" y="137"/>
                    <a:pt x="58844" y="137"/>
                  </a:cubicBezTo>
                  <a:cubicBezTo>
                    <a:pt x="58479" y="114"/>
                    <a:pt x="58114" y="92"/>
                    <a:pt x="57771" y="69"/>
                  </a:cubicBezTo>
                  <a:close/>
                  <a:moveTo>
                    <a:pt x="51794" y="223"/>
                  </a:moveTo>
                  <a:cubicBezTo>
                    <a:pt x="51785" y="223"/>
                    <a:pt x="51776" y="225"/>
                    <a:pt x="51768" y="229"/>
                  </a:cubicBezTo>
                  <a:cubicBezTo>
                    <a:pt x="51403" y="251"/>
                    <a:pt x="51038" y="320"/>
                    <a:pt x="50696" y="366"/>
                  </a:cubicBezTo>
                  <a:cubicBezTo>
                    <a:pt x="50627" y="366"/>
                    <a:pt x="50604" y="434"/>
                    <a:pt x="50604" y="480"/>
                  </a:cubicBezTo>
                  <a:cubicBezTo>
                    <a:pt x="50604" y="548"/>
                    <a:pt x="50650" y="571"/>
                    <a:pt x="50696" y="571"/>
                  </a:cubicBezTo>
                  <a:lnTo>
                    <a:pt x="50718" y="571"/>
                  </a:lnTo>
                  <a:cubicBezTo>
                    <a:pt x="51084" y="525"/>
                    <a:pt x="51426" y="480"/>
                    <a:pt x="51791" y="434"/>
                  </a:cubicBezTo>
                  <a:cubicBezTo>
                    <a:pt x="51837" y="434"/>
                    <a:pt x="51882" y="366"/>
                    <a:pt x="51882" y="320"/>
                  </a:cubicBezTo>
                  <a:cubicBezTo>
                    <a:pt x="51882" y="264"/>
                    <a:pt x="51836" y="223"/>
                    <a:pt x="51794" y="223"/>
                  </a:cubicBezTo>
                  <a:close/>
                  <a:moveTo>
                    <a:pt x="60097" y="245"/>
                  </a:moveTo>
                  <a:cubicBezTo>
                    <a:pt x="60055" y="245"/>
                    <a:pt x="60008" y="286"/>
                    <a:pt x="60008" y="343"/>
                  </a:cubicBezTo>
                  <a:cubicBezTo>
                    <a:pt x="60008" y="388"/>
                    <a:pt x="60054" y="457"/>
                    <a:pt x="60100" y="457"/>
                  </a:cubicBezTo>
                  <a:cubicBezTo>
                    <a:pt x="60465" y="502"/>
                    <a:pt x="60807" y="548"/>
                    <a:pt x="61172" y="594"/>
                  </a:cubicBezTo>
                  <a:cubicBezTo>
                    <a:pt x="61241" y="594"/>
                    <a:pt x="61287" y="548"/>
                    <a:pt x="61287" y="502"/>
                  </a:cubicBezTo>
                  <a:cubicBezTo>
                    <a:pt x="61287" y="434"/>
                    <a:pt x="61264" y="388"/>
                    <a:pt x="61195" y="388"/>
                  </a:cubicBezTo>
                  <a:cubicBezTo>
                    <a:pt x="60853" y="320"/>
                    <a:pt x="60488" y="274"/>
                    <a:pt x="60122" y="251"/>
                  </a:cubicBezTo>
                  <a:cubicBezTo>
                    <a:pt x="60114" y="247"/>
                    <a:pt x="60106" y="245"/>
                    <a:pt x="60097" y="245"/>
                  </a:cubicBezTo>
                  <a:close/>
                  <a:moveTo>
                    <a:pt x="49452" y="588"/>
                  </a:moveTo>
                  <a:cubicBezTo>
                    <a:pt x="49441" y="588"/>
                    <a:pt x="49429" y="590"/>
                    <a:pt x="49417" y="594"/>
                  </a:cubicBezTo>
                  <a:cubicBezTo>
                    <a:pt x="49075" y="662"/>
                    <a:pt x="48710" y="731"/>
                    <a:pt x="48367" y="822"/>
                  </a:cubicBezTo>
                  <a:cubicBezTo>
                    <a:pt x="48322" y="845"/>
                    <a:pt x="48276" y="890"/>
                    <a:pt x="48299" y="959"/>
                  </a:cubicBezTo>
                  <a:cubicBezTo>
                    <a:pt x="48299" y="1005"/>
                    <a:pt x="48345" y="1027"/>
                    <a:pt x="48390" y="1027"/>
                  </a:cubicBezTo>
                  <a:lnTo>
                    <a:pt x="48436" y="1027"/>
                  </a:lnTo>
                  <a:cubicBezTo>
                    <a:pt x="48755" y="959"/>
                    <a:pt x="49121" y="868"/>
                    <a:pt x="49463" y="799"/>
                  </a:cubicBezTo>
                  <a:cubicBezTo>
                    <a:pt x="49531" y="799"/>
                    <a:pt x="49554" y="731"/>
                    <a:pt x="49554" y="685"/>
                  </a:cubicBezTo>
                  <a:cubicBezTo>
                    <a:pt x="49536" y="629"/>
                    <a:pt x="49501" y="588"/>
                    <a:pt x="49452" y="588"/>
                  </a:cubicBezTo>
                  <a:close/>
                  <a:moveTo>
                    <a:pt x="62473" y="594"/>
                  </a:moveTo>
                  <a:cubicBezTo>
                    <a:pt x="62405" y="594"/>
                    <a:pt x="62359" y="617"/>
                    <a:pt x="62336" y="685"/>
                  </a:cubicBezTo>
                  <a:cubicBezTo>
                    <a:pt x="62336" y="754"/>
                    <a:pt x="62359" y="799"/>
                    <a:pt x="62428" y="822"/>
                  </a:cubicBezTo>
                  <a:cubicBezTo>
                    <a:pt x="62770" y="890"/>
                    <a:pt x="63135" y="959"/>
                    <a:pt x="63478" y="1050"/>
                  </a:cubicBezTo>
                  <a:lnTo>
                    <a:pt x="63501" y="1050"/>
                  </a:lnTo>
                  <a:cubicBezTo>
                    <a:pt x="63546" y="1050"/>
                    <a:pt x="63592" y="1005"/>
                    <a:pt x="63592" y="959"/>
                  </a:cubicBezTo>
                  <a:cubicBezTo>
                    <a:pt x="63615" y="913"/>
                    <a:pt x="63569" y="845"/>
                    <a:pt x="63523" y="822"/>
                  </a:cubicBezTo>
                  <a:cubicBezTo>
                    <a:pt x="63181" y="754"/>
                    <a:pt x="62816" y="662"/>
                    <a:pt x="62473" y="594"/>
                  </a:cubicBezTo>
                  <a:close/>
                  <a:moveTo>
                    <a:pt x="47162" y="1158"/>
                  </a:moveTo>
                  <a:cubicBezTo>
                    <a:pt x="47152" y="1158"/>
                    <a:pt x="47143" y="1160"/>
                    <a:pt x="47135" y="1164"/>
                  </a:cubicBezTo>
                  <a:cubicBezTo>
                    <a:pt x="46792" y="1279"/>
                    <a:pt x="46427" y="1393"/>
                    <a:pt x="46108" y="1507"/>
                  </a:cubicBezTo>
                  <a:cubicBezTo>
                    <a:pt x="46039" y="1530"/>
                    <a:pt x="46016" y="1575"/>
                    <a:pt x="46039" y="1644"/>
                  </a:cubicBezTo>
                  <a:cubicBezTo>
                    <a:pt x="46062" y="1689"/>
                    <a:pt x="46085" y="1712"/>
                    <a:pt x="46131" y="1712"/>
                  </a:cubicBezTo>
                  <a:lnTo>
                    <a:pt x="46176" y="1712"/>
                  </a:lnTo>
                  <a:cubicBezTo>
                    <a:pt x="46519" y="1598"/>
                    <a:pt x="46838" y="1484"/>
                    <a:pt x="47180" y="1370"/>
                  </a:cubicBezTo>
                  <a:cubicBezTo>
                    <a:pt x="47249" y="1347"/>
                    <a:pt x="47272" y="1301"/>
                    <a:pt x="47272" y="1233"/>
                  </a:cubicBezTo>
                  <a:cubicBezTo>
                    <a:pt x="47253" y="1196"/>
                    <a:pt x="47204" y="1158"/>
                    <a:pt x="47162" y="1158"/>
                  </a:cubicBezTo>
                  <a:close/>
                  <a:moveTo>
                    <a:pt x="64779" y="1164"/>
                  </a:moveTo>
                  <a:cubicBezTo>
                    <a:pt x="64710" y="1164"/>
                    <a:pt x="64642" y="1187"/>
                    <a:pt x="64642" y="1233"/>
                  </a:cubicBezTo>
                  <a:cubicBezTo>
                    <a:pt x="64619" y="1301"/>
                    <a:pt x="64642" y="1370"/>
                    <a:pt x="64710" y="1370"/>
                  </a:cubicBezTo>
                  <a:cubicBezTo>
                    <a:pt x="65053" y="1484"/>
                    <a:pt x="65395" y="1598"/>
                    <a:pt x="65715" y="1712"/>
                  </a:cubicBezTo>
                  <a:lnTo>
                    <a:pt x="65760" y="1712"/>
                  </a:lnTo>
                  <a:cubicBezTo>
                    <a:pt x="65806" y="1712"/>
                    <a:pt x="65852" y="1689"/>
                    <a:pt x="65852" y="1644"/>
                  </a:cubicBezTo>
                  <a:cubicBezTo>
                    <a:pt x="65874" y="1575"/>
                    <a:pt x="65852" y="1530"/>
                    <a:pt x="65783" y="1507"/>
                  </a:cubicBezTo>
                  <a:cubicBezTo>
                    <a:pt x="65464" y="1393"/>
                    <a:pt x="65121" y="1279"/>
                    <a:pt x="64779" y="1164"/>
                  </a:cubicBezTo>
                  <a:close/>
                  <a:moveTo>
                    <a:pt x="44935" y="1955"/>
                  </a:moveTo>
                  <a:cubicBezTo>
                    <a:pt x="44922" y="1955"/>
                    <a:pt x="44909" y="1958"/>
                    <a:pt x="44898" y="1963"/>
                  </a:cubicBezTo>
                  <a:cubicBezTo>
                    <a:pt x="44578" y="2100"/>
                    <a:pt x="44236" y="2260"/>
                    <a:pt x="43916" y="2397"/>
                  </a:cubicBezTo>
                  <a:cubicBezTo>
                    <a:pt x="43871" y="2443"/>
                    <a:pt x="43848" y="2488"/>
                    <a:pt x="43871" y="2557"/>
                  </a:cubicBezTo>
                  <a:cubicBezTo>
                    <a:pt x="43894" y="2580"/>
                    <a:pt x="43916" y="2602"/>
                    <a:pt x="43962" y="2602"/>
                  </a:cubicBezTo>
                  <a:lnTo>
                    <a:pt x="44008" y="2602"/>
                  </a:lnTo>
                  <a:cubicBezTo>
                    <a:pt x="44327" y="2443"/>
                    <a:pt x="44647" y="2306"/>
                    <a:pt x="44989" y="2169"/>
                  </a:cubicBezTo>
                  <a:cubicBezTo>
                    <a:pt x="45035" y="2146"/>
                    <a:pt x="45058" y="2077"/>
                    <a:pt x="45035" y="2032"/>
                  </a:cubicBezTo>
                  <a:cubicBezTo>
                    <a:pt x="45018" y="1980"/>
                    <a:pt x="44975" y="1955"/>
                    <a:pt x="44935" y="1955"/>
                  </a:cubicBezTo>
                  <a:close/>
                  <a:moveTo>
                    <a:pt x="66955" y="1955"/>
                  </a:moveTo>
                  <a:cubicBezTo>
                    <a:pt x="66916" y="1955"/>
                    <a:pt x="66873" y="1980"/>
                    <a:pt x="66856" y="2032"/>
                  </a:cubicBezTo>
                  <a:cubicBezTo>
                    <a:pt x="66833" y="2077"/>
                    <a:pt x="66856" y="2146"/>
                    <a:pt x="66924" y="2169"/>
                  </a:cubicBezTo>
                  <a:cubicBezTo>
                    <a:pt x="67244" y="2306"/>
                    <a:pt x="67586" y="2443"/>
                    <a:pt x="67883" y="2602"/>
                  </a:cubicBezTo>
                  <a:lnTo>
                    <a:pt x="67929" y="2602"/>
                  </a:lnTo>
                  <a:cubicBezTo>
                    <a:pt x="67974" y="2602"/>
                    <a:pt x="68020" y="2580"/>
                    <a:pt x="68043" y="2557"/>
                  </a:cubicBezTo>
                  <a:cubicBezTo>
                    <a:pt x="68066" y="2488"/>
                    <a:pt x="68043" y="2420"/>
                    <a:pt x="67974" y="2397"/>
                  </a:cubicBezTo>
                  <a:cubicBezTo>
                    <a:pt x="67655" y="2260"/>
                    <a:pt x="67335" y="2100"/>
                    <a:pt x="66993" y="1963"/>
                  </a:cubicBezTo>
                  <a:cubicBezTo>
                    <a:pt x="66981" y="1958"/>
                    <a:pt x="66969" y="1955"/>
                    <a:pt x="66955" y="1955"/>
                  </a:cubicBezTo>
                  <a:close/>
                  <a:moveTo>
                    <a:pt x="42815" y="2981"/>
                  </a:moveTo>
                  <a:cubicBezTo>
                    <a:pt x="42801" y="2981"/>
                    <a:pt x="42787" y="2984"/>
                    <a:pt x="42775" y="2990"/>
                  </a:cubicBezTo>
                  <a:cubicBezTo>
                    <a:pt x="42456" y="3173"/>
                    <a:pt x="42136" y="3356"/>
                    <a:pt x="41839" y="3538"/>
                  </a:cubicBezTo>
                  <a:cubicBezTo>
                    <a:pt x="41794" y="3584"/>
                    <a:pt x="41771" y="3652"/>
                    <a:pt x="41794" y="3698"/>
                  </a:cubicBezTo>
                  <a:cubicBezTo>
                    <a:pt x="41817" y="3721"/>
                    <a:pt x="41862" y="3744"/>
                    <a:pt x="41885" y="3744"/>
                  </a:cubicBezTo>
                  <a:cubicBezTo>
                    <a:pt x="41908" y="3744"/>
                    <a:pt x="41931" y="3744"/>
                    <a:pt x="41953" y="3721"/>
                  </a:cubicBezTo>
                  <a:cubicBezTo>
                    <a:pt x="42250" y="3538"/>
                    <a:pt x="42570" y="3356"/>
                    <a:pt x="42867" y="3196"/>
                  </a:cubicBezTo>
                  <a:cubicBezTo>
                    <a:pt x="42912" y="3150"/>
                    <a:pt x="42935" y="3105"/>
                    <a:pt x="42912" y="3036"/>
                  </a:cubicBezTo>
                  <a:cubicBezTo>
                    <a:pt x="42895" y="3003"/>
                    <a:pt x="42854" y="2981"/>
                    <a:pt x="42815" y="2981"/>
                  </a:cubicBezTo>
                  <a:close/>
                  <a:moveTo>
                    <a:pt x="69098" y="2981"/>
                  </a:moveTo>
                  <a:cubicBezTo>
                    <a:pt x="69058" y="2981"/>
                    <a:pt x="69012" y="3003"/>
                    <a:pt x="68979" y="3036"/>
                  </a:cubicBezTo>
                  <a:cubicBezTo>
                    <a:pt x="68956" y="3082"/>
                    <a:pt x="68979" y="3150"/>
                    <a:pt x="69024" y="3196"/>
                  </a:cubicBezTo>
                  <a:cubicBezTo>
                    <a:pt x="69344" y="3356"/>
                    <a:pt x="69641" y="3538"/>
                    <a:pt x="69937" y="3744"/>
                  </a:cubicBezTo>
                  <a:lnTo>
                    <a:pt x="70006" y="3744"/>
                  </a:lnTo>
                  <a:cubicBezTo>
                    <a:pt x="70012" y="3750"/>
                    <a:pt x="70020" y="3753"/>
                    <a:pt x="70028" y="3753"/>
                  </a:cubicBezTo>
                  <a:cubicBezTo>
                    <a:pt x="70051" y="3753"/>
                    <a:pt x="70080" y="3731"/>
                    <a:pt x="70097" y="3698"/>
                  </a:cubicBezTo>
                  <a:cubicBezTo>
                    <a:pt x="70120" y="3652"/>
                    <a:pt x="70097" y="3584"/>
                    <a:pt x="70051" y="3561"/>
                  </a:cubicBezTo>
                  <a:cubicBezTo>
                    <a:pt x="69755" y="3356"/>
                    <a:pt x="69458" y="3173"/>
                    <a:pt x="69138" y="2990"/>
                  </a:cubicBezTo>
                  <a:cubicBezTo>
                    <a:pt x="69126" y="2984"/>
                    <a:pt x="69112" y="2981"/>
                    <a:pt x="69098" y="2981"/>
                  </a:cubicBezTo>
                  <a:close/>
                  <a:moveTo>
                    <a:pt x="40807" y="4237"/>
                  </a:moveTo>
                  <a:cubicBezTo>
                    <a:pt x="40793" y="4237"/>
                    <a:pt x="40779" y="4240"/>
                    <a:pt x="40767" y="4246"/>
                  </a:cubicBezTo>
                  <a:cubicBezTo>
                    <a:pt x="40470" y="4451"/>
                    <a:pt x="40173" y="4679"/>
                    <a:pt x="39899" y="4908"/>
                  </a:cubicBezTo>
                  <a:cubicBezTo>
                    <a:pt x="39854" y="4931"/>
                    <a:pt x="39831" y="4999"/>
                    <a:pt x="39876" y="5045"/>
                  </a:cubicBezTo>
                  <a:cubicBezTo>
                    <a:pt x="39899" y="5068"/>
                    <a:pt x="39922" y="5090"/>
                    <a:pt x="39945" y="5090"/>
                  </a:cubicBezTo>
                  <a:cubicBezTo>
                    <a:pt x="39991" y="5090"/>
                    <a:pt x="40013" y="5090"/>
                    <a:pt x="40036" y="5068"/>
                  </a:cubicBezTo>
                  <a:cubicBezTo>
                    <a:pt x="40310" y="4839"/>
                    <a:pt x="40584" y="4634"/>
                    <a:pt x="40881" y="4428"/>
                  </a:cubicBezTo>
                  <a:cubicBezTo>
                    <a:pt x="40926" y="4406"/>
                    <a:pt x="40949" y="4337"/>
                    <a:pt x="40904" y="4291"/>
                  </a:cubicBezTo>
                  <a:cubicBezTo>
                    <a:pt x="40887" y="4258"/>
                    <a:pt x="40846" y="4237"/>
                    <a:pt x="40807" y="4237"/>
                  </a:cubicBezTo>
                  <a:close/>
                  <a:moveTo>
                    <a:pt x="71059" y="4276"/>
                  </a:moveTo>
                  <a:cubicBezTo>
                    <a:pt x="71026" y="4276"/>
                    <a:pt x="70991" y="4288"/>
                    <a:pt x="70964" y="4314"/>
                  </a:cubicBezTo>
                  <a:cubicBezTo>
                    <a:pt x="70919" y="4360"/>
                    <a:pt x="70942" y="4428"/>
                    <a:pt x="70987" y="4474"/>
                  </a:cubicBezTo>
                  <a:cubicBezTo>
                    <a:pt x="71261" y="4679"/>
                    <a:pt x="71558" y="4908"/>
                    <a:pt x="71809" y="5159"/>
                  </a:cubicBezTo>
                  <a:cubicBezTo>
                    <a:pt x="71832" y="5159"/>
                    <a:pt x="71855" y="5182"/>
                    <a:pt x="71877" y="5182"/>
                  </a:cubicBezTo>
                  <a:cubicBezTo>
                    <a:pt x="71900" y="5182"/>
                    <a:pt x="71946" y="5159"/>
                    <a:pt x="71969" y="5136"/>
                  </a:cubicBezTo>
                  <a:cubicBezTo>
                    <a:pt x="71992" y="5090"/>
                    <a:pt x="71992" y="5022"/>
                    <a:pt x="71946" y="4999"/>
                  </a:cubicBezTo>
                  <a:cubicBezTo>
                    <a:pt x="71695" y="4748"/>
                    <a:pt x="71398" y="4520"/>
                    <a:pt x="71124" y="4291"/>
                  </a:cubicBezTo>
                  <a:cubicBezTo>
                    <a:pt x="71105" y="4282"/>
                    <a:pt x="71082" y="4276"/>
                    <a:pt x="71059" y="4276"/>
                  </a:cubicBezTo>
                  <a:close/>
                  <a:moveTo>
                    <a:pt x="38975" y="5695"/>
                  </a:moveTo>
                  <a:cubicBezTo>
                    <a:pt x="38946" y="5695"/>
                    <a:pt x="38918" y="5707"/>
                    <a:pt x="38895" y="5729"/>
                  </a:cubicBezTo>
                  <a:cubicBezTo>
                    <a:pt x="38621" y="5958"/>
                    <a:pt x="38370" y="6209"/>
                    <a:pt x="38096" y="6460"/>
                  </a:cubicBezTo>
                  <a:cubicBezTo>
                    <a:pt x="38073" y="6483"/>
                    <a:pt x="38050" y="6551"/>
                    <a:pt x="38096" y="6597"/>
                  </a:cubicBezTo>
                  <a:cubicBezTo>
                    <a:pt x="38119" y="6620"/>
                    <a:pt x="38142" y="6642"/>
                    <a:pt x="38164" y="6642"/>
                  </a:cubicBezTo>
                  <a:cubicBezTo>
                    <a:pt x="38210" y="6642"/>
                    <a:pt x="38233" y="6620"/>
                    <a:pt x="38256" y="6597"/>
                  </a:cubicBezTo>
                  <a:cubicBezTo>
                    <a:pt x="38507" y="6369"/>
                    <a:pt x="38781" y="6117"/>
                    <a:pt x="39032" y="5889"/>
                  </a:cubicBezTo>
                  <a:cubicBezTo>
                    <a:pt x="39078" y="5844"/>
                    <a:pt x="39078" y="5775"/>
                    <a:pt x="39055" y="5729"/>
                  </a:cubicBezTo>
                  <a:cubicBezTo>
                    <a:pt x="39032" y="5707"/>
                    <a:pt x="39003" y="5695"/>
                    <a:pt x="38975" y="5695"/>
                  </a:cubicBezTo>
                  <a:close/>
                  <a:moveTo>
                    <a:pt x="72802" y="5855"/>
                  </a:moveTo>
                  <a:cubicBezTo>
                    <a:pt x="72773" y="5855"/>
                    <a:pt x="72745" y="5866"/>
                    <a:pt x="72722" y="5889"/>
                  </a:cubicBezTo>
                  <a:cubicBezTo>
                    <a:pt x="72676" y="5935"/>
                    <a:pt x="72676" y="6003"/>
                    <a:pt x="72722" y="6049"/>
                  </a:cubicBezTo>
                  <a:cubicBezTo>
                    <a:pt x="72973" y="6300"/>
                    <a:pt x="73201" y="6574"/>
                    <a:pt x="73407" y="6848"/>
                  </a:cubicBezTo>
                  <a:cubicBezTo>
                    <a:pt x="73430" y="6871"/>
                    <a:pt x="73452" y="6894"/>
                    <a:pt x="73498" y="6894"/>
                  </a:cubicBezTo>
                  <a:cubicBezTo>
                    <a:pt x="73521" y="6894"/>
                    <a:pt x="73544" y="6894"/>
                    <a:pt x="73567" y="6871"/>
                  </a:cubicBezTo>
                  <a:cubicBezTo>
                    <a:pt x="73612" y="6825"/>
                    <a:pt x="73612" y="6757"/>
                    <a:pt x="73589" y="6711"/>
                  </a:cubicBezTo>
                  <a:cubicBezTo>
                    <a:pt x="73361" y="6437"/>
                    <a:pt x="73133" y="6163"/>
                    <a:pt x="72882" y="5889"/>
                  </a:cubicBezTo>
                  <a:cubicBezTo>
                    <a:pt x="72859" y="5866"/>
                    <a:pt x="72830" y="5855"/>
                    <a:pt x="72802" y="5855"/>
                  </a:cubicBezTo>
                  <a:close/>
                  <a:moveTo>
                    <a:pt x="37283" y="7339"/>
                  </a:moveTo>
                  <a:cubicBezTo>
                    <a:pt x="37257" y="7339"/>
                    <a:pt x="37229" y="7350"/>
                    <a:pt x="37206" y="7373"/>
                  </a:cubicBezTo>
                  <a:cubicBezTo>
                    <a:pt x="36955" y="7624"/>
                    <a:pt x="36726" y="7898"/>
                    <a:pt x="36498" y="8172"/>
                  </a:cubicBezTo>
                  <a:cubicBezTo>
                    <a:pt x="36453" y="8217"/>
                    <a:pt x="36453" y="8286"/>
                    <a:pt x="36498" y="8332"/>
                  </a:cubicBezTo>
                  <a:cubicBezTo>
                    <a:pt x="36521" y="8354"/>
                    <a:pt x="36544" y="8354"/>
                    <a:pt x="36567" y="8354"/>
                  </a:cubicBezTo>
                  <a:cubicBezTo>
                    <a:pt x="36590" y="8354"/>
                    <a:pt x="36635" y="8332"/>
                    <a:pt x="36658" y="8309"/>
                  </a:cubicBezTo>
                  <a:cubicBezTo>
                    <a:pt x="36886" y="8035"/>
                    <a:pt x="37115" y="7784"/>
                    <a:pt x="37366" y="7510"/>
                  </a:cubicBezTo>
                  <a:cubicBezTo>
                    <a:pt x="37388" y="7464"/>
                    <a:pt x="37388" y="7396"/>
                    <a:pt x="37343" y="7373"/>
                  </a:cubicBezTo>
                  <a:cubicBezTo>
                    <a:pt x="37331" y="7350"/>
                    <a:pt x="37309" y="7339"/>
                    <a:pt x="37283" y="7339"/>
                  </a:cubicBezTo>
                  <a:close/>
                  <a:moveTo>
                    <a:pt x="74223" y="7729"/>
                  </a:moveTo>
                  <a:cubicBezTo>
                    <a:pt x="74209" y="7729"/>
                    <a:pt x="74195" y="7732"/>
                    <a:pt x="74183" y="7738"/>
                  </a:cubicBezTo>
                  <a:cubicBezTo>
                    <a:pt x="74114" y="7784"/>
                    <a:pt x="74114" y="7852"/>
                    <a:pt x="74137" y="7898"/>
                  </a:cubicBezTo>
                  <a:cubicBezTo>
                    <a:pt x="74320" y="8195"/>
                    <a:pt x="74502" y="8491"/>
                    <a:pt x="74662" y="8811"/>
                  </a:cubicBezTo>
                  <a:cubicBezTo>
                    <a:pt x="74685" y="8857"/>
                    <a:pt x="74708" y="8879"/>
                    <a:pt x="74753" y="8879"/>
                  </a:cubicBezTo>
                  <a:cubicBezTo>
                    <a:pt x="74776" y="8879"/>
                    <a:pt x="74799" y="8879"/>
                    <a:pt x="74799" y="8857"/>
                  </a:cubicBezTo>
                  <a:cubicBezTo>
                    <a:pt x="74868" y="8834"/>
                    <a:pt x="74890" y="8765"/>
                    <a:pt x="74845" y="8720"/>
                  </a:cubicBezTo>
                  <a:cubicBezTo>
                    <a:pt x="74685" y="8400"/>
                    <a:pt x="74502" y="8080"/>
                    <a:pt x="74320" y="7784"/>
                  </a:cubicBezTo>
                  <a:cubicBezTo>
                    <a:pt x="74303" y="7750"/>
                    <a:pt x="74262" y="7729"/>
                    <a:pt x="74223" y="7729"/>
                  </a:cubicBezTo>
                  <a:close/>
                  <a:moveTo>
                    <a:pt x="35771" y="9138"/>
                  </a:moveTo>
                  <a:cubicBezTo>
                    <a:pt x="35738" y="9138"/>
                    <a:pt x="35703" y="9149"/>
                    <a:pt x="35677" y="9176"/>
                  </a:cubicBezTo>
                  <a:cubicBezTo>
                    <a:pt x="35471" y="9473"/>
                    <a:pt x="35243" y="9770"/>
                    <a:pt x="35037" y="10043"/>
                  </a:cubicBezTo>
                  <a:cubicBezTo>
                    <a:pt x="35015" y="10112"/>
                    <a:pt x="35015" y="10180"/>
                    <a:pt x="35083" y="10203"/>
                  </a:cubicBezTo>
                  <a:cubicBezTo>
                    <a:pt x="35083" y="10226"/>
                    <a:pt x="35106" y="10226"/>
                    <a:pt x="35129" y="10226"/>
                  </a:cubicBezTo>
                  <a:cubicBezTo>
                    <a:pt x="35174" y="10226"/>
                    <a:pt x="35197" y="10203"/>
                    <a:pt x="35220" y="10180"/>
                  </a:cubicBezTo>
                  <a:cubicBezTo>
                    <a:pt x="35425" y="9884"/>
                    <a:pt x="35631" y="9587"/>
                    <a:pt x="35859" y="9313"/>
                  </a:cubicBezTo>
                  <a:cubicBezTo>
                    <a:pt x="35882" y="9267"/>
                    <a:pt x="35882" y="9199"/>
                    <a:pt x="35836" y="9153"/>
                  </a:cubicBezTo>
                  <a:cubicBezTo>
                    <a:pt x="35817" y="9144"/>
                    <a:pt x="35795" y="9138"/>
                    <a:pt x="35771" y="9138"/>
                  </a:cubicBezTo>
                  <a:close/>
                  <a:moveTo>
                    <a:pt x="75293" y="9829"/>
                  </a:moveTo>
                  <a:cubicBezTo>
                    <a:pt x="75280" y="9829"/>
                    <a:pt x="75267" y="9832"/>
                    <a:pt x="75256" y="9838"/>
                  </a:cubicBezTo>
                  <a:cubicBezTo>
                    <a:pt x="75187" y="9861"/>
                    <a:pt x="75164" y="9929"/>
                    <a:pt x="75187" y="9975"/>
                  </a:cubicBezTo>
                  <a:cubicBezTo>
                    <a:pt x="75324" y="10317"/>
                    <a:pt x="75438" y="10637"/>
                    <a:pt x="75530" y="10979"/>
                  </a:cubicBezTo>
                  <a:cubicBezTo>
                    <a:pt x="75552" y="11025"/>
                    <a:pt x="75598" y="11048"/>
                    <a:pt x="75644" y="11071"/>
                  </a:cubicBezTo>
                  <a:cubicBezTo>
                    <a:pt x="75644" y="11071"/>
                    <a:pt x="75666" y="11048"/>
                    <a:pt x="75666" y="11048"/>
                  </a:cubicBezTo>
                  <a:cubicBezTo>
                    <a:pt x="75735" y="11048"/>
                    <a:pt x="75758" y="10979"/>
                    <a:pt x="75735" y="10911"/>
                  </a:cubicBezTo>
                  <a:cubicBezTo>
                    <a:pt x="75644" y="10568"/>
                    <a:pt x="75530" y="10226"/>
                    <a:pt x="75393" y="9906"/>
                  </a:cubicBezTo>
                  <a:cubicBezTo>
                    <a:pt x="75375" y="9855"/>
                    <a:pt x="75333" y="9829"/>
                    <a:pt x="75293" y="9829"/>
                  </a:cubicBezTo>
                  <a:close/>
                  <a:moveTo>
                    <a:pt x="34449" y="11084"/>
                  </a:moveTo>
                  <a:cubicBezTo>
                    <a:pt x="34409" y="11084"/>
                    <a:pt x="34363" y="11106"/>
                    <a:pt x="34330" y="11139"/>
                  </a:cubicBezTo>
                  <a:cubicBezTo>
                    <a:pt x="34147" y="11436"/>
                    <a:pt x="33965" y="11755"/>
                    <a:pt x="33782" y="12052"/>
                  </a:cubicBezTo>
                  <a:cubicBezTo>
                    <a:pt x="33759" y="12121"/>
                    <a:pt x="33782" y="12166"/>
                    <a:pt x="33828" y="12212"/>
                  </a:cubicBezTo>
                  <a:lnTo>
                    <a:pt x="33873" y="12212"/>
                  </a:lnTo>
                  <a:cubicBezTo>
                    <a:pt x="33919" y="12212"/>
                    <a:pt x="33965" y="12212"/>
                    <a:pt x="33965" y="12166"/>
                  </a:cubicBezTo>
                  <a:cubicBezTo>
                    <a:pt x="34147" y="11847"/>
                    <a:pt x="34330" y="11550"/>
                    <a:pt x="34512" y="11253"/>
                  </a:cubicBezTo>
                  <a:cubicBezTo>
                    <a:pt x="34558" y="11208"/>
                    <a:pt x="34535" y="11139"/>
                    <a:pt x="34490" y="11093"/>
                  </a:cubicBezTo>
                  <a:cubicBezTo>
                    <a:pt x="34477" y="11087"/>
                    <a:pt x="34464" y="11084"/>
                    <a:pt x="34449" y="11084"/>
                  </a:cubicBezTo>
                  <a:close/>
                  <a:moveTo>
                    <a:pt x="75976" y="12092"/>
                  </a:moveTo>
                  <a:cubicBezTo>
                    <a:pt x="75965" y="12092"/>
                    <a:pt x="75953" y="12094"/>
                    <a:pt x="75940" y="12098"/>
                  </a:cubicBezTo>
                  <a:cubicBezTo>
                    <a:pt x="75895" y="12098"/>
                    <a:pt x="75849" y="12166"/>
                    <a:pt x="75872" y="12212"/>
                  </a:cubicBezTo>
                  <a:cubicBezTo>
                    <a:pt x="75940" y="12554"/>
                    <a:pt x="75986" y="12919"/>
                    <a:pt x="76054" y="13262"/>
                  </a:cubicBezTo>
                  <a:cubicBezTo>
                    <a:pt x="76054" y="13330"/>
                    <a:pt x="76100" y="13353"/>
                    <a:pt x="76146" y="13353"/>
                  </a:cubicBezTo>
                  <a:lnTo>
                    <a:pt x="76169" y="13353"/>
                  </a:lnTo>
                  <a:cubicBezTo>
                    <a:pt x="76237" y="13353"/>
                    <a:pt x="76260" y="13285"/>
                    <a:pt x="76260" y="13239"/>
                  </a:cubicBezTo>
                  <a:cubicBezTo>
                    <a:pt x="76214" y="12874"/>
                    <a:pt x="76146" y="12531"/>
                    <a:pt x="76077" y="12166"/>
                  </a:cubicBezTo>
                  <a:cubicBezTo>
                    <a:pt x="76059" y="12129"/>
                    <a:pt x="76025" y="12092"/>
                    <a:pt x="75976" y="12092"/>
                  </a:cubicBezTo>
                  <a:close/>
                  <a:moveTo>
                    <a:pt x="33275" y="13139"/>
                  </a:moveTo>
                  <a:cubicBezTo>
                    <a:pt x="33233" y="13139"/>
                    <a:pt x="33199" y="13160"/>
                    <a:pt x="33166" y="13193"/>
                  </a:cubicBezTo>
                  <a:cubicBezTo>
                    <a:pt x="33006" y="13513"/>
                    <a:pt x="32846" y="13832"/>
                    <a:pt x="32709" y="14175"/>
                  </a:cubicBezTo>
                  <a:cubicBezTo>
                    <a:pt x="32686" y="14220"/>
                    <a:pt x="32709" y="14289"/>
                    <a:pt x="32755" y="14312"/>
                  </a:cubicBezTo>
                  <a:lnTo>
                    <a:pt x="32801" y="14312"/>
                  </a:lnTo>
                  <a:cubicBezTo>
                    <a:pt x="32846" y="14312"/>
                    <a:pt x="32892" y="14289"/>
                    <a:pt x="32892" y="14243"/>
                  </a:cubicBezTo>
                  <a:cubicBezTo>
                    <a:pt x="33052" y="13924"/>
                    <a:pt x="33211" y="13604"/>
                    <a:pt x="33371" y="13285"/>
                  </a:cubicBezTo>
                  <a:cubicBezTo>
                    <a:pt x="33394" y="13239"/>
                    <a:pt x="33371" y="13170"/>
                    <a:pt x="33326" y="13148"/>
                  </a:cubicBezTo>
                  <a:cubicBezTo>
                    <a:pt x="33307" y="13142"/>
                    <a:pt x="33290" y="13139"/>
                    <a:pt x="33275" y="13139"/>
                  </a:cubicBezTo>
                  <a:close/>
                  <a:moveTo>
                    <a:pt x="11713" y="14183"/>
                  </a:moveTo>
                  <a:cubicBezTo>
                    <a:pt x="11680" y="14183"/>
                    <a:pt x="11645" y="14194"/>
                    <a:pt x="11619" y="14220"/>
                  </a:cubicBezTo>
                  <a:cubicBezTo>
                    <a:pt x="11573" y="14266"/>
                    <a:pt x="11573" y="14335"/>
                    <a:pt x="11619" y="14357"/>
                  </a:cubicBezTo>
                  <a:cubicBezTo>
                    <a:pt x="11870" y="14586"/>
                    <a:pt x="12144" y="14837"/>
                    <a:pt x="12395" y="15111"/>
                  </a:cubicBezTo>
                  <a:cubicBezTo>
                    <a:pt x="12418" y="15111"/>
                    <a:pt x="12440" y="15133"/>
                    <a:pt x="12463" y="15133"/>
                  </a:cubicBezTo>
                  <a:cubicBezTo>
                    <a:pt x="12509" y="15133"/>
                    <a:pt x="12532" y="15111"/>
                    <a:pt x="12554" y="15088"/>
                  </a:cubicBezTo>
                  <a:cubicBezTo>
                    <a:pt x="12600" y="15065"/>
                    <a:pt x="12600" y="14997"/>
                    <a:pt x="12554" y="14951"/>
                  </a:cubicBezTo>
                  <a:cubicBezTo>
                    <a:pt x="12281" y="14677"/>
                    <a:pt x="12030" y="14449"/>
                    <a:pt x="11778" y="14198"/>
                  </a:cubicBezTo>
                  <a:cubicBezTo>
                    <a:pt x="11760" y="14188"/>
                    <a:pt x="11737" y="14183"/>
                    <a:pt x="11713" y="14183"/>
                  </a:cubicBezTo>
                  <a:close/>
                  <a:moveTo>
                    <a:pt x="76283" y="14426"/>
                  </a:moveTo>
                  <a:cubicBezTo>
                    <a:pt x="76214" y="14426"/>
                    <a:pt x="76169" y="14472"/>
                    <a:pt x="76169" y="14540"/>
                  </a:cubicBezTo>
                  <a:cubicBezTo>
                    <a:pt x="76191" y="14882"/>
                    <a:pt x="76214" y="15248"/>
                    <a:pt x="76214" y="15613"/>
                  </a:cubicBezTo>
                  <a:cubicBezTo>
                    <a:pt x="76214" y="15658"/>
                    <a:pt x="76260" y="15704"/>
                    <a:pt x="76306" y="15704"/>
                  </a:cubicBezTo>
                  <a:cubicBezTo>
                    <a:pt x="76374" y="15704"/>
                    <a:pt x="76420" y="15658"/>
                    <a:pt x="76420" y="15613"/>
                  </a:cubicBezTo>
                  <a:cubicBezTo>
                    <a:pt x="76420" y="15248"/>
                    <a:pt x="76420" y="14882"/>
                    <a:pt x="76397" y="14517"/>
                  </a:cubicBezTo>
                  <a:cubicBezTo>
                    <a:pt x="76397" y="14472"/>
                    <a:pt x="76328" y="14426"/>
                    <a:pt x="76283" y="14426"/>
                  </a:cubicBezTo>
                  <a:close/>
                  <a:moveTo>
                    <a:pt x="32281" y="15284"/>
                  </a:moveTo>
                  <a:cubicBezTo>
                    <a:pt x="32242" y="15284"/>
                    <a:pt x="32201" y="15305"/>
                    <a:pt x="32184" y="15339"/>
                  </a:cubicBezTo>
                  <a:cubicBezTo>
                    <a:pt x="32047" y="15681"/>
                    <a:pt x="31933" y="16024"/>
                    <a:pt x="31796" y="16343"/>
                  </a:cubicBezTo>
                  <a:cubicBezTo>
                    <a:pt x="31773" y="16412"/>
                    <a:pt x="31819" y="16480"/>
                    <a:pt x="31865" y="16480"/>
                  </a:cubicBezTo>
                  <a:cubicBezTo>
                    <a:pt x="31865" y="16503"/>
                    <a:pt x="31888" y="16503"/>
                    <a:pt x="31888" y="16503"/>
                  </a:cubicBezTo>
                  <a:cubicBezTo>
                    <a:pt x="31933" y="16503"/>
                    <a:pt x="31979" y="16480"/>
                    <a:pt x="32002" y="16434"/>
                  </a:cubicBezTo>
                  <a:cubicBezTo>
                    <a:pt x="32116" y="16092"/>
                    <a:pt x="32253" y="15750"/>
                    <a:pt x="32390" y="15430"/>
                  </a:cubicBezTo>
                  <a:cubicBezTo>
                    <a:pt x="32413" y="15385"/>
                    <a:pt x="32390" y="15316"/>
                    <a:pt x="32321" y="15293"/>
                  </a:cubicBezTo>
                  <a:cubicBezTo>
                    <a:pt x="32309" y="15287"/>
                    <a:pt x="32295" y="15284"/>
                    <a:pt x="32281" y="15284"/>
                  </a:cubicBezTo>
                  <a:close/>
                  <a:moveTo>
                    <a:pt x="13385" y="15830"/>
                  </a:moveTo>
                  <a:cubicBezTo>
                    <a:pt x="13359" y="15830"/>
                    <a:pt x="13331" y="15841"/>
                    <a:pt x="13308" y="15864"/>
                  </a:cubicBezTo>
                  <a:cubicBezTo>
                    <a:pt x="13262" y="15910"/>
                    <a:pt x="13262" y="15978"/>
                    <a:pt x="13285" y="16024"/>
                  </a:cubicBezTo>
                  <a:cubicBezTo>
                    <a:pt x="13536" y="16275"/>
                    <a:pt x="13764" y="16526"/>
                    <a:pt x="14015" y="16800"/>
                  </a:cubicBezTo>
                  <a:cubicBezTo>
                    <a:pt x="14038" y="16823"/>
                    <a:pt x="14061" y="16845"/>
                    <a:pt x="14084" y="16845"/>
                  </a:cubicBezTo>
                  <a:cubicBezTo>
                    <a:pt x="14129" y="16845"/>
                    <a:pt x="14152" y="16845"/>
                    <a:pt x="14175" y="16823"/>
                  </a:cubicBezTo>
                  <a:cubicBezTo>
                    <a:pt x="14221" y="16777"/>
                    <a:pt x="14221" y="16708"/>
                    <a:pt x="14175" y="16663"/>
                  </a:cubicBezTo>
                  <a:cubicBezTo>
                    <a:pt x="13924" y="16389"/>
                    <a:pt x="13696" y="16115"/>
                    <a:pt x="13445" y="15864"/>
                  </a:cubicBezTo>
                  <a:cubicBezTo>
                    <a:pt x="13433" y="15841"/>
                    <a:pt x="13410" y="15830"/>
                    <a:pt x="13385" y="15830"/>
                  </a:cubicBezTo>
                  <a:close/>
                  <a:moveTo>
                    <a:pt x="76283" y="16777"/>
                  </a:moveTo>
                  <a:cubicBezTo>
                    <a:pt x="76214" y="16777"/>
                    <a:pt x="76169" y="16823"/>
                    <a:pt x="76146" y="16868"/>
                  </a:cubicBezTo>
                  <a:cubicBezTo>
                    <a:pt x="76123" y="17233"/>
                    <a:pt x="76100" y="17576"/>
                    <a:pt x="76054" y="17941"/>
                  </a:cubicBezTo>
                  <a:cubicBezTo>
                    <a:pt x="76032" y="18009"/>
                    <a:pt x="76077" y="18055"/>
                    <a:pt x="76146" y="18055"/>
                  </a:cubicBezTo>
                  <a:cubicBezTo>
                    <a:pt x="76191" y="18055"/>
                    <a:pt x="76260" y="18032"/>
                    <a:pt x="76260" y="17964"/>
                  </a:cubicBezTo>
                  <a:cubicBezTo>
                    <a:pt x="76306" y="17621"/>
                    <a:pt x="76351" y="17256"/>
                    <a:pt x="76374" y="16891"/>
                  </a:cubicBezTo>
                  <a:cubicBezTo>
                    <a:pt x="76374" y="16845"/>
                    <a:pt x="76328" y="16777"/>
                    <a:pt x="76283" y="16777"/>
                  </a:cubicBezTo>
                  <a:close/>
                  <a:moveTo>
                    <a:pt x="14925" y="17606"/>
                  </a:moveTo>
                  <a:cubicBezTo>
                    <a:pt x="14902" y="17606"/>
                    <a:pt x="14879" y="17612"/>
                    <a:pt x="14860" y="17621"/>
                  </a:cubicBezTo>
                  <a:cubicBezTo>
                    <a:pt x="14814" y="17667"/>
                    <a:pt x="14814" y="17736"/>
                    <a:pt x="14860" y="17781"/>
                  </a:cubicBezTo>
                  <a:cubicBezTo>
                    <a:pt x="15065" y="18032"/>
                    <a:pt x="15316" y="18329"/>
                    <a:pt x="15545" y="18603"/>
                  </a:cubicBezTo>
                  <a:cubicBezTo>
                    <a:pt x="15567" y="18626"/>
                    <a:pt x="15590" y="18649"/>
                    <a:pt x="15613" y="18649"/>
                  </a:cubicBezTo>
                  <a:cubicBezTo>
                    <a:pt x="15636" y="18649"/>
                    <a:pt x="15659" y="18626"/>
                    <a:pt x="15682" y="18626"/>
                  </a:cubicBezTo>
                  <a:cubicBezTo>
                    <a:pt x="15727" y="18580"/>
                    <a:pt x="15750" y="18512"/>
                    <a:pt x="15704" y="18466"/>
                  </a:cubicBezTo>
                  <a:cubicBezTo>
                    <a:pt x="15476" y="18192"/>
                    <a:pt x="15248" y="17895"/>
                    <a:pt x="15020" y="17644"/>
                  </a:cubicBezTo>
                  <a:cubicBezTo>
                    <a:pt x="14993" y="17617"/>
                    <a:pt x="14958" y="17606"/>
                    <a:pt x="14925" y="17606"/>
                  </a:cubicBezTo>
                  <a:close/>
                  <a:moveTo>
                    <a:pt x="31472" y="17499"/>
                  </a:moveTo>
                  <a:cubicBezTo>
                    <a:pt x="31424" y="17499"/>
                    <a:pt x="31385" y="17524"/>
                    <a:pt x="31385" y="17576"/>
                  </a:cubicBezTo>
                  <a:cubicBezTo>
                    <a:pt x="31271" y="17918"/>
                    <a:pt x="31157" y="18261"/>
                    <a:pt x="31066" y="18603"/>
                  </a:cubicBezTo>
                  <a:cubicBezTo>
                    <a:pt x="31043" y="18649"/>
                    <a:pt x="31089" y="18717"/>
                    <a:pt x="31134" y="18740"/>
                  </a:cubicBezTo>
                  <a:lnTo>
                    <a:pt x="31157" y="18740"/>
                  </a:lnTo>
                  <a:cubicBezTo>
                    <a:pt x="31203" y="18740"/>
                    <a:pt x="31248" y="18717"/>
                    <a:pt x="31271" y="18649"/>
                  </a:cubicBezTo>
                  <a:cubicBezTo>
                    <a:pt x="31363" y="18306"/>
                    <a:pt x="31477" y="17964"/>
                    <a:pt x="31591" y="17644"/>
                  </a:cubicBezTo>
                  <a:cubicBezTo>
                    <a:pt x="31591" y="17576"/>
                    <a:pt x="31568" y="17530"/>
                    <a:pt x="31522" y="17507"/>
                  </a:cubicBezTo>
                  <a:cubicBezTo>
                    <a:pt x="31505" y="17502"/>
                    <a:pt x="31488" y="17499"/>
                    <a:pt x="31472" y="17499"/>
                  </a:cubicBezTo>
                  <a:close/>
                  <a:moveTo>
                    <a:pt x="75963" y="19105"/>
                  </a:moveTo>
                  <a:cubicBezTo>
                    <a:pt x="75895" y="19105"/>
                    <a:pt x="75849" y="19151"/>
                    <a:pt x="75826" y="19196"/>
                  </a:cubicBezTo>
                  <a:cubicBezTo>
                    <a:pt x="75758" y="19539"/>
                    <a:pt x="75666" y="19904"/>
                    <a:pt x="75575" y="20246"/>
                  </a:cubicBezTo>
                  <a:cubicBezTo>
                    <a:pt x="75575" y="20292"/>
                    <a:pt x="75598" y="20360"/>
                    <a:pt x="75666" y="20360"/>
                  </a:cubicBezTo>
                  <a:cubicBezTo>
                    <a:pt x="75666" y="20360"/>
                    <a:pt x="75666" y="20383"/>
                    <a:pt x="75689" y="20383"/>
                  </a:cubicBezTo>
                  <a:cubicBezTo>
                    <a:pt x="75735" y="20383"/>
                    <a:pt x="75781" y="20338"/>
                    <a:pt x="75803" y="20292"/>
                  </a:cubicBezTo>
                  <a:cubicBezTo>
                    <a:pt x="75895" y="19950"/>
                    <a:pt x="75963" y="19584"/>
                    <a:pt x="76032" y="19242"/>
                  </a:cubicBezTo>
                  <a:cubicBezTo>
                    <a:pt x="76054" y="19196"/>
                    <a:pt x="76009" y="19128"/>
                    <a:pt x="75963" y="19105"/>
                  </a:cubicBezTo>
                  <a:close/>
                  <a:moveTo>
                    <a:pt x="16430" y="19432"/>
                  </a:moveTo>
                  <a:cubicBezTo>
                    <a:pt x="16408" y="19432"/>
                    <a:pt x="16385" y="19438"/>
                    <a:pt x="16366" y="19447"/>
                  </a:cubicBezTo>
                  <a:cubicBezTo>
                    <a:pt x="16321" y="19493"/>
                    <a:pt x="16298" y="19562"/>
                    <a:pt x="16343" y="19607"/>
                  </a:cubicBezTo>
                  <a:cubicBezTo>
                    <a:pt x="16572" y="19904"/>
                    <a:pt x="16777" y="20178"/>
                    <a:pt x="17005" y="20452"/>
                  </a:cubicBezTo>
                  <a:cubicBezTo>
                    <a:pt x="17005" y="20475"/>
                    <a:pt x="17051" y="20497"/>
                    <a:pt x="17074" y="20497"/>
                  </a:cubicBezTo>
                  <a:cubicBezTo>
                    <a:pt x="17097" y="20497"/>
                    <a:pt x="17120" y="20497"/>
                    <a:pt x="17142" y="20475"/>
                  </a:cubicBezTo>
                  <a:cubicBezTo>
                    <a:pt x="17188" y="20429"/>
                    <a:pt x="17211" y="20360"/>
                    <a:pt x="17165" y="20315"/>
                  </a:cubicBezTo>
                  <a:cubicBezTo>
                    <a:pt x="16960" y="20041"/>
                    <a:pt x="16732" y="19767"/>
                    <a:pt x="16503" y="19470"/>
                  </a:cubicBezTo>
                  <a:cubicBezTo>
                    <a:pt x="16490" y="19444"/>
                    <a:pt x="16461" y="19432"/>
                    <a:pt x="16430" y="19432"/>
                  </a:cubicBezTo>
                  <a:close/>
                  <a:moveTo>
                    <a:pt x="30825" y="19761"/>
                  </a:moveTo>
                  <a:cubicBezTo>
                    <a:pt x="30776" y="19761"/>
                    <a:pt x="30742" y="19798"/>
                    <a:pt x="30723" y="19835"/>
                  </a:cubicBezTo>
                  <a:cubicBezTo>
                    <a:pt x="30632" y="20201"/>
                    <a:pt x="30564" y="20543"/>
                    <a:pt x="30495" y="20885"/>
                  </a:cubicBezTo>
                  <a:cubicBezTo>
                    <a:pt x="30472" y="20954"/>
                    <a:pt x="30518" y="21000"/>
                    <a:pt x="30564" y="21022"/>
                  </a:cubicBezTo>
                  <a:lnTo>
                    <a:pt x="30586" y="21022"/>
                  </a:lnTo>
                  <a:cubicBezTo>
                    <a:pt x="30632" y="21022"/>
                    <a:pt x="30678" y="21000"/>
                    <a:pt x="30701" y="20931"/>
                  </a:cubicBezTo>
                  <a:cubicBezTo>
                    <a:pt x="30769" y="20589"/>
                    <a:pt x="30860" y="20246"/>
                    <a:pt x="30929" y="19904"/>
                  </a:cubicBezTo>
                  <a:cubicBezTo>
                    <a:pt x="30952" y="19835"/>
                    <a:pt x="30906" y="19790"/>
                    <a:pt x="30860" y="19767"/>
                  </a:cubicBezTo>
                  <a:cubicBezTo>
                    <a:pt x="30848" y="19763"/>
                    <a:pt x="30836" y="19761"/>
                    <a:pt x="30825" y="19761"/>
                  </a:cubicBezTo>
                  <a:close/>
                  <a:moveTo>
                    <a:pt x="17839" y="21305"/>
                  </a:moveTo>
                  <a:cubicBezTo>
                    <a:pt x="17818" y="21305"/>
                    <a:pt x="17798" y="21311"/>
                    <a:pt x="17781" y="21319"/>
                  </a:cubicBezTo>
                  <a:cubicBezTo>
                    <a:pt x="17736" y="21365"/>
                    <a:pt x="17736" y="21433"/>
                    <a:pt x="17759" y="21479"/>
                  </a:cubicBezTo>
                  <a:cubicBezTo>
                    <a:pt x="17964" y="21776"/>
                    <a:pt x="18170" y="22072"/>
                    <a:pt x="18352" y="22369"/>
                  </a:cubicBezTo>
                  <a:cubicBezTo>
                    <a:pt x="18375" y="22392"/>
                    <a:pt x="18421" y="22415"/>
                    <a:pt x="18443" y="22415"/>
                  </a:cubicBezTo>
                  <a:cubicBezTo>
                    <a:pt x="18466" y="22415"/>
                    <a:pt x="18489" y="22415"/>
                    <a:pt x="18512" y="22392"/>
                  </a:cubicBezTo>
                  <a:cubicBezTo>
                    <a:pt x="18558" y="22369"/>
                    <a:pt x="18580" y="22301"/>
                    <a:pt x="18535" y="22255"/>
                  </a:cubicBezTo>
                  <a:cubicBezTo>
                    <a:pt x="18352" y="21958"/>
                    <a:pt x="18147" y="21661"/>
                    <a:pt x="17941" y="21365"/>
                  </a:cubicBezTo>
                  <a:cubicBezTo>
                    <a:pt x="17912" y="21321"/>
                    <a:pt x="17874" y="21305"/>
                    <a:pt x="17839" y="21305"/>
                  </a:cubicBezTo>
                  <a:close/>
                  <a:moveTo>
                    <a:pt x="75320" y="21382"/>
                  </a:moveTo>
                  <a:cubicBezTo>
                    <a:pt x="75278" y="21382"/>
                    <a:pt x="75229" y="21419"/>
                    <a:pt x="75210" y="21456"/>
                  </a:cubicBezTo>
                  <a:cubicBezTo>
                    <a:pt x="75096" y="21798"/>
                    <a:pt x="74982" y="22141"/>
                    <a:pt x="74845" y="22460"/>
                  </a:cubicBezTo>
                  <a:cubicBezTo>
                    <a:pt x="74822" y="22506"/>
                    <a:pt x="74845" y="22574"/>
                    <a:pt x="74890" y="22597"/>
                  </a:cubicBezTo>
                  <a:lnTo>
                    <a:pt x="74936" y="22597"/>
                  </a:lnTo>
                  <a:cubicBezTo>
                    <a:pt x="74982" y="22597"/>
                    <a:pt x="75027" y="22574"/>
                    <a:pt x="75050" y="22529"/>
                  </a:cubicBezTo>
                  <a:cubicBezTo>
                    <a:pt x="75164" y="22209"/>
                    <a:pt x="75301" y="21867"/>
                    <a:pt x="75415" y="21525"/>
                  </a:cubicBezTo>
                  <a:cubicBezTo>
                    <a:pt x="75438" y="21479"/>
                    <a:pt x="75415" y="21410"/>
                    <a:pt x="75347" y="21388"/>
                  </a:cubicBezTo>
                  <a:cubicBezTo>
                    <a:pt x="75339" y="21383"/>
                    <a:pt x="75329" y="21382"/>
                    <a:pt x="75320" y="21382"/>
                  </a:cubicBezTo>
                  <a:close/>
                  <a:moveTo>
                    <a:pt x="30358" y="22072"/>
                  </a:moveTo>
                  <a:cubicBezTo>
                    <a:pt x="30313" y="22072"/>
                    <a:pt x="30244" y="22095"/>
                    <a:pt x="30244" y="22164"/>
                  </a:cubicBezTo>
                  <a:cubicBezTo>
                    <a:pt x="30176" y="22506"/>
                    <a:pt x="30130" y="22871"/>
                    <a:pt x="30062" y="23214"/>
                  </a:cubicBezTo>
                  <a:cubicBezTo>
                    <a:pt x="30062" y="23282"/>
                    <a:pt x="30107" y="23328"/>
                    <a:pt x="30153" y="23351"/>
                  </a:cubicBezTo>
                  <a:lnTo>
                    <a:pt x="30176" y="23351"/>
                  </a:lnTo>
                  <a:cubicBezTo>
                    <a:pt x="30221" y="23351"/>
                    <a:pt x="30267" y="23305"/>
                    <a:pt x="30290" y="23259"/>
                  </a:cubicBezTo>
                  <a:cubicBezTo>
                    <a:pt x="30335" y="22894"/>
                    <a:pt x="30381" y="22552"/>
                    <a:pt x="30450" y="22209"/>
                  </a:cubicBezTo>
                  <a:cubicBezTo>
                    <a:pt x="30472" y="22141"/>
                    <a:pt x="30427" y="22095"/>
                    <a:pt x="30358" y="22072"/>
                  </a:cubicBezTo>
                  <a:close/>
                  <a:moveTo>
                    <a:pt x="19100" y="23296"/>
                  </a:moveTo>
                  <a:cubicBezTo>
                    <a:pt x="19086" y="23296"/>
                    <a:pt x="19072" y="23299"/>
                    <a:pt x="19060" y="23305"/>
                  </a:cubicBezTo>
                  <a:cubicBezTo>
                    <a:pt x="19014" y="23351"/>
                    <a:pt x="18991" y="23419"/>
                    <a:pt x="19014" y="23465"/>
                  </a:cubicBezTo>
                  <a:cubicBezTo>
                    <a:pt x="19197" y="23784"/>
                    <a:pt x="19356" y="24104"/>
                    <a:pt x="19516" y="24401"/>
                  </a:cubicBezTo>
                  <a:cubicBezTo>
                    <a:pt x="19539" y="24446"/>
                    <a:pt x="19562" y="24469"/>
                    <a:pt x="19608" y="24469"/>
                  </a:cubicBezTo>
                  <a:lnTo>
                    <a:pt x="19653" y="24469"/>
                  </a:lnTo>
                  <a:cubicBezTo>
                    <a:pt x="19699" y="24423"/>
                    <a:pt x="19722" y="24378"/>
                    <a:pt x="19699" y="24309"/>
                  </a:cubicBezTo>
                  <a:cubicBezTo>
                    <a:pt x="19562" y="23990"/>
                    <a:pt x="19379" y="23670"/>
                    <a:pt x="19219" y="23351"/>
                  </a:cubicBezTo>
                  <a:cubicBezTo>
                    <a:pt x="19186" y="23317"/>
                    <a:pt x="19140" y="23296"/>
                    <a:pt x="19100" y="23296"/>
                  </a:cubicBezTo>
                  <a:close/>
                  <a:moveTo>
                    <a:pt x="74416" y="23570"/>
                  </a:moveTo>
                  <a:cubicBezTo>
                    <a:pt x="74378" y="23570"/>
                    <a:pt x="74336" y="23591"/>
                    <a:pt x="74320" y="23624"/>
                  </a:cubicBezTo>
                  <a:cubicBezTo>
                    <a:pt x="74160" y="23944"/>
                    <a:pt x="74000" y="24264"/>
                    <a:pt x="73840" y="24583"/>
                  </a:cubicBezTo>
                  <a:cubicBezTo>
                    <a:pt x="73795" y="24629"/>
                    <a:pt x="73818" y="24697"/>
                    <a:pt x="73886" y="24720"/>
                  </a:cubicBezTo>
                  <a:cubicBezTo>
                    <a:pt x="73886" y="24720"/>
                    <a:pt x="73909" y="24743"/>
                    <a:pt x="73932" y="24743"/>
                  </a:cubicBezTo>
                  <a:cubicBezTo>
                    <a:pt x="73955" y="24743"/>
                    <a:pt x="74000" y="24720"/>
                    <a:pt x="74023" y="24674"/>
                  </a:cubicBezTo>
                  <a:cubicBezTo>
                    <a:pt x="74183" y="24355"/>
                    <a:pt x="74365" y="24035"/>
                    <a:pt x="74502" y="23716"/>
                  </a:cubicBezTo>
                  <a:cubicBezTo>
                    <a:pt x="74548" y="23670"/>
                    <a:pt x="74525" y="23602"/>
                    <a:pt x="74457" y="23579"/>
                  </a:cubicBezTo>
                  <a:cubicBezTo>
                    <a:pt x="74444" y="23573"/>
                    <a:pt x="74431" y="23570"/>
                    <a:pt x="74416" y="23570"/>
                  </a:cubicBezTo>
                  <a:close/>
                  <a:moveTo>
                    <a:pt x="30016" y="24401"/>
                  </a:moveTo>
                  <a:cubicBezTo>
                    <a:pt x="29970" y="24401"/>
                    <a:pt x="29902" y="24446"/>
                    <a:pt x="29902" y="24492"/>
                  </a:cubicBezTo>
                  <a:cubicBezTo>
                    <a:pt x="29856" y="24857"/>
                    <a:pt x="29833" y="25222"/>
                    <a:pt x="29810" y="25565"/>
                  </a:cubicBezTo>
                  <a:cubicBezTo>
                    <a:pt x="29788" y="25633"/>
                    <a:pt x="29833" y="25679"/>
                    <a:pt x="29902" y="25679"/>
                  </a:cubicBezTo>
                  <a:cubicBezTo>
                    <a:pt x="29914" y="25683"/>
                    <a:pt x="29925" y="25685"/>
                    <a:pt x="29936" y="25685"/>
                  </a:cubicBezTo>
                  <a:cubicBezTo>
                    <a:pt x="29985" y="25685"/>
                    <a:pt x="30016" y="25644"/>
                    <a:pt x="30016" y="25587"/>
                  </a:cubicBezTo>
                  <a:cubicBezTo>
                    <a:pt x="30039" y="25222"/>
                    <a:pt x="30084" y="24880"/>
                    <a:pt x="30107" y="24515"/>
                  </a:cubicBezTo>
                  <a:cubicBezTo>
                    <a:pt x="30130" y="24469"/>
                    <a:pt x="30084" y="24423"/>
                    <a:pt x="30016" y="24401"/>
                  </a:cubicBezTo>
                  <a:close/>
                  <a:moveTo>
                    <a:pt x="20127" y="25442"/>
                  </a:moveTo>
                  <a:cubicBezTo>
                    <a:pt x="20113" y="25442"/>
                    <a:pt x="20099" y="25444"/>
                    <a:pt x="20087" y="25450"/>
                  </a:cubicBezTo>
                  <a:cubicBezTo>
                    <a:pt x="20018" y="25473"/>
                    <a:pt x="19996" y="25519"/>
                    <a:pt x="20018" y="25587"/>
                  </a:cubicBezTo>
                  <a:cubicBezTo>
                    <a:pt x="20155" y="25907"/>
                    <a:pt x="20269" y="26249"/>
                    <a:pt x="20361" y="26592"/>
                  </a:cubicBezTo>
                  <a:cubicBezTo>
                    <a:pt x="20384" y="26637"/>
                    <a:pt x="20406" y="26660"/>
                    <a:pt x="20452" y="26660"/>
                  </a:cubicBezTo>
                  <a:lnTo>
                    <a:pt x="20498" y="26660"/>
                  </a:lnTo>
                  <a:cubicBezTo>
                    <a:pt x="20543" y="26637"/>
                    <a:pt x="20589" y="26592"/>
                    <a:pt x="20566" y="26523"/>
                  </a:cubicBezTo>
                  <a:cubicBezTo>
                    <a:pt x="20475" y="26181"/>
                    <a:pt x="20338" y="25839"/>
                    <a:pt x="20224" y="25496"/>
                  </a:cubicBezTo>
                  <a:cubicBezTo>
                    <a:pt x="20207" y="25463"/>
                    <a:pt x="20166" y="25442"/>
                    <a:pt x="20127" y="25442"/>
                  </a:cubicBezTo>
                  <a:close/>
                  <a:moveTo>
                    <a:pt x="73280" y="25631"/>
                  </a:moveTo>
                  <a:cubicBezTo>
                    <a:pt x="73247" y="25631"/>
                    <a:pt x="73215" y="25651"/>
                    <a:pt x="73201" y="25679"/>
                  </a:cubicBezTo>
                  <a:cubicBezTo>
                    <a:pt x="73019" y="25975"/>
                    <a:pt x="72813" y="26295"/>
                    <a:pt x="72608" y="26569"/>
                  </a:cubicBezTo>
                  <a:cubicBezTo>
                    <a:pt x="72585" y="26637"/>
                    <a:pt x="72585" y="26706"/>
                    <a:pt x="72631" y="26729"/>
                  </a:cubicBezTo>
                  <a:cubicBezTo>
                    <a:pt x="72654" y="26752"/>
                    <a:pt x="72676" y="26752"/>
                    <a:pt x="72699" y="26752"/>
                  </a:cubicBezTo>
                  <a:cubicBezTo>
                    <a:pt x="72722" y="26752"/>
                    <a:pt x="72768" y="26729"/>
                    <a:pt x="72790" y="26706"/>
                  </a:cubicBezTo>
                  <a:cubicBezTo>
                    <a:pt x="72996" y="26409"/>
                    <a:pt x="73179" y="26090"/>
                    <a:pt x="73384" y="25793"/>
                  </a:cubicBezTo>
                  <a:cubicBezTo>
                    <a:pt x="73407" y="25747"/>
                    <a:pt x="73384" y="25679"/>
                    <a:pt x="73338" y="25656"/>
                  </a:cubicBezTo>
                  <a:cubicBezTo>
                    <a:pt x="73321" y="25638"/>
                    <a:pt x="73300" y="25631"/>
                    <a:pt x="73280" y="25631"/>
                  </a:cubicBezTo>
                  <a:close/>
                  <a:moveTo>
                    <a:pt x="29833" y="26752"/>
                  </a:moveTo>
                  <a:cubicBezTo>
                    <a:pt x="29765" y="26752"/>
                    <a:pt x="29719" y="26797"/>
                    <a:pt x="29719" y="26866"/>
                  </a:cubicBezTo>
                  <a:cubicBezTo>
                    <a:pt x="29696" y="27071"/>
                    <a:pt x="29696" y="27299"/>
                    <a:pt x="29696" y="27528"/>
                  </a:cubicBezTo>
                  <a:cubicBezTo>
                    <a:pt x="29673" y="27665"/>
                    <a:pt x="29673" y="27801"/>
                    <a:pt x="29673" y="27938"/>
                  </a:cubicBezTo>
                  <a:cubicBezTo>
                    <a:pt x="29673" y="27984"/>
                    <a:pt x="29719" y="28030"/>
                    <a:pt x="29788" y="28053"/>
                  </a:cubicBezTo>
                  <a:cubicBezTo>
                    <a:pt x="29833" y="28053"/>
                    <a:pt x="29879" y="28007"/>
                    <a:pt x="29879" y="27938"/>
                  </a:cubicBezTo>
                  <a:cubicBezTo>
                    <a:pt x="29902" y="27801"/>
                    <a:pt x="29902" y="27665"/>
                    <a:pt x="29902" y="27528"/>
                  </a:cubicBezTo>
                  <a:cubicBezTo>
                    <a:pt x="29902" y="27322"/>
                    <a:pt x="29925" y="27094"/>
                    <a:pt x="29925" y="26866"/>
                  </a:cubicBezTo>
                  <a:cubicBezTo>
                    <a:pt x="29925" y="26820"/>
                    <a:pt x="29879" y="26752"/>
                    <a:pt x="29833" y="26752"/>
                  </a:cubicBezTo>
                  <a:close/>
                  <a:moveTo>
                    <a:pt x="71955" y="27571"/>
                  </a:moveTo>
                  <a:cubicBezTo>
                    <a:pt x="71920" y="27571"/>
                    <a:pt x="71883" y="27591"/>
                    <a:pt x="71855" y="27619"/>
                  </a:cubicBezTo>
                  <a:cubicBezTo>
                    <a:pt x="71649" y="27893"/>
                    <a:pt x="71421" y="28167"/>
                    <a:pt x="71193" y="28441"/>
                  </a:cubicBezTo>
                  <a:cubicBezTo>
                    <a:pt x="71147" y="28486"/>
                    <a:pt x="71147" y="28555"/>
                    <a:pt x="71193" y="28600"/>
                  </a:cubicBezTo>
                  <a:cubicBezTo>
                    <a:pt x="71216" y="28623"/>
                    <a:pt x="71238" y="28623"/>
                    <a:pt x="71261" y="28623"/>
                  </a:cubicBezTo>
                  <a:cubicBezTo>
                    <a:pt x="71307" y="28623"/>
                    <a:pt x="71330" y="28623"/>
                    <a:pt x="71352" y="28578"/>
                  </a:cubicBezTo>
                  <a:cubicBezTo>
                    <a:pt x="71581" y="28304"/>
                    <a:pt x="71809" y="28030"/>
                    <a:pt x="72037" y="27756"/>
                  </a:cubicBezTo>
                  <a:cubicBezTo>
                    <a:pt x="72060" y="27687"/>
                    <a:pt x="72060" y="27642"/>
                    <a:pt x="72014" y="27596"/>
                  </a:cubicBezTo>
                  <a:cubicBezTo>
                    <a:pt x="71997" y="27579"/>
                    <a:pt x="71976" y="27571"/>
                    <a:pt x="71955" y="27571"/>
                  </a:cubicBezTo>
                  <a:close/>
                  <a:moveTo>
                    <a:pt x="20776" y="27704"/>
                  </a:moveTo>
                  <a:cubicBezTo>
                    <a:pt x="20766" y="27704"/>
                    <a:pt x="20757" y="27706"/>
                    <a:pt x="20749" y="27710"/>
                  </a:cubicBezTo>
                  <a:cubicBezTo>
                    <a:pt x="20680" y="27710"/>
                    <a:pt x="20657" y="27779"/>
                    <a:pt x="20657" y="27824"/>
                  </a:cubicBezTo>
                  <a:cubicBezTo>
                    <a:pt x="20726" y="28167"/>
                    <a:pt x="20772" y="28532"/>
                    <a:pt x="20817" y="28874"/>
                  </a:cubicBezTo>
                  <a:cubicBezTo>
                    <a:pt x="20817" y="28920"/>
                    <a:pt x="20863" y="28966"/>
                    <a:pt x="20909" y="28966"/>
                  </a:cubicBezTo>
                  <a:lnTo>
                    <a:pt x="20931" y="28966"/>
                  </a:lnTo>
                  <a:cubicBezTo>
                    <a:pt x="21000" y="28966"/>
                    <a:pt x="21023" y="28920"/>
                    <a:pt x="21023" y="28851"/>
                  </a:cubicBezTo>
                  <a:cubicBezTo>
                    <a:pt x="21000" y="28509"/>
                    <a:pt x="20931" y="28144"/>
                    <a:pt x="20863" y="27779"/>
                  </a:cubicBezTo>
                  <a:cubicBezTo>
                    <a:pt x="20863" y="27741"/>
                    <a:pt x="20817" y="27704"/>
                    <a:pt x="20776" y="27704"/>
                  </a:cubicBezTo>
                  <a:close/>
                  <a:moveTo>
                    <a:pt x="70425" y="29365"/>
                  </a:moveTo>
                  <a:cubicBezTo>
                    <a:pt x="70400" y="29365"/>
                    <a:pt x="70371" y="29376"/>
                    <a:pt x="70348" y="29399"/>
                  </a:cubicBezTo>
                  <a:cubicBezTo>
                    <a:pt x="70097" y="29673"/>
                    <a:pt x="69846" y="29924"/>
                    <a:pt x="69595" y="30175"/>
                  </a:cubicBezTo>
                  <a:cubicBezTo>
                    <a:pt x="69572" y="30221"/>
                    <a:pt x="69572" y="30289"/>
                    <a:pt x="69595" y="30335"/>
                  </a:cubicBezTo>
                  <a:cubicBezTo>
                    <a:pt x="69618" y="30358"/>
                    <a:pt x="69641" y="30358"/>
                    <a:pt x="69686" y="30358"/>
                  </a:cubicBezTo>
                  <a:cubicBezTo>
                    <a:pt x="69709" y="30358"/>
                    <a:pt x="69732" y="30358"/>
                    <a:pt x="69755" y="30335"/>
                  </a:cubicBezTo>
                  <a:cubicBezTo>
                    <a:pt x="70006" y="30084"/>
                    <a:pt x="70257" y="29810"/>
                    <a:pt x="70508" y="29559"/>
                  </a:cubicBezTo>
                  <a:cubicBezTo>
                    <a:pt x="70531" y="29513"/>
                    <a:pt x="70531" y="29445"/>
                    <a:pt x="70485" y="29399"/>
                  </a:cubicBezTo>
                  <a:cubicBezTo>
                    <a:pt x="70474" y="29376"/>
                    <a:pt x="70451" y="29365"/>
                    <a:pt x="70425" y="29365"/>
                  </a:cubicBezTo>
                  <a:close/>
                  <a:moveTo>
                    <a:pt x="29765" y="29103"/>
                  </a:moveTo>
                  <a:cubicBezTo>
                    <a:pt x="29696" y="29103"/>
                    <a:pt x="29651" y="29171"/>
                    <a:pt x="29651" y="29217"/>
                  </a:cubicBezTo>
                  <a:cubicBezTo>
                    <a:pt x="29651" y="29559"/>
                    <a:pt x="29651" y="29924"/>
                    <a:pt x="29651" y="30289"/>
                  </a:cubicBezTo>
                  <a:cubicBezTo>
                    <a:pt x="29651" y="30358"/>
                    <a:pt x="29696" y="30404"/>
                    <a:pt x="29742" y="30404"/>
                  </a:cubicBezTo>
                  <a:cubicBezTo>
                    <a:pt x="29810" y="30404"/>
                    <a:pt x="29856" y="30358"/>
                    <a:pt x="29856" y="30289"/>
                  </a:cubicBezTo>
                  <a:cubicBezTo>
                    <a:pt x="29856" y="29924"/>
                    <a:pt x="29856" y="29559"/>
                    <a:pt x="29856" y="29217"/>
                  </a:cubicBezTo>
                  <a:cubicBezTo>
                    <a:pt x="29856" y="29171"/>
                    <a:pt x="29810" y="29125"/>
                    <a:pt x="29765" y="29103"/>
                  </a:cubicBezTo>
                  <a:close/>
                  <a:moveTo>
                    <a:pt x="20977" y="30038"/>
                  </a:moveTo>
                  <a:cubicBezTo>
                    <a:pt x="20909" y="30038"/>
                    <a:pt x="20863" y="30084"/>
                    <a:pt x="20863" y="30152"/>
                  </a:cubicBezTo>
                  <a:cubicBezTo>
                    <a:pt x="20863" y="30175"/>
                    <a:pt x="20863" y="30221"/>
                    <a:pt x="20863" y="30267"/>
                  </a:cubicBezTo>
                  <a:cubicBezTo>
                    <a:pt x="20840" y="30586"/>
                    <a:pt x="20817" y="30883"/>
                    <a:pt x="20772" y="31202"/>
                  </a:cubicBezTo>
                  <a:cubicBezTo>
                    <a:pt x="20749" y="31248"/>
                    <a:pt x="20794" y="31317"/>
                    <a:pt x="20863" y="31317"/>
                  </a:cubicBezTo>
                  <a:cubicBezTo>
                    <a:pt x="20931" y="31317"/>
                    <a:pt x="20977" y="31294"/>
                    <a:pt x="20977" y="31225"/>
                  </a:cubicBezTo>
                  <a:cubicBezTo>
                    <a:pt x="21023" y="30906"/>
                    <a:pt x="21068" y="30586"/>
                    <a:pt x="21068" y="30267"/>
                  </a:cubicBezTo>
                  <a:cubicBezTo>
                    <a:pt x="21068" y="30221"/>
                    <a:pt x="21068" y="30198"/>
                    <a:pt x="21068" y="30152"/>
                  </a:cubicBezTo>
                  <a:cubicBezTo>
                    <a:pt x="21068" y="30084"/>
                    <a:pt x="21023" y="30038"/>
                    <a:pt x="20977" y="30038"/>
                  </a:cubicBezTo>
                  <a:close/>
                  <a:moveTo>
                    <a:pt x="68759" y="31031"/>
                  </a:moveTo>
                  <a:cubicBezTo>
                    <a:pt x="68733" y="31031"/>
                    <a:pt x="68705" y="31043"/>
                    <a:pt x="68682" y="31065"/>
                  </a:cubicBezTo>
                  <a:cubicBezTo>
                    <a:pt x="68431" y="31294"/>
                    <a:pt x="68157" y="31545"/>
                    <a:pt x="67883" y="31773"/>
                  </a:cubicBezTo>
                  <a:cubicBezTo>
                    <a:pt x="67837" y="31819"/>
                    <a:pt x="67837" y="31887"/>
                    <a:pt x="67860" y="31933"/>
                  </a:cubicBezTo>
                  <a:cubicBezTo>
                    <a:pt x="67883" y="31956"/>
                    <a:pt x="67906" y="31956"/>
                    <a:pt x="67952" y="31956"/>
                  </a:cubicBezTo>
                  <a:cubicBezTo>
                    <a:pt x="67974" y="31956"/>
                    <a:pt x="67997" y="31956"/>
                    <a:pt x="68020" y="31933"/>
                  </a:cubicBezTo>
                  <a:cubicBezTo>
                    <a:pt x="68294" y="31705"/>
                    <a:pt x="68568" y="31454"/>
                    <a:pt x="68819" y="31225"/>
                  </a:cubicBezTo>
                  <a:cubicBezTo>
                    <a:pt x="68865" y="31180"/>
                    <a:pt x="68865" y="31111"/>
                    <a:pt x="68819" y="31065"/>
                  </a:cubicBezTo>
                  <a:cubicBezTo>
                    <a:pt x="68807" y="31043"/>
                    <a:pt x="68785" y="31031"/>
                    <a:pt x="68759" y="31031"/>
                  </a:cubicBezTo>
                  <a:close/>
                  <a:moveTo>
                    <a:pt x="29765" y="31476"/>
                  </a:moveTo>
                  <a:cubicBezTo>
                    <a:pt x="29696" y="31476"/>
                    <a:pt x="29651" y="31522"/>
                    <a:pt x="29651" y="31590"/>
                  </a:cubicBezTo>
                  <a:cubicBezTo>
                    <a:pt x="29651" y="31933"/>
                    <a:pt x="29673" y="32298"/>
                    <a:pt x="29673" y="32663"/>
                  </a:cubicBezTo>
                  <a:cubicBezTo>
                    <a:pt x="29673" y="32709"/>
                    <a:pt x="29719" y="32755"/>
                    <a:pt x="29788" y="32755"/>
                  </a:cubicBezTo>
                  <a:cubicBezTo>
                    <a:pt x="29856" y="32755"/>
                    <a:pt x="29902" y="32709"/>
                    <a:pt x="29902" y="32640"/>
                  </a:cubicBezTo>
                  <a:cubicBezTo>
                    <a:pt x="29879" y="32298"/>
                    <a:pt x="29879" y="31933"/>
                    <a:pt x="29879" y="31568"/>
                  </a:cubicBezTo>
                  <a:cubicBezTo>
                    <a:pt x="29879" y="31522"/>
                    <a:pt x="29833" y="31476"/>
                    <a:pt x="29765" y="31476"/>
                  </a:cubicBezTo>
                  <a:close/>
                  <a:moveTo>
                    <a:pt x="66959" y="32561"/>
                  </a:moveTo>
                  <a:cubicBezTo>
                    <a:pt x="66930" y="32561"/>
                    <a:pt x="66902" y="32572"/>
                    <a:pt x="66879" y="32595"/>
                  </a:cubicBezTo>
                  <a:cubicBezTo>
                    <a:pt x="66605" y="32800"/>
                    <a:pt x="66331" y="33028"/>
                    <a:pt x="66034" y="33234"/>
                  </a:cubicBezTo>
                  <a:cubicBezTo>
                    <a:pt x="65989" y="33280"/>
                    <a:pt x="65989" y="33348"/>
                    <a:pt x="66011" y="33394"/>
                  </a:cubicBezTo>
                  <a:cubicBezTo>
                    <a:pt x="66034" y="33416"/>
                    <a:pt x="66080" y="33439"/>
                    <a:pt x="66103" y="33439"/>
                  </a:cubicBezTo>
                  <a:cubicBezTo>
                    <a:pt x="66125" y="33439"/>
                    <a:pt x="66148" y="33416"/>
                    <a:pt x="66171" y="33416"/>
                  </a:cubicBezTo>
                  <a:cubicBezTo>
                    <a:pt x="66468" y="33188"/>
                    <a:pt x="66742" y="32983"/>
                    <a:pt x="67016" y="32755"/>
                  </a:cubicBezTo>
                  <a:cubicBezTo>
                    <a:pt x="67061" y="32709"/>
                    <a:pt x="67084" y="32640"/>
                    <a:pt x="67039" y="32595"/>
                  </a:cubicBezTo>
                  <a:cubicBezTo>
                    <a:pt x="67016" y="32572"/>
                    <a:pt x="66987" y="32561"/>
                    <a:pt x="66959" y="32561"/>
                  </a:cubicBezTo>
                  <a:close/>
                  <a:moveTo>
                    <a:pt x="20574" y="32358"/>
                  </a:moveTo>
                  <a:cubicBezTo>
                    <a:pt x="20535" y="32358"/>
                    <a:pt x="20492" y="32384"/>
                    <a:pt x="20475" y="32435"/>
                  </a:cubicBezTo>
                  <a:cubicBezTo>
                    <a:pt x="20361" y="32755"/>
                    <a:pt x="20247" y="33097"/>
                    <a:pt x="20087" y="33416"/>
                  </a:cubicBezTo>
                  <a:cubicBezTo>
                    <a:pt x="20064" y="33462"/>
                    <a:pt x="20087" y="33531"/>
                    <a:pt x="20132" y="33553"/>
                  </a:cubicBezTo>
                  <a:lnTo>
                    <a:pt x="20178" y="33553"/>
                  </a:lnTo>
                  <a:cubicBezTo>
                    <a:pt x="20190" y="33560"/>
                    <a:pt x="20203" y="33562"/>
                    <a:pt x="20214" y="33562"/>
                  </a:cubicBezTo>
                  <a:cubicBezTo>
                    <a:pt x="20247" y="33562"/>
                    <a:pt x="20276" y="33541"/>
                    <a:pt x="20292" y="33508"/>
                  </a:cubicBezTo>
                  <a:cubicBezTo>
                    <a:pt x="20429" y="33165"/>
                    <a:pt x="20566" y="32846"/>
                    <a:pt x="20680" y="32503"/>
                  </a:cubicBezTo>
                  <a:cubicBezTo>
                    <a:pt x="20703" y="32435"/>
                    <a:pt x="20680" y="32389"/>
                    <a:pt x="20612" y="32367"/>
                  </a:cubicBezTo>
                  <a:cubicBezTo>
                    <a:pt x="20600" y="32361"/>
                    <a:pt x="20588" y="32358"/>
                    <a:pt x="20574" y="32358"/>
                  </a:cubicBezTo>
                  <a:close/>
                  <a:moveTo>
                    <a:pt x="65071" y="33972"/>
                  </a:moveTo>
                  <a:cubicBezTo>
                    <a:pt x="65049" y="33972"/>
                    <a:pt x="65026" y="33978"/>
                    <a:pt x="65007" y="33987"/>
                  </a:cubicBezTo>
                  <a:cubicBezTo>
                    <a:pt x="64710" y="34193"/>
                    <a:pt x="64414" y="34398"/>
                    <a:pt x="64117" y="34581"/>
                  </a:cubicBezTo>
                  <a:cubicBezTo>
                    <a:pt x="64071" y="34626"/>
                    <a:pt x="64048" y="34695"/>
                    <a:pt x="64094" y="34740"/>
                  </a:cubicBezTo>
                  <a:cubicBezTo>
                    <a:pt x="64117" y="34763"/>
                    <a:pt x="64140" y="34786"/>
                    <a:pt x="64163" y="34786"/>
                  </a:cubicBezTo>
                  <a:cubicBezTo>
                    <a:pt x="64185" y="34786"/>
                    <a:pt x="64208" y="34786"/>
                    <a:pt x="64231" y="34763"/>
                  </a:cubicBezTo>
                  <a:cubicBezTo>
                    <a:pt x="64528" y="34581"/>
                    <a:pt x="64847" y="34375"/>
                    <a:pt x="65121" y="34170"/>
                  </a:cubicBezTo>
                  <a:cubicBezTo>
                    <a:pt x="65167" y="34124"/>
                    <a:pt x="65190" y="34056"/>
                    <a:pt x="65144" y="34010"/>
                  </a:cubicBezTo>
                  <a:cubicBezTo>
                    <a:pt x="65131" y="33983"/>
                    <a:pt x="65102" y="33972"/>
                    <a:pt x="65071" y="33972"/>
                  </a:cubicBezTo>
                  <a:close/>
                  <a:moveTo>
                    <a:pt x="29810" y="33827"/>
                  </a:moveTo>
                  <a:cubicBezTo>
                    <a:pt x="29765" y="33827"/>
                    <a:pt x="29719" y="33873"/>
                    <a:pt x="29719" y="33941"/>
                  </a:cubicBezTo>
                  <a:cubicBezTo>
                    <a:pt x="29719" y="34307"/>
                    <a:pt x="29742" y="34649"/>
                    <a:pt x="29742" y="35014"/>
                  </a:cubicBezTo>
                  <a:cubicBezTo>
                    <a:pt x="29742" y="35060"/>
                    <a:pt x="29788" y="35106"/>
                    <a:pt x="29856" y="35106"/>
                  </a:cubicBezTo>
                  <a:cubicBezTo>
                    <a:pt x="29925" y="35106"/>
                    <a:pt x="29970" y="35060"/>
                    <a:pt x="29970" y="35014"/>
                  </a:cubicBezTo>
                  <a:cubicBezTo>
                    <a:pt x="29947" y="34649"/>
                    <a:pt x="29947" y="34284"/>
                    <a:pt x="29925" y="33941"/>
                  </a:cubicBezTo>
                  <a:cubicBezTo>
                    <a:pt x="29925" y="33873"/>
                    <a:pt x="29879" y="33827"/>
                    <a:pt x="29810" y="33827"/>
                  </a:cubicBezTo>
                  <a:close/>
                  <a:moveTo>
                    <a:pt x="19548" y="34464"/>
                  </a:moveTo>
                  <a:cubicBezTo>
                    <a:pt x="19513" y="34464"/>
                    <a:pt x="19476" y="34484"/>
                    <a:pt x="19448" y="34512"/>
                  </a:cubicBezTo>
                  <a:cubicBezTo>
                    <a:pt x="19265" y="34786"/>
                    <a:pt x="19037" y="35083"/>
                    <a:pt x="18809" y="35357"/>
                  </a:cubicBezTo>
                  <a:cubicBezTo>
                    <a:pt x="18786" y="35402"/>
                    <a:pt x="18786" y="35471"/>
                    <a:pt x="18831" y="35494"/>
                  </a:cubicBezTo>
                  <a:cubicBezTo>
                    <a:pt x="18854" y="35516"/>
                    <a:pt x="18877" y="35516"/>
                    <a:pt x="18900" y="35516"/>
                  </a:cubicBezTo>
                  <a:cubicBezTo>
                    <a:pt x="18923" y="35516"/>
                    <a:pt x="18946" y="35516"/>
                    <a:pt x="18968" y="35494"/>
                  </a:cubicBezTo>
                  <a:cubicBezTo>
                    <a:pt x="19219" y="35197"/>
                    <a:pt x="19448" y="34923"/>
                    <a:pt x="19630" y="34626"/>
                  </a:cubicBezTo>
                  <a:cubicBezTo>
                    <a:pt x="19676" y="34581"/>
                    <a:pt x="19653" y="34512"/>
                    <a:pt x="19608" y="34489"/>
                  </a:cubicBezTo>
                  <a:cubicBezTo>
                    <a:pt x="19590" y="34472"/>
                    <a:pt x="19569" y="34464"/>
                    <a:pt x="19548" y="34464"/>
                  </a:cubicBezTo>
                  <a:close/>
                  <a:moveTo>
                    <a:pt x="63108" y="35273"/>
                  </a:moveTo>
                  <a:cubicBezTo>
                    <a:pt x="63086" y="35273"/>
                    <a:pt x="63063" y="35279"/>
                    <a:pt x="63044" y="35288"/>
                  </a:cubicBezTo>
                  <a:cubicBezTo>
                    <a:pt x="62747" y="35471"/>
                    <a:pt x="62428" y="35653"/>
                    <a:pt x="62131" y="35836"/>
                  </a:cubicBezTo>
                  <a:cubicBezTo>
                    <a:pt x="62085" y="35882"/>
                    <a:pt x="62063" y="35950"/>
                    <a:pt x="62085" y="35996"/>
                  </a:cubicBezTo>
                  <a:cubicBezTo>
                    <a:pt x="62108" y="36019"/>
                    <a:pt x="62154" y="36041"/>
                    <a:pt x="62177" y="36041"/>
                  </a:cubicBezTo>
                  <a:cubicBezTo>
                    <a:pt x="62200" y="36041"/>
                    <a:pt x="62222" y="36041"/>
                    <a:pt x="62245" y="36019"/>
                  </a:cubicBezTo>
                  <a:cubicBezTo>
                    <a:pt x="62542" y="35836"/>
                    <a:pt x="62861" y="35653"/>
                    <a:pt x="63158" y="35471"/>
                  </a:cubicBezTo>
                  <a:cubicBezTo>
                    <a:pt x="63204" y="35448"/>
                    <a:pt x="63227" y="35379"/>
                    <a:pt x="63181" y="35311"/>
                  </a:cubicBezTo>
                  <a:cubicBezTo>
                    <a:pt x="63168" y="35284"/>
                    <a:pt x="63139" y="35273"/>
                    <a:pt x="63108" y="35273"/>
                  </a:cubicBezTo>
                  <a:close/>
                  <a:moveTo>
                    <a:pt x="18018" y="36235"/>
                  </a:moveTo>
                  <a:cubicBezTo>
                    <a:pt x="17993" y="36235"/>
                    <a:pt x="17964" y="36247"/>
                    <a:pt x="17941" y="36270"/>
                  </a:cubicBezTo>
                  <a:cubicBezTo>
                    <a:pt x="17690" y="36498"/>
                    <a:pt x="17416" y="36726"/>
                    <a:pt x="17120" y="36954"/>
                  </a:cubicBezTo>
                  <a:cubicBezTo>
                    <a:pt x="17074" y="37000"/>
                    <a:pt x="17074" y="37069"/>
                    <a:pt x="17120" y="37114"/>
                  </a:cubicBezTo>
                  <a:cubicBezTo>
                    <a:pt x="17142" y="37137"/>
                    <a:pt x="17165" y="37160"/>
                    <a:pt x="17188" y="37160"/>
                  </a:cubicBezTo>
                  <a:cubicBezTo>
                    <a:pt x="17211" y="37160"/>
                    <a:pt x="17234" y="37160"/>
                    <a:pt x="17257" y="37137"/>
                  </a:cubicBezTo>
                  <a:cubicBezTo>
                    <a:pt x="17553" y="36909"/>
                    <a:pt x="17827" y="36658"/>
                    <a:pt x="18078" y="36429"/>
                  </a:cubicBezTo>
                  <a:cubicBezTo>
                    <a:pt x="18124" y="36384"/>
                    <a:pt x="18124" y="36315"/>
                    <a:pt x="18078" y="36270"/>
                  </a:cubicBezTo>
                  <a:cubicBezTo>
                    <a:pt x="18067" y="36247"/>
                    <a:pt x="18044" y="36235"/>
                    <a:pt x="18018" y="36235"/>
                  </a:cubicBezTo>
                  <a:close/>
                  <a:moveTo>
                    <a:pt x="61080" y="36484"/>
                  </a:moveTo>
                  <a:cubicBezTo>
                    <a:pt x="61060" y="36484"/>
                    <a:pt x="61038" y="36490"/>
                    <a:pt x="61013" y="36498"/>
                  </a:cubicBezTo>
                  <a:cubicBezTo>
                    <a:pt x="60716" y="36658"/>
                    <a:pt x="60396" y="36840"/>
                    <a:pt x="60077" y="37023"/>
                  </a:cubicBezTo>
                  <a:cubicBezTo>
                    <a:pt x="60031" y="37046"/>
                    <a:pt x="60008" y="37114"/>
                    <a:pt x="60031" y="37160"/>
                  </a:cubicBezTo>
                  <a:cubicBezTo>
                    <a:pt x="60054" y="37205"/>
                    <a:pt x="60100" y="37228"/>
                    <a:pt x="60122" y="37228"/>
                  </a:cubicBezTo>
                  <a:cubicBezTo>
                    <a:pt x="60145" y="37228"/>
                    <a:pt x="60168" y="37205"/>
                    <a:pt x="60191" y="37205"/>
                  </a:cubicBezTo>
                  <a:cubicBezTo>
                    <a:pt x="60510" y="37023"/>
                    <a:pt x="60830" y="36863"/>
                    <a:pt x="61127" y="36681"/>
                  </a:cubicBezTo>
                  <a:cubicBezTo>
                    <a:pt x="61172" y="36658"/>
                    <a:pt x="61195" y="36589"/>
                    <a:pt x="61172" y="36544"/>
                  </a:cubicBezTo>
                  <a:cubicBezTo>
                    <a:pt x="61143" y="36500"/>
                    <a:pt x="61115" y="36484"/>
                    <a:pt x="61080" y="36484"/>
                  </a:cubicBezTo>
                  <a:close/>
                  <a:moveTo>
                    <a:pt x="29902" y="36178"/>
                  </a:moveTo>
                  <a:cubicBezTo>
                    <a:pt x="29833" y="36178"/>
                    <a:pt x="29788" y="36247"/>
                    <a:pt x="29788" y="36292"/>
                  </a:cubicBezTo>
                  <a:cubicBezTo>
                    <a:pt x="29810" y="36658"/>
                    <a:pt x="29810" y="37023"/>
                    <a:pt x="29833" y="37365"/>
                  </a:cubicBezTo>
                  <a:cubicBezTo>
                    <a:pt x="29833" y="37434"/>
                    <a:pt x="29879" y="37479"/>
                    <a:pt x="29925" y="37479"/>
                  </a:cubicBezTo>
                  <a:lnTo>
                    <a:pt x="29947" y="37479"/>
                  </a:lnTo>
                  <a:cubicBezTo>
                    <a:pt x="29993" y="37479"/>
                    <a:pt x="30039" y="37434"/>
                    <a:pt x="30039" y="37365"/>
                  </a:cubicBezTo>
                  <a:cubicBezTo>
                    <a:pt x="30039" y="37000"/>
                    <a:pt x="30016" y="36658"/>
                    <a:pt x="30016" y="36292"/>
                  </a:cubicBezTo>
                  <a:cubicBezTo>
                    <a:pt x="30016" y="36224"/>
                    <a:pt x="29947" y="36178"/>
                    <a:pt x="29902" y="36178"/>
                  </a:cubicBezTo>
                  <a:close/>
                  <a:moveTo>
                    <a:pt x="58999" y="37607"/>
                  </a:moveTo>
                  <a:cubicBezTo>
                    <a:pt x="58984" y="37607"/>
                    <a:pt x="58971" y="37610"/>
                    <a:pt x="58958" y="37616"/>
                  </a:cubicBezTo>
                  <a:cubicBezTo>
                    <a:pt x="58662" y="37776"/>
                    <a:pt x="58342" y="37959"/>
                    <a:pt x="58000" y="38118"/>
                  </a:cubicBezTo>
                  <a:cubicBezTo>
                    <a:pt x="57954" y="38141"/>
                    <a:pt x="57931" y="38210"/>
                    <a:pt x="57954" y="38255"/>
                  </a:cubicBezTo>
                  <a:cubicBezTo>
                    <a:pt x="57977" y="38301"/>
                    <a:pt x="58000" y="38324"/>
                    <a:pt x="58045" y="38324"/>
                  </a:cubicBezTo>
                  <a:cubicBezTo>
                    <a:pt x="58068" y="38324"/>
                    <a:pt x="58091" y="38324"/>
                    <a:pt x="58091" y="38301"/>
                  </a:cubicBezTo>
                  <a:cubicBezTo>
                    <a:pt x="58433" y="38141"/>
                    <a:pt x="58753" y="37982"/>
                    <a:pt x="59050" y="37822"/>
                  </a:cubicBezTo>
                  <a:cubicBezTo>
                    <a:pt x="59095" y="37799"/>
                    <a:pt x="59118" y="37730"/>
                    <a:pt x="59095" y="37662"/>
                  </a:cubicBezTo>
                  <a:cubicBezTo>
                    <a:pt x="59079" y="37629"/>
                    <a:pt x="59037" y="37607"/>
                    <a:pt x="58999" y="37607"/>
                  </a:cubicBezTo>
                  <a:close/>
                  <a:moveTo>
                    <a:pt x="16179" y="37715"/>
                  </a:moveTo>
                  <a:cubicBezTo>
                    <a:pt x="16157" y="37715"/>
                    <a:pt x="16134" y="37721"/>
                    <a:pt x="16115" y="37730"/>
                  </a:cubicBezTo>
                  <a:cubicBezTo>
                    <a:pt x="15841" y="37936"/>
                    <a:pt x="15522" y="38118"/>
                    <a:pt x="15225" y="38324"/>
                  </a:cubicBezTo>
                  <a:cubicBezTo>
                    <a:pt x="15179" y="38370"/>
                    <a:pt x="15157" y="38415"/>
                    <a:pt x="15179" y="38484"/>
                  </a:cubicBezTo>
                  <a:cubicBezTo>
                    <a:pt x="15202" y="38507"/>
                    <a:pt x="15248" y="38529"/>
                    <a:pt x="15271" y="38529"/>
                  </a:cubicBezTo>
                  <a:cubicBezTo>
                    <a:pt x="15294" y="38529"/>
                    <a:pt x="15316" y="38529"/>
                    <a:pt x="15339" y="38507"/>
                  </a:cubicBezTo>
                  <a:cubicBezTo>
                    <a:pt x="15659" y="38301"/>
                    <a:pt x="15955" y="38096"/>
                    <a:pt x="16229" y="37913"/>
                  </a:cubicBezTo>
                  <a:cubicBezTo>
                    <a:pt x="16275" y="37867"/>
                    <a:pt x="16298" y="37799"/>
                    <a:pt x="16252" y="37753"/>
                  </a:cubicBezTo>
                  <a:cubicBezTo>
                    <a:pt x="16239" y="37727"/>
                    <a:pt x="16210" y="37715"/>
                    <a:pt x="16179" y="37715"/>
                  </a:cubicBezTo>
                  <a:close/>
                  <a:moveTo>
                    <a:pt x="56899" y="38680"/>
                  </a:moveTo>
                  <a:cubicBezTo>
                    <a:pt x="56885" y="38680"/>
                    <a:pt x="56871" y="38683"/>
                    <a:pt x="56858" y="38689"/>
                  </a:cubicBezTo>
                  <a:cubicBezTo>
                    <a:pt x="56539" y="38826"/>
                    <a:pt x="56196" y="38986"/>
                    <a:pt x="55877" y="39146"/>
                  </a:cubicBezTo>
                  <a:cubicBezTo>
                    <a:pt x="55831" y="39168"/>
                    <a:pt x="55808" y="39237"/>
                    <a:pt x="55831" y="39283"/>
                  </a:cubicBezTo>
                  <a:cubicBezTo>
                    <a:pt x="55854" y="39328"/>
                    <a:pt x="55877" y="39351"/>
                    <a:pt x="55923" y="39351"/>
                  </a:cubicBezTo>
                  <a:cubicBezTo>
                    <a:pt x="55945" y="39351"/>
                    <a:pt x="55945" y="39351"/>
                    <a:pt x="55968" y="39328"/>
                  </a:cubicBezTo>
                  <a:cubicBezTo>
                    <a:pt x="56288" y="39191"/>
                    <a:pt x="56630" y="39032"/>
                    <a:pt x="56950" y="38872"/>
                  </a:cubicBezTo>
                  <a:cubicBezTo>
                    <a:pt x="56995" y="38849"/>
                    <a:pt x="57018" y="38780"/>
                    <a:pt x="56995" y="38735"/>
                  </a:cubicBezTo>
                  <a:cubicBezTo>
                    <a:pt x="56979" y="38701"/>
                    <a:pt x="56937" y="38680"/>
                    <a:pt x="56899" y="38680"/>
                  </a:cubicBezTo>
                  <a:close/>
                  <a:moveTo>
                    <a:pt x="14170" y="38977"/>
                  </a:moveTo>
                  <a:cubicBezTo>
                    <a:pt x="14156" y="38977"/>
                    <a:pt x="14142" y="38980"/>
                    <a:pt x="14129" y="38986"/>
                  </a:cubicBezTo>
                  <a:cubicBezTo>
                    <a:pt x="13833" y="39168"/>
                    <a:pt x="13536" y="39328"/>
                    <a:pt x="13194" y="39534"/>
                  </a:cubicBezTo>
                  <a:cubicBezTo>
                    <a:pt x="13148" y="39556"/>
                    <a:pt x="13125" y="39625"/>
                    <a:pt x="13148" y="39671"/>
                  </a:cubicBezTo>
                  <a:cubicBezTo>
                    <a:pt x="13171" y="39693"/>
                    <a:pt x="13216" y="39716"/>
                    <a:pt x="13239" y="39716"/>
                  </a:cubicBezTo>
                  <a:lnTo>
                    <a:pt x="13308" y="39716"/>
                  </a:lnTo>
                  <a:cubicBezTo>
                    <a:pt x="13627" y="39534"/>
                    <a:pt x="13947" y="39351"/>
                    <a:pt x="14244" y="39168"/>
                  </a:cubicBezTo>
                  <a:cubicBezTo>
                    <a:pt x="14289" y="39146"/>
                    <a:pt x="14312" y="39077"/>
                    <a:pt x="14266" y="39032"/>
                  </a:cubicBezTo>
                  <a:cubicBezTo>
                    <a:pt x="14250" y="38998"/>
                    <a:pt x="14209" y="38977"/>
                    <a:pt x="14170" y="38977"/>
                  </a:cubicBezTo>
                  <a:close/>
                  <a:moveTo>
                    <a:pt x="29970" y="38552"/>
                  </a:moveTo>
                  <a:cubicBezTo>
                    <a:pt x="29902" y="38552"/>
                    <a:pt x="29856" y="38598"/>
                    <a:pt x="29856" y="38666"/>
                  </a:cubicBezTo>
                  <a:cubicBezTo>
                    <a:pt x="29879" y="39009"/>
                    <a:pt x="29879" y="39374"/>
                    <a:pt x="29879" y="39716"/>
                  </a:cubicBezTo>
                  <a:cubicBezTo>
                    <a:pt x="29879" y="39785"/>
                    <a:pt x="29925" y="39830"/>
                    <a:pt x="29993" y="39830"/>
                  </a:cubicBezTo>
                  <a:cubicBezTo>
                    <a:pt x="30062" y="39830"/>
                    <a:pt x="30107" y="39785"/>
                    <a:pt x="30107" y="39716"/>
                  </a:cubicBezTo>
                  <a:cubicBezTo>
                    <a:pt x="30107" y="39374"/>
                    <a:pt x="30084" y="39009"/>
                    <a:pt x="30084" y="38643"/>
                  </a:cubicBezTo>
                  <a:cubicBezTo>
                    <a:pt x="30084" y="38598"/>
                    <a:pt x="30039" y="38552"/>
                    <a:pt x="29970" y="38552"/>
                  </a:cubicBezTo>
                  <a:close/>
                  <a:moveTo>
                    <a:pt x="54767" y="39670"/>
                  </a:moveTo>
                  <a:cubicBezTo>
                    <a:pt x="54748" y="39670"/>
                    <a:pt x="54729" y="39677"/>
                    <a:pt x="54713" y="39693"/>
                  </a:cubicBezTo>
                  <a:cubicBezTo>
                    <a:pt x="54393" y="39830"/>
                    <a:pt x="54074" y="39990"/>
                    <a:pt x="53731" y="40127"/>
                  </a:cubicBezTo>
                  <a:cubicBezTo>
                    <a:pt x="53686" y="40150"/>
                    <a:pt x="53663" y="40218"/>
                    <a:pt x="53686" y="40264"/>
                  </a:cubicBezTo>
                  <a:cubicBezTo>
                    <a:pt x="53709" y="40310"/>
                    <a:pt x="53731" y="40333"/>
                    <a:pt x="53777" y="40333"/>
                  </a:cubicBezTo>
                  <a:lnTo>
                    <a:pt x="53823" y="40333"/>
                  </a:lnTo>
                  <a:cubicBezTo>
                    <a:pt x="54165" y="40173"/>
                    <a:pt x="54485" y="40036"/>
                    <a:pt x="54804" y="39876"/>
                  </a:cubicBezTo>
                  <a:cubicBezTo>
                    <a:pt x="54850" y="39853"/>
                    <a:pt x="54873" y="39785"/>
                    <a:pt x="54850" y="39739"/>
                  </a:cubicBezTo>
                  <a:cubicBezTo>
                    <a:pt x="54835" y="39695"/>
                    <a:pt x="54801" y="39670"/>
                    <a:pt x="54767" y="39670"/>
                  </a:cubicBezTo>
                  <a:close/>
                  <a:moveTo>
                    <a:pt x="12115" y="40118"/>
                  </a:moveTo>
                  <a:cubicBezTo>
                    <a:pt x="12101" y="40118"/>
                    <a:pt x="12087" y="40121"/>
                    <a:pt x="12075" y="40127"/>
                  </a:cubicBezTo>
                  <a:cubicBezTo>
                    <a:pt x="11756" y="40310"/>
                    <a:pt x="11436" y="40470"/>
                    <a:pt x="11116" y="40629"/>
                  </a:cubicBezTo>
                  <a:cubicBezTo>
                    <a:pt x="11071" y="40675"/>
                    <a:pt x="11048" y="40721"/>
                    <a:pt x="11071" y="40789"/>
                  </a:cubicBezTo>
                  <a:cubicBezTo>
                    <a:pt x="11094" y="40812"/>
                    <a:pt x="11116" y="40835"/>
                    <a:pt x="11162" y="40835"/>
                  </a:cubicBezTo>
                  <a:lnTo>
                    <a:pt x="11208" y="40835"/>
                  </a:lnTo>
                  <a:cubicBezTo>
                    <a:pt x="11527" y="40652"/>
                    <a:pt x="11847" y="40492"/>
                    <a:pt x="12166" y="40333"/>
                  </a:cubicBezTo>
                  <a:cubicBezTo>
                    <a:pt x="12212" y="40287"/>
                    <a:pt x="12235" y="40241"/>
                    <a:pt x="12212" y="40173"/>
                  </a:cubicBezTo>
                  <a:cubicBezTo>
                    <a:pt x="12195" y="40139"/>
                    <a:pt x="12154" y="40118"/>
                    <a:pt x="12115" y="40118"/>
                  </a:cubicBezTo>
                  <a:close/>
                  <a:moveTo>
                    <a:pt x="52631" y="40651"/>
                  </a:moveTo>
                  <a:cubicBezTo>
                    <a:pt x="52613" y="40651"/>
                    <a:pt x="52592" y="40659"/>
                    <a:pt x="52567" y="40675"/>
                  </a:cubicBezTo>
                  <a:cubicBezTo>
                    <a:pt x="52248" y="40812"/>
                    <a:pt x="51928" y="40972"/>
                    <a:pt x="51609" y="41109"/>
                  </a:cubicBezTo>
                  <a:cubicBezTo>
                    <a:pt x="51540" y="41131"/>
                    <a:pt x="51517" y="41200"/>
                    <a:pt x="51540" y="41246"/>
                  </a:cubicBezTo>
                  <a:cubicBezTo>
                    <a:pt x="51563" y="41291"/>
                    <a:pt x="51609" y="41314"/>
                    <a:pt x="51631" y="41314"/>
                  </a:cubicBezTo>
                  <a:lnTo>
                    <a:pt x="51677" y="41314"/>
                  </a:lnTo>
                  <a:cubicBezTo>
                    <a:pt x="52019" y="41154"/>
                    <a:pt x="52339" y="41017"/>
                    <a:pt x="52659" y="40858"/>
                  </a:cubicBezTo>
                  <a:cubicBezTo>
                    <a:pt x="52704" y="40835"/>
                    <a:pt x="52750" y="40766"/>
                    <a:pt x="52704" y="40721"/>
                  </a:cubicBezTo>
                  <a:cubicBezTo>
                    <a:pt x="52689" y="40676"/>
                    <a:pt x="52665" y="40651"/>
                    <a:pt x="52631" y="40651"/>
                  </a:cubicBezTo>
                  <a:close/>
                  <a:moveTo>
                    <a:pt x="10016" y="41237"/>
                  </a:moveTo>
                  <a:cubicBezTo>
                    <a:pt x="10001" y="41237"/>
                    <a:pt x="9987" y="41239"/>
                    <a:pt x="9975" y="41246"/>
                  </a:cubicBezTo>
                  <a:cubicBezTo>
                    <a:pt x="9633" y="41428"/>
                    <a:pt x="9313" y="41611"/>
                    <a:pt x="9039" y="41748"/>
                  </a:cubicBezTo>
                  <a:cubicBezTo>
                    <a:pt x="8994" y="41793"/>
                    <a:pt x="8971" y="41862"/>
                    <a:pt x="8994" y="41907"/>
                  </a:cubicBezTo>
                  <a:cubicBezTo>
                    <a:pt x="9017" y="41930"/>
                    <a:pt x="9039" y="41953"/>
                    <a:pt x="9085" y="41953"/>
                  </a:cubicBezTo>
                  <a:lnTo>
                    <a:pt x="9131" y="41953"/>
                  </a:lnTo>
                  <a:cubicBezTo>
                    <a:pt x="9427" y="41793"/>
                    <a:pt x="9724" y="41611"/>
                    <a:pt x="10089" y="41428"/>
                  </a:cubicBezTo>
                  <a:cubicBezTo>
                    <a:pt x="10135" y="41405"/>
                    <a:pt x="10158" y="41337"/>
                    <a:pt x="10135" y="41291"/>
                  </a:cubicBezTo>
                  <a:cubicBezTo>
                    <a:pt x="10102" y="41258"/>
                    <a:pt x="10056" y="41237"/>
                    <a:pt x="10016" y="41237"/>
                  </a:cubicBezTo>
                  <a:close/>
                  <a:moveTo>
                    <a:pt x="30016" y="40903"/>
                  </a:moveTo>
                  <a:cubicBezTo>
                    <a:pt x="29947" y="40903"/>
                    <a:pt x="29902" y="40949"/>
                    <a:pt x="29902" y="41017"/>
                  </a:cubicBezTo>
                  <a:cubicBezTo>
                    <a:pt x="29902" y="41383"/>
                    <a:pt x="29902" y="41748"/>
                    <a:pt x="29902" y="42090"/>
                  </a:cubicBezTo>
                  <a:cubicBezTo>
                    <a:pt x="29902" y="42136"/>
                    <a:pt x="29947" y="42181"/>
                    <a:pt x="29993" y="42181"/>
                  </a:cubicBezTo>
                  <a:cubicBezTo>
                    <a:pt x="30062" y="42181"/>
                    <a:pt x="30107" y="42136"/>
                    <a:pt x="30107" y="42090"/>
                  </a:cubicBezTo>
                  <a:cubicBezTo>
                    <a:pt x="30107" y="41748"/>
                    <a:pt x="30107" y="41383"/>
                    <a:pt x="30107" y="41017"/>
                  </a:cubicBezTo>
                  <a:cubicBezTo>
                    <a:pt x="30107" y="40949"/>
                    <a:pt x="30062" y="40903"/>
                    <a:pt x="30016" y="40903"/>
                  </a:cubicBezTo>
                  <a:close/>
                  <a:moveTo>
                    <a:pt x="50476" y="41647"/>
                  </a:moveTo>
                  <a:cubicBezTo>
                    <a:pt x="50458" y="41647"/>
                    <a:pt x="50440" y="41650"/>
                    <a:pt x="50422" y="41656"/>
                  </a:cubicBezTo>
                  <a:cubicBezTo>
                    <a:pt x="50102" y="41816"/>
                    <a:pt x="49783" y="41976"/>
                    <a:pt x="49463" y="42136"/>
                  </a:cubicBezTo>
                  <a:cubicBezTo>
                    <a:pt x="49417" y="42159"/>
                    <a:pt x="49395" y="42227"/>
                    <a:pt x="49417" y="42273"/>
                  </a:cubicBezTo>
                  <a:cubicBezTo>
                    <a:pt x="49440" y="42318"/>
                    <a:pt x="49463" y="42341"/>
                    <a:pt x="49509" y="42341"/>
                  </a:cubicBezTo>
                  <a:cubicBezTo>
                    <a:pt x="49531" y="42341"/>
                    <a:pt x="49554" y="42318"/>
                    <a:pt x="49554" y="42318"/>
                  </a:cubicBezTo>
                  <a:cubicBezTo>
                    <a:pt x="49874" y="42159"/>
                    <a:pt x="50193" y="41999"/>
                    <a:pt x="50536" y="41862"/>
                  </a:cubicBezTo>
                  <a:cubicBezTo>
                    <a:pt x="50581" y="41839"/>
                    <a:pt x="50604" y="41771"/>
                    <a:pt x="50581" y="41702"/>
                  </a:cubicBezTo>
                  <a:cubicBezTo>
                    <a:pt x="50565" y="41669"/>
                    <a:pt x="50524" y="41647"/>
                    <a:pt x="50476" y="41647"/>
                  </a:cubicBezTo>
                  <a:close/>
                  <a:moveTo>
                    <a:pt x="7961" y="42378"/>
                  </a:moveTo>
                  <a:cubicBezTo>
                    <a:pt x="7947" y="42378"/>
                    <a:pt x="7933" y="42381"/>
                    <a:pt x="7921" y="42387"/>
                  </a:cubicBezTo>
                  <a:cubicBezTo>
                    <a:pt x="7579" y="42592"/>
                    <a:pt x="7282" y="42775"/>
                    <a:pt x="7008" y="42957"/>
                  </a:cubicBezTo>
                  <a:cubicBezTo>
                    <a:pt x="6939" y="43003"/>
                    <a:pt x="6939" y="43072"/>
                    <a:pt x="6962" y="43117"/>
                  </a:cubicBezTo>
                  <a:cubicBezTo>
                    <a:pt x="6985" y="43140"/>
                    <a:pt x="7031" y="43163"/>
                    <a:pt x="7054" y="43163"/>
                  </a:cubicBezTo>
                  <a:cubicBezTo>
                    <a:pt x="7076" y="43163"/>
                    <a:pt x="7099" y="43163"/>
                    <a:pt x="7122" y="43140"/>
                  </a:cubicBezTo>
                  <a:cubicBezTo>
                    <a:pt x="7396" y="42957"/>
                    <a:pt x="7693" y="42775"/>
                    <a:pt x="8035" y="42592"/>
                  </a:cubicBezTo>
                  <a:cubicBezTo>
                    <a:pt x="8081" y="42547"/>
                    <a:pt x="8104" y="42478"/>
                    <a:pt x="8058" y="42432"/>
                  </a:cubicBezTo>
                  <a:cubicBezTo>
                    <a:pt x="8041" y="42399"/>
                    <a:pt x="8000" y="42378"/>
                    <a:pt x="7961" y="42378"/>
                  </a:cubicBezTo>
                  <a:close/>
                  <a:moveTo>
                    <a:pt x="48362" y="42697"/>
                  </a:moveTo>
                  <a:cubicBezTo>
                    <a:pt x="48348" y="42697"/>
                    <a:pt x="48334" y="42700"/>
                    <a:pt x="48322" y="42706"/>
                  </a:cubicBezTo>
                  <a:cubicBezTo>
                    <a:pt x="47979" y="42866"/>
                    <a:pt x="47660" y="43049"/>
                    <a:pt x="47363" y="43209"/>
                  </a:cubicBezTo>
                  <a:cubicBezTo>
                    <a:pt x="47317" y="43231"/>
                    <a:pt x="47295" y="43300"/>
                    <a:pt x="47317" y="43345"/>
                  </a:cubicBezTo>
                  <a:cubicBezTo>
                    <a:pt x="47340" y="43391"/>
                    <a:pt x="47363" y="43414"/>
                    <a:pt x="47409" y="43414"/>
                  </a:cubicBezTo>
                  <a:cubicBezTo>
                    <a:pt x="47432" y="43414"/>
                    <a:pt x="47454" y="43414"/>
                    <a:pt x="47454" y="43391"/>
                  </a:cubicBezTo>
                  <a:cubicBezTo>
                    <a:pt x="47774" y="43231"/>
                    <a:pt x="48093" y="43072"/>
                    <a:pt x="48413" y="42889"/>
                  </a:cubicBezTo>
                  <a:cubicBezTo>
                    <a:pt x="48459" y="42866"/>
                    <a:pt x="48482" y="42798"/>
                    <a:pt x="48459" y="42752"/>
                  </a:cubicBezTo>
                  <a:cubicBezTo>
                    <a:pt x="48442" y="42719"/>
                    <a:pt x="48401" y="42697"/>
                    <a:pt x="48362" y="42697"/>
                  </a:cubicBezTo>
                  <a:close/>
                  <a:moveTo>
                    <a:pt x="29970" y="43254"/>
                  </a:moveTo>
                  <a:cubicBezTo>
                    <a:pt x="29925" y="43254"/>
                    <a:pt x="29879" y="43300"/>
                    <a:pt x="29879" y="43368"/>
                  </a:cubicBezTo>
                  <a:cubicBezTo>
                    <a:pt x="29856" y="43482"/>
                    <a:pt x="29856" y="43597"/>
                    <a:pt x="29856" y="43711"/>
                  </a:cubicBezTo>
                  <a:cubicBezTo>
                    <a:pt x="29856" y="43939"/>
                    <a:pt x="29833" y="44190"/>
                    <a:pt x="29833" y="44441"/>
                  </a:cubicBezTo>
                  <a:cubicBezTo>
                    <a:pt x="29810" y="44487"/>
                    <a:pt x="29856" y="44532"/>
                    <a:pt x="29925" y="44555"/>
                  </a:cubicBezTo>
                  <a:cubicBezTo>
                    <a:pt x="29993" y="44555"/>
                    <a:pt x="30039" y="44510"/>
                    <a:pt x="30039" y="44441"/>
                  </a:cubicBezTo>
                  <a:cubicBezTo>
                    <a:pt x="30039" y="44190"/>
                    <a:pt x="30062" y="43962"/>
                    <a:pt x="30062" y="43711"/>
                  </a:cubicBezTo>
                  <a:cubicBezTo>
                    <a:pt x="30084" y="43597"/>
                    <a:pt x="30084" y="43482"/>
                    <a:pt x="30084" y="43368"/>
                  </a:cubicBezTo>
                  <a:cubicBezTo>
                    <a:pt x="30084" y="43323"/>
                    <a:pt x="30039" y="43254"/>
                    <a:pt x="29970" y="43254"/>
                  </a:cubicBezTo>
                  <a:close/>
                  <a:moveTo>
                    <a:pt x="5995" y="43686"/>
                  </a:moveTo>
                  <a:cubicBezTo>
                    <a:pt x="5973" y="43686"/>
                    <a:pt x="5953" y="43693"/>
                    <a:pt x="5935" y="43711"/>
                  </a:cubicBezTo>
                  <a:cubicBezTo>
                    <a:pt x="5867" y="43756"/>
                    <a:pt x="5798" y="43825"/>
                    <a:pt x="5730" y="43870"/>
                  </a:cubicBezTo>
                  <a:cubicBezTo>
                    <a:pt x="5524" y="44053"/>
                    <a:pt x="5296" y="44213"/>
                    <a:pt x="5113" y="44395"/>
                  </a:cubicBezTo>
                  <a:cubicBezTo>
                    <a:pt x="5068" y="44441"/>
                    <a:pt x="5045" y="44487"/>
                    <a:pt x="5091" y="44532"/>
                  </a:cubicBezTo>
                  <a:cubicBezTo>
                    <a:pt x="5113" y="44555"/>
                    <a:pt x="5136" y="44578"/>
                    <a:pt x="5159" y="44578"/>
                  </a:cubicBezTo>
                  <a:cubicBezTo>
                    <a:pt x="5205" y="44578"/>
                    <a:pt x="5228" y="44578"/>
                    <a:pt x="5250" y="44555"/>
                  </a:cubicBezTo>
                  <a:cubicBezTo>
                    <a:pt x="5433" y="44373"/>
                    <a:pt x="5638" y="44213"/>
                    <a:pt x="5867" y="44053"/>
                  </a:cubicBezTo>
                  <a:cubicBezTo>
                    <a:pt x="5935" y="43985"/>
                    <a:pt x="6004" y="43939"/>
                    <a:pt x="6072" y="43870"/>
                  </a:cubicBezTo>
                  <a:cubicBezTo>
                    <a:pt x="6118" y="43848"/>
                    <a:pt x="6118" y="43779"/>
                    <a:pt x="6095" y="43734"/>
                  </a:cubicBezTo>
                  <a:cubicBezTo>
                    <a:pt x="6067" y="43705"/>
                    <a:pt x="6030" y="43686"/>
                    <a:pt x="5995" y="43686"/>
                  </a:cubicBezTo>
                  <a:close/>
                  <a:moveTo>
                    <a:pt x="46285" y="43816"/>
                  </a:moveTo>
                  <a:cubicBezTo>
                    <a:pt x="46271" y="43816"/>
                    <a:pt x="46257" y="43819"/>
                    <a:pt x="46245" y="43825"/>
                  </a:cubicBezTo>
                  <a:cubicBezTo>
                    <a:pt x="45925" y="44007"/>
                    <a:pt x="45606" y="44190"/>
                    <a:pt x="45309" y="44373"/>
                  </a:cubicBezTo>
                  <a:cubicBezTo>
                    <a:pt x="45263" y="44418"/>
                    <a:pt x="45240" y="44487"/>
                    <a:pt x="45263" y="44532"/>
                  </a:cubicBezTo>
                  <a:cubicBezTo>
                    <a:pt x="45286" y="44555"/>
                    <a:pt x="45332" y="44578"/>
                    <a:pt x="45354" y="44578"/>
                  </a:cubicBezTo>
                  <a:cubicBezTo>
                    <a:pt x="45377" y="44578"/>
                    <a:pt x="45400" y="44578"/>
                    <a:pt x="45423" y="44555"/>
                  </a:cubicBezTo>
                  <a:cubicBezTo>
                    <a:pt x="45720" y="44373"/>
                    <a:pt x="46016" y="44190"/>
                    <a:pt x="46336" y="44030"/>
                  </a:cubicBezTo>
                  <a:cubicBezTo>
                    <a:pt x="46382" y="43985"/>
                    <a:pt x="46404" y="43916"/>
                    <a:pt x="46382" y="43870"/>
                  </a:cubicBezTo>
                  <a:cubicBezTo>
                    <a:pt x="46365" y="43837"/>
                    <a:pt x="46324" y="43816"/>
                    <a:pt x="46285" y="43816"/>
                  </a:cubicBezTo>
                  <a:close/>
                  <a:moveTo>
                    <a:pt x="44273" y="45055"/>
                  </a:moveTo>
                  <a:cubicBezTo>
                    <a:pt x="44251" y="45055"/>
                    <a:pt x="44231" y="45063"/>
                    <a:pt x="44213" y="45080"/>
                  </a:cubicBezTo>
                  <a:cubicBezTo>
                    <a:pt x="43916" y="45263"/>
                    <a:pt x="43620" y="45468"/>
                    <a:pt x="43323" y="45674"/>
                  </a:cubicBezTo>
                  <a:cubicBezTo>
                    <a:pt x="43277" y="45719"/>
                    <a:pt x="43277" y="45788"/>
                    <a:pt x="43300" y="45833"/>
                  </a:cubicBezTo>
                  <a:cubicBezTo>
                    <a:pt x="43323" y="45856"/>
                    <a:pt x="43369" y="45879"/>
                    <a:pt x="43391" y="45879"/>
                  </a:cubicBezTo>
                  <a:cubicBezTo>
                    <a:pt x="43414" y="45879"/>
                    <a:pt x="43437" y="45879"/>
                    <a:pt x="43460" y="45856"/>
                  </a:cubicBezTo>
                  <a:cubicBezTo>
                    <a:pt x="43734" y="45651"/>
                    <a:pt x="44031" y="45445"/>
                    <a:pt x="44327" y="45263"/>
                  </a:cubicBezTo>
                  <a:cubicBezTo>
                    <a:pt x="44396" y="45217"/>
                    <a:pt x="44396" y="45149"/>
                    <a:pt x="44373" y="45103"/>
                  </a:cubicBezTo>
                  <a:cubicBezTo>
                    <a:pt x="44345" y="45075"/>
                    <a:pt x="44308" y="45055"/>
                    <a:pt x="44273" y="45055"/>
                  </a:cubicBezTo>
                  <a:close/>
                  <a:moveTo>
                    <a:pt x="4235" y="45251"/>
                  </a:moveTo>
                  <a:cubicBezTo>
                    <a:pt x="4206" y="45251"/>
                    <a:pt x="4178" y="45263"/>
                    <a:pt x="4155" y="45286"/>
                  </a:cubicBezTo>
                  <a:cubicBezTo>
                    <a:pt x="3904" y="45537"/>
                    <a:pt x="3675" y="45811"/>
                    <a:pt x="3447" y="46085"/>
                  </a:cubicBezTo>
                  <a:cubicBezTo>
                    <a:pt x="3402" y="46130"/>
                    <a:pt x="3402" y="46199"/>
                    <a:pt x="3447" y="46221"/>
                  </a:cubicBezTo>
                  <a:cubicBezTo>
                    <a:pt x="3470" y="46244"/>
                    <a:pt x="3493" y="46267"/>
                    <a:pt x="3516" y="46267"/>
                  </a:cubicBezTo>
                  <a:cubicBezTo>
                    <a:pt x="3538" y="46267"/>
                    <a:pt x="3584" y="46244"/>
                    <a:pt x="3607" y="46221"/>
                  </a:cubicBezTo>
                  <a:cubicBezTo>
                    <a:pt x="3835" y="45948"/>
                    <a:pt x="4063" y="45696"/>
                    <a:pt x="4315" y="45423"/>
                  </a:cubicBezTo>
                  <a:cubicBezTo>
                    <a:pt x="4360" y="45400"/>
                    <a:pt x="4360" y="45331"/>
                    <a:pt x="4315" y="45286"/>
                  </a:cubicBezTo>
                  <a:cubicBezTo>
                    <a:pt x="4292" y="45263"/>
                    <a:pt x="4263" y="45251"/>
                    <a:pt x="4235" y="45251"/>
                  </a:cubicBezTo>
                  <a:close/>
                  <a:moveTo>
                    <a:pt x="29856" y="45605"/>
                  </a:moveTo>
                  <a:cubicBezTo>
                    <a:pt x="29788" y="45605"/>
                    <a:pt x="29742" y="45651"/>
                    <a:pt x="29742" y="45719"/>
                  </a:cubicBezTo>
                  <a:cubicBezTo>
                    <a:pt x="29719" y="46085"/>
                    <a:pt x="29673" y="46427"/>
                    <a:pt x="29628" y="46769"/>
                  </a:cubicBezTo>
                  <a:cubicBezTo>
                    <a:pt x="29628" y="46838"/>
                    <a:pt x="29673" y="46883"/>
                    <a:pt x="29742" y="46906"/>
                  </a:cubicBezTo>
                  <a:cubicBezTo>
                    <a:pt x="29788" y="46906"/>
                    <a:pt x="29856" y="46861"/>
                    <a:pt x="29856" y="46792"/>
                  </a:cubicBezTo>
                  <a:cubicBezTo>
                    <a:pt x="29879" y="46450"/>
                    <a:pt x="29925" y="46085"/>
                    <a:pt x="29947" y="45742"/>
                  </a:cubicBezTo>
                  <a:cubicBezTo>
                    <a:pt x="29947" y="45674"/>
                    <a:pt x="29902" y="45628"/>
                    <a:pt x="29856" y="45605"/>
                  </a:cubicBezTo>
                  <a:close/>
                  <a:moveTo>
                    <a:pt x="42361" y="46435"/>
                  </a:moveTo>
                  <a:cubicBezTo>
                    <a:pt x="42338" y="46435"/>
                    <a:pt x="42315" y="46440"/>
                    <a:pt x="42296" y="46450"/>
                  </a:cubicBezTo>
                  <a:cubicBezTo>
                    <a:pt x="42022" y="46678"/>
                    <a:pt x="41725" y="46929"/>
                    <a:pt x="41474" y="47157"/>
                  </a:cubicBezTo>
                  <a:cubicBezTo>
                    <a:pt x="41429" y="47180"/>
                    <a:pt x="41429" y="47249"/>
                    <a:pt x="41451" y="47294"/>
                  </a:cubicBezTo>
                  <a:cubicBezTo>
                    <a:pt x="41474" y="47317"/>
                    <a:pt x="41497" y="47340"/>
                    <a:pt x="41543" y="47340"/>
                  </a:cubicBezTo>
                  <a:cubicBezTo>
                    <a:pt x="41565" y="47340"/>
                    <a:pt x="41588" y="47340"/>
                    <a:pt x="41611" y="47317"/>
                  </a:cubicBezTo>
                  <a:cubicBezTo>
                    <a:pt x="41862" y="47089"/>
                    <a:pt x="42159" y="46861"/>
                    <a:pt x="42433" y="46632"/>
                  </a:cubicBezTo>
                  <a:cubicBezTo>
                    <a:pt x="42478" y="46587"/>
                    <a:pt x="42478" y="46518"/>
                    <a:pt x="42456" y="46473"/>
                  </a:cubicBezTo>
                  <a:cubicBezTo>
                    <a:pt x="42429" y="46446"/>
                    <a:pt x="42394" y="46435"/>
                    <a:pt x="42361" y="46435"/>
                  </a:cubicBezTo>
                  <a:close/>
                  <a:moveTo>
                    <a:pt x="2729" y="47052"/>
                  </a:moveTo>
                  <a:cubicBezTo>
                    <a:pt x="2696" y="47052"/>
                    <a:pt x="2663" y="47068"/>
                    <a:pt x="2648" y="47112"/>
                  </a:cubicBezTo>
                  <a:cubicBezTo>
                    <a:pt x="2420" y="47386"/>
                    <a:pt x="2237" y="47705"/>
                    <a:pt x="2032" y="48002"/>
                  </a:cubicBezTo>
                  <a:cubicBezTo>
                    <a:pt x="2009" y="48047"/>
                    <a:pt x="2032" y="48116"/>
                    <a:pt x="2078" y="48139"/>
                  </a:cubicBezTo>
                  <a:cubicBezTo>
                    <a:pt x="2101" y="48162"/>
                    <a:pt x="2101" y="48162"/>
                    <a:pt x="2123" y="48162"/>
                  </a:cubicBezTo>
                  <a:cubicBezTo>
                    <a:pt x="2169" y="48162"/>
                    <a:pt x="2192" y="48139"/>
                    <a:pt x="2215" y="48116"/>
                  </a:cubicBezTo>
                  <a:cubicBezTo>
                    <a:pt x="2397" y="47819"/>
                    <a:pt x="2603" y="47523"/>
                    <a:pt x="2808" y="47226"/>
                  </a:cubicBezTo>
                  <a:cubicBezTo>
                    <a:pt x="2854" y="47180"/>
                    <a:pt x="2831" y="47112"/>
                    <a:pt x="2785" y="47066"/>
                  </a:cubicBezTo>
                  <a:cubicBezTo>
                    <a:pt x="2769" y="47058"/>
                    <a:pt x="2749" y="47052"/>
                    <a:pt x="2729" y="47052"/>
                  </a:cubicBezTo>
                  <a:close/>
                  <a:moveTo>
                    <a:pt x="40595" y="47990"/>
                  </a:moveTo>
                  <a:cubicBezTo>
                    <a:pt x="40567" y="47990"/>
                    <a:pt x="40538" y="48002"/>
                    <a:pt x="40515" y="48025"/>
                  </a:cubicBezTo>
                  <a:cubicBezTo>
                    <a:pt x="40264" y="48276"/>
                    <a:pt x="40013" y="48527"/>
                    <a:pt x="39762" y="48801"/>
                  </a:cubicBezTo>
                  <a:cubicBezTo>
                    <a:pt x="39739" y="48846"/>
                    <a:pt x="39739" y="48915"/>
                    <a:pt x="39785" y="48960"/>
                  </a:cubicBezTo>
                  <a:cubicBezTo>
                    <a:pt x="39808" y="48960"/>
                    <a:pt x="39831" y="48983"/>
                    <a:pt x="39854" y="48983"/>
                  </a:cubicBezTo>
                  <a:cubicBezTo>
                    <a:pt x="39876" y="48983"/>
                    <a:pt x="39899" y="48960"/>
                    <a:pt x="39922" y="48938"/>
                  </a:cubicBezTo>
                  <a:cubicBezTo>
                    <a:pt x="40173" y="48687"/>
                    <a:pt x="40424" y="48436"/>
                    <a:pt x="40675" y="48184"/>
                  </a:cubicBezTo>
                  <a:cubicBezTo>
                    <a:pt x="40721" y="48139"/>
                    <a:pt x="40721" y="48070"/>
                    <a:pt x="40675" y="48025"/>
                  </a:cubicBezTo>
                  <a:cubicBezTo>
                    <a:pt x="40652" y="48002"/>
                    <a:pt x="40624" y="47990"/>
                    <a:pt x="40595" y="47990"/>
                  </a:cubicBezTo>
                  <a:close/>
                  <a:moveTo>
                    <a:pt x="29605" y="47956"/>
                  </a:moveTo>
                  <a:cubicBezTo>
                    <a:pt x="29537" y="47956"/>
                    <a:pt x="29491" y="48002"/>
                    <a:pt x="29491" y="48047"/>
                  </a:cubicBezTo>
                  <a:cubicBezTo>
                    <a:pt x="29422" y="48413"/>
                    <a:pt x="29377" y="48755"/>
                    <a:pt x="29308" y="49097"/>
                  </a:cubicBezTo>
                  <a:cubicBezTo>
                    <a:pt x="29308" y="49166"/>
                    <a:pt x="29331" y="49212"/>
                    <a:pt x="29400" y="49234"/>
                  </a:cubicBezTo>
                  <a:lnTo>
                    <a:pt x="29422" y="49234"/>
                  </a:lnTo>
                  <a:cubicBezTo>
                    <a:pt x="29468" y="49234"/>
                    <a:pt x="29514" y="49189"/>
                    <a:pt x="29514" y="49143"/>
                  </a:cubicBezTo>
                  <a:cubicBezTo>
                    <a:pt x="29582" y="48801"/>
                    <a:pt x="29651" y="48436"/>
                    <a:pt x="29696" y="48070"/>
                  </a:cubicBezTo>
                  <a:cubicBezTo>
                    <a:pt x="29696" y="48025"/>
                    <a:pt x="29651" y="47979"/>
                    <a:pt x="29605" y="47956"/>
                  </a:cubicBezTo>
                  <a:close/>
                  <a:moveTo>
                    <a:pt x="1515" y="49066"/>
                  </a:moveTo>
                  <a:cubicBezTo>
                    <a:pt x="1476" y="49066"/>
                    <a:pt x="1433" y="49092"/>
                    <a:pt x="1416" y="49143"/>
                  </a:cubicBezTo>
                  <a:cubicBezTo>
                    <a:pt x="1256" y="49463"/>
                    <a:pt x="1096" y="49782"/>
                    <a:pt x="959" y="50125"/>
                  </a:cubicBezTo>
                  <a:cubicBezTo>
                    <a:pt x="936" y="50170"/>
                    <a:pt x="959" y="50239"/>
                    <a:pt x="1028" y="50262"/>
                  </a:cubicBezTo>
                  <a:lnTo>
                    <a:pt x="1051" y="50262"/>
                  </a:lnTo>
                  <a:cubicBezTo>
                    <a:pt x="1096" y="50262"/>
                    <a:pt x="1142" y="50239"/>
                    <a:pt x="1165" y="50193"/>
                  </a:cubicBezTo>
                  <a:cubicBezTo>
                    <a:pt x="1302" y="49874"/>
                    <a:pt x="1439" y="49554"/>
                    <a:pt x="1598" y="49234"/>
                  </a:cubicBezTo>
                  <a:cubicBezTo>
                    <a:pt x="1621" y="49166"/>
                    <a:pt x="1598" y="49120"/>
                    <a:pt x="1553" y="49075"/>
                  </a:cubicBezTo>
                  <a:cubicBezTo>
                    <a:pt x="1541" y="49069"/>
                    <a:pt x="1528" y="49066"/>
                    <a:pt x="1515" y="49066"/>
                  </a:cubicBezTo>
                  <a:close/>
                  <a:moveTo>
                    <a:pt x="39014" y="49744"/>
                  </a:moveTo>
                  <a:cubicBezTo>
                    <a:pt x="38983" y="49744"/>
                    <a:pt x="38954" y="49755"/>
                    <a:pt x="38941" y="49782"/>
                  </a:cubicBezTo>
                  <a:cubicBezTo>
                    <a:pt x="38712" y="50079"/>
                    <a:pt x="38507" y="50376"/>
                    <a:pt x="38301" y="50672"/>
                  </a:cubicBezTo>
                  <a:cubicBezTo>
                    <a:pt x="38279" y="50718"/>
                    <a:pt x="38301" y="50787"/>
                    <a:pt x="38347" y="50809"/>
                  </a:cubicBezTo>
                  <a:cubicBezTo>
                    <a:pt x="38347" y="50832"/>
                    <a:pt x="38370" y="50832"/>
                    <a:pt x="38393" y="50832"/>
                  </a:cubicBezTo>
                  <a:cubicBezTo>
                    <a:pt x="38438" y="50832"/>
                    <a:pt x="38461" y="50809"/>
                    <a:pt x="38484" y="50787"/>
                  </a:cubicBezTo>
                  <a:cubicBezTo>
                    <a:pt x="38689" y="50490"/>
                    <a:pt x="38895" y="50193"/>
                    <a:pt x="39100" y="49919"/>
                  </a:cubicBezTo>
                  <a:cubicBezTo>
                    <a:pt x="39146" y="49874"/>
                    <a:pt x="39123" y="49805"/>
                    <a:pt x="39078" y="49759"/>
                  </a:cubicBezTo>
                  <a:cubicBezTo>
                    <a:pt x="39059" y="49750"/>
                    <a:pt x="39036" y="49744"/>
                    <a:pt x="39014" y="49744"/>
                  </a:cubicBezTo>
                  <a:close/>
                  <a:moveTo>
                    <a:pt x="29159" y="50278"/>
                  </a:moveTo>
                  <a:cubicBezTo>
                    <a:pt x="29110" y="50278"/>
                    <a:pt x="29076" y="50316"/>
                    <a:pt x="29057" y="50353"/>
                  </a:cubicBezTo>
                  <a:cubicBezTo>
                    <a:pt x="28989" y="50718"/>
                    <a:pt x="28897" y="51060"/>
                    <a:pt x="28806" y="51403"/>
                  </a:cubicBezTo>
                  <a:cubicBezTo>
                    <a:pt x="28806" y="51448"/>
                    <a:pt x="28829" y="51517"/>
                    <a:pt x="28897" y="51540"/>
                  </a:cubicBezTo>
                  <a:lnTo>
                    <a:pt x="28920" y="51540"/>
                  </a:lnTo>
                  <a:cubicBezTo>
                    <a:pt x="28966" y="51540"/>
                    <a:pt x="29012" y="51517"/>
                    <a:pt x="29012" y="51448"/>
                  </a:cubicBezTo>
                  <a:cubicBezTo>
                    <a:pt x="29103" y="51106"/>
                    <a:pt x="29194" y="50764"/>
                    <a:pt x="29263" y="50398"/>
                  </a:cubicBezTo>
                  <a:cubicBezTo>
                    <a:pt x="29285" y="50353"/>
                    <a:pt x="29240" y="50284"/>
                    <a:pt x="29194" y="50284"/>
                  </a:cubicBezTo>
                  <a:cubicBezTo>
                    <a:pt x="29182" y="50280"/>
                    <a:pt x="29170" y="50278"/>
                    <a:pt x="29159" y="50278"/>
                  </a:cubicBezTo>
                  <a:close/>
                  <a:moveTo>
                    <a:pt x="627" y="51260"/>
                  </a:moveTo>
                  <a:cubicBezTo>
                    <a:pt x="578" y="51260"/>
                    <a:pt x="544" y="51297"/>
                    <a:pt x="526" y="51334"/>
                  </a:cubicBezTo>
                  <a:cubicBezTo>
                    <a:pt x="411" y="51677"/>
                    <a:pt x="343" y="52042"/>
                    <a:pt x="252" y="52384"/>
                  </a:cubicBezTo>
                  <a:cubicBezTo>
                    <a:pt x="252" y="52453"/>
                    <a:pt x="274" y="52498"/>
                    <a:pt x="343" y="52521"/>
                  </a:cubicBezTo>
                  <a:lnTo>
                    <a:pt x="366" y="52521"/>
                  </a:lnTo>
                  <a:cubicBezTo>
                    <a:pt x="411" y="52521"/>
                    <a:pt x="457" y="52476"/>
                    <a:pt x="480" y="52430"/>
                  </a:cubicBezTo>
                  <a:cubicBezTo>
                    <a:pt x="548" y="52088"/>
                    <a:pt x="640" y="51745"/>
                    <a:pt x="731" y="51403"/>
                  </a:cubicBezTo>
                  <a:cubicBezTo>
                    <a:pt x="754" y="51334"/>
                    <a:pt x="708" y="51289"/>
                    <a:pt x="663" y="51266"/>
                  </a:cubicBezTo>
                  <a:cubicBezTo>
                    <a:pt x="650" y="51262"/>
                    <a:pt x="638" y="51260"/>
                    <a:pt x="627" y="51260"/>
                  </a:cubicBezTo>
                  <a:close/>
                  <a:moveTo>
                    <a:pt x="37772" y="51736"/>
                  </a:moveTo>
                  <a:cubicBezTo>
                    <a:pt x="37729" y="51736"/>
                    <a:pt x="37696" y="51757"/>
                    <a:pt x="37662" y="51791"/>
                  </a:cubicBezTo>
                  <a:cubicBezTo>
                    <a:pt x="37503" y="52133"/>
                    <a:pt x="37366" y="52453"/>
                    <a:pt x="37251" y="52795"/>
                  </a:cubicBezTo>
                  <a:cubicBezTo>
                    <a:pt x="37229" y="52841"/>
                    <a:pt x="37251" y="52909"/>
                    <a:pt x="37320" y="52932"/>
                  </a:cubicBezTo>
                  <a:lnTo>
                    <a:pt x="37343" y="52932"/>
                  </a:lnTo>
                  <a:cubicBezTo>
                    <a:pt x="37388" y="52932"/>
                    <a:pt x="37434" y="52909"/>
                    <a:pt x="37457" y="52864"/>
                  </a:cubicBezTo>
                  <a:cubicBezTo>
                    <a:pt x="37571" y="52544"/>
                    <a:pt x="37708" y="52225"/>
                    <a:pt x="37868" y="51905"/>
                  </a:cubicBezTo>
                  <a:cubicBezTo>
                    <a:pt x="37891" y="51836"/>
                    <a:pt x="37868" y="51768"/>
                    <a:pt x="37822" y="51745"/>
                  </a:cubicBezTo>
                  <a:cubicBezTo>
                    <a:pt x="37804" y="51739"/>
                    <a:pt x="37787" y="51736"/>
                    <a:pt x="37772" y="51736"/>
                  </a:cubicBezTo>
                  <a:close/>
                  <a:moveTo>
                    <a:pt x="28554" y="52558"/>
                  </a:moveTo>
                  <a:cubicBezTo>
                    <a:pt x="28511" y="52558"/>
                    <a:pt x="28481" y="52584"/>
                    <a:pt x="28464" y="52635"/>
                  </a:cubicBezTo>
                  <a:cubicBezTo>
                    <a:pt x="28350" y="52978"/>
                    <a:pt x="28235" y="53320"/>
                    <a:pt x="28121" y="53640"/>
                  </a:cubicBezTo>
                  <a:cubicBezTo>
                    <a:pt x="28099" y="53708"/>
                    <a:pt x="28121" y="53754"/>
                    <a:pt x="28190" y="53777"/>
                  </a:cubicBezTo>
                  <a:cubicBezTo>
                    <a:pt x="28190" y="53777"/>
                    <a:pt x="28213" y="53799"/>
                    <a:pt x="28213" y="53799"/>
                  </a:cubicBezTo>
                  <a:cubicBezTo>
                    <a:pt x="28258" y="53799"/>
                    <a:pt x="28304" y="53754"/>
                    <a:pt x="28327" y="53708"/>
                  </a:cubicBezTo>
                  <a:cubicBezTo>
                    <a:pt x="28441" y="53389"/>
                    <a:pt x="28555" y="53046"/>
                    <a:pt x="28669" y="52704"/>
                  </a:cubicBezTo>
                  <a:cubicBezTo>
                    <a:pt x="28692" y="52635"/>
                    <a:pt x="28646" y="52590"/>
                    <a:pt x="28601" y="52567"/>
                  </a:cubicBezTo>
                  <a:cubicBezTo>
                    <a:pt x="28584" y="52561"/>
                    <a:pt x="28568" y="52558"/>
                    <a:pt x="28554" y="52558"/>
                  </a:cubicBezTo>
                  <a:close/>
                  <a:moveTo>
                    <a:pt x="183" y="53571"/>
                  </a:moveTo>
                  <a:cubicBezTo>
                    <a:pt x="115" y="53571"/>
                    <a:pt x="69" y="53617"/>
                    <a:pt x="69" y="53663"/>
                  </a:cubicBezTo>
                  <a:cubicBezTo>
                    <a:pt x="46" y="53891"/>
                    <a:pt x="23" y="54096"/>
                    <a:pt x="23" y="54324"/>
                  </a:cubicBezTo>
                  <a:cubicBezTo>
                    <a:pt x="1" y="54461"/>
                    <a:pt x="1" y="54598"/>
                    <a:pt x="1" y="54758"/>
                  </a:cubicBezTo>
                  <a:cubicBezTo>
                    <a:pt x="1" y="54804"/>
                    <a:pt x="46" y="54849"/>
                    <a:pt x="115" y="54849"/>
                  </a:cubicBezTo>
                  <a:cubicBezTo>
                    <a:pt x="183" y="54849"/>
                    <a:pt x="229" y="54804"/>
                    <a:pt x="229" y="54758"/>
                  </a:cubicBezTo>
                  <a:cubicBezTo>
                    <a:pt x="229" y="54621"/>
                    <a:pt x="229" y="54461"/>
                    <a:pt x="229" y="54324"/>
                  </a:cubicBezTo>
                  <a:cubicBezTo>
                    <a:pt x="252" y="54119"/>
                    <a:pt x="252" y="53891"/>
                    <a:pt x="274" y="53685"/>
                  </a:cubicBezTo>
                  <a:cubicBezTo>
                    <a:pt x="274" y="53640"/>
                    <a:pt x="229" y="53571"/>
                    <a:pt x="183" y="53571"/>
                  </a:cubicBezTo>
                  <a:close/>
                  <a:moveTo>
                    <a:pt x="36975" y="53953"/>
                  </a:moveTo>
                  <a:cubicBezTo>
                    <a:pt x="36933" y="53953"/>
                    <a:pt x="36886" y="53994"/>
                    <a:pt x="36886" y="54051"/>
                  </a:cubicBezTo>
                  <a:cubicBezTo>
                    <a:pt x="36795" y="54393"/>
                    <a:pt x="36726" y="54758"/>
                    <a:pt x="36704" y="55100"/>
                  </a:cubicBezTo>
                  <a:cubicBezTo>
                    <a:pt x="36681" y="55169"/>
                    <a:pt x="36726" y="55215"/>
                    <a:pt x="36795" y="55237"/>
                  </a:cubicBezTo>
                  <a:cubicBezTo>
                    <a:pt x="36863" y="55237"/>
                    <a:pt x="36909" y="55192"/>
                    <a:pt x="36909" y="55123"/>
                  </a:cubicBezTo>
                  <a:cubicBezTo>
                    <a:pt x="36955" y="54781"/>
                    <a:pt x="37000" y="54439"/>
                    <a:pt x="37092" y="54096"/>
                  </a:cubicBezTo>
                  <a:cubicBezTo>
                    <a:pt x="37092" y="54028"/>
                    <a:pt x="37069" y="53982"/>
                    <a:pt x="37000" y="53959"/>
                  </a:cubicBezTo>
                  <a:cubicBezTo>
                    <a:pt x="36992" y="53955"/>
                    <a:pt x="36984" y="53953"/>
                    <a:pt x="36975" y="53953"/>
                  </a:cubicBezTo>
                  <a:close/>
                  <a:moveTo>
                    <a:pt x="27755" y="54772"/>
                  </a:moveTo>
                  <a:cubicBezTo>
                    <a:pt x="27712" y="54772"/>
                    <a:pt x="27682" y="54798"/>
                    <a:pt x="27665" y="54849"/>
                  </a:cubicBezTo>
                  <a:cubicBezTo>
                    <a:pt x="27619" y="54918"/>
                    <a:pt x="27574" y="55009"/>
                    <a:pt x="27551" y="55100"/>
                  </a:cubicBezTo>
                  <a:cubicBezTo>
                    <a:pt x="27437" y="55329"/>
                    <a:pt x="27322" y="55580"/>
                    <a:pt x="27208" y="55808"/>
                  </a:cubicBezTo>
                  <a:cubicBezTo>
                    <a:pt x="27186" y="55854"/>
                    <a:pt x="27208" y="55922"/>
                    <a:pt x="27277" y="55945"/>
                  </a:cubicBezTo>
                  <a:cubicBezTo>
                    <a:pt x="27277" y="55968"/>
                    <a:pt x="27300" y="55968"/>
                    <a:pt x="27322" y="55968"/>
                  </a:cubicBezTo>
                  <a:cubicBezTo>
                    <a:pt x="27345" y="55968"/>
                    <a:pt x="27391" y="55945"/>
                    <a:pt x="27414" y="55899"/>
                  </a:cubicBezTo>
                  <a:cubicBezTo>
                    <a:pt x="27528" y="55671"/>
                    <a:pt x="27642" y="55420"/>
                    <a:pt x="27733" y="55192"/>
                  </a:cubicBezTo>
                  <a:cubicBezTo>
                    <a:pt x="27779" y="55100"/>
                    <a:pt x="27825" y="55009"/>
                    <a:pt x="27847" y="54918"/>
                  </a:cubicBezTo>
                  <a:cubicBezTo>
                    <a:pt x="27870" y="54872"/>
                    <a:pt x="27847" y="54804"/>
                    <a:pt x="27802" y="54781"/>
                  </a:cubicBezTo>
                  <a:cubicBezTo>
                    <a:pt x="27785" y="54775"/>
                    <a:pt x="27769" y="54772"/>
                    <a:pt x="27755" y="54772"/>
                  </a:cubicBezTo>
                  <a:close/>
                  <a:moveTo>
                    <a:pt x="183" y="55922"/>
                  </a:moveTo>
                  <a:cubicBezTo>
                    <a:pt x="115" y="55922"/>
                    <a:pt x="92" y="55991"/>
                    <a:pt x="92" y="56036"/>
                  </a:cubicBezTo>
                  <a:cubicBezTo>
                    <a:pt x="138" y="56402"/>
                    <a:pt x="206" y="56767"/>
                    <a:pt x="297" y="57109"/>
                  </a:cubicBezTo>
                  <a:cubicBezTo>
                    <a:pt x="297" y="57155"/>
                    <a:pt x="343" y="57200"/>
                    <a:pt x="389" y="57200"/>
                  </a:cubicBezTo>
                  <a:lnTo>
                    <a:pt x="411" y="57200"/>
                  </a:lnTo>
                  <a:cubicBezTo>
                    <a:pt x="480" y="57178"/>
                    <a:pt x="503" y="57109"/>
                    <a:pt x="503" y="57063"/>
                  </a:cubicBezTo>
                  <a:cubicBezTo>
                    <a:pt x="411" y="56721"/>
                    <a:pt x="343" y="56379"/>
                    <a:pt x="297" y="56014"/>
                  </a:cubicBezTo>
                  <a:cubicBezTo>
                    <a:pt x="297" y="55968"/>
                    <a:pt x="252" y="55922"/>
                    <a:pt x="183" y="55922"/>
                  </a:cubicBezTo>
                  <a:close/>
                  <a:moveTo>
                    <a:pt x="36749" y="56287"/>
                  </a:moveTo>
                  <a:cubicBezTo>
                    <a:pt x="36704" y="56310"/>
                    <a:pt x="36658" y="56356"/>
                    <a:pt x="36658" y="56402"/>
                  </a:cubicBezTo>
                  <a:cubicBezTo>
                    <a:pt x="36658" y="56767"/>
                    <a:pt x="36704" y="57132"/>
                    <a:pt x="36749" y="57497"/>
                  </a:cubicBezTo>
                  <a:cubicBezTo>
                    <a:pt x="36772" y="57543"/>
                    <a:pt x="36818" y="57588"/>
                    <a:pt x="36863" y="57588"/>
                  </a:cubicBezTo>
                  <a:lnTo>
                    <a:pt x="36886" y="57588"/>
                  </a:lnTo>
                  <a:cubicBezTo>
                    <a:pt x="36932" y="57566"/>
                    <a:pt x="36978" y="57520"/>
                    <a:pt x="36978" y="57451"/>
                  </a:cubicBezTo>
                  <a:cubicBezTo>
                    <a:pt x="36909" y="57109"/>
                    <a:pt x="36886" y="56744"/>
                    <a:pt x="36863" y="56402"/>
                  </a:cubicBezTo>
                  <a:cubicBezTo>
                    <a:pt x="36863" y="56333"/>
                    <a:pt x="36818" y="56287"/>
                    <a:pt x="36749" y="56287"/>
                  </a:cubicBezTo>
                  <a:close/>
                  <a:moveTo>
                    <a:pt x="26693" y="56879"/>
                  </a:moveTo>
                  <a:cubicBezTo>
                    <a:pt x="26661" y="56879"/>
                    <a:pt x="26629" y="56898"/>
                    <a:pt x="26615" y="56927"/>
                  </a:cubicBezTo>
                  <a:cubicBezTo>
                    <a:pt x="26432" y="57246"/>
                    <a:pt x="26250" y="57543"/>
                    <a:pt x="26044" y="57840"/>
                  </a:cubicBezTo>
                  <a:cubicBezTo>
                    <a:pt x="26021" y="57885"/>
                    <a:pt x="26021" y="57954"/>
                    <a:pt x="26067" y="57976"/>
                  </a:cubicBezTo>
                  <a:cubicBezTo>
                    <a:pt x="26090" y="57999"/>
                    <a:pt x="26113" y="57999"/>
                    <a:pt x="26136" y="57999"/>
                  </a:cubicBezTo>
                  <a:cubicBezTo>
                    <a:pt x="26158" y="57999"/>
                    <a:pt x="26204" y="57999"/>
                    <a:pt x="26227" y="57954"/>
                  </a:cubicBezTo>
                  <a:cubicBezTo>
                    <a:pt x="26432" y="57657"/>
                    <a:pt x="26615" y="57360"/>
                    <a:pt x="26797" y="57041"/>
                  </a:cubicBezTo>
                  <a:cubicBezTo>
                    <a:pt x="26820" y="56995"/>
                    <a:pt x="26820" y="56927"/>
                    <a:pt x="26752" y="56904"/>
                  </a:cubicBezTo>
                  <a:cubicBezTo>
                    <a:pt x="26734" y="56886"/>
                    <a:pt x="26714" y="56879"/>
                    <a:pt x="26693" y="56879"/>
                  </a:cubicBezTo>
                  <a:close/>
                  <a:moveTo>
                    <a:pt x="768" y="58199"/>
                  </a:moveTo>
                  <a:cubicBezTo>
                    <a:pt x="756" y="58199"/>
                    <a:pt x="744" y="58201"/>
                    <a:pt x="731" y="58205"/>
                  </a:cubicBezTo>
                  <a:cubicBezTo>
                    <a:pt x="685" y="58228"/>
                    <a:pt x="663" y="58296"/>
                    <a:pt x="685" y="58342"/>
                  </a:cubicBezTo>
                  <a:cubicBezTo>
                    <a:pt x="822" y="58684"/>
                    <a:pt x="959" y="59026"/>
                    <a:pt x="1142" y="59323"/>
                  </a:cubicBezTo>
                  <a:cubicBezTo>
                    <a:pt x="1165" y="59369"/>
                    <a:pt x="1187" y="59392"/>
                    <a:pt x="1233" y="59392"/>
                  </a:cubicBezTo>
                  <a:cubicBezTo>
                    <a:pt x="1256" y="59392"/>
                    <a:pt x="1256" y="59392"/>
                    <a:pt x="1279" y="59369"/>
                  </a:cubicBezTo>
                  <a:cubicBezTo>
                    <a:pt x="1324" y="59346"/>
                    <a:pt x="1347" y="59278"/>
                    <a:pt x="1324" y="59232"/>
                  </a:cubicBezTo>
                  <a:cubicBezTo>
                    <a:pt x="1165" y="58912"/>
                    <a:pt x="1005" y="58593"/>
                    <a:pt x="891" y="58273"/>
                  </a:cubicBezTo>
                  <a:cubicBezTo>
                    <a:pt x="872" y="58236"/>
                    <a:pt x="823" y="58199"/>
                    <a:pt x="768" y="58199"/>
                  </a:cubicBezTo>
                  <a:close/>
                  <a:moveTo>
                    <a:pt x="37164" y="58610"/>
                  </a:moveTo>
                  <a:cubicBezTo>
                    <a:pt x="37155" y="58610"/>
                    <a:pt x="37146" y="58611"/>
                    <a:pt x="37137" y="58616"/>
                  </a:cubicBezTo>
                  <a:cubicBezTo>
                    <a:pt x="37069" y="58638"/>
                    <a:pt x="37046" y="58707"/>
                    <a:pt x="37069" y="58753"/>
                  </a:cubicBezTo>
                  <a:cubicBezTo>
                    <a:pt x="37183" y="59095"/>
                    <a:pt x="37320" y="59414"/>
                    <a:pt x="37480" y="59757"/>
                  </a:cubicBezTo>
                  <a:cubicBezTo>
                    <a:pt x="37503" y="59802"/>
                    <a:pt x="37525" y="59825"/>
                    <a:pt x="37571" y="59825"/>
                  </a:cubicBezTo>
                  <a:cubicBezTo>
                    <a:pt x="37594" y="59825"/>
                    <a:pt x="37617" y="59825"/>
                    <a:pt x="37617" y="59802"/>
                  </a:cubicBezTo>
                  <a:cubicBezTo>
                    <a:pt x="37685" y="59780"/>
                    <a:pt x="37708" y="59711"/>
                    <a:pt x="37662" y="59666"/>
                  </a:cubicBezTo>
                  <a:cubicBezTo>
                    <a:pt x="37525" y="59346"/>
                    <a:pt x="37388" y="59004"/>
                    <a:pt x="37274" y="58684"/>
                  </a:cubicBezTo>
                  <a:cubicBezTo>
                    <a:pt x="37256" y="58647"/>
                    <a:pt x="37207" y="58610"/>
                    <a:pt x="37164" y="58610"/>
                  </a:cubicBezTo>
                  <a:close/>
                  <a:moveTo>
                    <a:pt x="25386" y="58829"/>
                  </a:moveTo>
                  <a:cubicBezTo>
                    <a:pt x="25352" y="58829"/>
                    <a:pt x="25318" y="58840"/>
                    <a:pt x="25291" y="58867"/>
                  </a:cubicBezTo>
                  <a:cubicBezTo>
                    <a:pt x="25086" y="59141"/>
                    <a:pt x="24857" y="59414"/>
                    <a:pt x="24606" y="59688"/>
                  </a:cubicBezTo>
                  <a:cubicBezTo>
                    <a:pt x="24583" y="59734"/>
                    <a:pt x="24583" y="59802"/>
                    <a:pt x="24629" y="59848"/>
                  </a:cubicBezTo>
                  <a:cubicBezTo>
                    <a:pt x="24652" y="59848"/>
                    <a:pt x="24675" y="59871"/>
                    <a:pt x="24698" y="59871"/>
                  </a:cubicBezTo>
                  <a:cubicBezTo>
                    <a:pt x="24720" y="59871"/>
                    <a:pt x="24743" y="59848"/>
                    <a:pt x="24766" y="59825"/>
                  </a:cubicBezTo>
                  <a:cubicBezTo>
                    <a:pt x="25017" y="59574"/>
                    <a:pt x="25245" y="59278"/>
                    <a:pt x="25474" y="59004"/>
                  </a:cubicBezTo>
                  <a:cubicBezTo>
                    <a:pt x="25496" y="58958"/>
                    <a:pt x="25496" y="58889"/>
                    <a:pt x="25451" y="58844"/>
                  </a:cubicBezTo>
                  <a:cubicBezTo>
                    <a:pt x="25432" y="58834"/>
                    <a:pt x="25409" y="58829"/>
                    <a:pt x="25386" y="58829"/>
                  </a:cubicBezTo>
                  <a:close/>
                  <a:moveTo>
                    <a:pt x="1915" y="60267"/>
                  </a:moveTo>
                  <a:cubicBezTo>
                    <a:pt x="1891" y="60267"/>
                    <a:pt x="1868" y="60272"/>
                    <a:pt x="1849" y="60282"/>
                  </a:cubicBezTo>
                  <a:cubicBezTo>
                    <a:pt x="1804" y="60327"/>
                    <a:pt x="1804" y="60396"/>
                    <a:pt x="1827" y="60442"/>
                  </a:cubicBezTo>
                  <a:cubicBezTo>
                    <a:pt x="2032" y="60716"/>
                    <a:pt x="2260" y="61012"/>
                    <a:pt x="2511" y="61263"/>
                  </a:cubicBezTo>
                  <a:cubicBezTo>
                    <a:pt x="2534" y="61286"/>
                    <a:pt x="2557" y="61309"/>
                    <a:pt x="2580" y="61309"/>
                  </a:cubicBezTo>
                  <a:cubicBezTo>
                    <a:pt x="2625" y="61309"/>
                    <a:pt x="2648" y="61309"/>
                    <a:pt x="2671" y="61286"/>
                  </a:cubicBezTo>
                  <a:cubicBezTo>
                    <a:pt x="2717" y="61240"/>
                    <a:pt x="2717" y="61172"/>
                    <a:pt x="2671" y="61126"/>
                  </a:cubicBezTo>
                  <a:cubicBezTo>
                    <a:pt x="2443" y="60875"/>
                    <a:pt x="2215" y="60579"/>
                    <a:pt x="2009" y="60305"/>
                  </a:cubicBezTo>
                  <a:cubicBezTo>
                    <a:pt x="1982" y="60278"/>
                    <a:pt x="1948" y="60267"/>
                    <a:pt x="1915" y="60267"/>
                  </a:cubicBezTo>
                  <a:close/>
                  <a:moveTo>
                    <a:pt x="23786" y="60586"/>
                  </a:moveTo>
                  <a:cubicBezTo>
                    <a:pt x="23766" y="60586"/>
                    <a:pt x="23748" y="60592"/>
                    <a:pt x="23739" y="60601"/>
                  </a:cubicBezTo>
                  <a:cubicBezTo>
                    <a:pt x="23465" y="60852"/>
                    <a:pt x="23214" y="61104"/>
                    <a:pt x="22940" y="61332"/>
                  </a:cubicBezTo>
                  <a:cubicBezTo>
                    <a:pt x="22894" y="61377"/>
                    <a:pt x="22894" y="61446"/>
                    <a:pt x="22940" y="61469"/>
                  </a:cubicBezTo>
                  <a:cubicBezTo>
                    <a:pt x="22940" y="61514"/>
                    <a:pt x="22986" y="61514"/>
                    <a:pt x="23008" y="61514"/>
                  </a:cubicBezTo>
                  <a:cubicBezTo>
                    <a:pt x="23031" y="61514"/>
                    <a:pt x="23054" y="61514"/>
                    <a:pt x="23077" y="61492"/>
                  </a:cubicBezTo>
                  <a:cubicBezTo>
                    <a:pt x="23351" y="61263"/>
                    <a:pt x="23625" y="61012"/>
                    <a:pt x="23876" y="60761"/>
                  </a:cubicBezTo>
                  <a:cubicBezTo>
                    <a:pt x="23921" y="60716"/>
                    <a:pt x="23921" y="60647"/>
                    <a:pt x="23876" y="60624"/>
                  </a:cubicBezTo>
                  <a:cubicBezTo>
                    <a:pt x="23849" y="60597"/>
                    <a:pt x="23815" y="60586"/>
                    <a:pt x="23786" y="60586"/>
                  </a:cubicBezTo>
                  <a:close/>
                  <a:moveTo>
                    <a:pt x="38223" y="60713"/>
                  </a:moveTo>
                  <a:cubicBezTo>
                    <a:pt x="38203" y="60713"/>
                    <a:pt x="38182" y="60721"/>
                    <a:pt x="38164" y="60738"/>
                  </a:cubicBezTo>
                  <a:cubicBezTo>
                    <a:pt x="38096" y="60761"/>
                    <a:pt x="38096" y="60830"/>
                    <a:pt x="38119" y="60875"/>
                  </a:cubicBezTo>
                  <a:cubicBezTo>
                    <a:pt x="38301" y="61172"/>
                    <a:pt x="38507" y="61446"/>
                    <a:pt x="38735" y="61765"/>
                  </a:cubicBezTo>
                  <a:cubicBezTo>
                    <a:pt x="38758" y="61788"/>
                    <a:pt x="38804" y="61811"/>
                    <a:pt x="38826" y="61811"/>
                  </a:cubicBezTo>
                  <a:cubicBezTo>
                    <a:pt x="38849" y="61811"/>
                    <a:pt x="38872" y="61811"/>
                    <a:pt x="38895" y="61788"/>
                  </a:cubicBezTo>
                  <a:cubicBezTo>
                    <a:pt x="38941" y="61765"/>
                    <a:pt x="38941" y="61697"/>
                    <a:pt x="38918" y="61629"/>
                  </a:cubicBezTo>
                  <a:cubicBezTo>
                    <a:pt x="38689" y="61332"/>
                    <a:pt x="38484" y="61035"/>
                    <a:pt x="38301" y="60761"/>
                  </a:cubicBezTo>
                  <a:cubicBezTo>
                    <a:pt x="38287" y="60733"/>
                    <a:pt x="38256" y="60713"/>
                    <a:pt x="38223" y="60713"/>
                  </a:cubicBezTo>
                  <a:close/>
                  <a:moveTo>
                    <a:pt x="3504" y="61982"/>
                  </a:moveTo>
                  <a:cubicBezTo>
                    <a:pt x="3476" y="61982"/>
                    <a:pt x="3447" y="61994"/>
                    <a:pt x="3424" y="62017"/>
                  </a:cubicBezTo>
                  <a:cubicBezTo>
                    <a:pt x="3402" y="62062"/>
                    <a:pt x="3402" y="62131"/>
                    <a:pt x="3447" y="62176"/>
                  </a:cubicBezTo>
                  <a:cubicBezTo>
                    <a:pt x="3721" y="62405"/>
                    <a:pt x="3995" y="62633"/>
                    <a:pt x="4292" y="62838"/>
                  </a:cubicBezTo>
                  <a:cubicBezTo>
                    <a:pt x="4315" y="62861"/>
                    <a:pt x="4337" y="62861"/>
                    <a:pt x="4360" y="62861"/>
                  </a:cubicBezTo>
                  <a:cubicBezTo>
                    <a:pt x="4383" y="62861"/>
                    <a:pt x="4429" y="62838"/>
                    <a:pt x="4452" y="62815"/>
                  </a:cubicBezTo>
                  <a:cubicBezTo>
                    <a:pt x="4474" y="62770"/>
                    <a:pt x="4474" y="62701"/>
                    <a:pt x="4429" y="62656"/>
                  </a:cubicBezTo>
                  <a:cubicBezTo>
                    <a:pt x="4132" y="62450"/>
                    <a:pt x="3858" y="62245"/>
                    <a:pt x="3584" y="62017"/>
                  </a:cubicBezTo>
                  <a:cubicBezTo>
                    <a:pt x="3561" y="61994"/>
                    <a:pt x="3533" y="61982"/>
                    <a:pt x="3504" y="61982"/>
                  </a:cubicBezTo>
                  <a:close/>
                  <a:moveTo>
                    <a:pt x="21995" y="62106"/>
                  </a:moveTo>
                  <a:cubicBezTo>
                    <a:pt x="21974" y="62106"/>
                    <a:pt x="21953" y="62113"/>
                    <a:pt x="21936" y="62131"/>
                  </a:cubicBezTo>
                  <a:cubicBezTo>
                    <a:pt x="21662" y="62336"/>
                    <a:pt x="21365" y="62542"/>
                    <a:pt x="21068" y="62724"/>
                  </a:cubicBezTo>
                  <a:cubicBezTo>
                    <a:pt x="21023" y="62747"/>
                    <a:pt x="21000" y="62815"/>
                    <a:pt x="21023" y="62884"/>
                  </a:cubicBezTo>
                  <a:cubicBezTo>
                    <a:pt x="21046" y="62907"/>
                    <a:pt x="21091" y="62930"/>
                    <a:pt x="21114" y="62930"/>
                  </a:cubicBezTo>
                  <a:cubicBezTo>
                    <a:pt x="21137" y="62930"/>
                    <a:pt x="21160" y="62930"/>
                    <a:pt x="21182" y="62907"/>
                  </a:cubicBezTo>
                  <a:cubicBezTo>
                    <a:pt x="21479" y="62724"/>
                    <a:pt x="21776" y="62519"/>
                    <a:pt x="22073" y="62290"/>
                  </a:cubicBezTo>
                  <a:cubicBezTo>
                    <a:pt x="22118" y="62268"/>
                    <a:pt x="22118" y="62199"/>
                    <a:pt x="22095" y="62153"/>
                  </a:cubicBezTo>
                  <a:cubicBezTo>
                    <a:pt x="22067" y="62125"/>
                    <a:pt x="22030" y="62106"/>
                    <a:pt x="21995" y="62106"/>
                  </a:cubicBezTo>
                  <a:close/>
                  <a:moveTo>
                    <a:pt x="39615" y="62608"/>
                  </a:moveTo>
                  <a:cubicBezTo>
                    <a:pt x="39595" y="62608"/>
                    <a:pt x="39574" y="62615"/>
                    <a:pt x="39557" y="62633"/>
                  </a:cubicBezTo>
                  <a:cubicBezTo>
                    <a:pt x="39511" y="62678"/>
                    <a:pt x="39488" y="62747"/>
                    <a:pt x="39534" y="62793"/>
                  </a:cubicBezTo>
                  <a:lnTo>
                    <a:pt x="39648" y="62952"/>
                  </a:lnTo>
                  <a:cubicBezTo>
                    <a:pt x="39831" y="63181"/>
                    <a:pt x="40013" y="63386"/>
                    <a:pt x="40196" y="63614"/>
                  </a:cubicBezTo>
                  <a:cubicBezTo>
                    <a:pt x="40219" y="63660"/>
                    <a:pt x="40242" y="63660"/>
                    <a:pt x="40287" y="63660"/>
                  </a:cubicBezTo>
                  <a:cubicBezTo>
                    <a:pt x="40310" y="63660"/>
                    <a:pt x="40333" y="63660"/>
                    <a:pt x="40356" y="63637"/>
                  </a:cubicBezTo>
                  <a:cubicBezTo>
                    <a:pt x="40401" y="63614"/>
                    <a:pt x="40401" y="63546"/>
                    <a:pt x="40379" y="63500"/>
                  </a:cubicBezTo>
                  <a:cubicBezTo>
                    <a:pt x="40196" y="63272"/>
                    <a:pt x="40013" y="63044"/>
                    <a:pt x="39831" y="62815"/>
                  </a:cubicBezTo>
                  <a:lnTo>
                    <a:pt x="39694" y="62656"/>
                  </a:lnTo>
                  <a:cubicBezTo>
                    <a:pt x="39680" y="62627"/>
                    <a:pt x="39648" y="62608"/>
                    <a:pt x="39615" y="62608"/>
                  </a:cubicBezTo>
                  <a:close/>
                  <a:moveTo>
                    <a:pt x="5461" y="63331"/>
                  </a:moveTo>
                  <a:cubicBezTo>
                    <a:pt x="5421" y="63331"/>
                    <a:pt x="5375" y="63353"/>
                    <a:pt x="5342" y="63386"/>
                  </a:cubicBezTo>
                  <a:cubicBezTo>
                    <a:pt x="5319" y="63432"/>
                    <a:pt x="5342" y="63500"/>
                    <a:pt x="5387" y="63546"/>
                  </a:cubicBezTo>
                  <a:cubicBezTo>
                    <a:pt x="5524" y="63614"/>
                    <a:pt x="5661" y="63683"/>
                    <a:pt x="5798" y="63774"/>
                  </a:cubicBezTo>
                  <a:cubicBezTo>
                    <a:pt x="5981" y="63865"/>
                    <a:pt x="6163" y="63957"/>
                    <a:pt x="6346" y="64025"/>
                  </a:cubicBezTo>
                  <a:cubicBezTo>
                    <a:pt x="6369" y="64048"/>
                    <a:pt x="6369" y="64048"/>
                    <a:pt x="6392" y="64048"/>
                  </a:cubicBezTo>
                  <a:cubicBezTo>
                    <a:pt x="6437" y="64048"/>
                    <a:pt x="6483" y="64025"/>
                    <a:pt x="6483" y="63980"/>
                  </a:cubicBezTo>
                  <a:cubicBezTo>
                    <a:pt x="6529" y="63934"/>
                    <a:pt x="6506" y="63865"/>
                    <a:pt x="6437" y="63843"/>
                  </a:cubicBezTo>
                  <a:cubicBezTo>
                    <a:pt x="6255" y="63751"/>
                    <a:pt x="6072" y="63660"/>
                    <a:pt x="5912" y="63569"/>
                  </a:cubicBezTo>
                  <a:cubicBezTo>
                    <a:pt x="5775" y="63500"/>
                    <a:pt x="5638" y="63432"/>
                    <a:pt x="5501" y="63340"/>
                  </a:cubicBezTo>
                  <a:cubicBezTo>
                    <a:pt x="5489" y="63334"/>
                    <a:pt x="5475" y="63331"/>
                    <a:pt x="5461" y="63331"/>
                  </a:cubicBezTo>
                  <a:close/>
                  <a:moveTo>
                    <a:pt x="20013" y="63354"/>
                  </a:moveTo>
                  <a:cubicBezTo>
                    <a:pt x="19999" y="63354"/>
                    <a:pt x="19985" y="63357"/>
                    <a:pt x="19973" y="63363"/>
                  </a:cubicBezTo>
                  <a:cubicBezTo>
                    <a:pt x="19653" y="63546"/>
                    <a:pt x="19334" y="63706"/>
                    <a:pt x="19014" y="63843"/>
                  </a:cubicBezTo>
                  <a:cubicBezTo>
                    <a:pt x="18946" y="63865"/>
                    <a:pt x="18923" y="63934"/>
                    <a:pt x="18946" y="63980"/>
                  </a:cubicBezTo>
                  <a:cubicBezTo>
                    <a:pt x="18968" y="64025"/>
                    <a:pt x="19014" y="64048"/>
                    <a:pt x="19060" y="64048"/>
                  </a:cubicBezTo>
                  <a:lnTo>
                    <a:pt x="19105" y="64048"/>
                  </a:lnTo>
                  <a:cubicBezTo>
                    <a:pt x="19425" y="63888"/>
                    <a:pt x="19744" y="63728"/>
                    <a:pt x="20064" y="63569"/>
                  </a:cubicBezTo>
                  <a:cubicBezTo>
                    <a:pt x="20110" y="63546"/>
                    <a:pt x="20132" y="63477"/>
                    <a:pt x="20110" y="63409"/>
                  </a:cubicBezTo>
                  <a:cubicBezTo>
                    <a:pt x="20093" y="63375"/>
                    <a:pt x="20052" y="63354"/>
                    <a:pt x="20013" y="63354"/>
                  </a:cubicBezTo>
                  <a:close/>
                  <a:moveTo>
                    <a:pt x="17827" y="64322"/>
                  </a:moveTo>
                  <a:cubicBezTo>
                    <a:pt x="17485" y="64459"/>
                    <a:pt x="17142" y="64573"/>
                    <a:pt x="16823" y="64664"/>
                  </a:cubicBezTo>
                  <a:cubicBezTo>
                    <a:pt x="16754" y="64687"/>
                    <a:pt x="16732" y="64733"/>
                    <a:pt x="16732" y="64801"/>
                  </a:cubicBezTo>
                  <a:cubicBezTo>
                    <a:pt x="16754" y="64847"/>
                    <a:pt x="16800" y="64870"/>
                    <a:pt x="16846" y="64870"/>
                  </a:cubicBezTo>
                  <a:lnTo>
                    <a:pt x="16868" y="64870"/>
                  </a:lnTo>
                  <a:cubicBezTo>
                    <a:pt x="17211" y="64778"/>
                    <a:pt x="17553" y="64664"/>
                    <a:pt x="17896" y="64527"/>
                  </a:cubicBezTo>
                  <a:cubicBezTo>
                    <a:pt x="17964" y="64505"/>
                    <a:pt x="17987" y="64459"/>
                    <a:pt x="17964" y="64390"/>
                  </a:cubicBezTo>
                  <a:cubicBezTo>
                    <a:pt x="17941" y="64345"/>
                    <a:pt x="17873" y="64322"/>
                    <a:pt x="17827" y="64322"/>
                  </a:cubicBezTo>
                  <a:close/>
                  <a:moveTo>
                    <a:pt x="7577" y="64336"/>
                  </a:moveTo>
                  <a:cubicBezTo>
                    <a:pt x="7534" y="64336"/>
                    <a:pt x="7504" y="64362"/>
                    <a:pt x="7487" y="64413"/>
                  </a:cubicBezTo>
                  <a:cubicBezTo>
                    <a:pt x="7464" y="64459"/>
                    <a:pt x="7487" y="64527"/>
                    <a:pt x="7533" y="64550"/>
                  </a:cubicBezTo>
                  <a:cubicBezTo>
                    <a:pt x="7875" y="64664"/>
                    <a:pt x="8218" y="64778"/>
                    <a:pt x="8560" y="64893"/>
                  </a:cubicBezTo>
                  <a:lnTo>
                    <a:pt x="8583" y="64893"/>
                  </a:lnTo>
                  <a:cubicBezTo>
                    <a:pt x="8629" y="64893"/>
                    <a:pt x="8674" y="64870"/>
                    <a:pt x="8697" y="64801"/>
                  </a:cubicBezTo>
                  <a:cubicBezTo>
                    <a:pt x="8720" y="64756"/>
                    <a:pt x="8674" y="64687"/>
                    <a:pt x="8629" y="64687"/>
                  </a:cubicBezTo>
                  <a:cubicBezTo>
                    <a:pt x="8286" y="64573"/>
                    <a:pt x="7944" y="64459"/>
                    <a:pt x="7624" y="64345"/>
                  </a:cubicBezTo>
                  <a:cubicBezTo>
                    <a:pt x="7607" y="64339"/>
                    <a:pt x="7591" y="64336"/>
                    <a:pt x="7577" y="64336"/>
                  </a:cubicBezTo>
                  <a:close/>
                  <a:moveTo>
                    <a:pt x="15567" y="64961"/>
                  </a:moveTo>
                  <a:cubicBezTo>
                    <a:pt x="15225" y="65029"/>
                    <a:pt x="14883" y="65098"/>
                    <a:pt x="14517" y="65144"/>
                  </a:cubicBezTo>
                  <a:cubicBezTo>
                    <a:pt x="14472" y="65144"/>
                    <a:pt x="14426" y="65212"/>
                    <a:pt x="14426" y="65258"/>
                  </a:cubicBezTo>
                  <a:cubicBezTo>
                    <a:pt x="14449" y="65303"/>
                    <a:pt x="14472" y="65349"/>
                    <a:pt x="14540" y="65349"/>
                  </a:cubicBezTo>
                  <a:lnTo>
                    <a:pt x="14563" y="65349"/>
                  </a:lnTo>
                  <a:cubicBezTo>
                    <a:pt x="14906" y="65303"/>
                    <a:pt x="15271" y="65258"/>
                    <a:pt x="15613" y="65189"/>
                  </a:cubicBezTo>
                  <a:cubicBezTo>
                    <a:pt x="15682" y="65166"/>
                    <a:pt x="15704" y="65121"/>
                    <a:pt x="15704" y="65052"/>
                  </a:cubicBezTo>
                  <a:cubicBezTo>
                    <a:pt x="15682" y="64984"/>
                    <a:pt x="15636" y="64961"/>
                    <a:pt x="15567" y="64961"/>
                  </a:cubicBezTo>
                  <a:close/>
                  <a:moveTo>
                    <a:pt x="9835" y="64978"/>
                  </a:moveTo>
                  <a:cubicBezTo>
                    <a:pt x="9793" y="64978"/>
                    <a:pt x="9747" y="65019"/>
                    <a:pt x="9747" y="65075"/>
                  </a:cubicBezTo>
                  <a:cubicBezTo>
                    <a:pt x="9724" y="65121"/>
                    <a:pt x="9770" y="65189"/>
                    <a:pt x="9815" y="65189"/>
                  </a:cubicBezTo>
                  <a:cubicBezTo>
                    <a:pt x="10181" y="65258"/>
                    <a:pt x="10523" y="65326"/>
                    <a:pt x="10888" y="65372"/>
                  </a:cubicBezTo>
                  <a:cubicBezTo>
                    <a:pt x="10957" y="65372"/>
                    <a:pt x="11002" y="65326"/>
                    <a:pt x="11002" y="65281"/>
                  </a:cubicBezTo>
                  <a:cubicBezTo>
                    <a:pt x="11025" y="65212"/>
                    <a:pt x="10980" y="65166"/>
                    <a:pt x="10911" y="65144"/>
                  </a:cubicBezTo>
                  <a:cubicBezTo>
                    <a:pt x="10569" y="65098"/>
                    <a:pt x="10203" y="65052"/>
                    <a:pt x="9861" y="64984"/>
                  </a:cubicBezTo>
                  <a:cubicBezTo>
                    <a:pt x="9853" y="64980"/>
                    <a:pt x="9844" y="64978"/>
                    <a:pt x="9835" y="64978"/>
                  </a:cubicBezTo>
                  <a:close/>
                  <a:moveTo>
                    <a:pt x="13286" y="65252"/>
                  </a:moveTo>
                  <a:cubicBezTo>
                    <a:pt x="13278" y="65252"/>
                    <a:pt x="13270" y="65254"/>
                    <a:pt x="13262" y="65258"/>
                  </a:cubicBezTo>
                  <a:lnTo>
                    <a:pt x="12189" y="65258"/>
                  </a:lnTo>
                  <a:cubicBezTo>
                    <a:pt x="12121" y="65258"/>
                    <a:pt x="12075" y="65303"/>
                    <a:pt x="12075" y="65349"/>
                  </a:cubicBezTo>
                  <a:cubicBezTo>
                    <a:pt x="12075" y="65418"/>
                    <a:pt x="12121" y="65463"/>
                    <a:pt x="12189" y="65463"/>
                  </a:cubicBezTo>
                  <a:cubicBezTo>
                    <a:pt x="12360" y="65475"/>
                    <a:pt x="12537" y="65480"/>
                    <a:pt x="12717" y="65480"/>
                  </a:cubicBezTo>
                  <a:cubicBezTo>
                    <a:pt x="12897" y="65480"/>
                    <a:pt x="13079" y="65475"/>
                    <a:pt x="13262" y="65463"/>
                  </a:cubicBezTo>
                  <a:cubicBezTo>
                    <a:pt x="13331" y="65463"/>
                    <a:pt x="13376" y="65418"/>
                    <a:pt x="13353" y="65349"/>
                  </a:cubicBezTo>
                  <a:cubicBezTo>
                    <a:pt x="13353" y="65293"/>
                    <a:pt x="13322" y="65252"/>
                    <a:pt x="13286" y="65252"/>
                  </a:cubicBezTo>
                  <a:close/>
                  <a:moveTo>
                    <a:pt x="41053" y="64480"/>
                  </a:moveTo>
                  <a:cubicBezTo>
                    <a:pt x="41033" y="64480"/>
                    <a:pt x="41012" y="64487"/>
                    <a:pt x="40995" y="64505"/>
                  </a:cubicBezTo>
                  <a:cubicBezTo>
                    <a:pt x="40949" y="64527"/>
                    <a:pt x="40926" y="64596"/>
                    <a:pt x="40972" y="64641"/>
                  </a:cubicBezTo>
                  <a:cubicBezTo>
                    <a:pt x="41177" y="64938"/>
                    <a:pt x="41337" y="65235"/>
                    <a:pt x="41497" y="65509"/>
                  </a:cubicBezTo>
                  <a:lnTo>
                    <a:pt x="41543" y="65554"/>
                  </a:lnTo>
                  <a:cubicBezTo>
                    <a:pt x="41565" y="65577"/>
                    <a:pt x="41588" y="65600"/>
                    <a:pt x="41634" y="65600"/>
                  </a:cubicBezTo>
                  <a:cubicBezTo>
                    <a:pt x="41634" y="65600"/>
                    <a:pt x="41657" y="65600"/>
                    <a:pt x="41680" y="65577"/>
                  </a:cubicBezTo>
                  <a:cubicBezTo>
                    <a:pt x="41725" y="65554"/>
                    <a:pt x="41748" y="65486"/>
                    <a:pt x="41725" y="65440"/>
                  </a:cubicBezTo>
                  <a:lnTo>
                    <a:pt x="41702" y="65395"/>
                  </a:lnTo>
                  <a:cubicBezTo>
                    <a:pt x="41520" y="65121"/>
                    <a:pt x="41337" y="64824"/>
                    <a:pt x="41132" y="64527"/>
                  </a:cubicBezTo>
                  <a:cubicBezTo>
                    <a:pt x="41118" y="64499"/>
                    <a:pt x="41086" y="64480"/>
                    <a:pt x="41053" y="64480"/>
                  </a:cubicBezTo>
                  <a:close/>
                  <a:moveTo>
                    <a:pt x="42206" y="66527"/>
                  </a:moveTo>
                  <a:cubicBezTo>
                    <a:pt x="42192" y="66527"/>
                    <a:pt x="42176" y="66530"/>
                    <a:pt x="42159" y="66536"/>
                  </a:cubicBezTo>
                  <a:cubicBezTo>
                    <a:pt x="42113" y="66559"/>
                    <a:pt x="42090" y="66627"/>
                    <a:pt x="42113" y="66673"/>
                  </a:cubicBezTo>
                  <a:cubicBezTo>
                    <a:pt x="42250" y="67015"/>
                    <a:pt x="42364" y="67335"/>
                    <a:pt x="42478" y="67677"/>
                  </a:cubicBezTo>
                  <a:cubicBezTo>
                    <a:pt x="42478" y="67723"/>
                    <a:pt x="42524" y="67746"/>
                    <a:pt x="42570" y="67746"/>
                  </a:cubicBezTo>
                  <a:lnTo>
                    <a:pt x="42615" y="67746"/>
                  </a:lnTo>
                  <a:cubicBezTo>
                    <a:pt x="42661" y="67723"/>
                    <a:pt x="42707" y="67677"/>
                    <a:pt x="42684" y="67609"/>
                  </a:cubicBezTo>
                  <a:cubicBezTo>
                    <a:pt x="42570" y="67266"/>
                    <a:pt x="42456" y="66924"/>
                    <a:pt x="42296" y="66604"/>
                  </a:cubicBezTo>
                  <a:cubicBezTo>
                    <a:pt x="42279" y="66553"/>
                    <a:pt x="42249" y="66527"/>
                    <a:pt x="42206" y="66527"/>
                  </a:cubicBezTo>
                  <a:close/>
                  <a:moveTo>
                    <a:pt x="42892" y="68790"/>
                  </a:moveTo>
                  <a:cubicBezTo>
                    <a:pt x="42883" y="68790"/>
                    <a:pt x="42875" y="68792"/>
                    <a:pt x="42867" y="68796"/>
                  </a:cubicBezTo>
                  <a:cubicBezTo>
                    <a:pt x="42798" y="68796"/>
                    <a:pt x="42775" y="68864"/>
                    <a:pt x="42775" y="68910"/>
                  </a:cubicBezTo>
                  <a:cubicBezTo>
                    <a:pt x="42844" y="69252"/>
                    <a:pt x="42889" y="69617"/>
                    <a:pt x="42912" y="69960"/>
                  </a:cubicBezTo>
                  <a:cubicBezTo>
                    <a:pt x="42935" y="70028"/>
                    <a:pt x="42981" y="70074"/>
                    <a:pt x="43026" y="70074"/>
                  </a:cubicBezTo>
                  <a:lnTo>
                    <a:pt x="43049" y="70074"/>
                  </a:lnTo>
                  <a:cubicBezTo>
                    <a:pt x="43095" y="70051"/>
                    <a:pt x="43140" y="70005"/>
                    <a:pt x="43140" y="69937"/>
                  </a:cubicBezTo>
                  <a:cubicBezTo>
                    <a:pt x="43095" y="69595"/>
                    <a:pt x="43049" y="69229"/>
                    <a:pt x="42981" y="68887"/>
                  </a:cubicBezTo>
                  <a:cubicBezTo>
                    <a:pt x="42981" y="68831"/>
                    <a:pt x="42934" y="68790"/>
                    <a:pt x="42892" y="68790"/>
                  </a:cubicBezTo>
                  <a:close/>
                  <a:moveTo>
                    <a:pt x="43072" y="71124"/>
                  </a:moveTo>
                  <a:cubicBezTo>
                    <a:pt x="43026" y="71124"/>
                    <a:pt x="42958" y="71169"/>
                    <a:pt x="42958" y="71238"/>
                  </a:cubicBezTo>
                  <a:cubicBezTo>
                    <a:pt x="42958" y="71329"/>
                    <a:pt x="42958" y="71398"/>
                    <a:pt x="42958" y="71489"/>
                  </a:cubicBezTo>
                  <a:cubicBezTo>
                    <a:pt x="42958" y="71763"/>
                    <a:pt x="42935" y="72037"/>
                    <a:pt x="42912" y="72311"/>
                  </a:cubicBezTo>
                  <a:cubicBezTo>
                    <a:pt x="42889" y="72356"/>
                    <a:pt x="42935" y="72402"/>
                    <a:pt x="43003" y="72425"/>
                  </a:cubicBezTo>
                  <a:cubicBezTo>
                    <a:pt x="43072" y="72425"/>
                    <a:pt x="43118" y="72379"/>
                    <a:pt x="43118" y="72334"/>
                  </a:cubicBezTo>
                  <a:cubicBezTo>
                    <a:pt x="43140" y="72060"/>
                    <a:pt x="43163" y="71763"/>
                    <a:pt x="43163" y="71489"/>
                  </a:cubicBezTo>
                  <a:cubicBezTo>
                    <a:pt x="43186" y="71421"/>
                    <a:pt x="43186" y="71329"/>
                    <a:pt x="43186" y="71238"/>
                  </a:cubicBezTo>
                  <a:cubicBezTo>
                    <a:pt x="43186" y="71192"/>
                    <a:pt x="43140" y="71147"/>
                    <a:pt x="43072" y="71124"/>
                  </a:cubicBezTo>
                  <a:close/>
                  <a:moveTo>
                    <a:pt x="42821" y="73475"/>
                  </a:moveTo>
                  <a:cubicBezTo>
                    <a:pt x="42775" y="73475"/>
                    <a:pt x="42707" y="73498"/>
                    <a:pt x="42707" y="73566"/>
                  </a:cubicBezTo>
                  <a:cubicBezTo>
                    <a:pt x="42638" y="73909"/>
                    <a:pt x="42547" y="74251"/>
                    <a:pt x="42456" y="74593"/>
                  </a:cubicBezTo>
                  <a:cubicBezTo>
                    <a:pt x="42433" y="74639"/>
                    <a:pt x="42456" y="74707"/>
                    <a:pt x="42524" y="74730"/>
                  </a:cubicBezTo>
                  <a:lnTo>
                    <a:pt x="42547" y="74730"/>
                  </a:lnTo>
                  <a:cubicBezTo>
                    <a:pt x="42593" y="74730"/>
                    <a:pt x="42638" y="74707"/>
                    <a:pt x="42661" y="74662"/>
                  </a:cubicBezTo>
                  <a:cubicBezTo>
                    <a:pt x="42752" y="74297"/>
                    <a:pt x="42844" y="73954"/>
                    <a:pt x="42912" y="73612"/>
                  </a:cubicBezTo>
                  <a:cubicBezTo>
                    <a:pt x="42935" y="73543"/>
                    <a:pt x="42889" y="73498"/>
                    <a:pt x="42821" y="73475"/>
                  </a:cubicBezTo>
                  <a:close/>
                  <a:moveTo>
                    <a:pt x="42121" y="75726"/>
                  </a:moveTo>
                  <a:cubicBezTo>
                    <a:pt x="42082" y="75726"/>
                    <a:pt x="42039" y="75752"/>
                    <a:pt x="42022" y="75803"/>
                  </a:cubicBezTo>
                  <a:cubicBezTo>
                    <a:pt x="41885" y="76123"/>
                    <a:pt x="41748" y="76442"/>
                    <a:pt x="41588" y="76762"/>
                  </a:cubicBezTo>
                  <a:cubicBezTo>
                    <a:pt x="41565" y="76807"/>
                    <a:pt x="41588" y="76876"/>
                    <a:pt x="41634" y="76899"/>
                  </a:cubicBezTo>
                  <a:cubicBezTo>
                    <a:pt x="41657" y="76921"/>
                    <a:pt x="41657" y="76921"/>
                    <a:pt x="41680" y="76921"/>
                  </a:cubicBezTo>
                  <a:cubicBezTo>
                    <a:pt x="41725" y="76921"/>
                    <a:pt x="41748" y="76899"/>
                    <a:pt x="41771" y="76853"/>
                  </a:cubicBezTo>
                  <a:cubicBezTo>
                    <a:pt x="41931" y="76533"/>
                    <a:pt x="42090" y="76214"/>
                    <a:pt x="42227" y="75871"/>
                  </a:cubicBezTo>
                  <a:cubicBezTo>
                    <a:pt x="42250" y="75826"/>
                    <a:pt x="42227" y="75757"/>
                    <a:pt x="42159" y="75735"/>
                  </a:cubicBezTo>
                  <a:cubicBezTo>
                    <a:pt x="42148" y="75729"/>
                    <a:pt x="42135" y="75726"/>
                    <a:pt x="42121" y="75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253;p41">
              <a:extLst>
                <a:ext uri="{FF2B5EF4-FFF2-40B4-BE49-F238E27FC236}">
                  <a16:creationId xmlns:a16="http://schemas.microsoft.com/office/drawing/2014/main" id="{3EC15656-2A34-49DD-89E4-A3C8E9E58A30}"/>
                </a:ext>
              </a:extLst>
            </p:cNvPr>
            <p:cNvSpPr/>
            <p:nvPr/>
          </p:nvSpPr>
          <p:spPr>
            <a:xfrm flipH="1">
              <a:off x="1656797" y="5083230"/>
              <a:ext cx="546796" cy="126036"/>
            </a:xfrm>
            <a:custGeom>
              <a:avLst/>
              <a:gdLst/>
              <a:ahLst/>
              <a:cxnLst/>
              <a:rect l="l" t="t" r="r" b="b"/>
              <a:pathLst>
                <a:path w="13948" h="3215" extrusionOk="0">
                  <a:moveTo>
                    <a:pt x="2108" y="0"/>
                  </a:moveTo>
                  <a:cubicBezTo>
                    <a:pt x="1403" y="0"/>
                    <a:pt x="699" y="17"/>
                    <a:pt x="1" y="42"/>
                  </a:cubicBezTo>
                  <a:cubicBezTo>
                    <a:pt x="138" y="87"/>
                    <a:pt x="298" y="110"/>
                    <a:pt x="435" y="156"/>
                  </a:cubicBezTo>
                  <a:cubicBezTo>
                    <a:pt x="887" y="143"/>
                    <a:pt x="1340" y="136"/>
                    <a:pt x="1792" y="136"/>
                  </a:cubicBezTo>
                  <a:cubicBezTo>
                    <a:pt x="3735" y="136"/>
                    <a:pt x="5672" y="269"/>
                    <a:pt x="7579" y="658"/>
                  </a:cubicBezTo>
                  <a:cubicBezTo>
                    <a:pt x="8743" y="932"/>
                    <a:pt x="9907" y="1274"/>
                    <a:pt x="11025" y="1754"/>
                  </a:cubicBezTo>
                  <a:cubicBezTo>
                    <a:pt x="11573" y="2005"/>
                    <a:pt x="12098" y="2279"/>
                    <a:pt x="12600" y="2575"/>
                  </a:cubicBezTo>
                  <a:cubicBezTo>
                    <a:pt x="12851" y="2712"/>
                    <a:pt x="13103" y="2895"/>
                    <a:pt x="13331" y="3077"/>
                  </a:cubicBezTo>
                  <a:cubicBezTo>
                    <a:pt x="13559" y="3123"/>
                    <a:pt x="13764" y="3169"/>
                    <a:pt x="13947" y="3214"/>
                  </a:cubicBezTo>
                  <a:cubicBezTo>
                    <a:pt x="13605" y="2895"/>
                    <a:pt x="13171" y="2667"/>
                    <a:pt x="12783" y="2438"/>
                  </a:cubicBezTo>
                  <a:cubicBezTo>
                    <a:pt x="12258" y="2119"/>
                    <a:pt x="11710" y="1822"/>
                    <a:pt x="11140" y="1571"/>
                  </a:cubicBezTo>
                  <a:cubicBezTo>
                    <a:pt x="10044" y="1092"/>
                    <a:pt x="8880" y="749"/>
                    <a:pt x="7716" y="498"/>
                  </a:cubicBezTo>
                  <a:cubicBezTo>
                    <a:pt x="5874" y="117"/>
                    <a:pt x="3984" y="0"/>
                    <a:pt x="210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" name="Google Shape;5254;p41">
              <a:extLst>
                <a:ext uri="{FF2B5EF4-FFF2-40B4-BE49-F238E27FC236}">
                  <a16:creationId xmlns:a16="http://schemas.microsoft.com/office/drawing/2014/main" id="{4EB684DB-5541-4436-BCFA-FA341AAF8A89}"/>
                </a:ext>
              </a:extLst>
            </p:cNvPr>
            <p:cNvGrpSpPr/>
            <p:nvPr/>
          </p:nvGrpSpPr>
          <p:grpSpPr>
            <a:xfrm>
              <a:off x="1150796" y="4065425"/>
              <a:ext cx="2092982" cy="1543794"/>
              <a:chOff x="1153946" y="3749600"/>
              <a:chExt cx="2092982" cy="1543794"/>
            </a:xfrm>
          </p:grpSpPr>
          <p:sp>
            <p:nvSpPr>
              <p:cNvPr id="419" name="Google Shape;5255;p41">
                <a:extLst>
                  <a:ext uri="{FF2B5EF4-FFF2-40B4-BE49-F238E27FC236}">
                    <a16:creationId xmlns:a16="http://schemas.microsoft.com/office/drawing/2014/main" id="{2AF1C5D1-B652-4655-8E5A-57B2BADBC8A7}"/>
                  </a:ext>
                </a:extLst>
              </p:cNvPr>
              <p:cNvSpPr/>
              <p:nvPr/>
            </p:nvSpPr>
            <p:spPr>
              <a:xfrm flipH="1">
                <a:off x="2253655" y="4441132"/>
                <a:ext cx="21522" cy="2579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8" extrusionOk="0">
                    <a:moveTo>
                      <a:pt x="439" y="0"/>
                    </a:moveTo>
                    <a:cubicBezTo>
                      <a:pt x="399" y="0"/>
                      <a:pt x="354" y="22"/>
                      <a:pt x="320" y="55"/>
                    </a:cubicBezTo>
                    <a:cubicBezTo>
                      <a:pt x="229" y="192"/>
                      <a:pt x="138" y="352"/>
                      <a:pt x="24" y="489"/>
                    </a:cubicBezTo>
                    <a:cubicBezTo>
                      <a:pt x="1" y="534"/>
                      <a:pt x="1" y="603"/>
                      <a:pt x="46" y="648"/>
                    </a:cubicBezTo>
                    <a:lnTo>
                      <a:pt x="115" y="648"/>
                    </a:lnTo>
                    <a:cubicBezTo>
                      <a:pt x="122" y="655"/>
                      <a:pt x="130" y="658"/>
                      <a:pt x="140" y="658"/>
                    </a:cubicBezTo>
                    <a:cubicBezTo>
                      <a:pt x="163" y="658"/>
                      <a:pt x="190" y="642"/>
                      <a:pt x="206" y="626"/>
                    </a:cubicBezTo>
                    <a:cubicBezTo>
                      <a:pt x="298" y="466"/>
                      <a:pt x="412" y="306"/>
                      <a:pt x="503" y="169"/>
                    </a:cubicBezTo>
                    <a:cubicBezTo>
                      <a:pt x="549" y="123"/>
                      <a:pt x="526" y="55"/>
                      <a:pt x="480" y="9"/>
                    </a:cubicBezTo>
                    <a:cubicBezTo>
                      <a:pt x="468" y="3"/>
                      <a:pt x="454" y="0"/>
                      <a:pt x="439" y="0"/>
                    </a:cubicBezTo>
                    <a:close/>
                  </a:path>
                </a:pathLst>
              </a:custGeom>
              <a:solidFill>
                <a:srgbClr val="33CD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5256;p41">
                <a:extLst>
                  <a:ext uri="{FF2B5EF4-FFF2-40B4-BE49-F238E27FC236}">
                    <a16:creationId xmlns:a16="http://schemas.microsoft.com/office/drawing/2014/main" id="{6E20F9AD-2676-466A-A3F4-CCD481ADCDA2}"/>
                  </a:ext>
                </a:extLst>
              </p:cNvPr>
              <p:cNvSpPr/>
              <p:nvPr/>
            </p:nvSpPr>
            <p:spPr>
              <a:xfrm flipH="1">
                <a:off x="1153946" y="3749600"/>
                <a:ext cx="2092982" cy="1543794"/>
              </a:xfrm>
              <a:custGeom>
                <a:avLst/>
                <a:gdLst/>
                <a:ahLst/>
                <a:cxnLst/>
                <a:rect l="l" t="t" r="r" b="b"/>
                <a:pathLst>
                  <a:path w="53389" h="39380" extrusionOk="0">
                    <a:moveTo>
                      <a:pt x="8529" y="1"/>
                    </a:moveTo>
                    <a:cubicBezTo>
                      <a:pt x="7762" y="1"/>
                      <a:pt x="7830" y="576"/>
                      <a:pt x="7830" y="576"/>
                    </a:cubicBezTo>
                    <a:cubicBezTo>
                      <a:pt x="7830" y="576"/>
                      <a:pt x="411" y="27578"/>
                      <a:pt x="137" y="29245"/>
                    </a:cubicBezTo>
                    <a:cubicBezTo>
                      <a:pt x="1" y="30158"/>
                      <a:pt x="1781" y="30363"/>
                      <a:pt x="1781" y="30363"/>
                    </a:cubicBezTo>
                    <a:lnTo>
                      <a:pt x="20657" y="33513"/>
                    </a:lnTo>
                    <a:cubicBezTo>
                      <a:pt x="20657" y="33513"/>
                      <a:pt x="20886" y="34083"/>
                      <a:pt x="21707" y="34335"/>
                    </a:cubicBezTo>
                    <a:cubicBezTo>
                      <a:pt x="22124" y="34465"/>
                      <a:pt x="22455" y="34513"/>
                      <a:pt x="22715" y="34513"/>
                    </a:cubicBezTo>
                    <a:cubicBezTo>
                      <a:pt x="23409" y="34513"/>
                      <a:pt x="23602" y="34175"/>
                      <a:pt x="23602" y="34175"/>
                    </a:cubicBezTo>
                    <a:cubicBezTo>
                      <a:pt x="23602" y="34175"/>
                      <a:pt x="42286" y="39380"/>
                      <a:pt x="44836" y="39380"/>
                    </a:cubicBezTo>
                    <a:cubicBezTo>
                      <a:pt x="44935" y="39380"/>
                      <a:pt x="45009" y="39372"/>
                      <a:pt x="45058" y="39356"/>
                    </a:cubicBezTo>
                    <a:cubicBezTo>
                      <a:pt x="46382" y="38922"/>
                      <a:pt x="53389" y="10300"/>
                      <a:pt x="53115" y="9775"/>
                    </a:cubicBezTo>
                    <a:cubicBezTo>
                      <a:pt x="52864" y="9250"/>
                      <a:pt x="45012" y="7629"/>
                      <a:pt x="38712" y="6579"/>
                    </a:cubicBezTo>
                    <a:cubicBezTo>
                      <a:pt x="37654" y="6404"/>
                      <a:pt x="36602" y="6338"/>
                      <a:pt x="35619" y="6338"/>
                    </a:cubicBezTo>
                    <a:cubicBezTo>
                      <a:pt x="32639" y="6338"/>
                      <a:pt x="30290" y="6944"/>
                      <a:pt x="30290" y="6944"/>
                    </a:cubicBezTo>
                    <a:cubicBezTo>
                      <a:pt x="30290" y="6944"/>
                      <a:pt x="29810" y="5392"/>
                      <a:pt x="28190" y="4867"/>
                    </a:cubicBezTo>
                    <a:cubicBezTo>
                      <a:pt x="22712" y="3064"/>
                      <a:pt x="9907" y="256"/>
                      <a:pt x="8971" y="51"/>
                    </a:cubicBezTo>
                    <a:cubicBezTo>
                      <a:pt x="8799" y="16"/>
                      <a:pt x="8653" y="1"/>
                      <a:pt x="85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5257;p41">
                <a:extLst>
                  <a:ext uri="{FF2B5EF4-FFF2-40B4-BE49-F238E27FC236}">
                    <a16:creationId xmlns:a16="http://schemas.microsoft.com/office/drawing/2014/main" id="{A3D6624F-F9F4-45C3-AB45-91E8CFF7A090}"/>
                  </a:ext>
                </a:extLst>
              </p:cNvPr>
              <p:cNvSpPr/>
              <p:nvPr/>
            </p:nvSpPr>
            <p:spPr>
              <a:xfrm flipH="1">
                <a:off x="1230901" y="3788254"/>
                <a:ext cx="1946247" cy="1454099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7092" extrusionOk="0">
                    <a:moveTo>
                      <a:pt x="6780" y="1"/>
                    </a:moveTo>
                    <a:lnTo>
                      <a:pt x="1" y="27985"/>
                    </a:lnTo>
                    <a:cubicBezTo>
                      <a:pt x="1" y="27985"/>
                      <a:pt x="9633" y="28852"/>
                      <a:pt x="13856" y="29970"/>
                    </a:cubicBezTo>
                    <a:cubicBezTo>
                      <a:pt x="18056" y="31066"/>
                      <a:pt x="20566" y="32116"/>
                      <a:pt x="20566" y="32116"/>
                    </a:cubicBezTo>
                    <a:cubicBezTo>
                      <a:pt x="20566" y="32116"/>
                      <a:pt x="29400" y="34079"/>
                      <a:pt x="35563" y="35517"/>
                    </a:cubicBezTo>
                    <a:cubicBezTo>
                      <a:pt x="40128" y="36567"/>
                      <a:pt x="42707" y="37092"/>
                      <a:pt x="42707" y="37092"/>
                    </a:cubicBezTo>
                    <a:lnTo>
                      <a:pt x="49646" y="12281"/>
                    </a:lnTo>
                    <a:lnTo>
                      <a:pt x="48482" y="10455"/>
                    </a:lnTo>
                    <a:cubicBezTo>
                      <a:pt x="48482" y="10455"/>
                      <a:pt x="48254" y="10500"/>
                      <a:pt x="47828" y="10500"/>
                    </a:cubicBezTo>
                    <a:cubicBezTo>
                      <a:pt x="46811" y="10500"/>
                      <a:pt x="44666" y="10239"/>
                      <a:pt x="41817" y="8469"/>
                    </a:cubicBezTo>
                    <a:cubicBezTo>
                      <a:pt x="38321" y="6284"/>
                      <a:pt x="36328" y="5620"/>
                      <a:pt x="34080" y="5620"/>
                    </a:cubicBezTo>
                    <a:cubicBezTo>
                      <a:pt x="33745" y="5620"/>
                      <a:pt x="33404" y="5635"/>
                      <a:pt x="33052" y="5662"/>
                    </a:cubicBezTo>
                    <a:cubicBezTo>
                      <a:pt x="29971" y="5913"/>
                      <a:pt x="28281" y="7122"/>
                      <a:pt x="28281" y="7122"/>
                    </a:cubicBezTo>
                    <a:cubicBezTo>
                      <a:pt x="28281" y="7122"/>
                      <a:pt x="27049" y="3219"/>
                      <a:pt x="21799" y="2215"/>
                    </a:cubicBezTo>
                    <a:cubicBezTo>
                      <a:pt x="20544" y="1981"/>
                      <a:pt x="19562" y="1899"/>
                      <a:pt x="18738" y="1899"/>
                    </a:cubicBezTo>
                    <a:cubicBezTo>
                      <a:pt x="16769" y="1899"/>
                      <a:pt x="15702" y="2369"/>
                      <a:pt x="13972" y="2369"/>
                    </a:cubicBezTo>
                    <a:cubicBezTo>
                      <a:pt x="13384" y="2369"/>
                      <a:pt x="12719" y="2315"/>
                      <a:pt x="11916" y="2169"/>
                    </a:cubicBezTo>
                    <a:cubicBezTo>
                      <a:pt x="7761" y="1416"/>
                      <a:pt x="6780" y="1"/>
                      <a:pt x="67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5258;p41">
                <a:extLst>
                  <a:ext uri="{FF2B5EF4-FFF2-40B4-BE49-F238E27FC236}">
                    <a16:creationId xmlns:a16="http://schemas.microsoft.com/office/drawing/2014/main" id="{CD3E7547-D4BC-41C9-A642-9400894FF36D}"/>
                  </a:ext>
                </a:extLst>
              </p:cNvPr>
              <p:cNvSpPr/>
              <p:nvPr/>
            </p:nvSpPr>
            <p:spPr>
              <a:xfrm flipH="1">
                <a:off x="1230901" y="4050440"/>
                <a:ext cx="1946247" cy="1191913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0404" extrusionOk="0">
                    <a:moveTo>
                      <a:pt x="28076" y="1"/>
                    </a:moveTo>
                    <a:lnTo>
                      <a:pt x="20498" y="24264"/>
                    </a:lnTo>
                    <a:cubicBezTo>
                      <a:pt x="20498" y="24264"/>
                      <a:pt x="17576" y="21342"/>
                      <a:pt x="12395" y="19425"/>
                    </a:cubicBezTo>
                    <a:cubicBezTo>
                      <a:pt x="10876" y="18860"/>
                      <a:pt x="9213" y="18660"/>
                      <a:pt x="7619" y="18660"/>
                    </a:cubicBezTo>
                    <a:cubicBezTo>
                      <a:pt x="4064" y="18660"/>
                      <a:pt x="855" y="19655"/>
                      <a:pt x="366" y="19813"/>
                    </a:cubicBezTo>
                    <a:lnTo>
                      <a:pt x="1" y="21297"/>
                    </a:lnTo>
                    <a:cubicBezTo>
                      <a:pt x="1" y="21297"/>
                      <a:pt x="9633" y="22164"/>
                      <a:pt x="13856" y="23282"/>
                    </a:cubicBezTo>
                    <a:cubicBezTo>
                      <a:pt x="18056" y="24378"/>
                      <a:pt x="20566" y="25428"/>
                      <a:pt x="20566" y="25428"/>
                    </a:cubicBezTo>
                    <a:cubicBezTo>
                      <a:pt x="20566" y="25428"/>
                      <a:pt x="29400" y="27391"/>
                      <a:pt x="35563" y="28829"/>
                    </a:cubicBezTo>
                    <a:cubicBezTo>
                      <a:pt x="40128" y="29879"/>
                      <a:pt x="42707" y="30404"/>
                      <a:pt x="42707" y="30404"/>
                    </a:cubicBezTo>
                    <a:lnTo>
                      <a:pt x="49646" y="5593"/>
                    </a:lnTo>
                    <a:lnTo>
                      <a:pt x="48505" y="3812"/>
                    </a:lnTo>
                    <a:cubicBezTo>
                      <a:pt x="48162" y="5228"/>
                      <a:pt x="47249" y="8902"/>
                      <a:pt x="46017" y="12760"/>
                    </a:cubicBezTo>
                    <a:cubicBezTo>
                      <a:pt x="44442" y="17736"/>
                      <a:pt x="41885" y="27300"/>
                      <a:pt x="41885" y="27300"/>
                    </a:cubicBezTo>
                    <a:cubicBezTo>
                      <a:pt x="41885" y="27300"/>
                      <a:pt x="38667" y="23807"/>
                      <a:pt x="33235" y="22529"/>
                    </a:cubicBezTo>
                    <a:cubicBezTo>
                      <a:pt x="32276" y="22300"/>
                      <a:pt x="31272" y="22205"/>
                      <a:pt x="30268" y="22205"/>
                    </a:cubicBezTo>
                    <a:cubicBezTo>
                      <a:pt x="25584" y="22205"/>
                      <a:pt x="20909" y="24264"/>
                      <a:pt x="20909" y="24264"/>
                    </a:cubicBezTo>
                    <a:lnTo>
                      <a:pt x="28510" y="297"/>
                    </a:lnTo>
                    <a:lnTo>
                      <a:pt x="28510" y="297"/>
                    </a:lnTo>
                    <a:cubicBezTo>
                      <a:pt x="28350" y="389"/>
                      <a:pt x="28281" y="434"/>
                      <a:pt x="28281" y="434"/>
                    </a:cubicBezTo>
                    <a:cubicBezTo>
                      <a:pt x="28281" y="434"/>
                      <a:pt x="28213" y="275"/>
                      <a:pt x="2807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5259;p41">
                <a:extLst>
                  <a:ext uri="{FF2B5EF4-FFF2-40B4-BE49-F238E27FC236}">
                    <a16:creationId xmlns:a16="http://schemas.microsoft.com/office/drawing/2014/main" id="{D14EBE18-2291-4D1A-BC71-C0C05986286A}"/>
                  </a:ext>
                </a:extLst>
              </p:cNvPr>
              <p:cNvSpPr/>
              <p:nvPr/>
            </p:nvSpPr>
            <p:spPr>
              <a:xfrm flipH="1">
                <a:off x="1255050" y="4224931"/>
                <a:ext cx="1915826" cy="950896"/>
              </a:xfrm>
              <a:custGeom>
                <a:avLst/>
                <a:gdLst/>
                <a:ahLst/>
                <a:cxnLst/>
                <a:rect l="l" t="t" r="r" b="b"/>
                <a:pathLst>
                  <a:path w="48870" h="24256" extrusionOk="0">
                    <a:moveTo>
                      <a:pt x="48756" y="1"/>
                    </a:moveTo>
                    <a:cubicBezTo>
                      <a:pt x="48071" y="1964"/>
                      <a:pt x="47614" y="4018"/>
                      <a:pt x="47066" y="6026"/>
                    </a:cubicBezTo>
                    <a:cubicBezTo>
                      <a:pt x="46496" y="8035"/>
                      <a:pt x="45925" y="10067"/>
                      <a:pt x="45355" y="12075"/>
                    </a:cubicBezTo>
                    <a:cubicBezTo>
                      <a:pt x="44259" y="16070"/>
                      <a:pt x="43095" y="20064"/>
                      <a:pt x="42045" y="24081"/>
                    </a:cubicBezTo>
                    <a:cubicBezTo>
                      <a:pt x="41041" y="23031"/>
                      <a:pt x="39831" y="22118"/>
                      <a:pt x="38667" y="21274"/>
                    </a:cubicBezTo>
                    <a:cubicBezTo>
                      <a:pt x="37503" y="20475"/>
                      <a:pt x="36247" y="19790"/>
                      <a:pt x="34878" y="19379"/>
                    </a:cubicBezTo>
                    <a:cubicBezTo>
                      <a:pt x="33629" y="19021"/>
                      <a:pt x="32318" y="18884"/>
                      <a:pt x="30996" y="18884"/>
                    </a:cubicBezTo>
                    <a:cubicBezTo>
                      <a:pt x="29202" y="18884"/>
                      <a:pt x="27388" y="19136"/>
                      <a:pt x="25679" y="19425"/>
                    </a:cubicBezTo>
                    <a:cubicBezTo>
                      <a:pt x="23899" y="19744"/>
                      <a:pt x="22118" y="20155"/>
                      <a:pt x="20429" y="20726"/>
                    </a:cubicBezTo>
                    <a:cubicBezTo>
                      <a:pt x="20429" y="20703"/>
                      <a:pt x="20406" y="20680"/>
                      <a:pt x="20406" y="20680"/>
                    </a:cubicBezTo>
                    <a:cubicBezTo>
                      <a:pt x="19676" y="19859"/>
                      <a:pt x="18717" y="19197"/>
                      <a:pt x="17804" y="18603"/>
                    </a:cubicBezTo>
                    <a:cubicBezTo>
                      <a:pt x="16640" y="17850"/>
                      <a:pt x="15431" y="17165"/>
                      <a:pt x="14152" y="16617"/>
                    </a:cubicBezTo>
                    <a:cubicBezTo>
                      <a:pt x="11858" y="15594"/>
                      <a:pt x="9470" y="15121"/>
                      <a:pt x="6987" y="15121"/>
                    </a:cubicBezTo>
                    <a:cubicBezTo>
                      <a:pt x="6481" y="15121"/>
                      <a:pt x="5970" y="15141"/>
                      <a:pt x="5456" y="15179"/>
                    </a:cubicBezTo>
                    <a:cubicBezTo>
                      <a:pt x="3653" y="15316"/>
                      <a:pt x="1758" y="15613"/>
                      <a:pt x="23" y="16138"/>
                    </a:cubicBezTo>
                    <a:lnTo>
                      <a:pt x="1" y="16252"/>
                    </a:lnTo>
                    <a:cubicBezTo>
                      <a:pt x="2055" y="15933"/>
                      <a:pt x="4064" y="15430"/>
                      <a:pt x="6163" y="15339"/>
                    </a:cubicBezTo>
                    <a:cubicBezTo>
                      <a:pt x="6459" y="15325"/>
                      <a:pt x="6754" y="15318"/>
                      <a:pt x="7050" y="15318"/>
                    </a:cubicBezTo>
                    <a:cubicBezTo>
                      <a:pt x="8721" y="15318"/>
                      <a:pt x="10394" y="15543"/>
                      <a:pt x="11984" y="16047"/>
                    </a:cubicBezTo>
                    <a:cubicBezTo>
                      <a:pt x="15043" y="17051"/>
                      <a:pt x="17782" y="18786"/>
                      <a:pt x="20247" y="20840"/>
                    </a:cubicBezTo>
                    <a:cubicBezTo>
                      <a:pt x="20264" y="20857"/>
                      <a:pt x="20285" y="20865"/>
                      <a:pt x="20306" y="20865"/>
                    </a:cubicBezTo>
                    <a:cubicBezTo>
                      <a:pt x="20341" y="20865"/>
                      <a:pt x="20378" y="20845"/>
                      <a:pt x="20406" y="20817"/>
                    </a:cubicBezTo>
                    <a:cubicBezTo>
                      <a:pt x="20406" y="20840"/>
                      <a:pt x="20429" y="20840"/>
                      <a:pt x="20452" y="20840"/>
                    </a:cubicBezTo>
                    <a:cubicBezTo>
                      <a:pt x="23749" y="19910"/>
                      <a:pt x="27226" y="19158"/>
                      <a:pt x="30675" y="19158"/>
                    </a:cubicBezTo>
                    <a:cubicBezTo>
                      <a:pt x="31118" y="19158"/>
                      <a:pt x="31560" y="19171"/>
                      <a:pt x="32002" y="19197"/>
                    </a:cubicBezTo>
                    <a:cubicBezTo>
                      <a:pt x="34010" y="19311"/>
                      <a:pt x="35814" y="19904"/>
                      <a:pt x="37525" y="20954"/>
                    </a:cubicBezTo>
                    <a:cubicBezTo>
                      <a:pt x="39100" y="21913"/>
                      <a:pt x="40401" y="23237"/>
                      <a:pt x="41954" y="24241"/>
                    </a:cubicBezTo>
                    <a:cubicBezTo>
                      <a:pt x="41969" y="24251"/>
                      <a:pt x="41984" y="24256"/>
                      <a:pt x="41999" y="24256"/>
                    </a:cubicBezTo>
                    <a:cubicBezTo>
                      <a:pt x="42048" y="24256"/>
                      <a:pt x="42085" y="24203"/>
                      <a:pt x="42068" y="24150"/>
                    </a:cubicBezTo>
                    <a:cubicBezTo>
                      <a:pt x="43255" y="20132"/>
                      <a:pt x="44350" y="16115"/>
                      <a:pt x="45492" y="12121"/>
                    </a:cubicBezTo>
                    <a:cubicBezTo>
                      <a:pt x="46085" y="10089"/>
                      <a:pt x="46633" y="8081"/>
                      <a:pt x="47203" y="6072"/>
                    </a:cubicBezTo>
                    <a:cubicBezTo>
                      <a:pt x="47751" y="4109"/>
                      <a:pt x="48436" y="2146"/>
                      <a:pt x="48870" y="160"/>
                    </a:cubicBezTo>
                    <a:lnTo>
                      <a:pt x="48756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5260;p41">
                <a:extLst>
                  <a:ext uri="{FF2B5EF4-FFF2-40B4-BE49-F238E27FC236}">
                    <a16:creationId xmlns:a16="http://schemas.microsoft.com/office/drawing/2014/main" id="{A01B75D6-60A2-4F8A-8F18-E192C796F2C4}"/>
                  </a:ext>
                </a:extLst>
              </p:cNvPr>
              <p:cNvSpPr/>
              <p:nvPr/>
            </p:nvSpPr>
            <p:spPr>
              <a:xfrm flipH="1">
                <a:off x="2430811" y="4866362"/>
                <a:ext cx="745436" cy="158574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4045" extrusionOk="0">
                    <a:moveTo>
                      <a:pt x="5938" y="1"/>
                    </a:moveTo>
                    <a:cubicBezTo>
                      <a:pt x="5723" y="1"/>
                      <a:pt x="5509" y="2"/>
                      <a:pt x="5296" y="4"/>
                    </a:cubicBezTo>
                    <a:cubicBezTo>
                      <a:pt x="3539" y="27"/>
                      <a:pt x="1758" y="73"/>
                      <a:pt x="24" y="369"/>
                    </a:cubicBezTo>
                    <a:cubicBezTo>
                      <a:pt x="24" y="369"/>
                      <a:pt x="1" y="392"/>
                      <a:pt x="1" y="392"/>
                    </a:cubicBezTo>
                    <a:lnTo>
                      <a:pt x="1" y="415"/>
                    </a:lnTo>
                    <a:cubicBezTo>
                      <a:pt x="1" y="438"/>
                      <a:pt x="24" y="461"/>
                      <a:pt x="46" y="461"/>
                    </a:cubicBezTo>
                    <a:cubicBezTo>
                      <a:pt x="1916" y="417"/>
                      <a:pt x="3786" y="208"/>
                      <a:pt x="5656" y="208"/>
                    </a:cubicBezTo>
                    <a:cubicBezTo>
                      <a:pt x="5749" y="208"/>
                      <a:pt x="5842" y="209"/>
                      <a:pt x="5935" y="210"/>
                    </a:cubicBezTo>
                    <a:cubicBezTo>
                      <a:pt x="7350" y="210"/>
                      <a:pt x="8766" y="278"/>
                      <a:pt x="10158" y="506"/>
                    </a:cubicBezTo>
                    <a:cubicBezTo>
                      <a:pt x="11550" y="735"/>
                      <a:pt x="12874" y="1191"/>
                      <a:pt x="14175" y="1716"/>
                    </a:cubicBezTo>
                    <a:cubicBezTo>
                      <a:pt x="15636" y="2310"/>
                      <a:pt x="17097" y="3017"/>
                      <a:pt x="18444" y="3862"/>
                    </a:cubicBezTo>
                    <a:cubicBezTo>
                      <a:pt x="18649" y="3930"/>
                      <a:pt x="18832" y="3999"/>
                      <a:pt x="19014" y="4044"/>
                    </a:cubicBezTo>
                    <a:cubicBezTo>
                      <a:pt x="16777" y="2469"/>
                      <a:pt x="14175" y="1328"/>
                      <a:pt x="11550" y="598"/>
                    </a:cubicBezTo>
                    <a:cubicBezTo>
                      <a:pt x="9748" y="106"/>
                      <a:pt x="7817" y="1"/>
                      <a:pt x="593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5261;p41">
                <a:extLst>
                  <a:ext uri="{FF2B5EF4-FFF2-40B4-BE49-F238E27FC236}">
                    <a16:creationId xmlns:a16="http://schemas.microsoft.com/office/drawing/2014/main" id="{4CF61D6E-64D7-4DA2-B683-A760DDC8FD60}"/>
                  </a:ext>
                </a:extLst>
              </p:cNvPr>
              <p:cNvSpPr/>
              <p:nvPr/>
            </p:nvSpPr>
            <p:spPr>
              <a:xfrm flipH="1">
                <a:off x="1237134" y="4254450"/>
                <a:ext cx="1116762" cy="974731"/>
              </a:xfrm>
              <a:custGeom>
                <a:avLst/>
                <a:gdLst/>
                <a:ahLst/>
                <a:cxnLst/>
                <a:rect l="l" t="t" r="r" b="b"/>
                <a:pathLst>
                  <a:path w="28487" h="24864" extrusionOk="0">
                    <a:moveTo>
                      <a:pt x="28418" y="1"/>
                    </a:moveTo>
                    <a:cubicBezTo>
                      <a:pt x="27139" y="4064"/>
                      <a:pt x="26089" y="8195"/>
                      <a:pt x="24948" y="12304"/>
                    </a:cubicBezTo>
                    <a:cubicBezTo>
                      <a:pt x="23784" y="16458"/>
                      <a:pt x="22597" y="20589"/>
                      <a:pt x="21479" y="24743"/>
                    </a:cubicBezTo>
                    <a:cubicBezTo>
                      <a:pt x="19607" y="22849"/>
                      <a:pt x="17074" y="21571"/>
                      <a:pt x="14586" y="20703"/>
                    </a:cubicBezTo>
                    <a:cubicBezTo>
                      <a:pt x="12438" y="19947"/>
                      <a:pt x="10225" y="19657"/>
                      <a:pt x="7977" y="19657"/>
                    </a:cubicBezTo>
                    <a:cubicBezTo>
                      <a:pt x="7239" y="19657"/>
                      <a:pt x="6497" y="19688"/>
                      <a:pt x="5752" y="19745"/>
                    </a:cubicBezTo>
                    <a:cubicBezTo>
                      <a:pt x="3835" y="19882"/>
                      <a:pt x="1917" y="20133"/>
                      <a:pt x="0" y="20338"/>
                    </a:cubicBezTo>
                    <a:cubicBezTo>
                      <a:pt x="114" y="20361"/>
                      <a:pt x="228" y="20384"/>
                      <a:pt x="365" y="20407"/>
                    </a:cubicBezTo>
                    <a:cubicBezTo>
                      <a:pt x="2872" y="20201"/>
                      <a:pt x="5407" y="19827"/>
                      <a:pt x="7922" y="19827"/>
                    </a:cubicBezTo>
                    <a:cubicBezTo>
                      <a:pt x="9323" y="19827"/>
                      <a:pt x="10717" y="19943"/>
                      <a:pt x="12098" y="20270"/>
                    </a:cubicBezTo>
                    <a:cubicBezTo>
                      <a:pt x="15453" y="21069"/>
                      <a:pt x="18831" y="22575"/>
                      <a:pt x="21433" y="24858"/>
                    </a:cubicBezTo>
                    <a:cubicBezTo>
                      <a:pt x="21442" y="24862"/>
                      <a:pt x="21451" y="24864"/>
                      <a:pt x="21460" y="24864"/>
                    </a:cubicBezTo>
                    <a:cubicBezTo>
                      <a:pt x="21501" y="24864"/>
                      <a:pt x="21543" y="24826"/>
                      <a:pt x="21524" y="24789"/>
                    </a:cubicBezTo>
                    <a:cubicBezTo>
                      <a:pt x="22757" y="20658"/>
                      <a:pt x="23898" y="16481"/>
                      <a:pt x="25040" y="12326"/>
                    </a:cubicBezTo>
                    <a:cubicBezTo>
                      <a:pt x="26181" y="8264"/>
                      <a:pt x="27413" y="4201"/>
                      <a:pt x="28486" y="115"/>
                    </a:cubicBezTo>
                    <a:lnTo>
                      <a:pt x="2841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" name="Google Shape;5262;p41">
              <a:extLst>
                <a:ext uri="{FF2B5EF4-FFF2-40B4-BE49-F238E27FC236}">
                  <a16:creationId xmlns:a16="http://schemas.microsoft.com/office/drawing/2014/main" id="{1832FABE-697F-4E9D-9414-C42C71B671E8}"/>
                </a:ext>
              </a:extLst>
            </p:cNvPr>
            <p:cNvSpPr/>
            <p:nvPr/>
          </p:nvSpPr>
          <p:spPr>
            <a:xfrm flipH="1">
              <a:off x="3406169" y="2218625"/>
              <a:ext cx="57314" cy="55589"/>
            </a:xfrm>
            <a:custGeom>
              <a:avLst/>
              <a:gdLst/>
              <a:ahLst/>
              <a:cxnLst/>
              <a:rect l="l" t="t" r="r" b="b"/>
              <a:pathLst>
                <a:path w="1462" h="1418" extrusionOk="0">
                  <a:moveTo>
                    <a:pt x="720" y="0"/>
                  </a:moveTo>
                  <a:cubicBezTo>
                    <a:pt x="664" y="0"/>
                    <a:pt x="607" y="9"/>
                    <a:pt x="549" y="27"/>
                  </a:cubicBezTo>
                  <a:cubicBezTo>
                    <a:pt x="69" y="164"/>
                    <a:pt x="1" y="917"/>
                    <a:pt x="343" y="1237"/>
                  </a:cubicBezTo>
                  <a:cubicBezTo>
                    <a:pt x="469" y="1362"/>
                    <a:pt x="626" y="1417"/>
                    <a:pt x="781" y="1417"/>
                  </a:cubicBezTo>
                  <a:cubicBezTo>
                    <a:pt x="1022" y="1417"/>
                    <a:pt x="1259" y="1285"/>
                    <a:pt x="1370" y="1077"/>
                  </a:cubicBezTo>
                  <a:cubicBezTo>
                    <a:pt x="1439" y="963"/>
                    <a:pt x="1462" y="826"/>
                    <a:pt x="1439" y="689"/>
                  </a:cubicBezTo>
                  <a:cubicBezTo>
                    <a:pt x="1380" y="353"/>
                    <a:pt x="1081" y="0"/>
                    <a:pt x="7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263;p41">
              <a:extLst>
                <a:ext uri="{FF2B5EF4-FFF2-40B4-BE49-F238E27FC236}">
                  <a16:creationId xmlns:a16="http://schemas.microsoft.com/office/drawing/2014/main" id="{06C3EEB8-C515-4C22-871D-ACF6413992F7}"/>
                </a:ext>
              </a:extLst>
            </p:cNvPr>
            <p:cNvSpPr/>
            <p:nvPr/>
          </p:nvSpPr>
          <p:spPr>
            <a:xfrm flipH="1">
              <a:off x="3152529" y="2037353"/>
              <a:ext cx="36419" cy="35713"/>
            </a:xfrm>
            <a:custGeom>
              <a:avLst/>
              <a:gdLst/>
              <a:ahLst/>
              <a:cxnLst/>
              <a:rect l="l" t="t" r="r" b="b"/>
              <a:pathLst>
                <a:path w="929" h="911" extrusionOk="0">
                  <a:moveTo>
                    <a:pt x="532" y="1"/>
                  </a:moveTo>
                  <a:cubicBezTo>
                    <a:pt x="278" y="1"/>
                    <a:pt x="0" y="202"/>
                    <a:pt x="51" y="543"/>
                  </a:cubicBezTo>
                  <a:cubicBezTo>
                    <a:pt x="93" y="794"/>
                    <a:pt x="250" y="911"/>
                    <a:pt x="416" y="911"/>
                  </a:cubicBezTo>
                  <a:cubicBezTo>
                    <a:pt x="431" y="911"/>
                    <a:pt x="447" y="910"/>
                    <a:pt x="462" y="908"/>
                  </a:cubicBezTo>
                  <a:cubicBezTo>
                    <a:pt x="690" y="908"/>
                    <a:pt x="918" y="725"/>
                    <a:pt x="918" y="428"/>
                  </a:cubicBezTo>
                  <a:cubicBezTo>
                    <a:pt x="928" y="132"/>
                    <a:pt x="738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264;p41">
              <a:extLst>
                <a:ext uri="{FF2B5EF4-FFF2-40B4-BE49-F238E27FC236}">
                  <a16:creationId xmlns:a16="http://schemas.microsoft.com/office/drawing/2014/main" id="{80A44B95-1244-42D8-8955-1729BB13D525}"/>
                </a:ext>
              </a:extLst>
            </p:cNvPr>
            <p:cNvSpPr/>
            <p:nvPr/>
          </p:nvSpPr>
          <p:spPr>
            <a:xfrm flipH="1">
              <a:off x="3001952" y="2148962"/>
              <a:ext cx="34694" cy="29676"/>
            </a:xfrm>
            <a:custGeom>
              <a:avLst/>
              <a:gdLst/>
              <a:ahLst/>
              <a:cxnLst/>
              <a:rect l="l" t="t" r="r" b="b"/>
              <a:pathLst>
                <a:path w="885" h="757" extrusionOk="0">
                  <a:moveTo>
                    <a:pt x="422" y="1"/>
                  </a:moveTo>
                  <a:cubicBezTo>
                    <a:pt x="357" y="1"/>
                    <a:pt x="291" y="22"/>
                    <a:pt x="229" y="69"/>
                  </a:cubicBezTo>
                  <a:cubicBezTo>
                    <a:pt x="23" y="229"/>
                    <a:pt x="0" y="526"/>
                    <a:pt x="206" y="686"/>
                  </a:cubicBezTo>
                  <a:cubicBezTo>
                    <a:pt x="271" y="734"/>
                    <a:pt x="350" y="757"/>
                    <a:pt x="429" y="757"/>
                  </a:cubicBezTo>
                  <a:cubicBezTo>
                    <a:pt x="573" y="757"/>
                    <a:pt x="718" y="681"/>
                    <a:pt x="777" y="549"/>
                  </a:cubicBezTo>
                  <a:cubicBezTo>
                    <a:pt x="885" y="296"/>
                    <a:pt x="665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265;p41">
              <a:extLst>
                <a:ext uri="{FF2B5EF4-FFF2-40B4-BE49-F238E27FC236}">
                  <a16:creationId xmlns:a16="http://schemas.microsoft.com/office/drawing/2014/main" id="{BFEFC949-557C-4DA4-8D8F-1749B293F534}"/>
                </a:ext>
              </a:extLst>
            </p:cNvPr>
            <p:cNvSpPr/>
            <p:nvPr/>
          </p:nvSpPr>
          <p:spPr>
            <a:xfrm flipH="1">
              <a:off x="2894341" y="1945384"/>
              <a:ext cx="542288" cy="657387"/>
            </a:xfrm>
            <a:custGeom>
              <a:avLst/>
              <a:gdLst/>
              <a:ahLst/>
              <a:cxnLst/>
              <a:rect l="l" t="t" r="r" b="b"/>
              <a:pathLst>
                <a:path w="13833" h="16769" extrusionOk="0">
                  <a:moveTo>
                    <a:pt x="1244" y="1"/>
                  </a:moveTo>
                  <a:cubicBezTo>
                    <a:pt x="1152" y="1"/>
                    <a:pt x="1057" y="12"/>
                    <a:pt x="959" y="35"/>
                  </a:cubicBezTo>
                  <a:cubicBezTo>
                    <a:pt x="948" y="24"/>
                    <a:pt x="936" y="18"/>
                    <a:pt x="925" y="18"/>
                  </a:cubicBezTo>
                  <a:cubicBezTo>
                    <a:pt x="914" y="18"/>
                    <a:pt x="902" y="24"/>
                    <a:pt x="891" y="35"/>
                  </a:cubicBezTo>
                  <a:cubicBezTo>
                    <a:pt x="480" y="264"/>
                    <a:pt x="320" y="766"/>
                    <a:pt x="503" y="1177"/>
                  </a:cubicBezTo>
                  <a:cubicBezTo>
                    <a:pt x="594" y="1405"/>
                    <a:pt x="822" y="1610"/>
                    <a:pt x="1073" y="1725"/>
                  </a:cubicBezTo>
                  <a:cubicBezTo>
                    <a:pt x="754" y="2135"/>
                    <a:pt x="662" y="2706"/>
                    <a:pt x="868" y="3231"/>
                  </a:cubicBezTo>
                  <a:cubicBezTo>
                    <a:pt x="1005" y="3596"/>
                    <a:pt x="1279" y="3893"/>
                    <a:pt x="1621" y="4030"/>
                  </a:cubicBezTo>
                  <a:cubicBezTo>
                    <a:pt x="1073" y="4646"/>
                    <a:pt x="868" y="5536"/>
                    <a:pt x="1165" y="6358"/>
                  </a:cubicBezTo>
                  <a:cubicBezTo>
                    <a:pt x="1439" y="7043"/>
                    <a:pt x="2146" y="7728"/>
                    <a:pt x="2899" y="7979"/>
                  </a:cubicBezTo>
                  <a:cubicBezTo>
                    <a:pt x="1233" y="8732"/>
                    <a:pt x="1" y="10604"/>
                    <a:pt x="571" y="12452"/>
                  </a:cubicBezTo>
                  <a:cubicBezTo>
                    <a:pt x="921" y="13606"/>
                    <a:pt x="2314" y="14331"/>
                    <a:pt x="3603" y="14331"/>
                  </a:cubicBezTo>
                  <a:cubicBezTo>
                    <a:pt x="3998" y="14331"/>
                    <a:pt x="4383" y="14263"/>
                    <a:pt x="4725" y="14119"/>
                  </a:cubicBezTo>
                  <a:cubicBezTo>
                    <a:pt x="4954" y="14758"/>
                    <a:pt x="5387" y="15374"/>
                    <a:pt x="5844" y="15785"/>
                  </a:cubicBezTo>
                  <a:cubicBezTo>
                    <a:pt x="6622" y="16477"/>
                    <a:pt x="7619" y="16768"/>
                    <a:pt x="8628" y="16768"/>
                  </a:cubicBezTo>
                  <a:cubicBezTo>
                    <a:pt x="9216" y="16768"/>
                    <a:pt x="9808" y="16669"/>
                    <a:pt x="10363" y="16492"/>
                  </a:cubicBezTo>
                  <a:cubicBezTo>
                    <a:pt x="12052" y="15967"/>
                    <a:pt x="13239" y="14598"/>
                    <a:pt x="13559" y="12840"/>
                  </a:cubicBezTo>
                  <a:cubicBezTo>
                    <a:pt x="13833" y="11265"/>
                    <a:pt x="13490" y="9439"/>
                    <a:pt x="12372" y="8230"/>
                  </a:cubicBezTo>
                  <a:cubicBezTo>
                    <a:pt x="11707" y="7509"/>
                    <a:pt x="10668" y="7028"/>
                    <a:pt x="9667" y="7028"/>
                  </a:cubicBezTo>
                  <a:cubicBezTo>
                    <a:pt x="9431" y="7028"/>
                    <a:pt x="9197" y="7055"/>
                    <a:pt x="8971" y="7111"/>
                  </a:cubicBezTo>
                  <a:cubicBezTo>
                    <a:pt x="9131" y="6198"/>
                    <a:pt x="8994" y="5171"/>
                    <a:pt x="8492" y="4555"/>
                  </a:cubicBezTo>
                  <a:cubicBezTo>
                    <a:pt x="8122" y="4076"/>
                    <a:pt x="7606" y="3901"/>
                    <a:pt x="7059" y="3901"/>
                  </a:cubicBezTo>
                  <a:cubicBezTo>
                    <a:pt x="6694" y="3901"/>
                    <a:pt x="6315" y="3979"/>
                    <a:pt x="5958" y="4098"/>
                  </a:cubicBezTo>
                  <a:cubicBezTo>
                    <a:pt x="6026" y="3573"/>
                    <a:pt x="5844" y="2980"/>
                    <a:pt x="5547" y="2615"/>
                  </a:cubicBezTo>
                  <a:cubicBezTo>
                    <a:pt x="5273" y="2272"/>
                    <a:pt x="4817" y="2090"/>
                    <a:pt x="4337" y="2044"/>
                  </a:cubicBezTo>
                  <a:cubicBezTo>
                    <a:pt x="4566" y="1496"/>
                    <a:pt x="4497" y="812"/>
                    <a:pt x="4063" y="378"/>
                  </a:cubicBezTo>
                  <a:cubicBezTo>
                    <a:pt x="3821" y="136"/>
                    <a:pt x="3577" y="35"/>
                    <a:pt x="3345" y="35"/>
                  </a:cubicBezTo>
                  <a:cubicBezTo>
                    <a:pt x="2899" y="35"/>
                    <a:pt x="2501" y="407"/>
                    <a:pt x="2260" y="857"/>
                  </a:cubicBezTo>
                  <a:cubicBezTo>
                    <a:pt x="2182" y="371"/>
                    <a:pt x="1773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266;p41">
              <a:extLst>
                <a:ext uri="{FF2B5EF4-FFF2-40B4-BE49-F238E27FC236}">
                  <a16:creationId xmlns:a16="http://schemas.microsoft.com/office/drawing/2014/main" id="{AEBBE360-B9C7-42FC-BD41-89A92A74FB7F}"/>
                </a:ext>
              </a:extLst>
            </p:cNvPr>
            <p:cNvSpPr/>
            <p:nvPr/>
          </p:nvSpPr>
          <p:spPr>
            <a:xfrm flipH="1">
              <a:off x="3439687" y="1902026"/>
              <a:ext cx="219730" cy="189740"/>
            </a:xfrm>
            <a:custGeom>
              <a:avLst/>
              <a:gdLst/>
              <a:ahLst/>
              <a:cxnLst/>
              <a:rect l="l" t="t" r="r" b="b"/>
              <a:pathLst>
                <a:path w="5605" h="4840" extrusionOk="0">
                  <a:moveTo>
                    <a:pt x="137" y="0"/>
                  </a:moveTo>
                  <a:cubicBezTo>
                    <a:pt x="137" y="0"/>
                    <a:pt x="0" y="1187"/>
                    <a:pt x="388" y="2237"/>
                  </a:cubicBezTo>
                  <a:cubicBezTo>
                    <a:pt x="799" y="3264"/>
                    <a:pt x="1621" y="3629"/>
                    <a:pt x="2534" y="3995"/>
                  </a:cubicBezTo>
                  <a:cubicBezTo>
                    <a:pt x="3469" y="4337"/>
                    <a:pt x="4702" y="4816"/>
                    <a:pt x="5044" y="4839"/>
                  </a:cubicBezTo>
                  <a:cubicBezTo>
                    <a:pt x="5094" y="4839"/>
                    <a:pt x="5141" y="4840"/>
                    <a:pt x="5186" y="4840"/>
                  </a:cubicBezTo>
                  <a:cubicBezTo>
                    <a:pt x="5434" y="4840"/>
                    <a:pt x="5605" y="4823"/>
                    <a:pt x="5547" y="4611"/>
                  </a:cubicBezTo>
                  <a:cubicBezTo>
                    <a:pt x="5478" y="4360"/>
                    <a:pt x="4314" y="3995"/>
                    <a:pt x="4086" y="3355"/>
                  </a:cubicBezTo>
                  <a:cubicBezTo>
                    <a:pt x="3880" y="2739"/>
                    <a:pt x="4246" y="2306"/>
                    <a:pt x="4246" y="2306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267;p41">
              <a:extLst>
                <a:ext uri="{FF2B5EF4-FFF2-40B4-BE49-F238E27FC236}">
                  <a16:creationId xmlns:a16="http://schemas.microsoft.com/office/drawing/2014/main" id="{F527FA9F-B230-4083-BEB5-0157920C1A81}"/>
                </a:ext>
              </a:extLst>
            </p:cNvPr>
            <p:cNvSpPr/>
            <p:nvPr/>
          </p:nvSpPr>
          <p:spPr>
            <a:xfrm flipH="1">
              <a:off x="3281152" y="1709345"/>
              <a:ext cx="215418" cy="194562"/>
            </a:xfrm>
            <a:custGeom>
              <a:avLst/>
              <a:gdLst/>
              <a:ahLst/>
              <a:cxnLst/>
              <a:rect l="l" t="t" r="r" b="b"/>
              <a:pathLst>
                <a:path w="5495" h="4963" extrusionOk="0">
                  <a:moveTo>
                    <a:pt x="1187" y="0"/>
                  </a:moveTo>
                  <a:cubicBezTo>
                    <a:pt x="518" y="0"/>
                    <a:pt x="0" y="122"/>
                    <a:pt x="0" y="122"/>
                  </a:cubicBezTo>
                  <a:lnTo>
                    <a:pt x="2785" y="3934"/>
                  </a:lnTo>
                  <a:cubicBezTo>
                    <a:pt x="2785" y="3934"/>
                    <a:pt x="3070" y="3632"/>
                    <a:pt x="3568" y="3632"/>
                  </a:cubicBezTo>
                  <a:cubicBezTo>
                    <a:pt x="3651" y="3632"/>
                    <a:pt x="3740" y="3640"/>
                    <a:pt x="3835" y="3660"/>
                  </a:cubicBezTo>
                  <a:cubicBezTo>
                    <a:pt x="4474" y="3797"/>
                    <a:pt x="4976" y="4915"/>
                    <a:pt x="5227" y="4961"/>
                  </a:cubicBezTo>
                  <a:cubicBezTo>
                    <a:pt x="5240" y="4962"/>
                    <a:pt x="5252" y="4962"/>
                    <a:pt x="5263" y="4962"/>
                  </a:cubicBezTo>
                  <a:cubicBezTo>
                    <a:pt x="5495" y="4962"/>
                    <a:pt x="5431" y="4740"/>
                    <a:pt x="5387" y="4413"/>
                  </a:cubicBezTo>
                  <a:cubicBezTo>
                    <a:pt x="5341" y="4093"/>
                    <a:pt x="4725" y="2929"/>
                    <a:pt x="4246" y="2039"/>
                  </a:cubicBezTo>
                  <a:cubicBezTo>
                    <a:pt x="3789" y="1172"/>
                    <a:pt x="3333" y="396"/>
                    <a:pt x="2260" y="122"/>
                  </a:cubicBezTo>
                  <a:cubicBezTo>
                    <a:pt x="1895" y="31"/>
                    <a:pt x="1522" y="0"/>
                    <a:pt x="1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268;p41">
              <a:extLst>
                <a:ext uri="{FF2B5EF4-FFF2-40B4-BE49-F238E27FC236}">
                  <a16:creationId xmlns:a16="http://schemas.microsoft.com/office/drawing/2014/main" id="{F498FFF5-C816-47D4-895B-F408F8167DA8}"/>
                </a:ext>
              </a:extLst>
            </p:cNvPr>
            <p:cNvSpPr/>
            <p:nvPr/>
          </p:nvSpPr>
          <p:spPr>
            <a:xfrm flipH="1">
              <a:off x="3439687" y="1902026"/>
              <a:ext cx="217064" cy="189740"/>
            </a:xfrm>
            <a:custGeom>
              <a:avLst/>
              <a:gdLst/>
              <a:ahLst/>
              <a:cxnLst/>
              <a:rect l="l" t="t" r="r" b="b"/>
              <a:pathLst>
                <a:path w="5537" h="4840" extrusionOk="0">
                  <a:moveTo>
                    <a:pt x="69" y="0"/>
                  </a:moveTo>
                  <a:lnTo>
                    <a:pt x="69" y="0"/>
                  </a:lnTo>
                  <a:cubicBezTo>
                    <a:pt x="69" y="0"/>
                    <a:pt x="1" y="525"/>
                    <a:pt x="92" y="1164"/>
                  </a:cubicBezTo>
                  <a:cubicBezTo>
                    <a:pt x="640" y="1484"/>
                    <a:pt x="1187" y="1826"/>
                    <a:pt x="1735" y="2169"/>
                  </a:cubicBezTo>
                  <a:cubicBezTo>
                    <a:pt x="2192" y="2465"/>
                    <a:pt x="2671" y="2762"/>
                    <a:pt x="3059" y="3173"/>
                  </a:cubicBezTo>
                  <a:cubicBezTo>
                    <a:pt x="3424" y="3584"/>
                    <a:pt x="3698" y="4086"/>
                    <a:pt x="3995" y="4565"/>
                  </a:cubicBezTo>
                  <a:cubicBezTo>
                    <a:pt x="4451" y="4725"/>
                    <a:pt x="4817" y="4839"/>
                    <a:pt x="4976" y="4839"/>
                  </a:cubicBezTo>
                  <a:cubicBezTo>
                    <a:pt x="5026" y="4839"/>
                    <a:pt x="5073" y="4840"/>
                    <a:pt x="5118" y="4840"/>
                  </a:cubicBezTo>
                  <a:cubicBezTo>
                    <a:pt x="5366" y="4840"/>
                    <a:pt x="5537" y="4823"/>
                    <a:pt x="5479" y="4611"/>
                  </a:cubicBezTo>
                  <a:cubicBezTo>
                    <a:pt x="5410" y="4360"/>
                    <a:pt x="4246" y="3995"/>
                    <a:pt x="4018" y="3355"/>
                  </a:cubicBezTo>
                  <a:cubicBezTo>
                    <a:pt x="3812" y="2739"/>
                    <a:pt x="4178" y="2306"/>
                    <a:pt x="4178" y="230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269;p41">
              <a:extLst>
                <a:ext uri="{FF2B5EF4-FFF2-40B4-BE49-F238E27FC236}">
                  <a16:creationId xmlns:a16="http://schemas.microsoft.com/office/drawing/2014/main" id="{B1CC3259-9CDA-4360-A9D0-E8F21EB11272}"/>
                </a:ext>
              </a:extLst>
            </p:cNvPr>
            <p:cNvSpPr/>
            <p:nvPr/>
          </p:nvSpPr>
          <p:spPr>
            <a:xfrm flipH="1">
              <a:off x="3281152" y="1710522"/>
              <a:ext cx="215418" cy="193386"/>
            </a:xfrm>
            <a:custGeom>
              <a:avLst/>
              <a:gdLst/>
              <a:ahLst/>
              <a:cxnLst/>
              <a:rect l="l" t="t" r="r" b="b"/>
              <a:pathLst>
                <a:path w="5495" h="4933" extrusionOk="0">
                  <a:moveTo>
                    <a:pt x="662" y="1"/>
                  </a:moveTo>
                  <a:cubicBezTo>
                    <a:pt x="274" y="23"/>
                    <a:pt x="0" y="92"/>
                    <a:pt x="0" y="92"/>
                  </a:cubicBezTo>
                  <a:lnTo>
                    <a:pt x="2785" y="3904"/>
                  </a:lnTo>
                  <a:cubicBezTo>
                    <a:pt x="2785" y="3904"/>
                    <a:pt x="3070" y="3602"/>
                    <a:pt x="3568" y="3602"/>
                  </a:cubicBezTo>
                  <a:cubicBezTo>
                    <a:pt x="3651" y="3602"/>
                    <a:pt x="3740" y="3610"/>
                    <a:pt x="3835" y="3630"/>
                  </a:cubicBezTo>
                  <a:cubicBezTo>
                    <a:pt x="4474" y="3767"/>
                    <a:pt x="4976" y="4885"/>
                    <a:pt x="5227" y="4931"/>
                  </a:cubicBezTo>
                  <a:cubicBezTo>
                    <a:pt x="5240" y="4932"/>
                    <a:pt x="5252" y="4932"/>
                    <a:pt x="5263" y="4932"/>
                  </a:cubicBezTo>
                  <a:cubicBezTo>
                    <a:pt x="5495" y="4932"/>
                    <a:pt x="5431" y="4710"/>
                    <a:pt x="5387" y="4383"/>
                  </a:cubicBezTo>
                  <a:cubicBezTo>
                    <a:pt x="5387" y="4269"/>
                    <a:pt x="5296" y="4063"/>
                    <a:pt x="5159" y="3790"/>
                  </a:cubicBezTo>
                  <a:cubicBezTo>
                    <a:pt x="4931" y="3607"/>
                    <a:pt x="4657" y="3447"/>
                    <a:pt x="4360" y="3333"/>
                  </a:cubicBezTo>
                  <a:cubicBezTo>
                    <a:pt x="4109" y="3242"/>
                    <a:pt x="3835" y="3173"/>
                    <a:pt x="3584" y="3059"/>
                  </a:cubicBezTo>
                  <a:cubicBezTo>
                    <a:pt x="3219" y="2877"/>
                    <a:pt x="2922" y="2557"/>
                    <a:pt x="2648" y="2260"/>
                  </a:cubicBezTo>
                  <a:cubicBezTo>
                    <a:pt x="2146" y="1690"/>
                    <a:pt x="1621" y="1119"/>
                    <a:pt x="1096" y="548"/>
                  </a:cubicBezTo>
                  <a:cubicBezTo>
                    <a:pt x="959" y="389"/>
                    <a:pt x="822" y="183"/>
                    <a:pt x="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270;p41">
              <a:extLst>
                <a:ext uri="{FF2B5EF4-FFF2-40B4-BE49-F238E27FC236}">
                  <a16:creationId xmlns:a16="http://schemas.microsoft.com/office/drawing/2014/main" id="{0FF3A5AA-5B8D-4246-A002-86541749D001}"/>
                </a:ext>
              </a:extLst>
            </p:cNvPr>
            <p:cNvSpPr/>
            <p:nvPr/>
          </p:nvSpPr>
          <p:spPr>
            <a:xfrm flipH="1">
              <a:off x="3373945" y="1398391"/>
              <a:ext cx="681888" cy="607443"/>
            </a:xfrm>
            <a:custGeom>
              <a:avLst/>
              <a:gdLst/>
              <a:ahLst/>
              <a:cxnLst/>
              <a:rect l="l" t="t" r="r" b="b"/>
              <a:pathLst>
                <a:path w="17394" h="15495" extrusionOk="0">
                  <a:moveTo>
                    <a:pt x="1588" y="1"/>
                  </a:moveTo>
                  <a:cubicBezTo>
                    <a:pt x="851" y="1"/>
                    <a:pt x="382" y="197"/>
                    <a:pt x="297" y="567"/>
                  </a:cubicBezTo>
                  <a:cubicBezTo>
                    <a:pt x="0" y="1891"/>
                    <a:pt x="1416" y="5155"/>
                    <a:pt x="4269" y="8533"/>
                  </a:cubicBezTo>
                  <a:cubicBezTo>
                    <a:pt x="7145" y="11911"/>
                    <a:pt x="14243" y="15495"/>
                    <a:pt x="14243" y="15495"/>
                  </a:cubicBezTo>
                  <a:cubicBezTo>
                    <a:pt x="14243" y="15495"/>
                    <a:pt x="15248" y="14787"/>
                    <a:pt x="16229" y="13806"/>
                  </a:cubicBezTo>
                  <a:cubicBezTo>
                    <a:pt x="17211" y="12824"/>
                    <a:pt x="17393" y="11706"/>
                    <a:pt x="17393" y="11706"/>
                  </a:cubicBezTo>
                  <a:cubicBezTo>
                    <a:pt x="17393" y="11706"/>
                    <a:pt x="15042" y="8100"/>
                    <a:pt x="10340" y="4105"/>
                  </a:cubicBezTo>
                  <a:cubicBezTo>
                    <a:pt x="6991" y="1246"/>
                    <a:pt x="3444" y="1"/>
                    <a:pt x="1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271;p41">
              <a:extLst>
                <a:ext uri="{FF2B5EF4-FFF2-40B4-BE49-F238E27FC236}">
                  <a16:creationId xmlns:a16="http://schemas.microsoft.com/office/drawing/2014/main" id="{011F7C49-399B-4A51-B3F6-B9A7849F70AD}"/>
                </a:ext>
              </a:extLst>
            </p:cNvPr>
            <p:cNvSpPr/>
            <p:nvPr/>
          </p:nvSpPr>
          <p:spPr>
            <a:xfrm flipH="1">
              <a:off x="3459837" y="1405408"/>
              <a:ext cx="595996" cy="600425"/>
            </a:xfrm>
            <a:custGeom>
              <a:avLst/>
              <a:gdLst/>
              <a:ahLst/>
              <a:cxnLst/>
              <a:rect l="l" t="t" r="r" b="b"/>
              <a:pathLst>
                <a:path w="15203" h="15316" extrusionOk="0">
                  <a:moveTo>
                    <a:pt x="662" y="0"/>
                  </a:moveTo>
                  <a:cubicBezTo>
                    <a:pt x="457" y="91"/>
                    <a:pt x="343" y="228"/>
                    <a:pt x="297" y="388"/>
                  </a:cubicBezTo>
                  <a:cubicBezTo>
                    <a:pt x="0" y="1712"/>
                    <a:pt x="1416" y="4976"/>
                    <a:pt x="4269" y="8354"/>
                  </a:cubicBezTo>
                  <a:cubicBezTo>
                    <a:pt x="7145" y="11732"/>
                    <a:pt x="14243" y="15316"/>
                    <a:pt x="14243" y="15316"/>
                  </a:cubicBezTo>
                  <a:cubicBezTo>
                    <a:pt x="14243" y="15316"/>
                    <a:pt x="14654" y="15042"/>
                    <a:pt x="15202" y="14563"/>
                  </a:cubicBezTo>
                  <a:cubicBezTo>
                    <a:pt x="13102" y="13239"/>
                    <a:pt x="9610" y="10888"/>
                    <a:pt x="6711" y="8172"/>
                  </a:cubicBezTo>
                  <a:cubicBezTo>
                    <a:pt x="3128" y="4816"/>
                    <a:pt x="1279" y="1301"/>
                    <a:pt x="66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272;p41">
              <a:extLst>
                <a:ext uri="{FF2B5EF4-FFF2-40B4-BE49-F238E27FC236}">
                  <a16:creationId xmlns:a16="http://schemas.microsoft.com/office/drawing/2014/main" id="{33C33747-F33D-499B-8E23-60B439ED257A}"/>
                </a:ext>
              </a:extLst>
            </p:cNvPr>
            <p:cNvSpPr/>
            <p:nvPr/>
          </p:nvSpPr>
          <p:spPr>
            <a:xfrm flipH="1">
              <a:off x="3815992" y="1391844"/>
              <a:ext cx="243957" cy="242663"/>
            </a:xfrm>
            <a:custGeom>
              <a:avLst/>
              <a:gdLst/>
              <a:ahLst/>
              <a:cxnLst/>
              <a:rect l="l" t="t" r="r" b="b"/>
              <a:pathLst>
                <a:path w="6223" h="6190" extrusionOk="0">
                  <a:moveTo>
                    <a:pt x="1811" y="1"/>
                  </a:moveTo>
                  <a:cubicBezTo>
                    <a:pt x="0" y="1"/>
                    <a:pt x="155" y="1109"/>
                    <a:pt x="288" y="2195"/>
                  </a:cubicBezTo>
                  <a:cubicBezTo>
                    <a:pt x="585" y="4272"/>
                    <a:pt x="2114" y="6189"/>
                    <a:pt x="2114" y="6189"/>
                  </a:cubicBezTo>
                  <a:cubicBezTo>
                    <a:pt x="2114" y="6189"/>
                    <a:pt x="3233" y="5436"/>
                    <a:pt x="4260" y="4341"/>
                  </a:cubicBezTo>
                  <a:cubicBezTo>
                    <a:pt x="5287" y="3268"/>
                    <a:pt x="6223" y="1282"/>
                    <a:pt x="6223" y="1282"/>
                  </a:cubicBezTo>
                  <a:cubicBezTo>
                    <a:pt x="6223" y="1282"/>
                    <a:pt x="4214" y="95"/>
                    <a:pt x="1977" y="4"/>
                  </a:cubicBezTo>
                  <a:cubicBezTo>
                    <a:pt x="1920" y="2"/>
                    <a:pt x="1865" y="1"/>
                    <a:pt x="1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273;p41">
              <a:extLst>
                <a:ext uri="{FF2B5EF4-FFF2-40B4-BE49-F238E27FC236}">
                  <a16:creationId xmlns:a16="http://schemas.microsoft.com/office/drawing/2014/main" id="{D43FEA01-BC93-4E0E-B10B-7652B17D6B07}"/>
                </a:ext>
              </a:extLst>
            </p:cNvPr>
            <p:cNvSpPr/>
            <p:nvPr/>
          </p:nvSpPr>
          <p:spPr>
            <a:xfrm flipH="1">
              <a:off x="4034311" y="1285488"/>
              <a:ext cx="136974" cy="128898"/>
            </a:xfrm>
            <a:custGeom>
              <a:avLst/>
              <a:gdLst/>
              <a:ahLst/>
              <a:cxnLst/>
              <a:rect l="l" t="t" r="r" b="b"/>
              <a:pathLst>
                <a:path w="3494" h="3288" extrusionOk="0">
                  <a:moveTo>
                    <a:pt x="1" y="1"/>
                  </a:moveTo>
                  <a:lnTo>
                    <a:pt x="3082" y="3287"/>
                  </a:lnTo>
                  <a:lnTo>
                    <a:pt x="3493" y="29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274;p41">
              <a:extLst>
                <a:ext uri="{FF2B5EF4-FFF2-40B4-BE49-F238E27FC236}">
                  <a16:creationId xmlns:a16="http://schemas.microsoft.com/office/drawing/2014/main" id="{26B2D1EB-E143-4775-94CF-C48C6C34AC35}"/>
                </a:ext>
              </a:extLst>
            </p:cNvPr>
            <p:cNvSpPr/>
            <p:nvPr/>
          </p:nvSpPr>
          <p:spPr>
            <a:xfrm flipH="1">
              <a:off x="4012828" y="1389963"/>
              <a:ext cx="51042" cy="50375"/>
            </a:xfrm>
            <a:custGeom>
              <a:avLst/>
              <a:gdLst/>
              <a:ahLst/>
              <a:cxnLst/>
              <a:rect l="l" t="t" r="r" b="b"/>
              <a:pathLst>
                <a:path w="1302" h="1285" extrusionOk="0">
                  <a:moveTo>
                    <a:pt x="961" y="0"/>
                  </a:moveTo>
                  <a:cubicBezTo>
                    <a:pt x="813" y="0"/>
                    <a:pt x="633" y="42"/>
                    <a:pt x="457" y="189"/>
                  </a:cubicBezTo>
                  <a:cubicBezTo>
                    <a:pt x="0" y="554"/>
                    <a:pt x="320" y="1284"/>
                    <a:pt x="320" y="1284"/>
                  </a:cubicBezTo>
                  <a:cubicBezTo>
                    <a:pt x="320" y="1284"/>
                    <a:pt x="776" y="1079"/>
                    <a:pt x="1027" y="759"/>
                  </a:cubicBezTo>
                  <a:cubicBezTo>
                    <a:pt x="1278" y="440"/>
                    <a:pt x="1301" y="75"/>
                    <a:pt x="1301" y="75"/>
                  </a:cubicBezTo>
                  <a:cubicBezTo>
                    <a:pt x="1301" y="75"/>
                    <a:pt x="1159" y="0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75;p41">
              <a:extLst>
                <a:ext uri="{FF2B5EF4-FFF2-40B4-BE49-F238E27FC236}">
                  <a16:creationId xmlns:a16="http://schemas.microsoft.com/office/drawing/2014/main" id="{E89DF668-98AE-4F12-ABA2-02850FE64296}"/>
                </a:ext>
              </a:extLst>
            </p:cNvPr>
            <p:cNvSpPr/>
            <p:nvPr/>
          </p:nvSpPr>
          <p:spPr>
            <a:xfrm flipH="1">
              <a:off x="3417812" y="1812526"/>
              <a:ext cx="178999" cy="151282"/>
            </a:xfrm>
            <a:custGeom>
              <a:avLst/>
              <a:gdLst/>
              <a:ahLst/>
              <a:cxnLst/>
              <a:rect l="l" t="t" r="r" b="b"/>
              <a:pathLst>
                <a:path w="4566" h="3859" extrusionOk="0">
                  <a:moveTo>
                    <a:pt x="693" y="0"/>
                  </a:moveTo>
                  <a:cubicBezTo>
                    <a:pt x="690" y="0"/>
                    <a:pt x="688" y="1"/>
                    <a:pt x="686" y="1"/>
                  </a:cubicBezTo>
                  <a:cubicBezTo>
                    <a:pt x="366" y="1"/>
                    <a:pt x="1" y="412"/>
                    <a:pt x="526" y="1005"/>
                  </a:cubicBezTo>
                  <a:cubicBezTo>
                    <a:pt x="823" y="1347"/>
                    <a:pt x="2443" y="2763"/>
                    <a:pt x="3858" y="3858"/>
                  </a:cubicBezTo>
                  <a:cubicBezTo>
                    <a:pt x="4087" y="3653"/>
                    <a:pt x="4338" y="3402"/>
                    <a:pt x="4566" y="3151"/>
                  </a:cubicBezTo>
                  <a:cubicBezTo>
                    <a:pt x="3744" y="2374"/>
                    <a:pt x="2877" y="1667"/>
                    <a:pt x="2877" y="1667"/>
                  </a:cubicBezTo>
                  <a:cubicBezTo>
                    <a:pt x="2877" y="1667"/>
                    <a:pt x="1053" y="0"/>
                    <a:pt x="693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276;p41">
              <a:extLst>
                <a:ext uri="{FF2B5EF4-FFF2-40B4-BE49-F238E27FC236}">
                  <a16:creationId xmlns:a16="http://schemas.microsoft.com/office/drawing/2014/main" id="{C705E7AB-C4A0-4D46-8B2D-AB3D83B99EEA}"/>
                </a:ext>
              </a:extLst>
            </p:cNvPr>
            <p:cNvSpPr/>
            <p:nvPr/>
          </p:nvSpPr>
          <p:spPr>
            <a:xfrm flipH="1">
              <a:off x="3333684" y="1804490"/>
              <a:ext cx="258658" cy="205107"/>
            </a:xfrm>
            <a:custGeom>
              <a:avLst/>
              <a:gdLst/>
              <a:ahLst/>
              <a:cxnLst/>
              <a:rect l="l" t="t" r="r" b="b"/>
              <a:pathLst>
                <a:path w="6598" h="5232" extrusionOk="0">
                  <a:moveTo>
                    <a:pt x="692" y="0"/>
                  </a:moveTo>
                  <a:cubicBezTo>
                    <a:pt x="690" y="0"/>
                    <a:pt x="688" y="0"/>
                    <a:pt x="686" y="0"/>
                  </a:cubicBezTo>
                  <a:cubicBezTo>
                    <a:pt x="343" y="0"/>
                    <a:pt x="1" y="411"/>
                    <a:pt x="526" y="1005"/>
                  </a:cubicBezTo>
                  <a:cubicBezTo>
                    <a:pt x="1027" y="1592"/>
                    <a:pt x="5325" y="5231"/>
                    <a:pt x="6040" y="5231"/>
                  </a:cubicBezTo>
                  <a:cubicBezTo>
                    <a:pt x="6075" y="5231"/>
                    <a:pt x="6101" y="5222"/>
                    <a:pt x="6118" y="5204"/>
                  </a:cubicBezTo>
                  <a:cubicBezTo>
                    <a:pt x="6597" y="4725"/>
                    <a:pt x="2877" y="1666"/>
                    <a:pt x="2877" y="1666"/>
                  </a:cubicBezTo>
                  <a:cubicBezTo>
                    <a:pt x="2877" y="1666"/>
                    <a:pt x="1030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277;p41">
              <a:extLst>
                <a:ext uri="{FF2B5EF4-FFF2-40B4-BE49-F238E27FC236}">
                  <a16:creationId xmlns:a16="http://schemas.microsoft.com/office/drawing/2014/main" id="{8D8E872F-25EE-4E75-AD20-25618194AE3C}"/>
                </a:ext>
              </a:extLst>
            </p:cNvPr>
            <p:cNvSpPr/>
            <p:nvPr/>
          </p:nvSpPr>
          <p:spPr>
            <a:xfrm flipH="1">
              <a:off x="3899219" y="1438495"/>
              <a:ext cx="153047" cy="196013"/>
            </a:xfrm>
            <a:custGeom>
              <a:avLst/>
              <a:gdLst/>
              <a:ahLst/>
              <a:cxnLst/>
              <a:rect l="l" t="t" r="r" b="b"/>
              <a:pathLst>
                <a:path w="3904" h="5000" extrusionOk="0">
                  <a:moveTo>
                    <a:pt x="24" y="1"/>
                  </a:moveTo>
                  <a:lnTo>
                    <a:pt x="24" y="1"/>
                  </a:lnTo>
                  <a:cubicBezTo>
                    <a:pt x="1" y="320"/>
                    <a:pt x="46" y="663"/>
                    <a:pt x="92" y="1005"/>
                  </a:cubicBezTo>
                  <a:cubicBezTo>
                    <a:pt x="389" y="3082"/>
                    <a:pt x="1918" y="4999"/>
                    <a:pt x="1918" y="4999"/>
                  </a:cubicBezTo>
                  <a:cubicBezTo>
                    <a:pt x="1918" y="4999"/>
                    <a:pt x="2534" y="4589"/>
                    <a:pt x="3288" y="3904"/>
                  </a:cubicBezTo>
                  <a:cubicBezTo>
                    <a:pt x="3653" y="3470"/>
                    <a:pt x="3904" y="3082"/>
                    <a:pt x="3904" y="3082"/>
                  </a:cubicBezTo>
                  <a:lnTo>
                    <a:pt x="3904" y="3082"/>
                  </a:lnTo>
                  <a:cubicBezTo>
                    <a:pt x="3904" y="3082"/>
                    <a:pt x="3459" y="3360"/>
                    <a:pt x="2880" y="3360"/>
                  </a:cubicBezTo>
                  <a:cubicBezTo>
                    <a:pt x="2410" y="3360"/>
                    <a:pt x="1851" y="3177"/>
                    <a:pt x="1370" y="2511"/>
                  </a:cubicBezTo>
                  <a:cubicBezTo>
                    <a:pt x="731" y="1644"/>
                    <a:pt x="297" y="663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278;p41">
              <a:extLst>
                <a:ext uri="{FF2B5EF4-FFF2-40B4-BE49-F238E27FC236}">
                  <a16:creationId xmlns:a16="http://schemas.microsoft.com/office/drawing/2014/main" id="{89AC0165-1AC6-42E7-B499-031469925097}"/>
                </a:ext>
              </a:extLst>
            </p:cNvPr>
            <p:cNvSpPr/>
            <p:nvPr/>
          </p:nvSpPr>
          <p:spPr>
            <a:xfrm flipH="1">
              <a:off x="3790040" y="1433595"/>
              <a:ext cx="197659" cy="223297"/>
            </a:xfrm>
            <a:custGeom>
              <a:avLst/>
              <a:gdLst/>
              <a:ahLst/>
              <a:cxnLst/>
              <a:rect l="l" t="t" r="r" b="b"/>
              <a:pathLst>
                <a:path w="5042" h="5696" extrusionOk="0">
                  <a:moveTo>
                    <a:pt x="4175" y="1"/>
                  </a:moveTo>
                  <a:cubicBezTo>
                    <a:pt x="4160" y="1"/>
                    <a:pt x="4151" y="4"/>
                    <a:pt x="4151" y="12"/>
                  </a:cubicBezTo>
                  <a:cubicBezTo>
                    <a:pt x="4151" y="12"/>
                    <a:pt x="3626" y="1427"/>
                    <a:pt x="2622" y="2659"/>
                  </a:cubicBezTo>
                  <a:cubicBezTo>
                    <a:pt x="1595" y="3869"/>
                    <a:pt x="111" y="4965"/>
                    <a:pt x="111" y="4965"/>
                  </a:cubicBezTo>
                  <a:cubicBezTo>
                    <a:pt x="0" y="5298"/>
                    <a:pt x="386" y="5696"/>
                    <a:pt x="576" y="5696"/>
                  </a:cubicBezTo>
                  <a:cubicBezTo>
                    <a:pt x="581" y="5696"/>
                    <a:pt x="586" y="5696"/>
                    <a:pt x="591" y="5695"/>
                  </a:cubicBezTo>
                  <a:cubicBezTo>
                    <a:pt x="796" y="5695"/>
                    <a:pt x="1549" y="5010"/>
                    <a:pt x="2713" y="3823"/>
                  </a:cubicBezTo>
                  <a:cubicBezTo>
                    <a:pt x="2827" y="3709"/>
                    <a:pt x="3216" y="3276"/>
                    <a:pt x="3307" y="3139"/>
                  </a:cubicBezTo>
                  <a:cubicBezTo>
                    <a:pt x="4608" y="1518"/>
                    <a:pt x="5042" y="445"/>
                    <a:pt x="4996" y="400"/>
                  </a:cubicBezTo>
                  <a:cubicBezTo>
                    <a:pt x="4859" y="263"/>
                    <a:pt x="4699" y="149"/>
                    <a:pt x="4517" y="80"/>
                  </a:cubicBezTo>
                  <a:cubicBezTo>
                    <a:pt x="4479" y="80"/>
                    <a:pt x="4250" y="1"/>
                    <a:pt x="4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279;p41">
              <a:extLst>
                <a:ext uri="{FF2B5EF4-FFF2-40B4-BE49-F238E27FC236}">
                  <a16:creationId xmlns:a16="http://schemas.microsoft.com/office/drawing/2014/main" id="{CFF6A651-EF88-4343-8A68-C1B6DCA0B54F}"/>
                </a:ext>
              </a:extLst>
            </p:cNvPr>
            <p:cNvSpPr/>
            <p:nvPr/>
          </p:nvSpPr>
          <p:spPr>
            <a:xfrm flipH="1">
              <a:off x="3914430" y="1587935"/>
              <a:ext cx="73269" cy="68957"/>
            </a:xfrm>
            <a:custGeom>
              <a:avLst/>
              <a:gdLst/>
              <a:ahLst/>
              <a:cxnLst/>
              <a:rect l="l" t="t" r="r" b="b"/>
              <a:pathLst>
                <a:path w="1869" h="1759" extrusionOk="0">
                  <a:moveTo>
                    <a:pt x="1344" y="1"/>
                  </a:moveTo>
                  <a:cubicBezTo>
                    <a:pt x="682" y="617"/>
                    <a:pt x="111" y="1028"/>
                    <a:pt x="111" y="1028"/>
                  </a:cubicBezTo>
                  <a:cubicBezTo>
                    <a:pt x="0" y="1361"/>
                    <a:pt x="386" y="1759"/>
                    <a:pt x="576" y="1759"/>
                  </a:cubicBezTo>
                  <a:cubicBezTo>
                    <a:pt x="581" y="1759"/>
                    <a:pt x="586" y="1759"/>
                    <a:pt x="591" y="1758"/>
                  </a:cubicBezTo>
                  <a:cubicBezTo>
                    <a:pt x="750" y="1758"/>
                    <a:pt x="1184" y="1370"/>
                    <a:pt x="1869" y="708"/>
                  </a:cubicBezTo>
                  <a:cubicBezTo>
                    <a:pt x="1663" y="503"/>
                    <a:pt x="1504" y="252"/>
                    <a:pt x="1344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280;p41">
              <a:extLst>
                <a:ext uri="{FF2B5EF4-FFF2-40B4-BE49-F238E27FC236}">
                  <a16:creationId xmlns:a16="http://schemas.microsoft.com/office/drawing/2014/main" id="{6B229B5B-C308-4CF2-B8CB-AEADA1385EA3}"/>
                </a:ext>
              </a:extLst>
            </p:cNvPr>
            <p:cNvSpPr/>
            <p:nvPr/>
          </p:nvSpPr>
          <p:spPr>
            <a:xfrm flipH="1">
              <a:off x="3654909" y="1563512"/>
              <a:ext cx="166493" cy="160730"/>
            </a:xfrm>
            <a:custGeom>
              <a:avLst/>
              <a:gdLst/>
              <a:ahLst/>
              <a:cxnLst/>
              <a:rect l="l" t="t" r="r" b="b"/>
              <a:pathLst>
                <a:path w="4247" h="4100" extrusionOk="0">
                  <a:moveTo>
                    <a:pt x="2137" y="0"/>
                  </a:moveTo>
                  <a:cubicBezTo>
                    <a:pt x="1090" y="0"/>
                    <a:pt x="200" y="796"/>
                    <a:pt x="92" y="1879"/>
                  </a:cubicBezTo>
                  <a:cubicBezTo>
                    <a:pt x="1" y="2997"/>
                    <a:pt x="822" y="4002"/>
                    <a:pt x="1941" y="4093"/>
                  </a:cubicBezTo>
                  <a:cubicBezTo>
                    <a:pt x="1998" y="4098"/>
                    <a:pt x="2054" y="4100"/>
                    <a:pt x="2110" y="4100"/>
                  </a:cubicBezTo>
                  <a:cubicBezTo>
                    <a:pt x="3157" y="4100"/>
                    <a:pt x="4047" y="3306"/>
                    <a:pt x="4155" y="2244"/>
                  </a:cubicBezTo>
                  <a:cubicBezTo>
                    <a:pt x="4246" y="1103"/>
                    <a:pt x="3424" y="121"/>
                    <a:pt x="2306" y="7"/>
                  </a:cubicBezTo>
                  <a:cubicBezTo>
                    <a:pt x="2249" y="3"/>
                    <a:pt x="2193" y="0"/>
                    <a:pt x="2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281;p41">
              <a:extLst>
                <a:ext uri="{FF2B5EF4-FFF2-40B4-BE49-F238E27FC236}">
                  <a16:creationId xmlns:a16="http://schemas.microsoft.com/office/drawing/2014/main" id="{CEB5C41F-DBFC-4775-8FE1-B918D56DC791}"/>
                </a:ext>
              </a:extLst>
            </p:cNvPr>
            <p:cNvSpPr/>
            <p:nvPr/>
          </p:nvSpPr>
          <p:spPr>
            <a:xfrm flipH="1">
              <a:off x="3673726" y="1582369"/>
              <a:ext cx="128898" cy="123174"/>
            </a:xfrm>
            <a:custGeom>
              <a:avLst/>
              <a:gdLst/>
              <a:ahLst/>
              <a:cxnLst/>
              <a:rect l="l" t="t" r="r" b="b"/>
              <a:pathLst>
                <a:path w="3288" h="3142" extrusionOk="0">
                  <a:moveTo>
                    <a:pt x="1654" y="1"/>
                  </a:moveTo>
                  <a:cubicBezTo>
                    <a:pt x="842" y="1"/>
                    <a:pt x="157" y="619"/>
                    <a:pt x="92" y="1444"/>
                  </a:cubicBezTo>
                  <a:cubicBezTo>
                    <a:pt x="1" y="2288"/>
                    <a:pt x="640" y="3064"/>
                    <a:pt x="1507" y="3133"/>
                  </a:cubicBezTo>
                  <a:cubicBezTo>
                    <a:pt x="1561" y="3138"/>
                    <a:pt x="1615" y="3141"/>
                    <a:pt x="1668" y="3141"/>
                  </a:cubicBezTo>
                  <a:cubicBezTo>
                    <a:pt x="2448" y="3141"/>
                    <a:pt x="3132" y="2529"/>
                    <a:pt x="3197" y="1717"/>
                  </a:cubicBezTo>
                  <a:cubicBezTo>
                    <a:pt x="3288" y="850"/>
                    <a:pt x="2649" y="74"/>
                    <a:pt x="1781" y="6"/>
                  </a:cubicBezTo>
                  <a:cubicBezTo>
                    <a:pt x="1739" y="2"/>
                    <a:pt x="1696" y="1"/>
                    <a:pt x="1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282;p41">
              <a:extLst>
                <a:ext uri="{FF2B5EF4-FFF2-40B4-BE49-F238E27FC236}">
                  <a16:creationId xmlns:a16="http://schemas.microsoft.com/office/drawing/2014/main" id="{C8A9AB50-080A-4A98-869B-69CF37DB1F48}"/>
                </a:ext>
              </a:extLst>
            </p:cNvPr>
            <p:cNvSpPr/>
            <p:nvPr/>
          </p:nvSpPr>
          <p:spPr>
            <a:xfrm flipH="1">
              <a:off x="3727395" y="1593306"/>
              <a:ext cx="28696" cy="27873"/>
            </a:xfrm>
            <a:custGeom>
              <a:avLst/>
              <a:gdLst/>
              <a:ahLst/>
              <a:cxnLst/>
              <a:rect l="l" t="t" r="r" b="b"/>
              <a:pathLst>
                <a:path w="732" h="711" extrusionOk="0">
                  <a:moveTo>
                    <a:pt x="389" y="0"/>
                  </a:moveTo>
                  <a:cubicBezTo>
                    <a:pt x="206" y="0"/>
                    <a:pt x="24" y="137"/>
                    <a:pt x="1" y="320"/>
                  </a:cubicBezTo>
                  <a:cubicBezTo>
                    <a:pt x="1" y="525"/>
                    <a:pt x="138" y="708"/>
                    <a:pt x="320" y="708"/>
                  </a:cubicBezTo>
                  <a:cubicBezTo>
                    <a:pt x="335" y="710"/>
                    <a:pt x="350" y="711"/>
                    <a:pt x="365" y="711"/>
                  </a:cubicBezTo>
                  <a:cubicBezTo>
                    <a:pt x="548" y="711"/>
                    <a:pt x="687" y="579"/>
                    <a:pt x="708" y="389"/>
                  </a:cubicBezTo>
                  <a:cubicBezTo>
                    <a:pt x="731" y="206"/>
                    <a:pt x="594" y="23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283;p41">
              <a:extLst>
                <a:ext uri="{FF2B5EF4-FFF2-40B4-BE49-F238E27FC236}">
                  <a16:creationId xmlns:a16="http://schemas.microsoft.com/office/drawing/2014/main" id="{FECB11F4-59BF-47CF-8DF8-29D261A00F04}"/>
                </a:ext>
              </a:extLst>
            </p:cNvPr>
            <p:cNvSpPr/>
            <p:nvPr/>
          </p:nvSpPr>
          <p:spPr>
            <a:xfrm flipH="1">
              <a:off x="3734569" y="1631607"/>
              <a:ext cx="12545" cy="12035"/>
            </a:xfrm>
            <a:custGeom>
              <a:avLst/>
              <a:gdLst/>
              <a:ahLst/>
              <a:cxnLst/>
              <a:rect l="l" t="t" r="r" b="b"/>
              <a:pathLst>
                <a:path w="320" h="307" extrusionOk="0">
                  <a:moveTo>
                    <a:pt x="148" y="1"/>
                  </a:moveTo>
                  <a:cubicBezTo>
                    <a:pt x="74" y="1"/>
                    <a:pt x="20" y="63"/>
                    <a:pt x="0" y="142"/>
                  </a:cubicBezTo>
                  <a:cubicBezTo>
                    <a:pt x="0" y="233"/>
                    <a:pt x="69" y="302"/>
                    <a:pt x="137" y="302"/>
                  </a:cubicBezTo>
                  <a:cubicBezTo>
                    <a:pt x="149" y="305"/>
                    <a:pt x="161" y="306"/>
                    <a:pt x="172" y="306"/>
                  </a:cubicBezTo>
                  <a:cubicBezTo>
                    <a:pt x="246" y="306"/>
                    <a:pt x="300" y="244"/>
                    <a:pt x="320" y="165"/>
                  </a:cubicBezTo>
                  <a:cubicBezTo>
                    <a:pt x="320" y="73"/>
                    <a:pt x="251" y="5"/>
                    <a:pt x="183" y="5"/>
                  </a:cubicBezTo>
                  <a:cubicBezTo>
                    <a:pt x="171" y="2"/>
                    <a:pt x="1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284;p41">
              <a:extLst>
                <a:ext uri="{FF2B5EF4-FFF2-40B4-BE49-F238E27FC236}">
                  <a16:creationId xmlns:a16="http://schemas.microsoft.com/office/drawing/2014/main" id="{2F111924-F20F-4AF1-90BA-CC6694250025}"/>
                </a:ext>
              </a:extLst>
            </p:cNvPr>
            <p:cNvSpPr/>
            <p:nvPr/>
          </p:nvSpPr>
          <p:spPr>
            <a:xfrm flipH="1">
              <a:off x="3857155" y="1410270"/>
              <a:ext cx="144108" cy="88206"/>
            </a:xfrm>
            <a:custGeom>
              <a:avLst/>
              <a:gdLst/>
              <a:ahLst/>
              <a:cxnLst/>
              <a:rect l="l" t="t" r="r" b="b"/>
              <a:pathLst>
                <a:path w="3676" h="2250" extrusionOk="0">
                  <a:moveTo>
                    <a:pt x="945" y="0"/>
                  </a:moveTo>
                  <a:cubicBezTo>
                    <a:pt x="833" y="0"/>
                    <a:pt x="724" y="5"/>
                    <a:pt x="617" y="13"/>
                  </a:cubicBezTo>
                  <a:cubicBezTo>
                    <a:pt x="480" y="36"/>
                    <a:pt x="343" y="59"/>
                    <a:pt x="229" y="127"/>
                  </a:cubicBezTo>
                  <a:cubicBezTo>
                    <a:pt x="92" y="196"/>
                    <a:pt x="1" y="310"/>
                    <a:pt x="1" y="447"/>
                  </a:cubicBezTo>
                  <a:cubicBezTo>
                    <a:pt x="1" y="675"/>
                    <a:pt x="229" y="812"/>
                    <a:pt x="434" y="880"/>
                  </a:cubicBezTo>
                  <a:cubicBezTo>
                    <a:pt x="800" y="1017"/>
                    <a:pt x="1188" y="1063"/>
                    <a:pt x="1553" y="1200"/>
                  </a:cubicBezTo>
                  <a:cubicBezTo>
                    <a:pt x="1918" y="1314"/>
                    <a:pt x="2260" y="1520"/>
                    <a:pt x="2443" y="1862"/>
                  </a:cubicBezTo>
                  <a:cubicBezTo>
                    <a:pt x="2534" y="2022"/>
                    <a:pt x="2626" y="2227"/>
                    <a:pt x="2808" y="2250"/>
                  </a:cubicBezTo>
                  <a:cubicBezTo>
                    <a:pt x="3105" y="2250"/>
                    <a:pt x="3493" y="1748"/>
                    <a:pt x="3584" y="1474"/>
                  </a:cubicBezTo>
                  <a:cubicBezTo>
                    <a:pt x="3676" y="1154"/>
                    <a:pt x="3493" y="880"/>
                    <a:pt x="3242" y="698"/>
                  </a:cubicBezTo>
                  <a:cubicBezTo>
                    <a:pt x="2621" y="218"/>
                    <a:pt x="1738" y="0"/>
                    <a:pt x="94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285;p41">
              <a:extLst>
                <a:ext uri="{FF2B5EF4-FFF2-40B4-BE49-F238E27FC236}">
                  <a16:creationId xmlns:a16="http://schemas.microsoft.com/office/drawing/2014/main" id="{5D5216AC-2170-49EC-AF36-51F72BFF4BB8}"/>
                </a:ext>
              </a:extLst>
            </p:cNvPr>
            <p:cNvSpPr/>
            <p:nvPr/>
          </p:nvSpPr>
          <p:spPr>
            <a:xfrm flipH="1">
              <a:off x="3388254" y="1492869"/>
              <a:ext cx="425974" cy="385478"/>
            </a:xfrm>
            <a:custGeom>
              <a:avLst/>
              <a:gdLst/>
              <a:ahLst/>
              <a:cxnLst/>
              <a:rect l="l" t="t" r="r" b="b"/>
              <a:pathLst>
                <a:path w="10866" h="9833" extrusionOk="0">
                  <a:moveTo>
                    <a:pt x="950" y="0"/>
                  </a:moveTo>
                  <a:cubicBezTo>
                    <a:pt x="876" y="0"/>
                    <a:pt x="802" y="9"/>
                    <a:pt x="731" y="29"/>
                  </a:cubicBezTo>
                  <a:cubicBezTo>
                    <a:pt x="297" y="143"/>
                    <a:pt x="0" y="759"/>
                    <a:pt x="297" y="1193"/>
                  </a:cubicBezTo>
                  <a:cubicBezTo>
                    <a:pt x="388" y="1353"/>
                    <a:pt x="594" y="1444"/>
                    <a:pt x="776" y="1513"/>
                  </a:cubicBezTo>
                  <a:cubicBezTo>
                    <a:pt x="913" y="1581"/>
                    <a:pt x="1073" y="1649"/>
                    <a:pt x="1210" y="1718"/>
                  </a:cubicBezTo>
                  <a:cubicBezTo>
                    <a:pt x="1409" y="1637"/>
                    <a:pt x="1636" y="1601"/>
                    <a:pt x="1869" y="1601"/>
                  </a:cubicBezTo>
                  <a:cubicBezTo>
                    <a:pt x="2360" y="1601"/>
                    <a:pt x="2878" y="1760"/>
                    <a:pt x="3219" y="1992"/>
                  </a:cubicBezTo>
                  <a:cubicBezTo>
                    <a:pt x="3789" y="2357"/>
                    <a:pt x="4406" y="3316"/>
                    <a:pt x="4223" y="4023"/>
                  </a:cubicBezTo>
                  <a:cubicBezTo>
                    <a:pt x="4383" y="4206"/>
                    <a:pt x="4565" y="4366"/>
                    <a:pt x="4725" y="4525"/>
                  </a:cubicBezTo>
                  <a:lnTo>
                    <a:pt x="9975" y="9593"/>
                  </a:lnTo>
                  <a:cubicBezTo>
                    <a:pt x="10066" y="9684"/>
                    <a:pt x="10158" y="9775"/>
                    <a:pt x="10294" y="9821"/>
                  </a:cubicBezTo>
                  <a:cubicBezTo>
                    <a:pt x="10323" y="9829"/>
                    <a:pt x="10352" y="9833"/>
                    <a:pt x="10381" y="9833"/>
                  </a:cubicBezTo>
                  <a:cubicBezTo>
                    <a:pt x="10516" y="9833"/>
                    <a:pt x="10653" y="9751"/>
                    <a:pt x="10728" y="9638"/>
                  </a:cubicBezTo>
                  <a:cubicBezTo>
                    <a:pt x="10865" y="9364"/>
                    <a:pt x="10660" y="9045"/>
                    <a:pt x="10477" y="8817"/>
                  </a:cubicBezTo>
                  <a:cubicBezTo>
                    <a:pt x="8103" y="5963"/>
                    <a:pt x="5844" y="3521"/>
                    <a:pt x="2671" y="942"/>
                  </a:cubicBezTo>
                  <a:cubicBezTo>
                    <a:pt x="2264" y="616"/>
                    <a:pt x="1566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286;p41">
              <a:extLst>
                <a:ext uri="{FF2B5EF4-FFF2-40B4-BE49-F238E27FC236}">
                  <a16:creationId xmlns:a16="http://schemas.microsoft.com/office/drawing/2014/main" id="{4DCF4005-9F04-4F07-95BA-CC3DB30B6B0F}"/>
                </a:ext>
              </a:extLst>
            </p:cNvPr>
            <p:cNvSpPr/>
            <p:nvPr/>
          </p:nvSpPr>
          <p:spPr>
            <a:xfrm flipH="1">
              <a:off x="692219" y="2510919"/>
              <a:ext cx="402688" cy="282023"/>
            </a:xfrm>
            <a:custGeom>
              <a:avLst/>
              <a:gdLst/>
              <a:ahLst/>
              <a:cxnLst/>
              <a:rect l="l" t="t" r="r" b="b"/>
              <a:pathLst>
                <a:path w="10272" h="7194" extrusionOk="0">
                  <a:moveTo>
                    <a:pt x="1622" y="0"/>
                  </a:moveTo>
                  <a:cubicBezTo>
                    <a:pt x="1129" y="0"/>
                    <a:pt x="525" y="415"/>
                    <a:pt x="320" y="880"/>
                  </a:cubicBezTo>
                  <a:cubicBezTo>
                    <a:pt x="0" y="1541"/>
                    <a:pt x="137" y="3185"/>
                    <a:pt x="411" y="4075"/>
                  </a:cubicBezTo>
                  <a:cubicBezTo>
                    <a:pt x="685" y="5102"/>
                    <a:pt x="1279" y="6015"/>
                    <a:pt x="2192" y="6563"/>
                  </a:cubicBezTo>
                  <a:cubicBezTo>
                    <a:pt x="2904" y="6977"/>
                    <a:pt x="3807" y="7194"/>
                    <a:pt x="4712" y="7194"/>
                  </a:cubicBezTo>
                  <a:cubicBezTo>
                    <a:pt x="5605" y="7194"/>
                    <a:pt x="6499" y="6982"/>
                    <a:pt x="7213" y="6540"/>
                  </a:cubicBezTo>
                  <a:cubicBezTo>
                    <a:pt x="8240" y="6107"/>
                    <a:pt x="10272" y="5194"/>
                    <a:pt x="10021" y="3870"/>
                  </a:cubicBezTo>
                  <a:cubicBezTo>
                    <a:pt x="9870" y="3104"/>
                    <a:pt x="9275" y="2863"/>
                    <a:pt x="8589" y="2863"/>
                  </a:cubicBezTo>
                  <a:cubicBezTo>
                    <a:pt x="7823" y="2863"/>
                    <a:pt x="6943" y="3163"/>
                    <a:pt x="6437" y="3368"/>
                  </a:cubicBezTo>
                  <a:cubicBezTo>
                    <a:pt x="5854" y="3606"/>
                    <a:pt x="5232" y="3822"/>
                    <a:pt x="4611" y="3822"/>
                  </a:cubicBezTo>
                  <a:cubicBezTo>
                    <a:pt x="4164" y="3822"/>
                    <a:pt x="3718" y="3710"/>
                    <a:pt x="3287" y="3413"/>
                  </a:cubicBezTo>
                  <a:cubicBezTo>
                    <a:pt x="2420" y="2797"/>
                    <a:pt x="2443" y="1633"/>
                    <a:pt x="2306" y="674"/>
                  </a:cubicBezTo>
                  <a:cubicBezTo>
                    <a:pt x="2232" y="188"/>
                    <a:pt x="1952" y="0"/>
                    <a:pt x="1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287;p41">
              <a:extLst>
                <a:ext uri="{FF2B5EF4-FFF2-40B4-BE49-F238E27FC236}">
                  <a16:creationId xmlns:a16="http://schemas.microsoft.com/office/drawing/2014/main" id="{F1A203D4-4A3D-49F6-AFA1-357907714760}"/>
                </a:ext>
              </a:extLst>
            </p:cNvPr>
            <p:cNvSpPr/>
            <p:nvPr/>
          </p:nvSpPr>
          <p:spPr>
            <a:xfrm flipH="1">
              <a:off x="692219" y="2527502"/>
              <a:ext cx="402688" cy="265440"/>
            </a:xfrm>
            <a:custGeom>
              <a:avLst/>
              <a:gdLst/>
              <a:ahLst/>
              <a:cxnLst/>
              <a:rect l="l" t="t" r="r" b="b"/>
              <a:pathLst>
                <a:path w="10272" h="6771" extrusionOk="0">
                  <a:moveTo>
                    <a:pt x="662" y="0"/>
                  </a:moveTo>
                  <a:cubicBezTo>
                    <a:pt x="503" y="137"/>
                    <a:pt x="388" y="297"/>
                    <a:pt x="320" y="457"/>
                  </a:cubicBezTo>
                  <a:cubicBezTo>
                    <a:pt x="0" y="1118"/>
                    <a:pt x="137" y="2762"/>
                    <a:pt x="411" y="3652"/>
                  </a:cubicBezTo>
                  <a:cubicBezTo>
                    <a:pt x="685" y="4679"/>
                    <a:pt x="1279" y="5592"/>
                    <a:pt x="2192" y="6140"/>
                  </a:cubicBezTo>
                  <a:cubicBezTo>
                    <a:pt x="2904" y="6554"/>
                    <a:pt x="3807" y="6771"/>
                    <a:pt x="4712" y="6771"/>
                  </a:cubicBezTo>
                  <a:cubicBezTo>
                    <a:pt x="5605" y="6771"/>
                    <a:pt x="6499" y="6559"/>
                    <a:pt x="7213" y="6117"/>
                  </a:cubicBezTo>
                  <a:cubicBezTo>
                    <a:pt x="8240" y="5684"/>
                    <a:pt x="10272" y="4771"/>
                    <a:pt x="10021" y="3447"/>
                  </a:cubicBezTo>
                  <a:cubicBezTo>
                    <a:pt x="9929" y="2967"/>
                    <a:pt x="9633" y="2693"/>
                    <a:pt x="9267" y="2556"/>
                  </a:cubicBezTo>
                  <a:cubicBezTo>
                    <a:pt x="8742" y="3355"/>
                    <a:pt x="7829" y="3972"/>
                    <a:pt x="7099" y="4474"/>
                  </a:cubicBezTo>
                  <a:cubicBezTo>
                    <a:pt x="6273" y="5043"/>
                    <a:pt x="5343" y="5494"/>
                    <a:pt x="4345" y="5494"/>
                  </a:cubicBezTo>
                  <a:cubicBezTo>
                    <a:pt x="4103" y="5494"/>
                    <a:pt x="3857" y="5468"/>
                    <a:pt x="3607" y="5410"/>
                  </a:cubicBezTo>
                  <a:cubicBezTo>
                    <a:pt x="1256" y="4839"/>
                    <a:pt x="685" y="2237"/>
                    <a:pt x="662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288;p41">
              <a:extLst>
                <a:ext uri="{FF2B5EF4-FFF2-40B4-BE49-F238E27FC236}">
                  <a16:creationId xmlns:a16="http://schemas.microsoft.com/office/drawing/2014/main" id="{67E8AF90-F570-4825-A227-9A8905DF21DD}"/>
                </a:ext>
              </a:extLst>
            </p:cNvPr>
            <p:cNvSpPr/>
            <p:nvPr/>
          </p:nvSpPr>
          <p:spPr>
            <a:xfrm flipH="1">
              <a:off x="951701" y="2368026"/>
              <a:ext cx="218358" cy="166885"/>
            </a:xfrm>
            <a:custGeom>
              <a:avLst/>
              <a:gdLst/>
              <a:ahLst/>
              <a:cxnLst/>
              <a:rect l="l" t="t" r="r" b="b"/>
              <a:pathLst>
                <a:path w="5570" h="4257" extrusionOk="0">
                  <a:moveTo>
                    <a:pt x="1379" y="1"/>
                  </a:moveTo>
                  <a:cubicBezTo>
                    <a:pt x="1301" y="1"/>
                    <a:pt x="1230" y="63"/>
                    <a:pt x="1210" y="142"/>
                  </a:cubicBezTo>
                  <a:cubicBezTo>
                    <a:pt x="1210" y="188"/>
                    <a:pt x="1255" y="256"/>
                    <a:pt x="1278" y="302"/>
                  </a:cubicBezTo>
                  <a:cubicBezTo>
                    <a:pt x="1598" y="758"/>
                    <a:pt x="1963" y="1146"/>
                    <a:pt x="2374" y="1534"/>
                  </a:cubicBezTo>
                  <a:cubicBezTo>
                    <a:pt x="2351" y="1557"/>
                    <a:pt x="2328" y="1557"/>
                    <a:pt x="2305" y="1580"/>
                  </a:cubicBezTo>
                  <a:cubicBezTo>
                    <a:pt x="2054" y="1397"/>
                    <a:pt x="1826" y="1192"/>
                    <a:pt x="1575" y="1009"/>
                  </a:cubicBezTo>
                  <a:cubicBezTo>
                    <a:pt x="1278" y="804"/>
                    <a:pt x="959" y="621"/>
                    <a:pt x="594" y="576"/>
                  </a:cubicBezTo>
                  <a:cubicBezTo>
                    <a:pt x="525" y="576"/>
                    <a:pt x="479" y="576"/>
                    <a:pt x="434" y="621"/>
                  </a:cubicBezTo>
                  <a:cubicBezTo>
                    <a:pt x="411" y="644"/>
                    <a:pt x="434" y="713"/>
                    <a:pt x="434" y="758"/>
                  </a:cubicBezTo>
                  <a:cubicBezTo>
                    <a:pt x="502" y="873"/>
                    <a:pt x="594" y="964"/>
                    <a:pt x="708" y="1055"/>
                  </a:cubicBezTo>
                  <a:cubicBezTo>
                    <a:pt x="1050" y="1375"/>
                    <a:pt x="1438" y="1671"/>
                    <a:pt x="1826" y="1945"/>
                  </a:cubicBezTo>
                  <a:cubicBezTo>
                    <a:pt x="1803" y="1968"/>
                    <a:pt x="1758" y="2014"/>
                    <a:pt x="1735" y="2059"/>
                  </a:cubicBezTo>
                  <a:cubicBezTo>
                    <a:pt x="1347" y="1740"/>
                    <a:pt x="867" y="1443"/>
                    <a:pt x="320" y="1397"/>
                  </a:cubicBezTo>
                  <a:cubicBezTo>
                    <a:pt x="303" y="1392"/>
                    <a:pt x="285" y="1389"/>
                    <a:pt x="266" y="1389"/>
                  </a:cubicBezTo>
                  <a:cubicBezTo>
                    <a:pt x="205" y="1389"/>
                    <a:pt x="142" y="1419"/>
                    <a:pt x="160" y="1489"/>
                  </a:cubicBezTo>
                  <a:cubicBezTo>
                    <a:pt x="160" y="1512"/>
                    <a:pt x="160" y="1512"/>
                    <a:pt x="183" y="1534"/>
                  </a:cubicBezTo>
                  <a:cubicBezTo>
                    <a:pt x="274" y="1694"/>
                    <a:pt x="411" y="1808"/>
                    <a:pt x="571" y="1922"/>
                  </a:cubicBezTo>
                  <a:cubicBezTo>
                    <a:pt x="867" y="2128"/>
                    <a:pt x="1118" y="2333"/>
                    <a:pt x="1438" y="2493"/>
                  </a:cubicBezTo>
                  <a:cubicBezTo>
                    <a:pt x="1438" y="2516"/>
                    <a:pt x="1415" y="2562"/>
                    <a:pt x="1392" y="2584"/>
                  </a:cubicBezTo>
                  <a:cubicBezTo>
                    <a:pt x="1075" y="2426"/>
                    <a:pt x="724" y="2302"/>
                    <a:pt x="457" y="2302"/>
                  </a:cubicBezTo>
                  <a:cubicBezTo>
                    <a:pt x="417" y="2302"/>
                    <a:pt x="378" y="2304"/>
                    <a:pt x="342" y="2310"/>
                  </a:cubicBezTo>
                  <a:cubicBezTo>
                    <a:pt x="251" y="2333"/>
                    <a:pt x="0" y="2402"/>
                    <a:pt x="69" y="2539"/>
                  </a:cubicBezTo>
                  <a:cubicBezTo>
                    <a:pt x="160" y="2699"/>
                    <a:pt x="936" y="2881"/>
                    <a:pt x="1370" y="3132"/>
                  </a:cubicBezTo>
                  <a:lnTo>
                    <a:pt x="1370" y="3155"/>
                  </a:lnTo>
                  <a:cubicBezTo>
                    <a:pt x="1392" y="3178"/>
                    <a:pt x="1415" y="3178"/>
                    <a:pt x="1438" y="3201"/>
                  </a:cubicBezTo>
                  <a:cubicBezTo>
                    <a:pt x="1940" y="3543"/>
                    <a:pt x="2237" y="3977"/>
                    <a:pt x="2397" y="4205"/>
                  </a:cubicBezTo>
                  <a:cubicBezTo>
                    <a:pt x="2403" y="4218"/>
                    <a:pt x="2414" y="4224"/>
                    <a:pt x="2425" y="4224"/>
                  </a:cubicBezTo>
                  <a:cubicBezTo>
                    <a:pt x="2452" y="4224"/>
                    <a:pt x="2481" y="4192"/>
                    <a:pt x="2465" y="4159"/>
                  </a:cubicBezTo>
                  <a:cubicBezTo>
                    <a:pt x="2465" y="4137"/>
                    <a:pt x="2465" y="4137"/>
                    <a:pt x="2465" y="4137"/>
                  </a:cubicBezTo>
                  <a:cubicBezTo>
                    <a:pt x="2724" y="4209"/>
                    <a:pt x="2991" y="4256"/>
                    <a:pt x="3244" y="4256"/>
                  </a:cubicBezTo>
                  <a:cubicBezTo>
                    <a:pt x="3707" y="4256"/>
                    <a:pt x="4124" y="4100"/>
                    <a:pt x="4360" y="3657"/>
                  </a:cubicBezTo>
                  <a:cubicBezTo>
                    <a:pt x="4405" y="3612"/>
                    <a:pt x="4451" y="3543"/>
                    <a:pt x="4497" y="3497"/>
                  </a:cubicBezTo>
                  <a:cubicBezTo>
                    <a:pt x="4725" y="3224"/>
                    <a:pt x="5022" y="3018"/>
                    <a:pt x="5250" y="2744"/>
                  </a:cubicBezTo>
                  <a:cubicBezTo>
                    <a:pt x="5341" y="2630"/>
                    <a:pt x="5432" y="2493"/>
                    <a:pt x="5478" y="2333"/>
                  </a:cubicBezTo>
                  <a:cubicBezTo>
                    <a:pt x="5524" y="2242"/>
                    <a:pt x="5569" y="2128"/>
                    <a:pt x="5501" y="2037"/>
                  </a:cubicBezTo>
                  <a:cubicBezTo>
                    <a:pt x="5455" y="1976"/>
                    <a:pt x="5379" y="1966"/>
                    <a:pt x="5307" y="1966"/>
                  </a:cubicBezTo>
                  <a:cubicBezTo>
                    <a:pt x="5270" y="1966"/>
                    <a:pt x="5235" y="1968"/>
                    <a:pt x="5204" y="1968"/>
                  </a:cubicBezTo>
                  <a:cubicBezTo>
                    <a:pt x="4839" y="2037"/>
                    <a:pt x="4428" y="2265"/>
                    <a:pt x="4131" y="2516"/>
                  </a:cubicBezTo>
                  <a:cubicBezTo>
                    <a:pt x="4063" y="2516"/>
                    <a:pt x="3994" y="2493"/>
                    <a:pt x="3926" y="2447"/>
                  </a:cubicBezTo>
                  <a:cubicBezTo>
                    <a:pt x="3629" y="2242"/>
                    <a:pt x="3629" y="1922"/>
                    <a:pt x="3424" y="1649"/>
                  </a:cubicBezTo>
                  <a:cubicBezTo>
                    <a:pt x="3013" y="1032"/>
                    <a:pt x="2214" y="439"/>
                    <a:pt x="1643" y="74"/>
                  </a:cubicBezTo>
                  <a:cubicBezTo>
                    <a:pt x="1575" y="28"/>
                    <a:pt x="1484" y="5"/>
                    <a:pt x="1415" y="5"/>
                  </a:cubicBezTo>
                  <a:cubicBezTo>
                    <a:pt x="1403" y="2"/>
                    <a:pt x="1391" y="1"/>
                    <a:pt x="1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289;p41">
              <a:extLst>
                <a:ext uri="{FF2B5EF4-FFF2-40B4-BE49-F238E27FC236}">
                  <a16:creationId xmlns:a16="http://schemas.microsoft.com/office/drawing/2014/main" id="{55405997-21F9-4CF8-81F6-3E60D4EBA77F}"/>
                </a:ext>
              </a:extLst>
            </p:cNvPr>
            <p:cNvSpPr/>
            <p:nvPr/>
          </p:nvSpPr>
          <p:spPr>
            <a:xfrm flipH="1">
              <a:off x="989296" y="2514055"/>
              <a:ext cx="110982" cy="33165"/>
            </a:xfrm>
            <a:custGeom>
              <a:avLst/>
              <a:gdLst/>
              <a:ahLst/>
              <a:cxnLst/>
              <a:rect l="l" t="t" r="r" b="b"/>
              <a:pathLst>
                <a:path w="2831" h="846" extrusionOk="0">
                  <a:moveTo>
                    <a:pt x="2176" y="32"/>
                  </a:moveTo>
                  <a:cubicBezTo>
                    <a:pt x="2086" y="32"/>
                    <a:pt x="1997" y="39"/>
                    <a:pt x="1918" y="46"/>
                  </a:cubicBezTo>
                  <a:cubicBezTo>
                    <a:pt x="1393" y="69"/>
                    <a:pt x="776" y="1"/>
                    <a:pt x="297" y="229"/>
                  </a:cubicBezTo>
                  <a:cubicBezTo>
                    <a:pt x="229" y="275"/>
                    <a:pt x="160" y="297"/>
                    <a:pt x="115" y="343"/>
                  </a:cubicBezTo>
                  <a:cubicBezTo>
                    <a:pt x="0" y="480"/>
                    <a:pt x="46" y="663"/>
                    <a:pt x="206" y="754"/>
                  </a:cubicBezTo>
                  <a:cubicBezTo>
                    <a:pt x="274" y="777"/>
                    <a:pt x="343" y="800"/>
                    <a:pt x="411" y="800"/>
                  </a:cubicBezTo>
                  <a:cubicBezTo>
                    <a:pt x="647" y="830"/>
                    <a:pt x="883" y="845"/>
                    <a:pt x="1118" y="845"/>
                  </a:cubicBezTo>
                  <a:cubicBezTo>
                    <a:pt x="1588" y="845"/>
                    <a:pt x="2055" y="784"/>
                    <a:pt x="2511" y="663"/>
                  </a:cubicBezTo>
                  <a:cubicBezTo>
                    <a:pt x="2625" y="640"/>
                    <a:pt x="2785" y="571"/>
                    <a:pt x="2808" y="434"/>
                  </a:cubicBezTo>
                  <a:cubicBezTo>
                    <a:pt x="2831" y="366"/>
                    <a:pt x="2785" y="275"/>
                    <a:pt x="2739" y="229"/>
                  </a:cubicBezTo>
                  <a:cubicBezTo>
                    <a:pt x="2739" y="206"/>
                    <a:pt x="2717" y="206"/>
                    <a:pt x="2717" y="206"/>
                  </a:cubicBezTo>
                  <a:cubicBezTo>
                    <a:pt x="2576" y="66"/>
                    <a:pt x="2372" y="32"/>
                    <a:pt x="2176" y="32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290;p41">
              <a:extLst>
                <a:ext uri="{FF2B5EF4-FFF2-40B4-BE49-F238E27FC236}">
                  <a16:creationId xmlns:a16="http://schemas.microsoft.com/office/drawing/2014/main" id="{7F58A48A-A431-4F76-95D9-61AE04CDABD5}"/>
                </a:ext>
              </a:extLst>
            </p:cNvPr>
            <p:cNvSpPr/>
            <p:nvPr/>
          </p:nvSpPr>
          <p:spPr>
            <a:xfrm flipH="1">
              <a:off x="642981" y="2889654"/>
              <a:ext cx="656838" cy="633787"/>
            </a:xfrm>
            <a:custGeom>
              <a:avLst/>
              <a:gdLst/>
              <a:ahLst/>
              <a:cxnLst/>
              <a:rect l="l" t="t" r="r" b="b"/>
              <a:pathLst>
                <a:path w="16755" h="16167" extrusionOk="0">
                  <a:moveTo>
                    <a:pt x="9293" y="0"/>
                  </a:moveTo>
                  <a:cubicBezTo>
                    <a:pt x="8243" y="0"/>
                    <a:pt x="7178" y="119"/>
                    <a:pt x="6140" y="280"/>
                  </a:cubicBezTo>
                  <a:cubicBezTo>
                    <a:pt x="4953" y="463"/>
                    <a:pt x="3721" y="714"/>
                    <a:pt x="2694" y="1421"/>
                  </a:cubicBezTo>
                  <a:cubicBezTo>
                    <a:pt x="1781" y="2038"/>
                    <a:pt x="1324" y="2905"/>
                    <a:pt x="982" y="3932"/>
                  </a:cubicBezTo>
                  <a:cubicBezTo>
                    <a:pt x="571" y="5256"/>
                    <a:pt x="183" y="6626"/>
                    <a:pt x="0" y="7995"/>
                  </a:cubicBezTo>
                  <a:cubicBezTo>
                    <a:pt x="0" y="8041"/>
                    <a:pt x="23" y="8086"/>
                    <a:pt x="69" y="8086"/>
                  </a:cubicBezTo>
                  <a:cubicBezTo>
                    <a:pt x="69" y="8109"/>
                    <a:pt x="92" y="8132"/>
                    <a:pt x="115" y="8132"/>
                  </a:cubicBezTo>
                  <a:cubicBezTo>
                    <a:pt x="868" y="8360"/>
                    <a:pt x="1712" y="8452"/>
                    <a:pt x="2511" y="8589"/>
                  </a:cubicBezTo>
                  <a:cubicBezTo>
                    <a:pt x="2580" y="8589"/>
                    <a:pt x="2625" y="8566"/>
                    <a:pt x="2625" y="8497"/>
                  </a:cubicBezTo>
                  <a:cubicBezTo>
                    <a:pt x="2968" y="7105"/>
                    <a:pt x="3858" y="5119"/>
                    <a:pt x="5273" y="4526"/>
                  </a:cubicBezTo>
                  <a:cubicBezTo>
                    <a:pt x="5758" y="4309"/>
                    <a:pt x="6270" y="4225"/>
                    <a:pt x="6790" y="4225"/>
                  </a:cubicBezTo>
                  <a:cubicBezTo>
                    <a:pt x="7862" y="4225"/>
                    <a:pt x="8969" y="4584"/>
                    <a:pt x="9952" y="4891"/>
                  </a:cubicBezTo>
                  <a:cubicBezTo>
                    <a:pt x="10044" y="5005"/>
                    <a:pt x="10135" y="5142"/>
                    <a:pt x="10226" y="5279"/>
                  </a:cubicBezTo>
                  <a:cubicBezTo>
                    <a:pt x="10363" y="5439"/>
                    <a:pt x="10477" y="5621"/>
                    <a:pt x="10637" y="5781"/>
                  </a:cubicBezTo>
                  <a:cubicBezTo>
                    <a:pt x="9336" y="6808"/>
                    <a:pt x="8058" y="8018"/>
                    <a:pt x="8012" y="9753"/>
                  </a:cubicBezTo>
                  <a:cubicBezTo>
                    <a:pt x="7966" y="10803"/>
                    <a:pt x="8354" y="11921"/>
                    <a:pt x="8697" y="12903"/>
                  </a:cubicBezTo>
                  <a:cubicBezTo>
                    <a:pt x="9085" y="13975"/>
                    <a:pt x="9450" y="15185"/>
                    <a:pt x="10044" y="16167"/>
                  </a:cubicBezTo>
                  <a:cubicBezTo>
                    <a:pt x="10523" y="16052"/>
                    <a:pt x="10820" y="16007"/>
                    <a:pt x="11276" y="15801"/>
                  </a:cubicBezTo>
                  <a:cubicBezTo>
                    <a:pt x="11618" y="15619"/>
                    <a:pt x="12121" y="15459"/>
                    <a:pt x="12075" y="15299"/>
                  </a:cubicBezTo>
                  <a:cubicBezTo>
                    <a:pt x="11847" y="14455"/>
                    <a:pt x="11573" y="13040"/>
                    <a:pt x="11596" y="12172"/>
                  </a:cubicBezTo>
                  <a:cubicBezTo>
                    <a:pt x="11618" y="11259"/>
                    <a:pt x="12029" y="10437"/>
                    <a:pt x="12600" y="9753"/>
                  </a:cubicBezTo>
                  <a:cubicBezTo>
                    <a:pt x="13696" y="8452"/>
                    <a:pt x="15316" y="7653"/>
                    <a:pt x="16709" y="6717"/>
                  </a:cubicBezTo>
                  <a:cubicBezTo>
                    <a:pt x="16754" y="6671"/>
                    <a:pt x="16754" y="6603"/>
                    <a:pt x="16731" y="6557"/>
                  </a:cubicBezTo>
                  <a:cubicBezTo>
                    <a:pt x="16754" y="6101"/>
                    <a:pt x="16229" y="5827"/>
                    <a:pt x="15887" y="5576"/>
                  </a:cubicBezTo>
                  <a:cubicBezTo>
                    <a:pt x="15202" y="5051"/>
                    <a:pt x="14494" y="4526"/>
                    <a:pt x="13810" y="4001"/>
                  </a:cubicBezTo>
                  <a:cubicBezTo>
                    <a:pt x="12395" y="2905"/>
                    <a:pt x="11025" y="1741"/>
                    <a:pt x="10180" y="143"/>
                  </a:cubicBezTo>
                  <a:cubicBezTo>
                    <a:pt x="10226" y="98"/>
                    <a:pt x="10226" y="29"/>
                    <a:pt x="10158" y="29"/>
                  </a:cubicBezTo>
                  <a:cubicBezTo>
                    <a:pt x="9871" y="9"/>
                    <a:pt x="9583" y="0"/>
                    <a:pt x="9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291;p41">
              <a:extLst>
                <a:ext uri="{FF2B5EF4-FFF2-40B4-BE49-F238E27FC236}">
                  <a16:creationId xmlns:a16="http://schemas.microsoft.com/office/drawing/2014/main" id="{C2242DE2-E0D5-4D91-8256-BED140DC728A}"/>
                </a:ext>
              </a:extLst>
            </p:cNvPr>
            <p:cNvSpPr/>
            <p:nvPr/>
          </p:nvSpPr>
          <p:spPr>
            <a:xfrm flipH="1">
              <a:off x="903403" y="3041721"/>
              <a:ext cx="332908" cy="184644"/>
            </a:xfrm>
            <a:custGeom>
              <a:avLst/>
              <a:gdLst/>
              <a:ahLst/>
              <a:cxnLst/>
              <a:rect l="l" t="t" r="r" b="b"/>
              <a:pathLst>
                <a:path w="8492" h="4710" extrusionOk="0">
                  <a:moveTo>
                    <a:pt x="4695" y="1"/>
                  </a:moveTo>
                  <a:cubicBezTo>
                    <a:pt x="4153" y="1"/>
                    <a:pt x="3614" y="63"/>
                    <a:pt x="3105" y="213"/>
                  </a:cubicBezTo>
                  <a:cubicBezTo>
                    <a:pt x="1097" y="806"/>
                    <a:pt x="480" y="2724"/>
                    <a:pt x="1" y="4573"/>
                  </a:cubicBezTo>
                  <a:cubicBezTo>
                    <a:pt x="298" y="4618"/>
                    <a:pt x="594" y="4664"/>
                    <a:pt x="891" y="4710"/>
                  </a:cubicBezTo>
                  <a:cubicBezTo>
                    <a:pt x="960" y="4710"/>
                    <a:pt x="1005" y="4687"/>
                    <a:pt x="1005" y="4618"/>
                  </a:cubicBezTo>
                  <a:cubicBezTo>
                    <a:pt x="1348" y="3226"/>
                    <a:pt x="2238" y="1240"/>
                    <a:pt x="3653" y="647"/>
                  </a:cubicBezTo>
                  <a:cubicBezTo>
                    <a:pt x="4138" y="430"/>
                    <a:pt x="4650" y="346"/>
                    <a:pt x="5170" y="346"/>
                  </a:cubicBezTo>
                  <a:cubicBezTo>
                    <a:pt x="6242" y="346"/>
                    <a:pt x="7349" y="705"/>
                    <a:pt x="8332" y="1012"/>
                  </a:cubicBezTo>
                  <a:cubicBezTo>
                    <a:pt x="8401" y="1080"/>
                    <a:pt x="8446" y="1172"/>
                    <a:pt x="8492" y="1240"/>
                  </a:cubicBezTo>
                  <a:cubicBezTo>
                    <a:pt x="8492" y="1194"/>
                    <a:pt x="8446" y="1126"/>
                    <a:pt x="8401" y="1058"/>
                  </a:cubicBezTo>
                  <a:cubicBezTo>
                    <a:pt x="8264" y="875"/>
                    <a:pt x="8035" y="761"/>
                    <a:pt x="7830" y="647"/>
                  </a:cubicBezTo>
                  <a:cubicBezTo>
                    <a:pt x="7488" y="487"/>
                    <a:pt x="7122" y="350"/>
                    <a:pt x="6734" y="259"/>
                  </a:cubicBezTo>
                  <a:cubicBezTo>
                    <a:pt x="6092" y="104"/>
                    <a:pt x="5392" y="1"/>
                    <a:pt x="469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292;p41">
              <a:extLst>
                <a:ext uri="{FF2B5EF4-FFF2-40B4-BE49-F238E27FC236}">
                  <a16:creationId xmlns:a16="http://schemas.microsoft.com/office/drawing/2014/main" id="{AF0F610F-06E0-490C-96E5-AA39755D97D7}"/>
                </a:ext>
              </a:extLst>
            </p:cNvPr>
            <p:cNvSpPr/>
            <p:nvPr/>
          </p:nvSpPr>
          <p:spPr>
            <a:xfrm flipH="1">
              <a:off x="642981" y="3122517"/>
              <a:ext cx="240743" cy="384812"/>
            </a:xfrm>
            <a:custGeom>
              <a:avLst/>
              <a:gdLst/>
              <a:ahLst/>
              <a:cxnLst/>
              <a:rect l="l" t="t" r="r" b="b"/>
              <a:pathLst>
                <a:path w="6141" h="9816" extrusionOk="0">
                  <a:moveTo>
                    <a:pt x="5775" y="1"/>
                  </a:moveTo>
                  <a:cubicBezTo>
                    <a:pt x="4268" y="1233"/>
                    <a:pt x="2397" y="1987"/>
                    <a:pt x="1164" y="3562"/>
                  </a:cubicBezTo>
                  <a:cubicBezTo>
                    <a:pt x="411" y="4520"/>
                    <a:pt x="0" y="5730"/>
                    <a:pt x="0" y="6963"/>
                  </a:cubicBezTo>
                  <a:cubicBezTo>
                    <a:pt x="23" y="7990"/>
                    <a:pt x="365" y="8903"/>
                    <a:pt x="708" y="9816"/>
                  </a:cubicBezTo>
                  <a:cubicBezTo>
                    <a:pt x="1050" y="9656"/>
                    <a:pt x="1507" y="9519"/>
                    <a:pt x="1461" y="9359"/>
                  </a:cubicBezTo>
                  <a:cubicBezTo>
                    <a:pt x="1233" y="8515"/>
                    <a:pt x="959" y="7100"/>
                    <a:pt x="982" y="6232"/>
                  </a:cubicBezTo>
                  <a:cubicBezTo>
                    <a:pt x="1004" y="5319"/>
                    <a:pt x="1415" y="4497"/>
                    <a:pt x="1986" y="3813"/>
                  </a:cubicBezTo>
                  <a:cubicBezTo>
                    <a:pt x="3082" y="2512"/>
                    <a:pt x="4702" y="1713"/>
                    <a:pt x="6095" y="777"/>
                  </a:cubicBezTo>
                  <a:cubicBezTo>
                    <a:pt x="6140" y="731"/>
                    <a:pt x="6140" y="663"/>
                    <a:pt x="6117" y="617"/>
                  </a:cubicBezTo>
                  <a:cubicBezTo>
                    <a:pt x="6140" y="366"/>
                    <a:pt x="5980" y="161"/>
                    <a:pt x="577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293;p41">
              <a:extLst>
                <a:ext uri="{FF2B5EF4-FFF2-40B4-BE49-F238E27FC236}">
                  <a16:creationId xmlns:a16="http://schemas.microsoft.com/office/drawing/2014/main" id="{6A082398-D539-4E3E-9B7C-468F470021EC}"/>
                </a:ext>
              </a:extLst>
            </p:cNvPr>
            <p:cNvSpPr/>
            <p:nvPr/>
          </p:nvSpPr>
          <p:spPr>
            <a:xfrm flipH="1">
              <a:off x="642981" y="2889301"/>
              <a:ext cx="318599" cy="289628"/>
            </a:xfrm>
            <a:custGeom>
              <a:avLst/>
              <a:gdLst/>
              <a:ahLst/>
              <a:cxnLst/>
              <a:rect l="l" t="t" r="r" b="b"/>
              <a:pathLst>
                <a:path w="8127" h="7388" extrusionOk="0">
                  <a:moveTo>
                    <a:pt x="643" y="0"/>
                  </a:moveTo>
                  <a:cubicBezTo>
                    <a:pt x="431" y="0"/>
                    <a:pt x="218" y="6"/>
                    <a:pt x="0" y="15"/>
                  </a:cubicBezTo>
                  <a:cubicBezTo>
                    <a:pt x="274" y="2024"/>
                    <a:pt x="1552" y="3713"/>
                    <a:pt x="3105" y="5014"/>
                  </a:cubicBezTo>
                  <a:cubicBezTo>
                    <a:pt x="3972" y="5722"/>
                    <a:pt x="4908" y="6429"/>
                    <a:pt x="5935" y="6909"/>
                  </a:cubicBezTo>
                  <a:cubicBezTo>
                    <a:pt x="6300" y="7068"/>
                    <a:pt x="6688" y="7228"/>
                    <a:pt x="7076" y="7388"/>
                  </a:cubicBezTo>
                  <a:cubicBezTo>
                    <a:pt x="7419" y="7160"/>
                    <a:pt x="7738" y="6954"/>
                    <a:pt x="8081" y="6726"/>
                  </a:cubicBezTo>
                  <a:cubicBezTo>
                    <a:pt x="8126" y="6680"/>
                    <a:pt x="8126" y="6612"/>
                    <a:pt x="8103" y="6566"/>
                  </a:cubicBezTo>
                  <a:cubicBezTo>
                    <a:pt x="8126" y="6110"/>
                    <a:pt x="7601" y="5836"/>
                    <a:pt x="7259" y="5585"/>
                  </a:cubicBezTo>
                  <a:cubicBezTo>
                    <a:pt x="6574" y="5060"/>
                    <a:pt x="5866" y="4535"/>
                    <a:pt x="5182" y="4010"/>
                  </a:cubicBezTo>
                  <a:cubicBezTo>
                    <a:pt x="3767" y="2914"/>
                    <a:pt x="2397" y="1750"/>
                    <a:pt x="1552" y="152"/>
                  </a:cubicBezTo>
                  <a:cubicBezTo>
                    <a:pt x="1598" y="107"/>
                    <a:pt x="1598" y="38"/>
                    <a:pt x="1530" y="38"/>
                  </a:cubicBezTo>
                  <a:cubicBezTo>
                    <a:pt x="1235" y="11"/>
                    <a:pt x="941" y="0"/>
                    <a:pt x="643" y="0"/>
                  </a:cubicBezTo>
                  <a:close/>
                </a:path>
              </a:pathLst>
            </a:custGeom>
            <a:solidFill>
              <a:srgbClr val="998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294;p41">
              <a:extLst>
                <a:ext uri="{FF2B5EF4-FFF2-40B4-BE49-F238E27FC236}">
                  <a16:creationId xmlns:a16="http://schemas.microsoft.com/office/drawing/2014/main" id="{1A2B7037-4939-42DE-A430-6382E404FE1C}"/>
                </a:ext>
              </a:extLst>
            </p:cNvPr>
            <p:cNvSpPr/>
            <p:nvPr/>
          </p:nvSpPr>
          <p:spPr>
            <a:xfrm flipH="1">
              <a:off x="431836" y="2629859"/>
              <a:ext cx="510965" cy="542288"/>
            </a:xfrm>
            <a:custGeom>
              <a:avLst/>
              <a:gdLst/>
              <a:ahLst/>
              <a:cxnLst/>
              <a:rect l="l" t="t" r="r" b="b"/>
              <a:pathLst>
                <a:path w="13034" h="13833" extrusionOk="0">
                  <a:moveTo>
                    <a:pt x="6804" y="1"/>
                  </a:moveTo>
                  <a:cubicBezTo>
                    <a:pt x="6049" y="1"/>
                    <a:pt x="5301" y="522"/>
                    <a:pt x="4771" y="1018"/>
                  </a:cubicBezTo>
                  <a:cubicBezTo>
                    <a:pt x="3927" y="1771"/>
                    <a:pt x="3288" y="2730"/>
                    <a:pt x="2626" y="3666"/>
                  </a:cubicBezTo>
                  <a:cubicBezTo>
                    <a:pt x="1895" y="4693"/>
                    <a:pt x="1119" y="5560"/>
                    <a:pt x="69" y="6291"/>
                  </a:cubicBezTo>
                  <a:cubicBezTo>
                    <a:pt x="24" y="6314"/>
                    <a:pt x="24" y="6382"/>
                    <a:pt x="46" y="6428"/>
                  </a:cubicBezTo>
                  <a:cubicBezTo>
                    <a:pt x="1" y="8163"/>
                    <a:pt x="1484" y="9715"/>
                    <a:pt x="2626" y="10856"/>
                  </a:cubicBezTo>
                  <a:cubicBezTo>
                    <a:pt x="3995" y="12180"/>
                    <a:pt x="5593" y="13161"/>
                    <a:pt x="7350" y="13823"/>
                  </a:cubicBezTo>
                  <a:cubicBezTo>
                    <a:pt x="7364" y="13830"/>
                    <a:pt x="7375" y="13833"/>
                    <a:pt x="7385" y="13833"/>
                  </a:cubicBezTo>
                  <a:cubicBezTo>
                    <a:pt x="7409" y="13833"/>
                    <a:pt x="7426" y="13817"/>
                    <a:pt x="7442" y="13800"/>
                  </a:cubicBezTo>
                  <a:lnTo>
                    <a:pt x="7487" y="13800"/>
                  </a:lnTo>
                  <a:cubicBezTo>
                    <a:pt x="8515" y="13161"/>
                    <a:pt x="9428" y="12180"/>
                    <a:pt x="10181" y="11244"/>
                  </a:cubicBezTo>
                  <a:cubicBezTo>
                    <a:pt x="10934" y="10285"/>
                    <a:pt x="11619" y="9235"/>
                    <a:pt x="12052" y="8071"/>
                  </a:cubicBezTo>
                  <a:cubicBezTo>
                    <a:pt x="13034" y="5401"/>
                    <a:pt x="12669" y="3552"/>
                    <a:pt x="10820" y="2479"/>
                  </a:cubicBezTo>
                  <a:cubicBezTo>
                    <a:pt x="10843" y="2433"/>
                    <a:pt x="10843" y="2388"/>
                    <a:pt x="10797" y="2365"/>
                  </a:cubicBezTo>
                  <a:cubicBezTo>
                    <a:pt x="10112" y="2068"/>
                    <a:pt x="9428" y="1840"/>
                    <a:pt x="8811" y="1406"/>
                  </a:cubicBezTo>
                  <a:cubicBezTo>
                    <a:pt x="8355" y="1064"/>
                    <a:pt x="8058" y="493"/>
                    <a:pt x="7556" y="197"/>
                  </a:cubicBezTo>
                  <a:cubicBezTo>
                    <a:pt x="7310" y="59"/>
                    <a:pt x="7056" y="1"/>
                    <a:pt x="6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295;p41">
              <a:extLst>
                <a:ext uri="{FF2B5EF4-FFF2-40B4-BE49-F238E27FC236}">
                  <a16:creationId xmlns:a16="http://schemas.microsoft.com/office/drawing/2014/main" id="{C8E1448E-4A99-4935-9C3D-A2242934CB39}"/>
                </a:ext>
              </a:extLst>
            </p:cNvPr>
            <p:cNvSpPr/>
            <p:nvPr/>
          </p:nvSpPr>
          <p:spPr>
            <a:xfrm flipH="1">
              <a:off x="752983" y="3577109"/>
              <a:ext cx="230079" cy="113766"/>
            </a:xfrm>
            <a:custGeom>
              <a:avLst/>
              <a:gdLst/>
              <a:ahLst/>
              <a:cxnLst/>
              <a:rect l="l" t="t" r="r" b="b"/>
              <a:pathLst>
                <a:path w="5869" h="2902" extrusionOk="0">
                  <a:moveTo>
                    <a:pt x="5410" y="0"/>
                  </a:moveTo>
                  <a:cubicBezTo>
                    <a:pt x="4520" y="206"/>
                    <a:pt x="3653" y="662"/>
                    <a:pt x="2808" y="1004"/>
                  </a:cubicBezTo>
                  <a:cubicBezTo>
                    <a:pt x="2306" y="1233"/>
                    <a:pt x="1827" y="1461"/>
                    <a:pt x="1324" y="1643"/>
                  </a:cubicBezTo>
                  <a:cubicBezTo>
                    <a:pt x="891" y="1826"/>
                    <a:pt x="411" y="1940"/>
                    <a:pt x="23" y="2214"/>
                  </a:cubicBezTo>
                  <a:cubicBezTo>
                    <a:pt x="1" y="2237"/>
                    <a:pt x="1" y="2283"/>
                    <a:pt x="23" y="2305"/>
                  </a:cubicBezTo>
                  <a:cubicBezTo>
                    <a:pt x="23" y="2305"/>
                    <a:pt x="23" y="2305"/>
                    <a:pt x="23" y="2328"/>
                  </a:cubicBezTo>
                  <a:cubicBezTo>
                    <a:pt x="23" y="2459"/>
                    <a:pt x="148" y="2902"/>
                    <a:pt x="358" y="2902"/>
                  </a:cubicBezTo>
                  <a:cubicBezTo>
                    <a:pt x="368" y="2902"/>
                    <a:pt x="378" y="2901"/>
                    <a:pt x="389" y="2899"/>
                  </a:cubicBezTo>
                  <a:cubicBezTo>
                    <a:pt x="594" y="2876"/>
                    <a:pt x="594" y="2557"/>
                    <a:pt x="548" y="2442"/>
                  </a:cubicBezTo>
                  <a:lnTo>
                    <a:pt x="548" y="2442"/>
                  </a:lnTo>
                  <a:cubicBezTo>
                    <a:pt x="632" y="2589"/>
                    <a:pt x="716" y="2813"/>
                    <a:pt x="906" y="2813"/>
                  </a:cubicBezTo>
                  <a:cubicBezTo>
                    <a:pt x="923" y="2813"/>
                    <a:pt x="941" y="2811"/>
                    <a:pt x="959" y="2808"/>
                  </a:cubicBezTo>
                  <a:cubicBezTo>
                    <a:pt x="1187" y="2762"/>
                    <a:pt x="1210" y="2511"/>
                    <a:pt x="1210" y="2328"/>
                  </a:cubicBezTo>
                  <a:cubicBezTo>
                    <a:pt x="1233" y="2374"/>
                    <a:pt x="1256" y="2420"/>
                    <a:pt x="1302" y="2465"/>
                  </a:cubicBezTo>
                  <a:cubicBezTo>
                    <a:pt x="1344" y="2529"/>
                    <a:pt x="1464" y="2650"/>
                    <a:pt x="1554" y="2650"/>
                  </a:cubicBezTo>
                  <a:cubicBezTo>
                    <a:pt x="1561" y="2650"/>
                    <a:pt x="1569" y="2650"/>
                    <a:pt x="1575" y="2648"/>
                  </a:cubicBezTo>
                  <a:cubicBezTo>
                    <a:pt x="1758" y="2625"/>
                    <a:pt x="1781" y="2351"/>
                    <a:pt x="1781" y="2191"/>
                  </a:cubicBezTo>
                  <a:cubicBezTo>
                    <a:pt x="1804" y="2214"/>
                    <a:pt x="1827" y="2260"/>
                    <a:pt x="1849" y="2283"/>
                  </a:cubicBezTo>
                  <a:cubicBezTo>
                    <a:pt x="1931" y="2344"/>
                    <a:pt x="2012" y="2423"/>
                    <a:pt x="2110" y="2423"/>
                  </a:cubicBezTo>
                  <a:cubicBezTo>
                    <a:pt x="2122" y="2423"/>
                    <a:pt x="2134" y="2422"/>
                    <a:pt x="2146" y="2420"/>
                  </a:cubicBezTo>
                  <a:cubicBezTo>
                    <a:pt x="2374" y="2397"/>
                    <a:pt x="2443" y="2168"/>
                    <a:pt x="2466" y="1986"/>
                  </a:cubicBezTo>
                  <a:cubicBezTo>
                    <a:pt x="2466" y="1963"/>
                    <a:pt x="2466" y="1963"/>
                    <a:pt x="2466" y="1940"/>
                  </a:cubicBezTo>
                  <a:cubicBezTo>
                    <a:pt x="2466" y="1963"/>
                    <a:pt x="2488" y="2009"/>
                    <a:pt x="2511" y="2032"/>
                  </a:cubicBezTo>
                  <a:cubicBezTo>
                    <a:pt x="2586" y="2125"/>
                    <a:pt x="2661" y="2203"/>
                    <a:pt x="2761" y="2203"/>
                  </a:cubicBezTo>
                  <a:cubicBezTo>
                    <a:pt x="2783" y="2203"/>
                    <a:pt x="2806" y="2200"/>
                    <a:pt x="2831" y="2191"/>
                  </a:cubicBezTo>
                  <a:cubicBezTo>
                    <a:pt x="3013" y="2146"/>
                    <a:pt x="3082" y="1963"/>
                    <a:pt x="3082" y="1803"/>
                  </a:cubicBezTo>
                  <a:cubicBezTo>
                    <a:pt x="3128" y="1872"/>
                    <a:pt x="3242" y="1986"/>
                    <a:pt x="3333" y="2009"/>
                  </a:cubicBezTo>
                  <a:cubicBezTo>
                    <a:pt x="3343" y="2010"/>
                    <a:pt x="3352" y="2010"/>
                    <a:pt x="3361" y="2010"/>
                  </a:cubicBezTo>
                  <a:cubicBezTo>
                    <a:pt x="3551" y="2010"/>
                    <a:pt x="3675" y="1794"/>
                    <a:pt x="3675" y="1598"/>
                  </a:cubicBezTo>
                  <a:cubicBezTo>
                    <a:pt x="3721" y="1666"/>
                    <a:pt x="3835" y="1803"/>
                    <a:pt x="3926" y="1803"/>
                  </a:cubicBezTo>
                  <a:cubicBezTo>
                    <a:pt x="3932" y="1804"/>
                    <a:pt x="3938" y="1804"/>
                    <a:pt x="3944" y="1804"/>
                  </a:cubicBezTo>
                  <a:cubicBezTo>
                    <a:pt x="4159" y="1804"/>
                    <a:pt x="4246" y="1388"/>
                    <a:pt x="4246" y="1210"/>
                  </a:cubicBezTo>
                  <a:cubicBezTo>
                    <a:pt x="4269" y="1233"/>
                    <a:pt x="4292" y="1255"/>
                    <a:pt x="4292" y="1278"/>
                  </a:cubicBezTo>
                  <a:cubicBezTo>
                    <a:pt x="4360" y="1347"/>
                    <a:pt x="4497" y="1484"/>
                    <a:pt x="4588" y="1484"/>
                  </a:cubicBezTo>
                  <a:cubicBezTo>
                    <a:pt x="4794" y="1484"/>
                    <a:pt x="4885" y="1210"/>
                    <a:pt x="4862" y="1050"/>
                  </a:cubicBezTo>
                  <a:cubicBezTo>
                    <a:pt x="4862" y="1027"/>
                    <a:pt x="4862" y="1004"/>
                    <a:pt x="4862" y="982"/>
                  </a:cubicBezTo>
                  <a:cubicBezTo>
                    <a:pt x="4908" y="1050"/>
                    <a:pt x="4999" y="1141"/>
                    <a:pt x="5068" y="1164"/>
                  </a:cubicBezTo>
                  <a:cubicBezTo>
                    <a:pt x="5092" y="1170"/>
                    <a:pt x="5114" y="1172"/>
                    <a:pt x="5134" y="1172"/>
                  </a:cubicBezTo>
                  <a:cubicBezTo>
                    <a:pt x="5288" y="1172"/>
                    <a:pt x="5342" y="1029"/>
                    <a:pt x="5342" y="867"/>
                  </a:cubicBezTo>
                  <a:cubicBezTo>
                    <a:pt x="5342" y="822"/>
                    <a:pt x="5319" y="753"/>
                    <a:pt x="5296" y="708"/>
                  </a:cubicBezTo>
                  <a:lnTo>
                    <a:pt x="5296" y="708"/>
                  </a:lnTo>
                  <a:cubicBezTo>
                    <a:pt x="5319" y="730"/>
                    <a:pt x="5364" y="753"/>
                    <a:pt x="5410" y="776"/>
                  </a:cubicBezTo>
                  <a:cubicBezTo>
                    <a:pt x="5466" y="796"/>
                    <a:pt x="5513" y="804"/>
                    <a:pt x="5551" y="804"/>
                  </a:cubicBezTo>
                  <a:cubicBezTo>
                    <a:pt x="5869" y="804"/>
                    <a:pt x="5599" y="186"/>
                    <a:pt x="5456" y="23"/>
                  </a:cubicBezTo>
                  <a:cubicBezTo>
                    <a:pt x="5456" y="23"/>
                    <a:pt x="5433" y="0"/>
                    <a:pt x="5410" y="0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296;p41">
              <a:extLst>
                <a:ext uri="{FF2B5EF4-FFF2-40B4-BE49-F238E27FC236}">
                  <a16:creationId xmlns:a16="http://schemas.microsoft.com/office/drawing/2014/main" id="{1B9BAE69-AB8A-4668-AAEE-3470F9944F49}"/>
                </a:ext>
              </a:extLst>
            </p:cNvPr>
            <p:cNvSpPr/>
            <p:nvPr/>
          </p:nvSpPr>
          <p:spPr>
            <a:xfrm flipH="1">
              <a:off x="764705" y="3446134"/>
              <a:ext cx="232667" cy="227022"/>
            </a:xfrm>
            <a:custGeom>
              <a:avLst/>
              <a:gdLst/>
              <a:ahLst/>
              <a:cxnLst/>
              <a:rect l="l" t="t" r="r" b="b"/>
              <a:pathLst>
                <a:path w="5935" h="5791" extrusionOk="0">
                  <a:moveTo>
                    <a:pt x="4300" y="0"/>
                  </a:moveTo>
                  <a:cubicBezTo>
                    <a:pt x="4281" y="0"/>
                    <a:pt x="4262" y="3"/>
                    <a:pt x="4246" y="9"/>
                  </a:cubicBezTo>
                  <a:cubicBezTo>
                    <a:pt x="3972" y="191"/>
                    <a:pt x="3493" y="351"/>
                    <a:pt x="3173" y="465"/>
                  </a:cubicBezTo>
                  <a:cubicBezTo>
                    <a:pt x="2671" y="648"/>
                    <a:pt x="2214" y="716"/>
                    <a:pt x="1689" y="785"/>
                  </a:cubicBezTo>
                  <a:cubicBezTo>
                    <a:pt x="1621" y="785"/>
                    <a:pt x="1621" y="853"/>
                    <a:pt x="1644" y="944"/>
                  </a:cubicBezTo>
                  <a:cubicBezTo>
                    <a:pt x="1826" y="1652"/>
                    <a:pt x="1940" y="2565"/>
                    <a:pt x="1507" y="2839"/>
                  </a:cubicBezTo>
                  <a:cubicBezTo>
                    <a:pt x="1210" y="3022"/>
                    <a:pt x="868" y="3067"/>
                    <a:pt x="571" y="3273"/>
                  </a:cubicBezTo>
                  <a:cubicBezTo>
                    <a:pt x="206" y="3547"/>
                    <a:pt x="23" y="4003"/>
                    <a:pt x="23" y="4460"/>
                  </a:cubicBezTo>
                  <a:cubicBezTo>
                    <a:pt x="0" y="4939"/>
                    <a:pt x="206" y="5350"/>
                    <a:pt x="388" y="5783"/>
                  </a:cubicBezTo>
                  <a:cubicBezTo>
                    <a:pt x="434" y="5788"/>
                    <a:pt x="485" y="5791"/>
                    <a:pt x="539" y="5791"/>
                  </a:cubicBezTo>
                  <a:cubicBezTo>
                    <a:pt x="1213" y="5791"/>
                    <a:pt x="2486" y="5415"/>
                    <a:pt x="3310" y="5099"/>
                  </a:cubicBezTo>
                  <a:cubicBezTo>
                    <a:pt x="4018" y="4825"/>
                    <a:pt x="4953" y="4505"/>
                    <a:pt x="5547" y="4003"/>
                  </a:cubicBezTo>
                  <a:cubicBezTo>
                    <a:pt x="5821" y="3798"/>
                    <a:pt x="5935" y="3501"/>
                    <a:pt x="5821" y="3158"/>
                  </a:cubicBezTo>
                  <a:cubicBezTo>
                    <a:pt x="5615" y="2633"/>
                    <a:pt x="5090" y="2291"/>
                    <a:pt x="4885" y="1766"/>
                  </a:cubicBezTo>
                  <a:cubicBezTo>
                    <a:pt x="4794" y="1492"/>
                    <a:pt x="4725" y="1196"/>
                    <a:pt x="4657" y="899"/>
                  </a:cubicBezTo>
                  <a:cubicBezTo>
                    <a:pt x="4611" y="693"/>
                    <a:pt x="4543" y="488"/>
                    <a:pt x="4497" y="305"/>
                  </a:cubicBezTo>
                  <a:cubicBezTo>
                    <a:pt x="4474" y="260"/>
                    <a:pt x="4474" y="168"/>
                    <a:pt x="4451" y="100"/>
                  </a:cubicBezTo>
                  <a:cubicBezTo>
                    <a:pt x="4434" y="30"/>
                    <a:pt x="4363" y="0"/>
                    <a:pt x="430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297;p41">
              <a:extLst>
                <a:ext uri="{FF2B5EF4-FFF2-40B4-BE49-F238E27FC236}">
                  <a16:creationId xmlns:a16="http://schemas.microsoft.com/office/drawing/2014/main" id="{72479DB0-4A39-4D82-A5A1-0BBDB89E90F4}"/>
                </a:ext>
              </a:extLst>
            </p:cNvPr>
            <p:cNvSpPr/>
            <p:nvPr/>
          </p:nvSpPr>
          <p:spPr>
            <a:xfrm flipH="1">
              <a:off x="809435" y="3461658"/>
              <a:ext cx="127996" cy="66252"/>
            </a:xfrm>
            <a:custGeom>
              <a:avLst/>
              <a:gdLst/>
              <a:ahLst/>
              <a:cxnLst/>
              <a:rect l="l" t="t" r="r" b="b"/>
              <a:pathLst>
                <a:path w="3265" h="1690" extrusionOk="0">
                  <a:moveTo>
                    <a:pt x="3105" y="1"/>
                  </a:moveTo>
                  <a:cubicBezTo>
                    <a:pt x="2101" y="434"/>
                    <a:pt x="1096" y="708"/>
                    <a:pt x="1" y="959"/>
                  </a:cubicBezTo>
                  <a:cubicBezTo>
                    <a:pt x="1" y="959"/>
                    <a:pt x="92" y="1484"/>
                    <a:pt x="138" y="1690"/>
                  </a:cubicBezTo>
                  <a:cubicBezTo>
                    <a:pt x="1370" y="1461"/>
                    <a:pt x="2192" y="1142"/>
                    <a:pt x="3265" y="731"/>
                  </a:cubicBezTo>
                  <a:cubicBezTo>
                    <a:pt x="3196" y="480"/>
                    <a:pt x="3196" y="252"/>
                    <a:pt x="3105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298;p41">
              <a:extLst>
                <a:ext uri="{FF2B5EF4-FFF2-40B4-BE49-F238E27FC236}">
                  <a16:creationId xmlns:a16="http://schemas.microsoft.com/office/drawing/2014/main" id="{630E562C-A093-4B91-AA09-49799EE0FCEF}"/>
                </a:ext>
              </a:extLst>
            </p:cNvPr>
            <p:cNvSpPr/>
            <p:nvPr/>
          </p:nvSpPr>
          <p:spPr>
            <a:xfrm flipH="1">
              <a:off x="499813" y="2642600"/>
              <a:ext cx="142344" cy="99614"/>
            </a:xfrm>
            <a:custGeom>
              <a:avLst/>
              <a:gdLst/>
              <a:ahLst/>
              <a:cxnLst/>
              <a:rect l="l" t="t" r="r" b="b"/>
              <a:pathLst>
                <a:path w="3631" h="2541" extrusionOk="0">
                  <a:moveTo>
                    <a:pt x="528" y="1"/>
                  </a:moveTo>
                  <a:cubicBezTo>
                    <a:pt x="360" y="1"/>
                    <a:pt x="213" y="176"/>
                    <a:pt x="161" y="351"/>
                  </a:cubicBezTo>
                  <a:cubicBezTo>
                    <a:pt x="1" y="922"/>
                    <a:pt x="709" y="1515"/>
                    <a:pt x="1119" y="1812"/>
                  </a:cubicBezTo>
                  <a:cubicBezTo>
                    <a:pt x="1416" y="2040"/>
                    <a:pt x="1736" y="2200"/>
                    <a:pt x="2078" y="2337"/>
                  </a:cubicBezTo>
                  <a:cubicBezTo>
                    <a:pt x="2335" y="2433"/>
                    <a:pt x="2614" y="2540"/>
                    <a:pt x="2884" y="2540"/>
                  </a:cubicBezTo>
                  <a:cubicBezTo>
                    <a:pt x="2998" y="2540"/>
                    <a:pt x="3111" y="2521"/>
                    <a:pt x="3219" y="2474"/>
                  </a:cubicBezTo>
                  <a:cubicBezTo>
                    <a:pt x="3448" y="2405"/>
                    <a:pt x="3630" y="2108"/>
                    <a:pt x="3425" y="1926"/>
                  </a:cubicBezTo>
                  <a:cubicBezTo>
                    <a:pt x="3402" y="1903"/>
                    <a:pt x="3379" y="1880"/>
                    <a:pt x="3356" y="1857"/>
                  </a:cubicBezTo>
                  <a:cubicBezTo>
                    <a:pt x="3311" y="1857"/>
                    <a:pt x="3288" y="1835"/>
                    <a:pt x="3242" y="1812"/>
                  </a:cubicBezTo>
                  <a:cubicBezTo>
                    <a:pt x="2375" y="1424"/>
                    <a:pt x="1485" y="1013"/>
                    <a:pt x="868" y="260"/>
                  </a:cubicBezTo>
                  <a:cubicBezTo>
                    <a:pt x="800" y="191"/>
                    <a:pt x="754" y="100"/>
                    <a:pt x="686" y="54"/>
                  </a:cubicBezTo>
                  <a:cubicBezTo>
                    <a:pt x="633" y="17"/>
                    <a:pt x="579" y="1"/>
                    <a:pt x="528" y="1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299;p41">
              <a:extLst>
                <a:ext uri="{FF2B5EF4-FFF2-40B4-BE49-F238E27FC236}">
                  <a16:creationId xmlns:a16="http://schemas.microsoft.com/office/drawing/2014/main" id="{7CF593A8-78D1-4C0C-9D5D-8CDF3E717870}"/>
                </a:ext>
              </a:extLst>
            </p:cNvPr>
            <p:cNvSpPr/>
            <p:nvPr/>
          </p:nvSpPr>
          <p:spPr>
            <a:xfrm flipH="1">
              <a:off x="1207967" y="3320764"/>
              <a:ext cx="238586" cy="66409"/>
            </a:xfrm>
            <a:custGeom>
              <a:avLst/>
              <a:gdLst/>
              <a:ahLst/>
              <a:cxnLst/>
              <a:rect l="l" t="t" r="r" b="b"/>
              <a:pathLst>
                <a:path w="6086" h="1694" extrusionOk="0">
                  <a:moveTo>
                    <a:pt x="478" y="1"/>
                  </a:moveTo>
                  <a:cubicBezTo>
                    <a:pt x="403" y="1"/>
                    <a:pt x="327" y="4"/>
                    <a:pt x="251" y="11"/>
                  </a:cubicBezTo>
                  <a:cubicBezTo>
                    <a:pt x="228" y="11"/>
                    <a:pt x="205" y="34"/>
                    <a:pt x="205" y="80"/>
                  </a:cubicBezTo>
                  <a:cubicBezTo>
                    <a:pt x="205" y="80"/>
                    <a:pt x="205" y="80"/>
                    <a:pt x="183" y="102"/>
                  </a:cubicBezTo>
                  <a:cubicBezTo>
                    <a:pt x="137" y="216"/>
                    <a:pt x="0" y="696"/>
                    <a:pt x="205" y="787"/>
                  </a:cubicBezTo>
                  <a:cubicBezTo>
                    <a:pt x="228" y="795"/>
                    <a:pt x="250" y="798"/>
                    <a:pt x="271" y="798"/>
                  </a:cubicBezTo>
                  <a:cubicBezTo>
                    <a:pt x="448" y="798"/>
                    <a:pt x="593" y="569"/>
                    <a:pt x="593" y="468"/>
                  </a:cubicBezTo>
                  <a:lnTo>
                    <a:pt x="593" y="468"/>
                  </a:lnTo>
                  <a:cubicBezTo>
                    <a:pt x="593" y="650"/>
                    <a:pt x="548" y="901"/>
                    <a:pt x="753" y="970"/>
                  </a:cubicBezTo>
                  <a:cubicBezTo>
                    <a:pt x="792" y="985"/>
                    <a:pt x="829" y="992"/>
                    <a:pt x="864" y="992"/>
                  </a:cubicBezTo>
                  <a:cubicBezTo>
                    <a:pt x="1033" y="992"/>
                    <a:pt x="1153" y="828"/>
                    <a:pt x="1210" y="696"/>
                  </a:cubicBezTo>
                  <a:cubicBezTo>
                    <a:pt x="1210" y="741"/>
                    <a:pt x="1210" y="810"/>
                    <a:pt x="1233" y="856"/>
                  </a:cubicBezTo>
                  <a:cubicBezTo>
                    <a:pt x="1255" y="947"/>
                    <a:pt x="1278" y="1129"/>
                    <a:pt x="1370" y="1152"/>
                  </a:cubicBezTo>
                  <a:cubicBezTo>
                    <a:pt x="1398" y="1167"/>
                    <a:pt x="1426" y="1173"/>
                    <a:pt x="1453" y="1173"/>
                  </a:cubicBezTo>
                  <a:cubicBezTo>
                    <a:pt x="1594" y="1173"/>
                    <a:pt x="1704" y="990"/>
                    <a:pt x="1780" y="856"/>
                  </a:cubicBezTo>
                  <a:cubicBezTo>
                    <a:pt x="1780" y="901"/>
                    <a:pt x="1780" y="947"/>
                    <a:pt x="1803" y="970"/>
                  </a:cubicBezTo>
                  <a:cubicBezTo>
                    <a:pt x="1826" y="1084"/>
                    <a:pt x="1872" y="1198"/>
                    <a:pt x="1986" y="1244"/>
                  </a:cubicBezTo>
                  <a:cubicBezTo>
                    <a:pt x="2027" y="1262"/>
                    <a:pt x="2067" y="1270"/>
                    <a:pt x="2105" y="1270"/>
                  </a:cubicBezTo>
                  <a:cubicBezTo>
                    <a:pt x="2254" y="1270"/>
                    <a:pt x="2374" y="1143"/>
                    <a:pt x="2465" y="1015"/>
                  </a:cubicBezTo>
                  <a:cubicBezTo>
                    <a:pt x="2488" y="1015"/>
                    <a:pt x="2488" y="993"/>
                    <a:pt x="2488" y="993"/>
                  </a:cubicBezTo>
                  <a:cubicBezTo>
                    <a:pt x="2488" y="1015"/>
                    <a:pt x="2488" y="1061"/>
                    <a:pt x="2488" y="1107"/>
                  </a:cubicBezTo>
                  <a:cubicBezTo>
                    <a:pt x="2511" y="1221"/>
                    <a:pt x="2556" y="1358"/>
                    <a:pt x="2693" y="1403"/>
                  </a:cubicBezTo>
                  <a:cubicBezTo>
                    <a:pt x="2721" y="1410"/>
                    <a:pt x="2748" y="1414"/>
                    <a:pt x="2773" y="1414"/>
                  </a:cubicBezTo>
                  <a:cubicBezTo>
                    <a:pt x="2916" y="1414"/>
                    <a:pt x="3027" y="1311"/>
                    <a:pt x="3104" y="1175"/>
                  </a:cubicBezTo>
                  <a:cubicBezTo>
                    <a:pt x="3104" y="1266"/>
                    <a:pt x="3150" y="1426"/>
                    <a:pt x="3218" y="1472"/>
                  </a:cubicBezTo>
                  <a:cubicBezTo>
                    <a:pt x="3264" y="1511"/>
                    <a:pt x="3316" y="1528"/>
                    <a:pt x="3369" y="1528"/>
                  </a:cubicBezTo>
                  <a:cubicBezTo>
                    <a:pt x="3500" y="1528"/>
                    <a:pt x="3639" y="1426"/>
                    <a:pt x="3721" y="1312"/>
                  </a:cubicBezTo>
                  <a:cubicBezTo>
                    <a:pt x="3721" y="1403"/>
                    <a:pt x="3766" y="1563"/>
                    <a:pt x="3835" y="1609"/>
                  </a:cubicBezTo>
                  <a:cubicBezTo>
                    <a:pt x="3869" y="1632"/>
                    <a:pt x="3906" y="1642"/>
                    <a:pt x="3944" y="1642"/>
                  </a:cubicBezTo>
                  <a:cubicBezTo>
                    <a:pt x="4128" y="1642"/>
                    <a:pt x="4329" y="1399"/>
                    <a:pt x="4405" y="1266"/>
                  </a:cubicBezTo>
                  <a:cubicBezTo>
                    <a:pt x="4405" y="1289"/>
                    <a:pt x="4405" y="1312"/>
                    <a:pt x="4428" y="1335"/>
                  </a:cubicBezTo>
                  <a:cubicBezTo>
                    <a:pt x="4428" y="1449"/>
                    <a:pt x="4474" y="1609"/>
                    <a:pt x="4565" y="1654"/>
                  </a:cubicBezTo>
                  <a:cubicBezTo>
                    <a:pt x="4605" y="1679"/>
                    <a:pt x="4646" y="1690"/>
                    <a:pt x="4686" y="1690"/>
                  </a:cubicBezTo>
                  <a:cubicBezTo>
                    <a:pt x="4831" y="1690"/>
                    <a:pt x="4968" y="1551"/>
                    <a:pt x="5022" y="1426"/>
                  </a:cubicBezTo>
                  <a:cubicBezTo>
                    <a:pt x="5044" y="1403"/>
                    <a:pt x="5044" y="1381"/>
                    <a:pt x="5067" y="1358"/>
                  </a:cubicBezTo>
                  <a:cubicBezTo>
                    <a:pt x="5067" y="1449"/>
                    <a:pt x="5090" y="1586"/>
                    <a:pt x="5136" y="1632"/>
                  </a:cubicBezTo>
                  <a:cubicBezTo>
                    <a:pt x="5187" y="1675"/>
                    <a:pt x="5235" y="1693"/>
                    <a:pt x="5281" y="1693"/>
                  </a:cubicBezTo>
                  <a:cubicBezTo>
                    <a:pt x="5378" y="1693"/>
                    <a:pt x="5462" y="1611"/>
                    <a:pt x="5524" y="1518"/>
                  </a:cubicBezTo>
                  <a:cubicBezTo>
                    <a:pt x="5547" y="1472"/>
                    <a:pt x="5569" y="1403"/>
                    <a:pt x="5569" y="1335"/>
                  </a:cubicBezTo>
                  <a:cubicBezTo>
                    <a:pt x="5592" y="1381"/>
                    <a:pt x="5592" y="1426"/>
                    <a:pt x="5615" y="1472"/>
                  </a:cubicBezTo>
                  <a:cubicBezTo>
                    <a:pt x="5688" y="1554"/>
                    <a:pt x="5750" y="1587"/>
                    <a:pt x="5804" y="1587"/>
                  </a:cubicBezTo>
                  <a:cubicBezTo>
                    <a:pt x="6019" y="1587"/>
                    <a:pt x="6085" y="1038"/>
                    <a:pt x="6049" y="856"/>
                  </a:cubicBezTo>
                  <a:cubicBezTo>
                    <a:pt x="6049" y="833"/>
                    <a:pt x="6049" y="810"/>
                    <a:pt x="6026" y="810"/>
                  </a:cubicBezTo>
                  <a:cubicBezTo>
                    <a:pt x="5136" y="536"/>
                    <a:pt x="4177" y="468"/>
                    <a:pt x="3264" y="353"/>
                  </a:cubicBezTo>
                  <a:cubicBezTo>
                    <a:pt x="2716" y="285"/>
                    <a:pt x="2191" y="239"/>
                    <a:pt x="1643" y="148"/>
                  </a:cubicBezTo>
                  <a:cubicBezTo>
                    <a:pt x="1260" y="90"/>
                    <a:pt x="876" y="1"/>
                    <a:pt x="478" y="1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300;p41">
              <a:extLst>
                <a:ext uri="{FF2B5EF4-FFF2-40B4-BE49-F238E27FC236}">
                  <a16:creationId xmlns:a16="http://schemas.microsoft.com/office/drawing/2014/main" id="{114EBD05-B96D-42E9-94D7-3EF744F7A4D3}"/>
                </a:ext>
              </a:extLst>
            </p:cNvPr>
            <p:cNvSpPr/>
            <p:nvPr/>
          </p:nvSpPr>
          <p:spPr>
            <a:xfrm flipH="1">
              <a:off x="1190601" y="3184614"/>
              <a:ext cx="250622" cy="187584"/>
            </a:xfrm>
            <a:custGeom>
              <a:avLst/>
              <a:gdLst/>
              <a:ahLst/>
              <a:cxnLst/>
              <a:rect l="l" t="t" r="r" b="b"/>
              <a:pathLst>
                <a:path w="6393" h="4785" extrusionOk="0">
                  <a:moveTo>
                    <a:pt x="3602" y="0"/>
                  </a:moveTo>
                  <a:cubicBezTo>
                    <a:pt x="3552" y="0"/>
                    <a:pt x="3534" y="57"/>
                    <a:pt x="3516" y="129"/>
                  </a:cubicBezTo>
                  <a:cubicBezTo>
                    <a:pt x="3311" y="836"/>
                    <a:pt x="2968" y="1681"/>
                    <a:pt x="2466" y="1681"/>
                  </a:cubicBezTo>
                  <a:cubicBezTo>
                    <a:pt x="2440" y="1683"/>
                    <a:pt x="2413" y="1683"/>
                    <a:pt x="2387" y="1683"/>
                  </a:cubicBezTo>
                  <a:cubicBezTo>
                    <a:pt x="2097" y="1683"/>
                    <a:pt x="1808" y="1587"/>
                    <a:pt x="1519" y="1587"/>
                  </a:cubicBezTo>
                  <a:cubicBezTo>
                    <a:pt x="1492" y="1587"/>
                    <a:pt x="1465" y="1588"/>
                    <a:pt x="1439" y="1590"/>
                  </a:cubicBezTo>
                  <a:cubicBezTo>
                    <a:pt x="960" y="1635"/>
                    <a:pt x="572" y="1932"/>
                    <a:pt x="343" y="2343"/>
                  </a:cubicBezTo>
                  <a:cubicBezTo>
                    <a:pt x="92" y="2754"/>
                    <a:pt x="69" y="3210"/>
                    <a:pt x="1" y="3667"/>
                  </a:cubicBezTo>
                  <a:cubicBezTo>
                    <a:pt x="503" y="4055"/>
                    <a:pt x="1918" y="4397"/>
                    <a:pt x="2854" y="4557"/>
                  </a:cubicBezTo>
                  <a:cubicBezTo>
                    <a:pt x="3448" y="4644"/>
                    <a:pt x="4148" y="4785"/>
                    <a:pt x="4792" y="4785"/>
                  </a:cubicBezTo>
                  <a:cubicBezTo>
                    <a:pt x="4990" y="4785"/>
                    <a:pt x="5183" y="4772"/>
                    <a:pt x="5365" y="4739"/>
                  </a:cubicBezTo>
                  <a:cubicBezTo>
                    <a:pt x="5684" y="4671"/>
                    <a:pt x="5958" y="4488"/>
                    <a:pt x="6004" y="4146"/>
                  </a:cubicBezTo>
                  <a:cubicBezTo>
                    <a:pt x="6095" y="3575"/>
                    <a:pt x="5821" y="3028"/>
                    <a:pt x="5913" y="2457"/>
                  </a:cubicBezTo>
                  <a:cubicBezTo>
                    <a:pt x="5958" y="2183"/>
                    <a:pt x="6073" y="1886"/>
                    <a:pt x="6141" y="1590"/>
                  </a:cubicBezTo>
                  <a:cubicBezTo>
                    <a:pt x="6209" y="1407"/>
                    <a:pt x="6255" y="1202"/>
                    <a:pt x="6301" y="996"/>
                  </a:cubicBezTo>
                  <a:cubicBezTo>
                    <a:pt x="6324" y="950"/>
                    <a:pt x="6346" y="859"/>
                    <a:pt x="6369" y="791"/>
                  </a:cubicBezTo>
                  <a:cubicBezTo>
                    <a:pt x="6392" y="722"/>
                    <a:pt x="6324" y="631"/>
                    <a:pt x="6232" y="631"/>
                  </a:cubicBezTo>
                  <a:cubicBezTo>
                    <a:pt x="5913" y="631"/>
                    <a:pt x="5411" y="540"/>
                    <a:pt x="5068" y="471"/>
                  </a:cubicBezTo>
                  <a:cubicBezTo>
                    <a:pt x="4566" y="380"/>
                    <a:pt x="4132" y="220"/>
                    <a:pt x="3653" y="15"/>
                  </a:cubicBezTo>
                  <a:cubicBezTo>
                    <a:pt x="3633" y="5"/>
                    <a:pt x="3616" y="0"/>
                    <a:pt x="360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301;p41">
              <a:extLst>
                <a:ext uri="{FF2B5EF4-FFF2-40B4-BE49-F238E27FC236}">
                  <a16:creationId xmlns:a16="http://schemas.microsoft.com/office/drawing/2014/main" id="{6BB07D05-91CD-4F0B-8574-4EDA4E823C45}"/>
                </a:ext>
              </a:extLst>
            </p:cNvPr>
            <p:cNvSpPr/>
            <p:nvPr/>
          </p:nvSpPr>
          <p:spPr>
            <a:xfrm flipH="1">
              <a:off x="1191502" y="3201275"/>
              <a:ext cx="133367" cy="56412"/>
            </a:xfrm>
            <a:custGeom>
              <a:avLst/>
              <a:gdLst/>
              <a:ahLst/>
              <a:cxnLst/>
              <a:rect l="l" t="t" r="r" b="b"/>
              <a:pathLst>
                <a:path w="3402" h="1439" extrusionOk="0">
                  <a:moveTo>
                    <a:pt x="251" y="0"/>
                  </a:moveTo>
                  <a:cubicBezTo>
                    <a:pt x="251" y="0"/>
                    <a:pt x="69" y="503"/>
                    <a:pt x="0" y="708"/>
                  </a:cubicBezTo>
                  <a:cubicBezTo>
                    <a:pt x="1164" y="1119"/>
                    <a:pt x="2055" y="1256"/>
                    <a:pt x="3173" y="1438"/>
                  </a:cubicBezTo>
                  <a:cubicBezTo>
                    <a:pt x="3241" y="1165"/>
                    <a:pt x="3356" y="982"/>
                    <a:pt x="3401" y="731"/>
                  </a:cubicBezTo>
                  <a:cubicBezTo>
                    <a:pt x="2328" y="594"/>
                    <a:pt x="1324" y="320"/>
                    <a:pt x="25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302;p41">
              <a:extLst>
                <a:ext uri="{FF2B5EF4-FFF2-40B4-BE49-F238E27FC236}">
                  <a16:creationId xmlns:a16="http://schemas.microsoft.com/office/drawing/2014/main" id="{D6A74A3E-E56C-4493-AFB6-F0E2C823B4B8}"/>
                </a:ext>
              </a:extLst>
            </p:cNvPr>
            <p:cNvSpPr/>
            <p:nvPr/>
          </p:nvSpPr>
          <p:spPr>
            <a:xfrm flipH="1">
              <a:off x="88462" y="2143592"/>
              <a:ext cx="644960" cy="598309"/>
            </a:xfrm>
            <a:custGeom>
              <a:avLst/>
              <a:gdLst/>
              <a:ahLst/>
              <a:cxnLst/>
              <a:rect l="l" t="t" r="r" b="b"/>
              <a:pathLst>
                <a:path w="16452" h="15262" extrusionOk="0">
                  <a:moveTo>
                    <a:pt x="7617" y="0"/>
                  </a:moveTo>
                  <a:cubicBezTo>
                    <a:pt x="7582" y="0"/>
                    <a:pt x="7546" y="1"/>
                    <a:pt x="7510" y="1"/>
                  </a:cubicBezTo>
                  <a:cubicBezTo>
                    <a:pt x="2352" y="69"/>
                    <a:pt x="1" y="4475"/>
                    <a:pt x="366" y="8218"/>
                  </a:cubicBezTo>
                  <a:cubicBezTo>
                    <a:pt x="640" y="10843"/>
                    <a:pt x="2169" y="12989"/>
                    <a:pt x="4246" y="14198"/>
                  </a:cubicBezTo>
                  <a:cubicBezTo>
                    <a:pt x="5408" y="14880"/>
                    <a:pt x="6744" y="15262"/>
                    <a:pt x="8116" y="15262"/>
                  </a:cubicBezTo>
                  <a:cubicBezTo>
                    <a:pt x="9224" y="15262"/>
                    <a:pt x="10355" y="15013"/>
                    <a:pt x="11436" y="14472"/>
                  </a:cubicBezTo>
                  <a:cubicBezTo>
                    <a:pt x="13468" y="13468"/>
                    <a:pt x="15043" y="11665"/>
                    <a:pt x="15499" y="9405"/>
                  </a:cubicBezTo>
                  <a:cubicBezTo>
                    <a:pt x="16451" y="4849"/>
                    <a:pt x="12699" y="0"/>
                    <a:pt x="7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303;p41">
              <a:extLst>
                <a:ext uri="{FF2B5EF4-FFF2-40B4-BE49-F238E27FC236}">
                  <a16:creationId xmlns:a16="http://schemas.microsoft.com/office/drawing/2014/main" id="{4E61639F-8DE0-4BAA-A201-EE05269E48A5}"/>
                </a:ext>
              </a:extLst>
            </p:cNvPr>
            <p:cNvSpPr/>
            <p:nvPr/>
          </p:nvSpPr>
          <p:spPr>
            <a:xfrm flipH="1">
              <a:off x="238646" y="2211608"/>
              <a:ext cx="438402" cy="406569"/>
            </a:xfrm>
            <a:custGeom>
              <a:avLst/>
              <a:gdLst/>
              <a:ahLst/>
              <a:cxnLst/>
              <a:rect l="l" t="t" r="r" b="b"/>
              <a:pathLst>
                <a:path w="11183" h="10371" extrusionOk="0">
                  <a:moveTo>
                    <a:pt x="5127" y="1"/>
                  </a:moveTo>
                  <a:cubicBezTo>
                    <a:pt x="5115" y="1"/>
                    <a:pt x="5103" y="1"/>
                    <a:pt x="5091" y="1"/>
                  </a:cubicBezTo>
                  <a:cubicBezTo>
                    <a:pt x="1599" y="46"/>
                    <a:pt x="1" y="3036"/>
                    <a:pt x="252" y="5593"/>
                  </a:cubicBezTo>
                  <a:cubicBezTo>
                    <a:pt x="434" y="7350"/>
                    <a:pt x="1484" y="8834"/>
                    <a:pt x="2900" y="9656"/>
                  </a:cubicBezTo>
                  <a:cubicBezTo>
                    <a:pt x="3685" y="10112"/>
                    <a:pt x="4590" y="10371"/>
                    <a:pt x="5524" y="10371"/>
                  </a:cubicBezTo>
                  <a:cubicBezTo>
                    <a:pt x="6274" y="10371"/>
                    <a:pt x="7043" y="10204"/>
                    <a:pt x="7784" y="9838"/>
                  </a:cubicBezTo>
                  <a:cubicBezTo>
                    <a:pt x="9154" y="9154"/>
                    <a:pt x="10204" y="7921"/>
                    <a:pt x="10523" y="6392"/>
                  </a:cubicBezTo>
                  <a:cubicBezTo>
                    <a:pt x="11183" y="3298"/>
                    <a:pt x="8601" y="1"/>
                    <a:pt x="5127" y="1"/>
                  </a:cubicBezTo>
                  <a:close/>
                </a:path>
              </a:pathLst>
            </a:custGeom>
            <a:solidFill>
              <a:srgbClr val="C4C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304;p41">
              <a:extLst>
                <a:ext uri="{FF2B5EF4-FFF2-40B4-BE49-F238E27FC236}">
                  <a16:creationId xmlns:a16="http://schemas.microsoft.com/office/drawing/2014/main" id="{D9F5F59B-BC21-49A6-8EF7-B4F2C0588420}"/>
                </a:ext>
              </a:extLst>
            </p:cNvPr>
            <p:cNvSpPr/>
            <p:nvPr/>
          </p:nvSpPr>
          <p:spPr>
            <a:xfrm flipH="1">
              <a:off x="500715" y="2251006"/>
              <a:ext cx="65351" cy="66252"/>
            </a:xfrm>
            <a:custGeom>
              <a:avLst/>
              <a:gdLst/>
              <a:ahLst/>
              <a:cxnLst/>
              <a:rect l="l" t="t" r="r" b="b"/>
              <a:pathLst>
                <a:path w="1667" h="1690" extrusionOk="0">
                  <a:moveTo>
                    <a:pt x="845" y="0"/>
                  </a:moveTo>
                  <a:cubicBezTo>
                    <a:pt x="388" y="0"/>
                    <a:pt x="23" y="365"/>
                    <a:pt x="0" y="822"/>
                  </a:cubicBezTo>
                  <a:cubicBezTo>
                    <a:pt x="0" y="1278"/>
                    <a:pt x="365" y="1666"/>
                    <a:pt x="822" y="1689"/>
                  </a:cubicBezTo>
                  <a:cubicBezTo>
                    <a:pt x="1278" y="1689"/>
                    <a:pt x="1644" y="1324"/>
                    <a:pt x="1666" y="867"/>
                  </a:cubicBezTo>
                  <a:cubicBezTo>
                    <a:pt x="1666" y="411"/>
                    <a:pt x="1301" y="23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305;p41">
              <a:extLst>
                <a:ext uri="{FF2B5EF4-FFF2-40B4-BE49-F238E27FC236}">
                  <a16:creationId xmlns:a16="http://schemas.microsoft.com/office/drawing/2014/main" id="{699D3E66-7EE3-4B87-ADFC-0DB04DD1482E}"/>
                </a:ext>
              </a:extLst>
            </p:cNvPr>
            <p:cNvSpPr/>
            <p:nvPr/>
          </p:nvSpPr>
          <p:spPr>
            <a:xfrm flipH="1">
              <a:off x="511457" y="2340466"/>
              <a:ext cx="28657" cy="28657"/>
            </a:xfrm>
            <a:custGeom>
              <a:avLst/>
              <a:gdLst/>
              <a:ahLst/>
              <a:cxnLst/>
              <a:rect l="l" t="t" r="r" b="b"/>
              <a:pathLst>
                <a:path w="731" h="731" extrusionOk="0">
                  <a:moveTo>
                    <a:pt x="365" y="1"/>
                  </a:moveTo>
                  <a:cubicBezTo>
                    <a:pt x="160" y="1"/>
                    <a:pt x="0" y="160"/>
                    <a:pt x="0" y="366"/>
                  </a:cubicBezTo>
                  <a:cubicBezTo>
                    <a:pt x="0" y="548"/>
                    <a:pt x="160" y="731"/>
                    <a:pt x="342" y="731"/>
                  </a:cubicBezTo>
                  <a:cubicBezTo>
                    <a:pt x="548" y="731"/>
                    <a:pt x="708" y="571"/>
                    <a:pt x="730" y="366"/>
                  </a:cubicBezTo>
                  <a:cubicBezTo>
                    <a:pt x="730" y="160"/>
                    <a:pt x="571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306;p41">
              <a:extLst>
                <a:ext uri="{FF2B5EF4-FFF2-40B4-BE49-F238E27FC236}">
                  <a16:creationId xmlns:a16="http://schemas.microsoft.com/office/drawing/2014/main" id="{AC6928F5-AA1B-4B08-9935-8B0D5489DDE2}"/>
                </a:ext>
              </a:extLst>
            </p:cNvPr>
            <p:cNvSpPr/>
            <p:nvPr/>
          </p:nvSpPr>
          <p:spPr>
            <a:xfrm flipH="1">
              <a:off x="110572" y="2306478"/>
              <a:ext cx="518139" cy="435422"/>
            </a:xfrm>
            <a:custGeom>
              <a:avLst/>
              <a:gdLst/>
              <a:ahLst/>
              <a:cxnLst/>
              <a:rect l="l" t="t" r="r" b="b"/>
              <a:pathLst>
                <a:path w="13217" h="11107" extrusionOk="0">
                  <a:moveTo>
                    <a:pt x="11938" y="0"/>
                  </a:moveTo>
                  <a:lnTo>
                    <a:pt x="11938" y="0"/>
                  </a:lnTo>
                  <a:cubicBezTo>
                    <a:pt x="12280" y="1141"/>
                    <a:pt x="12349" y="2328"/>
                    <a:pt x="12121" y="3515"/>
                  </a:cubicBezTo>
                  <a:cubicBezTo>
                    <a:pt x="11687" y="5524"/>
                    <a:pt x="10660" y="7533"/>
                    <a:pt x="8879" y="8674"/>
                  </a:cubicBezTo>
                  <a:cubicBezTo>
                    <a:pt x="7596" y="9499"/>
                    <a:pt x="5994" y="9884"/>
                    <a:pt x="4419" y="9884"/>
                  </a:cubicBezTo>
                  <a:cubicBezTo>
                    <a:pt x="3641" y="9884"/>
                    <a:pt x="2870" y="9791"/>
                    <a:pt x="2146" y="9610"/>
                  </a:cubicBezTo>
                  <a:cubicBezTo>
                    <a:pt x="1416" y="9427"/>
                    <a:pt x="708" y="9153"/>
                    <a:pt x="0" y="8856"/>
                  </a:cubicBezTo>
                  <a:lnTo>
                    <a:pt x="0" y="8856"/>
                  </a:lnTo>
                  <a:cubicBezTo>
                    <a:pt x="480" y="9313"/>
                    <a:pt x="1005" y="9701"/>
                    <a:pt x="1575" y="10043"/>
                  </a:cubicBezTo>
                  <a:cubicBezTo>
                    <a:pt x="2737" y="10725"/>
                    <a:pt x="4073" y="11107"/>
                    <a:pt x="5445" y="11107"/>
                  </a:cubicBezTo>
                  <a:cubicBezTo>
                    <a:pt x="6553" y="11107"/>
                    <a:pt x="7684" y="10858"/>
                    <a:pt x="8765" y="10317"/>
                  </a:cubicBezTo>
                  <a:cubicBezTo>
                    <a:pt x="10797" y="9290"/>
                    <a:pt x="12372" y="7510"/>
                    <a:pt x="12828" y="5250"/>
                  </a:cubicBezTo>
                  <a:cubicBezTo>
                    <a:pt x="13216" y="3447"/>
                    <a:pt x="12851" y="1575"/>
                    <a:pt x="11938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307;p41">
              <a:extLst>
                <a:ext uri="{FF2B5EF4-FFF2-40B4-BE49-F238E27FC236}">
                  <a16:creationId xmlns:a16="http://schemas.microsoft.com/office/drawing/2014/main" id="{DB16FA29-420F-4C43-83F7-A69AFF450528}"/>
                </a:ext>
              </a:extLst>
            </p:cNvPr>
            <p:cNvSpPr/>
            <p:nvPr/>
          </p:nvSpPr>
          <p:spPr>
            <a:xfrm flipH="1">
              <a:off x="564262" y="2815601"/>
              <a:ext cx="334672" cy="310562"/>
            </a:xfrm>
            <a:custGeom>
              <a:avLst/>
              <a:gdLst/>
              <a:ahLst/>
              <a:cxnLst/>
              <a:rect l="l" t="t" r="r" b="b"/>
              <a:pathLst>
                <a:path w="8537" h="7922" extrusionOk="0">
                  <a:moveTo>
                    <a:pt x="662" y="1"/>
                  </a:moveTo>
                  <a:cubicBezTo>
                    <a:pt x="434" y="252"/>
                    <a:pt x="228" y="480"/>
                    <a:pt x="0" y="686"/>
                  </a:cubicBezTo>
                  <a:cubicBezTo>
                    <a:pt x="479" y="2306"/>
                    <a:pt x="1758" y="3721"/>
                    <a:pt x="2899" y="4885"/>
                  </a:cubicBezTo>
                  <a:cubicBezTo>
                    <a:pt x="4291" y="6255"/>
                    <a:pt x="5866" y="7487"/>
                    <a:pt x="7784" y="7921"/>
                  </a:cubicBezTo>
                  <a:cubicBezTo>
                    <a:pt x="8057" y="7670"/>
                    <a:pt x="8286" y="7396"/>
                    <a:pt x="8537" y="7122"/>
                  </a:cubicBezTo>
                  <a:cubicBezTo>
                    <a:pt x="8400" y="7077"/>
                    <a:pt x="8263" y="7008"/>
                    <a:pt x="8126" y="6962"/>
                  </a:cubicBezTo>
                  <a:cubicBezTo>
                    <a:pt x="7578" y="6780"/>
                    <a:pt x="7076" y="6574"/>
                    <a:pt x="6574" y="6301"/>
                  </a:cubicBezTo>
                  <a:cubicBezTo>
                    <a:pt x="5592" y="5730"/>
                    <a:pt x="4656" y="5068"/>
                    <a:pt x="3835" y="4269"/>
                  </a:cubicBezTo>
                  <a:cubicBezTo>
                    <a:pt x="2602" y="3105"/>
                    <a:pt x="1278" y="1644"/>
                    <a:pt x="66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308;p41">
              <a:extLst>
                <a:ext uri="{FF2B5EF4-FFF2-40B4-BE49-F238E27FC236}">
                  <a16:creationId xmlns:a16="http://schemas.microsoft.com/office/drawing/2014/main" id="{E480AC93-15A2-4410-B40D-C89FAE6E6238}"/>
                </a:ext>
              </a:extLst>
            </p:cNvPr>
            <p:cNvSpPr/>
            <p:nvPr/>
          </p:nvSpPr>
          <p:spPr>
            <a:xfrm flipH="1">
              <a:off x="500715" y="2755660"/>
              <a:ext cx="349922" cy="294411"/>
            </a:xfrm>
            <a:custGeom>
              <a:avLst/>
              <a:gdLst/>
              <a:ahLst/>
              <a:cxnLst/>
              <a:rect l="l" t="t" r="r" b="b"/>
              <a:pathLst>
                <a:path w="8926" h="7510" extrusionOk="0">
                  <a:moveTo>
                    <a:pt x="617" y="0"/>
                  </a:moveTo>
                  <a:cubicBezTo>
                    <a:pt x="503" y="160"/>
                    <a:pt x="389" y="297"/>
                    <a:pt x="275" y="457"/>
                  </a:cubicBezTo>
                  <a:cubicBezTo>
                    <a:pt x="183" y="594"/>
                    <a:pt x="92" y="708"/>
                    <a:pt x="1" y="845"/>
                  </a:cubicBezTo>
                  <a:cubicBezTo>
                    <a:pt x="1096" y="2511"/>
                    <a:pt x="2375" y="3972"/>
                    <a:pt x="3972" y="5182"/>
                  </a:cubicBezTo>
                  <a:cubicBezTo>
                    <a:pt x="4794" y="5798"/>
                    <a:pt x="5661" y="6323"/>
                    <a:pt x="6597" y="6780"/>
                  </a:cubicBezTo>
                  <a:cubicBezTo>
                    <a:pt x="7122" y="7053"/>
                    <a:pt x="7670" y="7259"/>
                    <a:pt x="8241" y="7510"/>
                  </a:cubicBezTo>
                  <a:cubicBezTo>
                    <a:pt x="8469" y="7168"/>
                    <a:pt x="8697" y="6825"/>
                    <a:pt x="8925" y="6483"/>
                  </a:cubicBezTo>
                  <a:cubicBezTo>
                    <a:pt x="8286" y="6323"/>
                    <a:pt x="7670" y="5981"/>
                    <a:pt x="7122" y="5730"/>
                  </a:cubicBezTo>
                  <a:cubicBezTo>
                    <a:pt x="6255" y="5273"/>
                    <a:pt x="5410" y="4794"/>
                    <a:pt x="4611" y="4200"/>
                  </a:cubicBezTo>
                  <a:cubicBezTo>
                    <a:pt x="3036" y="3059"/>
                    <a:pt x="1644" y="1644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309;p41">
              <a:extLst>
                <a:ext uri="{FF2B5EF4-FFF2-40B4-BE49-F238E27FC236}">
                  <a16:creationId xmlns:a16="http://schemas.microsoft.com/office/drawing/2014/main" id="{C8CEDD86-8F2B-4FD9-AC2F-173402E804F7}"/>
                </a:ext>
              </a:extLst>
            </p:cNvPr>
            <p:cNvSpPr/>
            <p:nvPr/>
          </p:nvSpPr>
          <p:spPr>
            <a:xfrm flipH="1">
              <a:off x="583040" y="2735040"/>
              <a:ext cx="275633" cy="283865"/>
            </a:xfrm>
            <a:custGeom>
              <a:avLst/>
              <a:gdLst/>
              <a:ahLst/>
              <a:cxnLst/>
              <a:rect l="l" t="t" r="r" b="b"/>
              <a:pathLst>
                <a:path w="7031" h="7241" extrusionOk="0">
                  <a:moveTo>
                    <a:pt x="3534" y="0"/>
                  </a:moveTo>
                  <a:cubicBezTo>
                    <a:pt x="3520" y="0"/>
                    <a:pt x="3506" y="1"/>
                    <a:pt x="3493" y="2"/>
                  </a:cubicBezTo>
                  <a:cubicBezTo>
                    <a:pt x="3447" y="24"/>
                    <a:pt x="3401" y="24"/>
                    <a:pt x="3356" y="47"/>
                  </a:cubicBezTo>
                  <a:cubicBezTo>
                    <a:pt x="2968" y="161"/>
                    <a:pt x="2465" y="937"/>
                    <a:pt x="1781" y="2033"/>
                  </a:cubicBezTo>
                  <a:cubicBezTo>
                    <a:pt x="1598" y="2307"/>
                    <a:pt x="1461" y="2535"/>
                    <a:pt x="1347" y="2695"/>
                  </a:cubicBezTo>
                  <a:cubicBezTo>
                    <a:pt x="1233" y="2855"/>
                    <a:pt x="1050" y="3037"/>
                    <a:pt x="890" y="3266"/>
                  </a:cubicBezTo>
                  <a:cubicBezTo>
                    <a:pt x="343" y="3882"/>
                    <a:pt x="0" y="4293"/>
                    <a:pt x="46" y="4612"/>
                  </a:cubicBezTo>
                  <a:cubicBezTo>
                    <a:pt x="69" y="4726"/>
                    <a:pt x="92" y="5000"/>
                    <a:pt x="2237" y="7009"/>
                  </a:cubicBezTo>
                  <a:cubicBezTo>
                    <a:pt x="2401" y="7152"/>
                    <a:pt x="2620" y="7241"/>
                    <a:pt x="2845" y="7241"/>
                  </a:cubicBezTo>
                  <a:cubicBezTo>
                    <a:pt x="2871" y="7241"/>
                    <a:pt x="2896" y="7239"/>
                    <a:pt x="2922" y="7237"/>
                  </a:cubicBezTo>
                  <a:cubicBezTo>
                    <a:pt x="3127" y="7214"/>
                    <a:pt x="3310" y="7123"/>
                    <a:pt x="3470" y="6963"/>
                  </a:cubicBezTo>
                  <a:cubicBezTo>
                    <a:pt x="4018" y="6370"/>
                    <a:pt x="4839" y="5502"/>
                    <a:pt x="5501" y="4704"/>
                  </a:cubicBezTo>
                  <a:cubicBezTo>
                    <a:pt x="6460" y="3517"/>
                    <a:pt x="7030" y="2718"/>
                    <a:pt x="6505" y="1828"/>
                  </a:cubicBezTo>
                  <a:cubicBezTo>
                    <a:pt x="6058" y="1045"/>
                    <a:pt x="4210" y="0"/>
                    <a:pt x="3534" y="0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310;p41">
              <a:extLst>
                <a:ext uri="{FF2B5EF4-FFF2-40B4-BE49-F238E27FC236}">
                  <a16:creationId xmlns:a16="http://schemas.microsoft.com/office/drawing/2014/main" id="{874AA9CC-3D7E-4AE0-9150-81E754466F7C}"/>
                </a:ext>
              </a:extLst>
            </p:cNvPr>
            <p:cNvSpPr/>
            <p:nvPr/>
          </p:nvSpPr>
          <p:spPr>
            <a:xfrm flipH="1">
              <a:off x="592880" y="2743429"/>
              <a:ext cx="258658" cy="267400"/>
            </a:xfrm>
            <a:custGeom>
              <a:avLst/>
              <a:gdLst/>
              <a:ahLst/>
              <a:cxnLst/>
              <a:rect l="l" t="t" r="r" b="b"/>
              <a:pathLst>
                <a:path w="6598" h="6821" extrusionOk="0">
                  <a:moveTo>
                    <a:pt x="3357" y="0"/>
                  </a:moveTo>
                  <a:cubicBezTo>
                    <a:pt x="3313" y="0"/>
                    <a:pt x="3274" y="5"/>
                    <a:pt x="3242" y="16"/>
                  </a:cubicBezTo>
                  <a:cubicBezTo>
                    <a:pt x="2786" y="176"/>
                    <a:pt x="1781" y="1956"/>
                    <a:pt x="1325" y="2595"/>
                  </a:cubicBezTo>
                  <a:cubicBezTo>
                    <a:pt x="960" y="3097"/>
                    <a:pt x="1" y="4010"/>
                    <a:pt x="69" y="4375"/>
                  </a:cubicBezTo>
                  <a:cubicBezTo>
                    <a:pt x="92" y="4649"/>
                    <a:pt x="1462" y="5950"/>
                    <a:pt x="2192" y="6635"/>
                  </a:cubicBezTo>
                  <a:cubicBezTo>
                    <a:pt x="2326" y="6758"/>
                    <a:pt x="2493" y="6821"/>
                    <a:pt x="2658" y="6821"/>
                  </a:cubicBezTo>
                  <a:cubicBezTo>
                    <a:pt x="2830" y="6821"/>
                    <a:pt x="3000" y="6752"/>
                    <a:pt x="3128" y="6612"/>
                  </a:cubicBezTo>
                  <a:cubicBezTo>
                    <a:pt x="3653" y="6087"/>
                    <a:pt x="4497" y="5174"/>
                    <a:pt x="5159" y="4375"/>
                  </a:cubicBezTo>
                  <a:cubicBezTo>
                    <a:pt x="6164" y="3097"/>
                    <a:pt x="6597" y="2458"/>
                    <a:pt x="6164" y="1705"/>
                  </a:cubicBezTo>
                  <a:cubicBezTo>
                    <a:pt x="5759" y="1002"/>
                    <a:pt x="3981" y="0"/>
                    <a:pt x="3357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311;p41">
              <a:extLst>
                <a:ext uri="{FF2B5EF4-FFF2-40B4-BE49-F238E27FC236}">
                  <a16:creationId xmlns:a16="http://schemas.microsoft.com/office/drawing/2014/main" id="{B0D74FE4-E54E-4A10-ABFA-3AEAD9478346}"/>
                </a:ext>
              </a:extLst>
            </p:cNvPr>
            <p:cNvSpPr/>
            <p:nvPr/>
          </p:nvSpPr>
          <p:spPr>
            <a:xfrm flipH="1">
              <a:off x="727110" y="2812935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312;p41">
              <a:extLst>
                <a:ext uri="{FF2B5EF4-FFF2-40B4-BE49-F238E27FC236}">
                  <a16:creationId xmlns:a16="http://schemas.microsoft.com/office/drawing/2014/main" id="{B59A5DF3-C299-4823-BE26-F0A0B2D94FAC}"/>
                </a:ext>
              </a:extLst>
            </p:cNvPr>
            <p:cNvSpPr/>
            <p:nvPr/>
          </p:nvSpPr>
          <p:spPr>
            <a:xfrm flipH="1">
              <a:off x="665366" y="2862134"/>
              <a:ext cx="41202" cy="4120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411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51" y="52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313;p41">
              <a:extLst>
                <a:ext uri="{FF2B5EF4-FFF2-40B4-BE49-F238E27FC236}">
                  <a16:creationId xmlns:a16="http://schemas.microsoft.com/office/drawing/2014/main" id="{E6C58FDE-F941-44FF-8D1D-AE11B9EF29DD}"/>
                </a:ext>
              </a:extLst>
            </p:cNvPr>
            <p:cNvSpPr/>
            <p:nvPr/>
          </p:nvSpPr>
          <p:spPr>
            <a:xfrm flipH="1">
              <a:off x="697590" y="2837084"/>
              <a:ext cx="39399" cy="41202"/>
            </a:xfrm>
            <a:custGeom>
              <a:avLst/>
              <a:gdLst/>
              <a:ahLst/>
              <a:cxnLst/>
              <a:rect l="l" t="t" r="r" b="b"/>
              <a:pathLst>
                <a:path w="1005" h="1051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51"/>
                  </a:lnTo>
                  <a:lnTo>
                    <a:pt x="1005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314;p41">
              <a:extLst>
                <a:ext uri="{FF2B5EF4-FFF2-40B4-BE49-F238E27FC236}">
                  <a16:creationId xmlns:a16="http://schemas.microsoft.com/office/drawing/2014/main" id="{DD013001-CFC9-4195-86B1-BE7C7D9E5E84}"/>
                </a:ext>
              </a:extLst>
            </p:cNvPr>
            <p:cNvSpPr/>
            <p:nvPr/>
          </p:nvSpPr>
          <p:spPr>
            <a:xfrm flipH="1">
              <a:off x="631377" y="2820972"/>
              <a:ext cx="50140" cy="51042"/>
            </a:xfrm>
            <a:custGeom>
              <a:avLst/>
              <a:gdLst/>
              <a:ahLst/>
              <a:cxnLst/>
              <a:rect l="l" t="t" r="r" b="b"/>
              <a:pathLst>
                <a:path w="1279" h="1302" extrusionOk="0">
                  <a:moveTo>
                    <a:pt x="571" y="1"/>
                  </a:moveTo>
                  <a:lnTo>
                    <a:pt x="1" y="777"/>
                  </a:lnTo>
                  <a:lnTo>
                    <a:pt x="640" y="1302"/>
                  </a:lnTo>
                  <a:lnTo>
                    <a:pt x="1279" y="52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315;p41">
              <a:extLst>
                <a:ext uri="{FF2B5EF4-FFF2-40B4-BE49-F238E27FC236}">
                  <a16:creationId xmlns:a16="http://schemas.microsoft.com/office/drawing/2014/main" id="{B148E01D-C8E8-45B4-9A98-225790D8772E}"/>
                </a:ext>
              </a:extLst>
            </p:cNvPr>
            <p:cNvSpPr/>
            <p:nvPr/>
          </p:nvSpPr>
          <p:spPr>
            <a:xfrm flipH="1">
              <a:off x="665366" y="2798626"/>
              <a:ext cx="46573" cy="46573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48" y="0"/>
                  </a:moveTo>
                  <a:lnTo>
                    <a:pt x="1" y="708"/>
                  </a:lnTo>
                  <a:lnTo>
                    <a:pt x="594" y="1187"/>
                  </a:lnTo>
                  <a:lnTo>
                    <a:pt x="1188" y="4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316;p41">
              <a:extLst>
                <a:ext uri="{FF2B5EF4-FFF2-40B4-BE49-F238E27FC236}">
                  <a16:creationId xmlns:a16="http://schemas.microsoft.com/office/drawing/2014/main" id="{F3FA8565-4BF7-4F35-B9DE-CCCD1693E20E}"/>
                </a:ext>
              </a:extLst>
            </p:cNvPr>
            <p:cNvSpPr/>
            <p:nvPr/>
          </p:nvSpPr>
          <p:spPr>
            <a:xfrm flipH="1">
              <a:off x="696688" y="2775340"/>
              <a:ext cx="45671" cy="4567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65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317;p41">
              <a:extLst>
                <a:ext uri="{FF2B5EF4-FFF2-40B4-BE49-F238E27FC236}">
                  <a16:creationId xmlns:a16="http://schemas.microsoft.com/office/drawing/2014/main" id="{23536449-4867-44A1-8D99-3308641F510C}"/>
                </a:ext>
              </a:extLst>
            </p:cNvPr>
            <p:cNvSpPr/>
            <p:nvPr/>
          </p:nvSpPr>
          <p:spPr>
            <a:xfrm flipH="1">
              <a:off x="753062" y="2846022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28"/>
                  </a:lnTo>
                  <a:lnTo>
                    <a:pt x="1005" y="457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318;p41">
              <a:extLst>
                <a:ext uri="{FF2B5EF4-FFF2-40B4-BE49-F238E27FC236}">
                  <a16:creationId xmlns:a16="http://schemas.microsoft.com/office/drawing/2014/main" id="{03B694D7-E216-463C-8AA2-EFCCAA2F10CC}"/>
                </a:ext>
              </a:extLst>
            </p:cNvPr>
            <p:cNvSpPr/>
            <p:nvPr/>
          </p:nvSpPr>
          <p:spPr>
            <a:xfrm flipH="1">
              <a:off x="692219" y="289526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11" y="0"/>
                  </a:moveTo>
                  <a:lnTo>
                    <a:pt x="0" y="548"/>
                  </a:lnTo>
                  <a:lnTo>
                    <a:pt x="571" y="1027"/>
                  </a:lnTo>
                  <a:lnTo>
                    <a:pt x="1005" y="48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319;p41">
              <a:extLst>
                <a:ext uri="{FF2B5EF4-FFF2-40B4-BE49-F238E27FC236}">
                  <a16:creationId xmlns:a16="http://schemas.microsoft.com/office/drawing/2014/main" id="{997FFA9C-4D31-40D0-896F-606299AE06C2}"/>
                </a:ext>
              </a:extLst>
            </p:cNvPr>
            <p:cNvSpPr/>
            <p:nvPr/>
          </p:nvSpPr>
          <p:spPr>
            <a:xfrm flipH="1">
              <a:off x="722640" y="287021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320;p41">
              <a:extLst>
                <a:ext uri="{FF2B5EF4-FFF2-40B4-BE49-F238E27FC236}">
                  <a16:creationId xmlns:a16="http://schemas.microsoft.com/office/drawing/2014/main" id="{D13DCFB3-64D8-4F2A-AF32-18C918B79523}"/>
                </a:ext>
              </a:extLst>
            </p:cNvPr>
            <p:cNvSpPr/>
            <p:nvPr/>
          </p:nvSpPr>
          <p:spPr>
            <a:xfrm flipH="1">
              <a:off x="779014" y="2878246"/>
              <a:ext cx="37595" cy="40300"/>
            </a:xfrm>
            <a:custGeom>
              <a:avLst/>
              <a:gdLst/>
              <a:ahLst/>
              <a:cxnLst/>
              <a:rect l="l" t="t" r="r" b="b"/>
              <a:pathLst>
                <a:path w="959" h="1028" extrusionOk="0">
                  <a:moveTo>
                    <a:pt x="411" y="1"/>
                  </a:moveTo>
                  <a:lnTo>
                    <a:pt x="0" y="548"/>
                  </a:lnTo>
                  <a:lnTo>
                    <a:pt x="525" y="1028"/>
                  </a:lnTo>
                  <a:lnTo>
                    <a:pt x="959" y="457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321;p41">
              <a:extLst>
                <a:ext uri="{FF2B5EF4-FFF2-40B4-BE49-F238E27FC236}">
                  <a16:creationId xmlns:a16="http://schemas.microsoft.com/office/drawing/2014/main" id="{AA03A146-BEA9-4891-B3D3-007AE3333491}"/>
                </a:ext>
              </a:extLst>
            </p:cNvPr>
            <p:cNvSpPr/>
            <p:nvPr/>
          </p:nvSpPr>
          <p:spPr>
            <a:xfrm flipH="1">
              <a:off x="718171" y="2928347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02" y="1"/>
                  </a:moveTo>
                  <a:lnTo>
                    <a:pt x="0" y="663"/>
                  </a:lnTo>
                  <a:lnTo>
                    <a:pt x="479" y="1142"/>
                  </a:lnTo>
                  <a:lnTo>
                    <a:pt x="1073" y="457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322;p41">
              <a:extLst>
                <a:ext uri="{FF2B5EF4-FFF2-40B4-BE49-F238E27FC236}">
                  <a16:creationId xmlns:a16="http://schemas.microsoft.com/office/drawing/2014/main" id="{513AAC73-9B7C-4011-BF6D-39273845E33C}"/>
                </a:ext>
              </a:extLst>
            </p:cNvPr>
            <p:cNvSpPr/>
            <p:nvPr/>
          </p:nvSpPr>
          <p:spPr>
            <a:xfrm flipH="1">
              <a:off x="748593" y="2903297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80" y="1"/>
                  </a:moveTo>
                  <a:lnTo>
                    <a:pt x="1" y="594"/>
                  </a:lnTo>
                  <a:lnTo>
                    <a:pt x="526" y="1096"/>
                  </a:lnTo>
                  <a:lnTo>
                    <a:pt x="1028" y="457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323;p41">
              <a:extLst>
                <a:ext uri="{FF2B5EF4-FFF2-40B4-BE49-F238E27FC236}">
                  <a16:creationId xmlns:a16="http://schemas.microsoft.com/office/drawing/2014/main" id="{CEBE9EB4-978D-4C7B-99D9-FB59D6DEC5B7}"/>
                </a:ext>
              </a:extLst>
            </p:cNvPr>
            <p:cNvSpPr/>
            <p:nvPr/>
          </p:nvSpPr>
          <p:spPr>
            <a:xfrm flipH="1">
              <a:off x="728011" y="2807564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57" y="0"/>
                  </a:moveTo>
                  <a:lnTo>
                    <a:pt x="1" y="571"/>
                  </a:lnTo>
                  <a:lnTo>
                    <a:pt x="594" y="1050"/>
                  </a:lnTo>
                  <a:lnTo>
                    <a:pt x="1028" y="4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324;p41">
              <a:extLst>
                <a:ext uri="{FF2B5EF4-FFF2-40B4-BE49-F238E27FC236}">
                  <a16:creationId xmlns:a16="http://schemas.microsoft.com/office/drawing/2014/main" id="{45F28D1B-B59A-422F-87BA-105645A6C6EB}"/>
                </a:ext>
              </a:extLst>
            </p:cNvPr>
            <p:cNvSpPr/>
            <p:nvPr/>
          </p:nvSpPr>
          <p:spPr>
            <a:xfrm flipH="1">
              <a:off x="665366" y="2856763"/>
              <a:ext cx="42103" cy="41202"/>
            </a:xfrm>
            <a:custGeom>
              <a:avLst/>
              <a:gdLst/>
              <a:ahLst/>
              <a:cxnLst/>
              <a:rect l="l" t="t" r="r" b="b"/>
              <a:pathLst>
                <a:path w="1074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74" y="526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325;p41">
              <a:extLst>
                <a:ext uri="{FF2B5EF4-FFF2-40B4-BE49-F238E27FC236}">
                  <a16:creationId xmlns:a16="http://schemas.microsoft.com/office/drawing/2014/main" id="{E5F412DD-DC2B-4822-AAAC-AFD37BEA4159}"/>
                </a:ext>
              </a:extLst>
            </p:cNvPr>
            <p:cNvSpPr/>
            <p:nvPr/>
          </p:nvSpPr>
          <p:spPr>
            <a:xfrm flipH="1">
              <a:off x="697590" y="2831713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594" y="1051"/>
                  </a:lnTo>
                  <a:lnTo>
                    <a:pt x="1028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326;p41">
              <a:extLst>
                <a:ext uri="{FF2B5EF4-FFF2-40B4-BE49-F238E27FC236}">
                  <a16:creationId xmlns:a16="http://schemas.microsoft.com/office/drawing/2014/main" id="{B5E672CF-F42C-440D-B225-1E8BB50F2E5C}"/>
                </a:ext>
              </a:extLst>
            </p:cNvPr>
            <p:cNvSpPr/>
            <p:nvPr/>
          </p:nvSpPr>
          <p:spPr>
            <a:xfrm flipH="1">
              <a:off x="631377" y="2816502"/>
              <a:ext cx="51042" cy="50140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594" y="1"/>
                  </a:moveTo>
                  <a:lnTo>
                    <a:pt x="1" y="754"/>
                  </a:lnTo>
                  <a:lnTo>
                    <a:pt x="663" y="1279"/>
                  </a:lnTo>
                  <a:lnTo>
                    <a:pt x="1302" y="503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327;p41">
              <a:extLst>
                <a:ext uri="{FF2B5EF4-FFF2-40B4-BE49-F238E27FC236}">
                  <a16:creationId xmlns:a16="http://schemas.microsoft.com/office/drawing/2014/main" id="{5C4B608D-8C52-4487-AED3-ABE7C69A890E}"/>
                </a:ext>
              </a:extLst>
            </p:cNvPr>
            <p:cNvSpPr/>
            <p:nvPr/>
          </p:nvSpPr>
          <p:spPr>
            <a:xfrm flipH="1">
              <a:off x="666267" y="2793255"/>
              <a:ext cx="46573" cy="47435"/>
            </a:xfrm>
            <a:custGeom>
              <a:avLst/>
              <a:gdLst/>
              <a:ahLst/>
              <a:cxnLst/>
              <a:rect l="l" t="t" r="r" b="b"/>
              <a:pathLst>
                <a:path w="1188" h="1210" extrusionOk="0">
                  <a:moveTo>
                    <a:pt x="549" y="0"/>
                  </a:moveTo>
                  <a:lnTo>
                    <a:pt x="1" y="731"/>
                  </a:lnTo>
                  <a:lnTo>
                    <a:pt x="594" y="1210"/>
                  </a:lnTo>
                  <a:lnTo>
                    <a:pt x="1188" y="457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328;p41">
              <a:extLst>
                <a:ext uri="{FF2B5EF4-FFF2-40B4-BE49-F238E27FC236}">
                  <a16:creationId xmlns:a16="http://schemas.microsoft.com/office/drawing/2014/main" id="{B0AFEB21-7806-4EA9-AD23-26BE3586C0F2}"/>
                </a:ext>
              </a:extLst>
            </p:cNvPr>
            <p:cNvSpPr/>
            <p:nvPr/>
          </p:nvSpPr>
          <p:spPr>
            <a:xfrm flipH="1">
              <a:off x="697590" y="2769969"/>
              <a:ext cx="44769" cy="45671"/>
            </a:xfrm>
            <a:custGeom>
              <a:avLst/>
              <a:gdLst/>
              <a:ahLst/>
              <a:cxnLst/>
              <a:rect l="l" t="t" r="r" b="b"/>
              <a:pathLst>
                <a:path w="1142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42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329;p41">
              <a:extLst>
                <a:ext uri="{FF2B5EF4-FFF2-40B4-BE49-F238E27FC236}">
                  <a16:creationId xmlns:a16="http://schemas.microsoft.com/office/drawing/2014/main" id="{11B75A8C-6277-4BF6-BB2D-DCCDD91D5C81}"/>
                </a:ext>
              </a:extLst>
            </p:cNvPr>
            <p:cNvSpPr/>
            <p:nvPr/>
          </p:nvSpPr>
          <p:spPr>
            <a:xfrm flipH="1">
              <a:off x="753062" y="2840651"/>
              <a:ext cx="40300" cy="40339"/>
            </a:xfrm>
            <a:custGeom>
              <a:avLst/>
              <a:gdLst/>
              <a:ahLst/>
              <a:cxnLst/>
              <a:rect l="l" t="t" r="r" b="b"/>
              <a:pathLst>
                <a:path w="1028" h="1029" extrusionOk="0">
                  <a:moveTo>
                    <a:pt x="457" y="1"/>
                  </a:moveTo>
                  <a:lnTo>
                    <a:pt x="1" y="572"/>
                  </a:lnTo>
                  <a:lnTo>
                    <a:pt x="571" y="1028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330;p41">
              <a:extLst>
                <a:ext uri="{FF2B5EF4-FFF2-40B4-BE49-F238E27FC236}">
                  <a16:creationId xmlns:a16="http://schemas.microsoft.com/office/drawing/2014/main" id="{511F02E4-600E-4B91-B6B7-D846C5F24E6F}"/>
                </a:ext>
              </a:extLst>
            </p:cNvPr>
            <p:cNvSpPr/>
            <p:nvPr/>
          </p:nvSpPr>
          <p:spPr>
            <a:xfrm flipH="1">
              <a:off x="692219" y="2889890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1" y="548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331;p41">
              <a:extLst>
                <a:ext uri="{FF2B5EF4-FFF2-40B4-BE49-F238E27FC236}">
                  <a16:creationId xmlns:a16="http://schemas.microsoft.com/office/drawing/2014/main" id="{19D01B33-3AA3-4D7B-A416-A04ED4473BA4}"/>
                </a:ext>
              </a:extLst>
            </p:cNvPr>
            <p:cNvSpPr/>
            <p:nvPr/>
          </p:nvSpPr>
          <p:spPr>
            <a:xfrm flipH="1">
              <a:off x="723542" y="2864839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1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332;p41">
              <a:extLst>
                <a:ext uri="{FF2B5EF4-FFF2-40B4-BE49-F238E27FC236}">
                  <a16:creationId xmlns:a16="http://schemas.microsoft.com/office/drawing/2014/main" id="{8D9E4B0C-95F4-4355-B94C-95C78D72067F}"/>
                </a:ext>
              </a:extLst>
            </p:cNvPr>
            <p:cNvSpPr/>
            <p:nvPr/>
          </p:nvSpPr>
          <p:spPr>
            <a:xfrm flipH="1">
              <a:off x="779014" y="2872876"/>
              <a:ext cx="37595" cy="41202"/>
            </a:xfrm>
            <a:custGeom>
              <a:avLst/>
              <a:gdLst/>
              <a:ahLst/>
              <a:cxnLst/>
              <a:rect l="l" t="t" r="r" b="b"/>
              <a:pathLst>
                <a:path w="959" h="1051" extrusionOk="0">
                  <a:moveTo>
                    <a:pt x="411" y="1"/>
                  </a:moveTo>
                  <a:lnTo>
                    <a:pt x="0" y="548"/>
                  </a:lnTo>
                  <a:lnTo>
                    <a:pt x="502" y="1051"/>
                  </a:lnTo>
                  <a:lnTo>
                    <a:pt x="959" y="480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333;p41">
              <a:extLst>
                <a:ext uri="{FF2B5EF4-FFF2-40B4-BE49-F238E27FC236}">
                  <a16:creationId xmlns:a16="http://schemas.microsoft.com/office/drawing/2014/main" id="{52ACAB41-C5A2-40A8-A8C1-DBD39ACFA3DB}"/>
                </a:ext>
              </a:extLst>
            </p:cNvPr>
            <p:cNvSpPr/>
            <p:nvPr/>
          </p:nvSpPr>
          <p:spPr>
            <a:xfrm flipH="1">
              <a:off x="719073" y="2922976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25" y="1"/>
                  </a:moveTo>
                  <a:lnTo>
                    <a:pt x="0" y="663"/>
                  </a:lnTo>
                  <a:lnTo>
                    <a:pt x="502" y="1142"/>
                  </a:lnTo>
                  <a:lnTo>
                    <a:pt x="1073" y="457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334;p41">
              <a:extLst>
                <a:ext uri="{FF2B5EF4-FFF2-40B4-BE49-F238E27FC236}">
                  <a16:creationId xmlns:a16="http://schemas.microsoft.com/office/drawing/2014/main" id="{38227AAD-FD72-4F66-9196-9D25AEF5FFD9}"/>
                </a:ext>
              </a:extLst>
            </p:cNvPr>
            <p:cNvSpPr/>
            <p:nvPr/>
          </p:nvSpPr>
          <p:spPr>
            <a:xfrm flipH="1">
              <a:off x="748593" y="2897926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57" y="1"/>
                  </a:moveTo>
                  <a:lnTo>
                    <a:pt x="1" y="594"/>
                  </a:lnTo>
                  <a:lnTo>
                    <a:pt x="503" y="1096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335;p41">
              <a:extLst>
                <a:ext uri="{FF2B5EF4-FFF2-40B4-BE49-F238E27FC236}">
                  <a16:creationId xmlns:a16="http://schemas.microsoft.com/office/drawing/2014/main" id="{EFDC9F31-E51F-45D2-8550-0ADAE540BEBE}"/>
                </a:ext>
              </a:extLst>
            </p:cNvPr>
            <p:cNvSpPr/>
            <p:nvPr/>
          </p:nvSpPr>
          <p:spPr>
            <a:xfrm flipH="1">
              <a:off x="433600" y="2733276"/>
              <a:ext cx="248818" cy="438872"/>
            </a:xfrm>
            <a:custGeom>
              <a:avLst/>
              <a:gdLst/>
              <a:ahLst/>
              <a:cxnLst/>
              <a:rect l="l" t="t" r="r" b="b"/>
              <a:pathLst>
                <a:path w="6347" h="11195" extrusionOk="0">
                  <a:moveTo>
                    <a:pt x="4429" y="1"/>
                  </a:moveTo>
                  <a:cubicBezTo>
                    <a:pt x="4726" y="800"/>
                    <a:pt x="4771" y="1713"/>
                    <a:pt x="4726" y="2534"/>
                  </a:cubicBezTo>
                  <a:cubicBezTo>
                    <a:pt x="4703" y="3767"/>
                    <a:pt x="4475" y="4954"/>
                    <a:pt x="3972" y="6072"/>
                  </a:cubicBezTo>
                  <a:cubicBezTo>
                    <a:pt x="3128" y="7853"/>
                    <a:pt x="1690" y="9656"/>
                    <a:pt x="1" y="10889"/>
                  </a:cubicBezTo>
                  <a:cubicBezTo>
                    <a:pt x="229" y="11003"/>
                    <a:pt x="457" y="11094"/>
                    <a:pt x="708" y="11185"/>
                  </a:cubicBezTo>
                  <a:cubicBezTo>
                    <a:pt x="722" y="11192"/>
                    <a:pt x="733" y="11195"/>
                    <a:pt x="743" y="11195"/>
                  </a:cubicBezTo>
                  <a:cubicBezTo>
                    <a:pt x="767" y="11195"/>
                    <a:pt x="784" y="11179"/>
                    <a:pt x="800" y="11162"/>
                  </a:cubicBezTo>
                  <a:lnTo>
                    <a:pt x="845" y="11162"/>
                  </a:lnTo>
                  <a:cubicBezTo>
                    <a:pt x="1873" y="10523"/>
                    <a:pt x="2786" y="9542"/>
                    <a:pt x="3539" y="8606"/>
                  </a:cubicBezTo>
                  <a:cubicBezTo>
                    <a:pt x="4292" y="7647"/>
                    <a:pt x="4977" y="6597"/>
                    <a:pt x="5410" y="5433"/>
                  </a:cubicBezTo>
                  <a:cubicBezTo>
                    <a:pt x="6346" y="2877"/>
                    <a:pt x="6072" y="1096"/>
                    <a:pt x="4429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336;p41">
              <a:extLst>
                <a:ext uri="{FF2B5EF4-FFF2-40B4-BE49-F238E27FC236}">
                  <a16:creationId xmlns:a16="http://schemas.microsoft.com/office/drawing/2014/main" id="{D4CB58E3-2AC2-4717-9318-15F5065E774F}"/>
                </a:ext>
              </a:extLst>
            </p:cNvPr>
            <p:cNvSpPr/>
            <p:nvPr/>
          </p:nvSpPr>
          <p:spPr>
            <a:xfrm flipH="1">
              <a:off x="144600" y="2777222"/>
              <a:ext cx="435814" cy="327890"/>
            </a:xfrm>
            <a:custGeom>
              <a:avLst/>
              <a:gdLst/>
              <a:ahLst/>
              <a:cxnLst/>
              <a:rect l="l" t="t" r="r" b="b"/>
              <a:pathLst>
                <a:path w="11117" h="8364" extrusionOk="0">
                  <a:moveTo>
                    <a:pt x="2678" y="1"/>
                  </a:moveTo>
                  <a:cubicBezTo>
                    <a:pt x="2517" y="1"/>
                    <a:pt x="2398" y="10"/>
                    <a:pt x="2329" y="21"/>
                  </a:cubicBezTo>
                  <a:cubicBezTo>
                    <a:pt x="1233" y="204"/>
                    <a:pt x="1" y="2441"/>
                    <a:pt x="1599" y="3673"/>
                  </a:cubicBezTo>
                  <a:cubicBezTo>
                    <a:pt x="1633" y="3707"/>
                    <a:pt x="1661" y="3725"/>
                    <a:pt x="1687" y="3725"/>
                  </a:cubicBezTo>
                  <a:cubicBezTo>
                    <a:pt x="1713" y="3725"/>
                    <a:pt x="1736" y="3707"/>
                    <a:pt x="1758" y="3673"/>
                  </a:cubicBezTo>
                  <a:cubicBezTo>
                    <a:pt x="1936" y="3666"/>
                    <a:pt x="2115" y="3662"/>
                    <a:pt x="2295" y="3662"/>
                  </a:cubicBezTo>
                  <a:cubicBezTo>
                    <a:pt x="3773" y="3662"/>
                    <a:pt x="5290" y="3929"/>
                    <a:pt x="6552" y="4723"/>
                  </a:cubicBezTo>
                  <a:cubicBezTo>
                    <a:pt x="7921" y="5568"/>
                    <a:pt x="8652" y="6732"/>
                    <a:pt x="9200" y="8193"/>
                  </a:cubicBezTo>
                  <a:cubicBezTo>
                    <a:pt x="9214" y="8221"/>
                    <a:pt x="9245" y="8240"/>
                    <a:pt x="9273" y="8240"/>
                  </a:cubicBezTo>
                  <a:cubicBezTo>
                    <a:pt x="9290" y="8240"/>
                    <a:pt x="9305" y="8233"/>
                    <a:pt x="9314" y="8215"/>
                  </a:cubicBezTo>
                  <a:cubicBezTo>
                    <a:pt x="9553" y="8318"/>
                    <a:pt x="9833" y="8364"/>
                    <a:pt x="10113" y="8364"/>
                  </a:cubicBezTo>
                  <a:cubicBezTo>
                    <a:pt x="10392" y="8364"/>
                    <a:pt x="10672" y="8318"/>
                    <a:pt x="10911" y="8238"/>
                  </a:cubicBezTo>
                  <a:cubicBezTo>
                    <a:pt x="10921" y="8267"/>
                    <a:pt x="10947" y="8280"/>
                    <a:pt x="10973" y="8280"/>
                  </a:cubicBezTo>
                  <a:cubicBezTo>
                    <a:pt x="11010" y="8280"/>
                    <a:pt x="11048" y="8255"/>
                    <a:pt x="11048" y="8215"/>
                  </a:cubicBezTo>
                  <a:cubicBezTo>
                    <a:pt x="11117" y="7074"/>
                    <a:pt x="10706" y="5819"/>
                    <a:pt x="10295" y="4769"/>
                  </a:cubicBezTo>
                  <a:cubicBezTo>
                    <a:pt x="9930" y="3833"/>
                    <a:pt x="8743" y="2395"/>
                    <a:pt x="7921" y="1847"/>
                  </a:cubicBezTo>
                  <a:cubicBezTo>
                    <a:pt x="5562" y="255"/>
                    <a:pt x="3526" y="1"/>
                    <a:pt x="26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337;p41">
              <a:extLst>
                <a:ext uri="{FF2B5EF4-FFF2-40B4-BE49-F238E27FC236}">
                  <a16:creationId xmlns:a16="http://schemas.microsoft.com/office/drawing/2014/main" id="{E7B5921D-490E-4162-8387-4B530A7C3C4E}"/>
                </a:ext>
              </a:extLst>
            </p:cNvPr>
            <p:cNvSpPr/>
            <p:nvPr/>
          </p:nvSpPr>
          <p:spPr>
            <a:xfrm flipH="1">
              <a:off x="195602" y="2883774"/>
              <a:ext cx="342747" cy="220906"/>
            </a:xfrm>
            <a:custGeom>
              <a:avLst/>
              <a:gdLst/>
              <a:ahLst/>
              <a:cxnLst/>
              <a:rect l="l" t="t" r="r" b="b"/>
              <a:pathLst>
                <a:path w="8743" h="5635" extrusionOk="0">
                  <a:moveTo>
                    <a:pt x="2155" y="0"/>
                  </a:moveTo>
                  <a:cubicBezTo>
                    <a:pt x="1438" y="0"/>
                    <a:pt x="713" y="124"/>
                    <a:pt x="1" y="362"/>
                  </a:cubicBezTo>
                  <a:cubicBezTo>
                    <a:pt x="115" y="590"/>
                    <a:pt x="297" y="773"/>
                    <a:pt x="526" y="955"/>
                  </a:cubicBezTo>
                  <a:cubicBezTo>
                    <a:pt x="560" y="989"/>
                    <a:pt x="588" y="1007"/>
                    <a:pt x="614" y="1007"/>
                  </a:cubicBezTo>
                  <a:cubicBezTo>
                    <a:pt x="640" y="1007"/>
                    <a:pt x="663" y="989"/>
                    <a:pt x="685" y="955"/>
                  </a:cubicBezTo>
                  <a:cubicBezTo>
                    <a:pt x="863" y="948"/>
                    <a:pt x="1042" y="944"/>
                    <a:pt x="1222" y="944"/>
                  </a:cubicBezTo>
                  <a:cubicBezTo>
                    <a:pt x="2700" y="944"/>
                    <a:pt x="4217" y="1211"/>
                    <a:pt x="5479" y="2005"/>
                  </a:cubicBezTo>
                  <a:cubicBezTo>
                    <a:pt x="6848" y="2850"/>
                    <a:pt x="7579" y="4014"/>
                    <a:pt x="8127" y="5475"/>
                  </a:cubicBezTo>
                  <a:cubicBezTo>
                    <a:pt x="8141" y="5503"/>
                    <a:pt x="8172" y="5522"/>
                    <a:pt x="8200" y="5522"/>
                  </a:cubicBezTo>
                  <a:cubicBezTo>
                    <a:pt x="8217" y="5522"/>
                    <a:pt x="8232" y="5515"/>
                    <a:pt x="8241" y="5497"/>
                  </a:cubicBezTo>
                  <a:cubicBezTo>
                    <a:pt x="8400" y="5566"/>
                    <a:pt x="8560" y="5612"/>
                    <a:pt x="8743" y="5634"/>
                  </a:cubicBezTo>
                  <a:cubicBezTo>
                    <a:pt x="8446" y="4858"/>
                    <a:pt x="8127" y="4082"/>
                    <a:pt x="7647" y="3352"/>
                  </a:cubicBezTo>
                  <a:cubicBezTo>
                    <a:pt x="7099" y="2484"/>
                    <a:pt x="6415" y="1731"/>
                    <a:pt x="5616" y="1115"/>
                  </a:cubicBezTo>
                  <a:cubicBezTo>
                    <a:pt x="4554" y="355"/>
                    <a:pt x="3367" y="0"/>
                    <a:pt x="2155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338;p41">
              <a:extLst>
                <a:ext uri="{FF2B5EF4-FFF2-40B4-BE49-F238E27FC236}">
                  <a16:creationId xmlns:a16="http://schemas.microsoft.com/office/drawing/2014/main" id="{18CBA5A7-75E5-4858-BF28-B78F27465AD1}"/>
                </a:ext>
              </a:extLst>
            </p:cNvPr>
            <p:cNvSpPr/>
            <p:nvPr/>
          </p:nvSpPr>
          <p:spPr>
            <a:xfrm flipH="1">
              <a:off x="98066" y="3096565"/>
              <a:ext cx="160181" cy="162926"/>
            </a:xfrm>
            <a:custGeom>
              <a:avLst/>
              <a:gdLst/>
              <a:ahLst/>
              <a:cxnLst/>
              <a:rect l="l" t="t" r="r" b="b"/>
              <a:pathLst>
                <a:path w="4086" h="4156" extrusionOk="0">
                  <a:moveTo>
                    <a:pt x="2134" y="0"/>
                  </a:moveTo>
                  <a:cubicBezTo>
                    <a:pt x="1840" y="0"/>
                    <a:pt x="1588" y="79"/>
                    <a:pt x="1255" y="184"/>
                  </a:cubicBezTo>
                  <a:cubicBezTo>
                    <a:pt x="1243" y="171"/>
                    <a:pt x="1228" y="165"/>
                    <a:pt x="1214" y="165"/>
                  </a:cubicBezTo>
                  <a:cubicBezTo>
                    <a:pt x="1177" y="165"/>
                    <a:pt x="1141" y="203"/>
                    <a:pt x="1141" y="252"/>
                  </a:cubicBezTo>
                  <a:cubicBezTo>
                    <a:pt x="1118" y="275"/>
                    <a:pt x="1118" y="320"/>
                    <a:pt x="1141" y="366"/>
                  </a:cubicBezTo>
                  <a:cubicBezTo>
                    <a:pt x="1141" y="594"/>
                    <a:pt x="1096" y="777"/>
                    <a:pt x="1027" y="960"/>
                  </a:cubicBezTo>
                  <a:cubicBezTo>
                    <a:pt x="890" y="1325"/>
                    <a:pt x="708" y="1599"/>
                    <a:pt x="388" y="1895"/>
                  </a:cubicBezTo>
                  <a:cubicBezTo>
                    <a:pt x="274" y="2010"/>
                    <a:pt x="0" y="2192"/>
                    <a:pt x="91" y="2398"/>
                  </a:cubicBezTo>
                  <a:cubicBezTo>
                    <a:pt x="135" y="2496"/>
                    <a:pt x="215" y="2535"/>
                    <a:pt x="315" y="2535"/>
                  </a:cubicBezTo>
                  <a:cubicBezTo>
                    <a:pt x="630" y="2535"/>
                    <a:pt x="1134" y="2137"/>
                    <a:pt x="1255" y="1964"/>
                  </a:cubicBezTo>
                  <a:cubicBezTo>
                    <a:pt x="1255" y="1964"/>
                    <a:pt x="1438" y="2124"/>
                    <a:pt x="1461" y="2124"/>
                  </a:cubicBezTo>
                  <a:cubicBezTo>
                    <a:pt x="1552" y="2238"/>
                    <a:pt x="1598" y="2398"/>
                    <a:pt x="1643" y="2557"/>
                  </a:cubicBezTo>
                  <a:cubicBezTo>
                    <a:pt x="1689" y="2923"/>
                    <a:pt x="1712" y="3333"/>
                    <a:pt x="1849" y="3699"/>
                  </a:cubicBezTo>
                  <a:cubicBezTo>
                    <a:pt x="1869" y="3759"/>
                    <a:pt x="2049" y="4156"/>
                    <a:pt x="2169" y="4156"/>
                  </a:cubicBezTo>
                  <a:cubicBezTo>
                    <a:pt x="2185" y="4156"/>
                    <a:pt x="2201" y="4149"/>
                    <a:pt x="2214" y="4132"/>
                  </a:cubicBezTo>
                  <a:cubicBezTo>
                    <a:pt x="2305" y="3995"/>
                    <a:pt x="2260" y="3219"/>
                    <a:pt x="2237" y="2717"/>
                  </a:cubicBezTo>
                  <a:lnTo>
                    <a:pt x="2237" y="2717"/>
                  </a:lnTo>
                  <a:cubicBezTo>
                    <a:pt x="2305" y="2808"/>
                    <a:pt x="2465" y="3242"/>
                    <a:pt x="2511" y="3356"/>
                  </a:cubicBezTo>
                  <a:cubicBezTo>
                    <a:pt x="2553" y="3441"/>
                    <a:pt x="2809" y="4148"/>
                    <a:pt x="2974" y="4148"/>
                  </a:cubicBezTo>
                  <a:cubicBezTo>
                    <a:pt x="2988" y="4148"/>
                    <a:pt x="3001" y="4143"/>
                    <a:pt x="3013" y="4132"/>
                  </a:cubicBezTo>
                  <a:cubicBezTo>
                    <a:pt x="3124" y="4043"/>
                    <a:pt x="2975" y="3257"/>
                    <a:pt x="2861" y="2753"/>
                  </a:cubicBezTo>
                  <a:lnTo>
                    <a:pt x="2861" y="2753"/>
                  </a:lnTo>
                  <a:cubicBezTo>
                    <a:pt x="2975" y="2933"/>
                    <a:pt x="3130" y="3156"/>
                    <a:pt x="3241" y="3356"/>
                  </a:cubicBezTo>
                  <a:cubicBezTo>
                    <a:pt x="3300" y="3493"/>
                    <a:pt x="3425" y="3746"/>
                    <a:pt x="3545" y="3746"/>
                  </a:cubicBezTo>
                  <a:cubicBezTo>
                    <a:pt x="3566" y="3746"/>
                    <a:pt x="3586" y="3738"/>
                    <a:pt x="3606" y="3721"/>
                  </a:cubicBezTo>
                  <a:cubicBezTo>
                    <a:pt x="3675" y="3653"/>
                    <a:pt x="3584" y="3379"/>
                    <a:pt x="3538" y="3196"/>
                  </a:cubicBezTo>
                  <a:cubicBezTo>
                    <a:pt x="3492" y="2991"/>
                    <a:pt x="3378" y="2717"/>
                    <a:pt x="3310" y="2489"/>
                  </a:cubicBezTo>
                  <a:cubicBezTo>
                    <a:pt x="3310" y="2489"/>
                    <a:pt x="3310" y="2466"/>
                    <a:pt x="3310" y="2466"/>
                  </a:cubicBezTo>
                  <a:cubicBezTo>
                    <a:pt x="3469" y="2649"/>
                    <a:pt x="3629" y="2808"/>
                    <a:pt x="3743" y="2923"/>
                  </a:cubicBezTo>
                  <a:cubicBezTo>
                    <a:pt x="3796" y="2993"/>
                    <a:pt x="3902" y="3090"/>
                    <a:pt x="3980" y="3090"/>
                  </a:cubicBezTo>
                  <a:cubicBezTo>
                    <a:pt x="4003" y="3090"/>
                    <a:pt x="4024" y="3081"/>
                    <a:pt x="4040" y="3059"/>
                  </a:cubicBezTo>
                  <a:cubicBezTo>
                    <a:pt x="4086" y="2945"/>
                    <a:pt x="3196" y="960"/>
                    <a:pt x="3036" y="572"/>
                  </a:cubicBezTo>
                  <a:cubicBezTo>
                    <a:pt x="2899" y="252"/>
                    <a:pt x="2762" y="92"/>
                    <a:pt x="2420" y="24"/>
                  </a:cubicBezTo>
                  <a:cubicBezTo>
                    <a:pt x="2318" y="8"/>
                    <a:pt x="2224" y="0"/>
                    <a:pt x="2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339;p41">
              <a:extLst>
                <a:ext uri="{FF2B5EF4-FFF2-40B4-BE49-F238E27FC236}">
                  <a16:creationId xmlns:a16="http://schemas.microsoft.com/office/drawing/2014/main" id="{7BBB70B6-8A1B-4C2D-B0F0-FF0297B8CD9D}"/>
                </a:ext>
              </a:extLst>
            </p:cNvPr>
            <p:cNvSpPr/>
            <p:nvPr/>
          </p:nvSpPr>
          <p:spPr>
            <a:xfrm flipH="1">
              <a:off x="127586" y="3086921"/>
              <a:ext cx="110982" cy="31205"/>
            </a:xfrm>
            <a:custGeom>
              <a:avLst/>
              <a:gdLst/>
              <a:ahLst/>
              <a:cxnLst/>
              <a:rect l="l" t="t" r="r" b="b"/>
              <a:pathLst>
                <a:path w="2831" h="796" extrusionOk="0">
                  <a:moveTo>
                    <a:pt x="1191" y="1"/>
                  </a:moveTo>
                  <a:cubicBezTo>
                    <a:pt x="883" y="1"/>
                    <a:pt x="576" y="29"/>
                    <a:pt x="297" y="156"/>
                  </a:cubicBezTo>
                  <a:cubicBezTo>
                    <a:pt x="228" y="178"/>
                    <a:pt x="183" y="224"/>
                    <a:pt x="114" y="270"/>
                  </a:cubicBezTo>
                  <a:cubicBezTo>
                    <a:pt x="0" y="384"/>
                    <a:pt x="46" y="566"/>
                    <a:pt x="183" y="658"/>
                  </a:cubicBezTo>
                  <a:cubicBezTo>
                    <a:pt x="251" y="703"/>
                    <a:pt x="343" y="703"/>
                    <a:pt x="411" y="726"/>
                  </a:cubicBezTo>
                  <a:cubicBezTo>
                    <a:pt x="687" y="772"/>
                    <a:pt x="971" y="796"/>
                    <a:pt x="1255" y="796"/>
                  </a:cubicBezTo>
                  <a:cubicBezTo>
                    <a:pt x="1677" y="796"/>
                    <a:pt x="2102" y="744"/>
                    <a:pt x="2511" y="635"/>
                  </a:cubicBezTo>
                  <a:cubicBezTo>
                    <a:pt x="2625" y="612"/>
                    <a:pt x="2785" y="544"/>
                    <a:pt x="2808" y="407"/>
                  </a:cubicBezTo>
                  <a:cubicBezTo>
                    <a:pt x="2831" y="338"/>
                    <a:pt x="2808" y="270"/>
                    <a:pt x="2762" y="201"/>
                  </a:cubicBezTo>
                  <a:cubicBezTo>
                    <a:pt x="2739" y="201"/>
                    <a:pt x="2739" y="178"/>
                    <a:pt x="2716" y="178"/>
                  </a:cubicBezTo>
                  <a:cubicBezTo>
                    <a:pt x="2592" y="38"/>
                    <a:pt x="2392" y="4"/>
                    <a:pt x="2191" y="4"/>
                  </a:cubicBezTo>
                  <a:cubicBezTo>
                    <a:pt x="2098" y="4"/>
                    <a:pt x="2004" y="11"/>
                    <a:pt x="1918" y="19"/>
                  </a:cubicBezTo>
                  <a:cubicBezTo>
                    <a:pt x="1684" y="19"/>
                    <a:pt x="1437" y="1"/>
                    <a:pt x="119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340;p41">
              <a:extLst>
                <a:ext uri="{FF2B5EF4-FFF2-40B4-BE49-F238E27FC236}">
                  <a16:creationId xmlns:a16="http://schemas.microsoft.com/office/drawing/2014/main" id="{C090BD65-96BF-4A2B-8952-33FDE7F68B50}"/>
                </a:ext>
              </a:extLst>
            </p:cNvPr>
            <p:cNvSpPr/>
            <p:nvPr/>
          </p:nvSpPr>
          <p:spPr>
            <a:xfrm flipH="1">
              <a:off x="754120" y="3446134"/>
              <a:ext cx="113491" cy="183781"/>
            </a:xfrm>
            <a:custGeom>
              <a:avLst/>
              <a:gdLst/>
              <a:ahLst/>
              <a:cxnLst/>
              <a:rect l="l" t="t" r="r" b="b"/>
              <a:pathLst>
                <a:path w="2895" h="4688" extrusionOk="0">
                  <a:moveTo>
                    <a:pt x="990" y="0"/>
                  </a:moveTo>
                  <a:cubicBezTo>
                    <a:pt x="971" y="0"/>
                    <a:pt x="952" y="3"/>
                    <a:pt x="936" y="9"/>
                  </a:cubicBezTo>
                  <a:cubicBezTo>
                    <a:pt x="685" y="168"/>
                    <a:pt x="320" y="305"/>
                    <a:pt x="0" y="419"/>
                  </a:cubicBezTo>
                  <a:cubicBezTo>
                    <a:pt x="388" y="1378"/>
                    <a:pt x="959" y="2223"/>
                    <a:pt x="1438" y="3158"/>
                  </a:cubicBezTo>
                  <a:cubicBezTo>
                    <a:pt x="1643" y="3615"/>
                    <a:pt x="1826" y="4163"/>
                    <a:pt x="1849" y="4688"/>
                  </a:cubicBezTo>
                  <a:cubicBezTo>
                    <a:pt x="1917" y="4596"/>
                    <a:pt x="1940" y="4482"/>
                    <a:pt x="1917" y="4391"/>
                  </a:cubicBezTo>
                  <a:cubicBezTo>
                    <a:pt x="1917" y="4368"/>
                    <a:pt x="1917" y="4345"/>
                    <a:pt x="1917" y="4323"/>
                  </a:cubicBezTo>
                  <a:cubicBezTo>
                    <a:pt x="1963" y="4391"/>
                    <a:pt x="2054" y="4482"/>
                    <a:pt x="2123" y="4505"/>
                  </a:cubicBezTo>
                  <a:cubicBezTo>
                    <a:pt x="2147" y="4511"/>
                    <a:pt x="2169" y="4513"/>
                    <a:pt x="2189" y="4513"/>
                  </a:cubicBezTo>
                  <a:cubicBezTo>
                    <a:pt x="2343" y="4513"/>
                    <a:pt x="2397" y="4370"/>
                    <a:pt x="2397" y="4208"/>
                  </a:cubicBezTo>
                  <a:cubicBezTo>
                    <a:pt x="2397" y="4163"/>
                    <a:pt x="2374" y="4094"/>
                    <a:pt x="2351" y="4026"/>
                  </a:cubicBezTo>
                  <a:lnTo>
                    <a:pt x="2351" y="4026"/>
                  </a:lnTo>
                  <a:cubicBezTo>
                    <a:pt x="2374" y="4071"/>
                    <a:pt x="2419" y="4094"/>
                    <a:pt x="2465" y="4117"/>
                  </a:cubicBezTo>
                  <a:cubicBezTo>
                    <a:pt x="2519" y="4135"/>
                    <a:pt x="2564" y="4143"/>
                    <a:pt x="2601" y="4143"/>
                  </a:cubicBezTo>
                  <a:cubicBezTo>
                    <a:pt x="2894" y="4143"/>
                    <a:pt x="2698" y="3632"/>
                    <a:pt x="2556" y="3410"/>
                  </a:cubicBezTo>
                  <a:cubicBezTo>
                    <a:pt x="2556" y="3341"/>
                    <a:pt x="2534" y="3250"/>
                    <a:pt x="2511" y="3158"/>
                  </a:cubicBezTo>
                  <a:cubicBezTo>
                    <a:pt x="2305" y="2633"/>
                    <a:pt x="1780" y="2291"/>
                    <a:pt x="1575" y="1766"/>
                  </a:cubicBezTo>
                  <a:cubicBezTo>
                    <a:pt x="1506" y="1561"/>
                    <a:pt x="1461" y="1355"/>
                    <a:pt x="1415" y="1150"/>
                  </a:cubicBezTo>
                  <a:cubicBezTo>
                    <a:pt x="1438" y="1150"/>
                    <a:pt x="1461" y="1150"/>
                    <a:pt x="1484" y="1127"/>
                  </a:cubicBezTo>
                  <a:cubicBezTo>
                    <a:pt x="1415" y="876"/>
                    <a:pt x="1415" y="648"/>
                    <a:pt x="1324" y="397"/>
                  </a:cubicBezTo>
                  <a:cubicBezTo>
                    <a:pt x="1278" y="419"/>
                    <a:pt x="1255" y="419"/>
                    <a:pt x="1210" y="442"/>
                  </a:cubicBezTo>
                  <a:cubicBezTo>
                    <a:pt x="1210" y="397"/>
                    <a:pt x="1187" y="351"/>
                    <a:pt x="1187" y="305"/>
                  </a:cubicBezTo>
                  <a:cubicBezTo>
                    <a:pt x="1164" y="260"/>
                    <a:pt x="1164" y="168"/>
                    <a:pt x="1141" y="100"/>
                  </a:cubicBezTo>
                  <a:cubicBezTo>
                    <a:pt x="1124" y="30"/>
                    <a:pt x="1053" y="0"/>
                    <a:pt x="990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341;p41">
              <a:extLst>
                <a:ext uri="{FF2B5EF4-FFF2-40B4-BE49-F238E27FC236}">
                  <a16:creationId xmlns:a16="http://schemas.microsoft.com/office/drawing/2014/main" id="{79286003-7452-43C7-AE40-776916163525}"/>
                </a:ext>
              </a:extLst>
            </p:cNvPr>
            <p:cNvSpPr/>
            <p:nvPr/>
          </p:nvSpPr>
          <p:spPr>
            <a:xfrm flipH="1">
              <a:off x="1190601" y="3205744"/>
              <a:ext cx="65390" cy="181429"/>
            </a:xfrm>
            <a:custGeom>
              <a:avLst/>
              <a:gdLst/>
              <a:ahLst/>
              <a:cxnLst/>
              <a:rect l="l" t="t" r="r" b="b"/>
              <a:pathLst>
                <a:path w="1668" h="4628" extrusionOk="0">
                  <a:moveTo>
                    <a:pt x="686" y="1"/>
                  </a:moveTo>
                  <a:cubicBezTo>
                    <a:pt x="594" y="1210"/>
                    <a:pt x="571" y="2443"/>
                    <a:pt x="275" y="3653"/>
                  </a:cubicBezTo>
                  <a:cubicBezTo>
                    <a:pt x="206" y="3927"/>
                    <a:pt x="115" y="4246"/>
                    <a:pt x="1" y="4566"/>
                  </a:cubicBezTo>
                  <a:cubicBezTo>
                    <a:pt x="69" y="4497"/>
                    <a:pt x="138" y="4429"/>
                    <a:pt x="161" y="4360"/>
                  </a:cubicBezTo>
                  <a:cubicBezTo>
                    <a:pt x="183" y="4337"/>
                    <a:pt x="183" y="4315"/>
                    <a:pt x="206" y="4292"/>
                  </a:cubicBezTo>
                  <a:cubicBezTo>
                    <a:pt x="206" y="4383"/>
                    <a:pt x="229" y="4520"/>
                    <a:pt x="275" y="4566"/>
                  </a:cubicBezTo>
                  <a:cubicBezTo>
                    <a:pt x="326" y="4609"/>
                    <a:pt x="374" y="4627"/>
                    <a:pt x="420" y="4627"/>
                  </a:cubicBezTo>
                  <a:cubicBezTo>
                    <a:pt x="517" y="4627"/>
                    <a:pt x="601" y="4545"/>
                    <a:pt x="663" y="4452"/>
                  </a:cubicBezTo>
                  <a:cubicBezTo>
                    <a:pt x="686" y="4406"/>
                    <a:pt x="708" y="4337"/>
                    <a:pt x="708" y="4269"/>
                  </a:cubicBezTo>
                  <a:cubicBezTo>
                    <a:pt x="731" y="4315"/>
                    <a:pt x="731" y="4360"/>
                    <a:pt x="754" y="4406"/>
                  </a:cubicBezTo>
                  <a:cubicBezTo>
                    <a:pt x="828" y="4490"/>
                    <a:pt x="892" y="4525"/>
                    <a:pt x="945" y="4525"/>
                  </a:cubicBezTo>
                  <a:cubicBezTo>
                    <a:pt x="1139" y="4525"/>
                    <a:pt x="1206" y="4068"/>
                    <a:pt x="1188" y="3835"/>
                  </a:cubicBezTo>
                  <a:cubicBezTo>
                    <a:pt x="1233" y="3767"/>
                    <a:pt x="1256" y="3698"/>
                    <a:pt x="1279" y="3607"/>
                  </a:cubicBezTo>
                  <a:cubicBezTo>
                    <a:pt x="1370" y="3036"/>
                    <a:pt x="1096" y="2489"/>
                    <a:pt x="1188" y="1918"/>
                  </a:cubicBezTo>
                  <a:cubicBezTo>
                    <a:pt x="1233" y="1712"/>
                    <a:pt x="1279" y="1507"/>
                    <a:pt x="1348" y="1302"/>
                  </a:cubicBezTo>
                  <a:cubicBezTo>
                    <a:pt x="1370" y="1324"/>
                    <a:pt x="1393" y="1324"/>
                    <a:pt x="1416" y="1324"/>
                  </a:cubicBezTo>
                  <a:cubicBezTo>
                    <a:pt x="1484" y="1051"/>
                    <a:pt x="1599" y="868"/>
                    <a:pt x="1644" y="617"/>
                  </a:cubicBezTo>
                  <a:cubicBezTo>
                    <a:pt x="1621" y="594"/>
                    <a:pt x="1576" y="594"/>
                    <a:pt x="1553" y="594"/>
                  </a:cubicBezTo>
                  <a:cubicBezTo>
                    <a:pt x="1553" y="548"/>
                    <a:pt x="1576" y="503"/>
                    <a:pt x="1576" y="457"/>
                  </a:cubicBezTo>
                  <a:cubicBezTo>
                    <a:pt x="1599" y="411"/>
                    <a:pt x="1621" y="320"/>
                    <a:pt x="1644" y="252"/>
                  </a:cubicBezTo>
                  <a:cubicBezTo>
                    <a:pt x="1667" y="183"/>
                    <a:pt x="1599" y="92"/>
                    <a:pt x="1507" y="92"/>
                  </a:cubicBezTo>
                  <a:cubicBezTo>
                    <a:pt x="1279" y="92"/>
                    <a:pt x="959" y="46"/>
                    <a:pt x="68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342;p41">
              <a:extLst>
                <a:ext uri="{FF2B5EF4-FFF2-40B4-BE49-F238E27FC236}">
                  <a16:creationId xmlns:a16="http://schemas.microsoft.com/office/drawing/2014/main" id="{2974E03A-6270-4092-916D-CD7D8A15EBF4}"/>
                </a:ext>
              </a:extLst>
            </p:cNvPr>
            <p:cNvSpPr/>
            <p:nvPr/>
          </p:nvSpPr>
          <p:spPr>
            <a:xfrm flipH="1">
              <a:off x="453280" y="2880873"/>
              <a:ext cx="1518548" cy="1548146"/>
            </a:xfrm>
            <a:custGeom>
              <a:avLst/>
              <a:gdLst/>
              <a:ahLst/>
              <a:cxnLst/>
              <a:rect l="l" t="t" r="r" b="b"/>
              <a:pathLst>
                <a:path w="38736" h="39491" extrusionOk="0">
                  <a:moveTo>
                    <a:pt x="29876" y="0"/>
                  </a:moveTo>
                  <a:cubicBezTo>
                    <a:pt x="29862" y="0"/>
                    <a:pt x="29848" y="1"/>
                    <a:pt x="29833" y="2"/>
                  </a:cubicBezTo>
                  <a:cubicBezTo>
                    <a:pt x="28372" y="93"/>
                    <a:pt x="27710" y="1577"/>
                    <a:pt x="27939" y="2924"/>
                  </a:cubicBezTo>
                  <a:cubicBezTo>
                    <a:pt x="28235" y="4567"/>
                    <a:pt x="29582" y="6028"/>
                    <a:pt x="30632" y="7238"/>
                  </a:cubicBezTo>
                  <a:cubicBezTo>
                    <a:pt x="32846" y="9817"/>
                    <a:pt x="35540" y="12191"/>
                    <a:pt x="36590" y="15546"/>
                  </a:cubicBezTo>
                  <a:cubicBezTo>
                    <a:pt x="37388" y="18125"/>
                    <a:pt x="36863" y="21001"/>
                    <a:pt x="34649" y="22713"/>
                  </a:cubicBezTo>
                  <a:cubicBezTo>
                    <a:pt x="33174" y="23848"/>
                    <a:pt x="31275" y="24325"/>
                    <a:pt x="29421" y="24325"/>
                  </a:cubicBezTo>
                  <a:cubicBezTo>
                    <a:pt x="29038" y="24325"/>
                    <a:pt x="28656" y="24304"/>
                    <a:pt x="28281" y="24265"/>
                  </a:cubicBezTo>
                  <a:cubicBezTo>
                    <a:pt x="22894" y="23717"/>
                    <a:pt x="19813" y="18696"/>
                    <a:pt x="15476" y="16094"/>
                  </a:cubicBezTo>
                  <a:cubicBezTo>
                    <a:pt x="13953" y="15156"/>
                    <a:pt x="12261" y="14576"/>
                    <a:pt x="10550" y="14576"/>
                  </a:cubicBezTo>
                  <a:cubicBezTo>
                    <a:pt x="9594" y="14576"/>
                    <a:pt x="8633" y="14757"/>
                    <a:pt x="7693" y="15158"/>
                  </a:cubicBezTo>
                  <a:cubicBezTo>
                    <a:pt x="4976" y="16299"/>
                    <a:pt x="3128" y="18696"/>
                    <a:pt x="2009" y="21344"/>
                  </a:cubicBezTo>
                  <a:cubicBezTo>
                    <a:pt x="914" y="23946"/>
                    <a:pt x="297" y="26776"/>
                    <a:pt x="160" y="29584"/>
                  </a:cubicBezTo>
                  <a:cubicBezTo>
                    <a:pt x="1" y="32368"/>
                    <a:pt x="320" y="35199"/>
                    <a:pt x="1439" y="37755"/>
                  </a:cubicBezTo>
                  <a:cubicBezTo>
                    <a:pt x="1735" y="38394"/>
                    <a:pt x="2055" y="38873"/>
                    <a:pt x="2557" y="39353"/>
                  </a:cubicBezTo>
                  <a:cubicBezTo>
                    <a:pt x="2647" y="39449"/>
                    <a:pt x="2768" y="39491"/>
                    <a:pt x="2893" y="39491"/>
                  </a:cubicBezTo>
                  <a:cubicBezTo>
                    <a:pt x="3212" y="39491"/>
                    <a:pt x="3549" y="39212"/>
                    <a:pt x="3402" y="38851"/>
                  </a:cubicBezTo>
                  <a:cubicBezTo>
                    <a:pt x="2922" y="37687"/>
                    <a:pt x="2352" y="36568"/>
                    <a:pt x="2032" y="35336"/>
                  </a:cubicBezTo>
                  <a:cubicBezTo>
                    <a:pt x="1667" y="34012"/>
                    <a:pt x="1507" y="32665"/>
                    <a:pt x="1484" y="31318"/>
                  </a:cubicBezTo>
                  <a:cubicBezTo>
                    <a:pt x="1416" y="28534"/>
                    <a:pt x="1849" y="25749"/>
                    <a:pt x="2762" y="23124"/>
                  </a:cubicBezTo>
                  <a:cubicBezTo>
                    <a:pt x="3630" y="20568"/>
                    <a:pt x="4999" y="18102"/>
                    <a:pt x="7419" y="16710"/>
                  </a:cubicBezTo>
                  <a:cubicBezTo>
                    <a:pt x="8448" y="16119"/>
                    <a:pt x="9518" y="15859"/>
                    <a:pt x="10585" y="15859"/>
                  </a:cubicBezTo>
                  <a:cubicBezTo>
                    <a:pt x="12074" y="15859"/>
                    <a:pt x="13559" y="16365"/>
                    <a:pt x="14928" y="17189"/>
                  </a:cubicBezTo>
                  <a:cubicBezTo>
                    <a:pt x="19197" y="19792"/>
                    <a:pt x="22187" y="24539"/>
                    <a:pt x="27437" y="25338"/>
                  </a:cubicBezTo>
                  <a:cubicBezTo>
                    <a:pt x="28033" y="25433"/>
                    <a:pt x="28644" y="25482"/>
                    <a:pt x="29256" y="25482"/>
                  </a:cubicBezTo>
                  <a:cubicBezTo>
                    <a:pt x="33185" y="25482"/>
                    <a:pt x="37181" y="23499"/>
                    <a:pt x="38050" y="19312"/>
                  </a:cubicBezTo>
                  <a:cubicBezTo>
                    <a:pt x="38735" y="16071"/>
                    <a:pt x="37137" y="12944"/>
                    <a:pt x="35152" y="10456"/>
                  </a:cubicBezTo>
                  <a:cubicBezTo>
                    <a:pt x="34102" y="9132"/>
                    <a:pt x="32892" y="7922"/>
                    <a:pt x="31751" y="6667"/>
                  </a:cubicBezTo>
                  <a:cubicBezTo>
                    <a:pt x="31180" y="6028"/>
                    <a:pt x="30609" y="5389"/>
                    <a:pt x="30107" y="4681"/>
                  </a:cubicBezTo>
                  <a:cubicBezTo>
                    <a:pt x="29605" y="4019"/>
                    <a:pt x="29057" y="3266"/>
                    <a:pt x="28989" y="2399"/>
                  </a:cubicBezTo>
                  <a:cubicBezTo>
                    <a:pt x="28943" y="1760"/>
                    <a:pt x="29308" y="1029"/>
                    <a:pt x="29947" y="847"/>
                  </a:cubicBezTo>
                  <a:cubicBezTo>
                    <a:pt x="30390" y="714"/>
                    <a:pt x="30339" y="0"/>
                    <a:pt x="29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" name="Google Shape;5343;p41">
              <a:extLst>
                <a:ext uri="{FF2B5EF4-FFF2-40B4-BE49-F238E27FC236}">
                  <a16:creationId xmlns:a16="http://schemas.microsoft.com/office/drawing/2014/main" id="{4C12D503-5510-46A4-AD5D-40802FA0A1E2}"/>
                </a:ext>
              </a:extLst>
            </p:cNvPr>
            <p:cNvGrpSpPr/>
            <p:nvPr/>
          </p:nvGrpSpPr>
          <p:grpSpPr>
            <a:xfrm>
              <a:off x="1147376" y="1543455"/>
              <a:ext cx="892774" cy="615203"/>
              <a:chOff x="4076126" y="4258930"/>
              <a:chExt cx="892774" cy="615203"/>
            </a:xfrm>
          </p:grpSpPr>
          <p:sp>
            <p:nvSpPr>
              <p:cNvPr id="339" name="Google Shape;5344;p41">
                <a:extLst>
                  <a:ext uri="{FF2B5EF4-FFF2-40B4-BE49-F238E27FC236}">
                    <a16:creationId xmlns:a16="http://schemas.microsoft.com/office/drawing/2014/main" id="{F388F299-D08D-481D-A0AF-1C39D5E0543B}"/>
                  </a:ext>
                </a:extLst>
              </p:cNvPr>
              <p:cNvSpPr/>
              <p:nvPr/>
            </p:nvSpPr>
            <p:spPr>
              <a:xfrm>
                <a:off x="4213087" y="42651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345;p41">
                <a:extLst>
                  <a:ext uri="{FF2B5EF4-FFF2-40B4-BE49-F238E27FC236}">
                    <a16:creationId xmlns:a16="http://schemas.microsoft.com/office/drawing/2014/main" id="{9C631C17-C57C-46C7-A6B7-F3ADECDC5CF7}"/>
                  </a:ext>
                </a:extLst>
              </p:cNvPr>
              <p:cNvSpPr/>
              <p:nvPr/>
            </p:nvSpPr>
            <p:spPr>
              <a:xfrm>
                <a:off x="4321072" y="45100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346;p41">
                <a:extLst>
                  <a:ext uri="{FF2B5EF4-FFF2-40B4-BE49-F238E27FC236}">
                    <a16:creationId xmlns:a16="http://schemas.microsoft.com/office/drawing/2014/main" id="{0A180E67-2C2C-49D3-838D-351BC129E5AF}"/>
                  </a:ext>
                </a:extLst>
              </p:cNvPr>
              <p:cNvSpPr/>
              <p:nvPr/>
            </p:nvSpPr>
            <p:spPr>
              <a:xfrm>
                <a:off x="4078586" y="42879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347;p41">
                <a:extLst>
                  <a:ext uri="{FF2B5EF4-FFF2-40B4-BE49-F238E27FC236}">
                    <a16:creationId xmlns:a16="http://schemas.microsoft.com/office/drawing/2014/main" id="{F09580F4-95B2-475F-B718-D554C5F2AF12}"/>
                  </a:ext>
                </a:extLst>
              </p:cNvPr>
              <p:cNvSpPr/>
              <p:nvPr/>
            </p:nvSpPr>
            <p:spPr>
              <a:xfrm>
                <a:off x="4325991" y="45402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348;p41">
                <a:extLst>
                  <a:ext uri="{FF2B5EF4-FFF2-40B4-BE49-F238E27FC236}">
                    <a16:creationId xmlns:a16="http://schemas.microsoft.com/office/drawing/2014/main" id="{9306F58F-253C-475E-BCCE-94EE43BC554C}"/>
                  </a:ext>
                </a:extLst>
              </p:cNvPr>
              <p:cNvSpPr/>
              <p:nvPr/>
            </p:nvSpPr>
            <p:spPr>
              <a:xfrm>
                <a:off x="4481468" y="45186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349;p41">
                <a:extLst>
                  <a:ext uri="{FF2B5EF4-FFF2-40B4-BE49-F238E27FC236}">
                    <a16:creationId xmlns:a16="http://schemas.microsoft.com/office/drawing/2014/main" id="{FA2A9BD9-35A7-4CD9-974C-1E01A95619BA}"/>
                  </a:ext>
                </a:extLst>
              </p:cNvPr>
              <p:cNvSpPr/>
              <p:nvPr/>
            </p:nvSpPr>
            <p:spPr>
              <a:xfrm>
                <a:off x="4351291" y="45483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350;p41">
                <a:extLst>
                  <a:ext uri="{FF2B5EF4-FFF2-40B4-BE49-F238E27FC236}">
                    <a16:creationId xmlns:a16="http://schemas.microsoft.com/office/drawing/2014/main" id="{A6A48980-C839-4321-BD81-BCBC8E9F53CC}"/>
                  </a:ext>
                </a:extLst>
              </p:cNvPr>
              <p:cNvSpPr/>
              <p:nvPr/>
            </p:nvSpPr>
            <p:spPr>
              <a:xfrm>
                <a:off x="4692491" y="45600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351;p41">
                <a:extLst>
                  <a:ext uri="{FF2B5EF4-FFF2-40B4-BE49-F238E27FC236}">
                    <a16:creationId xmlns:a16="http://schemas.microsoft.com/office/drawing/2014/main" id="{3D31722A-F7E0-4BED-9E52-0E9CE9C43995}"/>
                  </a:ext>
                </a:extLst>
              </p:cNvPr>
              <p:cNvSpPr/>
              <p:nvPr/>
            </p:nvSpPr>
            <p:spPr>
              <a:xfrm>
                <a:off x="4687544" y="46001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352;p41">
                <a:extLst>
                  <a:ext uri="{FF2B5EF4-FFF2-40B4-BE49-F238E27FC236}">
                    <a16:creationId xmlns:a16="http://schemas.microsoft.com/office/drawing/2014/main" id="{60A06FFF-E868-4CDE-AF38-6731E75860BA}"/>
                  </a:ext>
                </a:extLst>
              </p:cNvPr>
              <p:cNvSpPr/>
              <p:nvPr/>
            </p:nvSpPr>
            <p:spPr>
              <a:xfrm>
                <a:off x="4433976" y="42644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353;p41">
                <a:extLst>
                  <a:ext uri="{FF2B5EF4-FFF2-40B4-BE49-F238E27FC236}">
                    <a16:creationId xmlns:a16="http://schemas.microsoft.com/office/drawing/2014/main" id="{C66931CE-99E2-403D-AD41-8004CB5EB268}"/>
                  </a:ext>
                </a:extLst>
              </p:cNvPr>
              <p:cNvSpPr/>
              <p:nvPr/>
            </p:nvSpPr>
            <p:spPr>
              <a:xfrm>
                <a:off x="4216790" y="43021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354;p41">
                <a:extLst>
                  <a:ext uri="{FF2B5EF4-FFF2-40B4-BE49-F238E27FC236}">
                    <a16:creationId xmlns:a16="http://schemas.microsoft.com/office/drawing/2014/main" id="{E90926A5-6708-483E-8CBF-CA523FE2FBD4}"/>
                  </a:ext>
                </a:extLst>
              </p:cNvPr>
              <p:cNvSpPr/>
              <p:nvPr/>
            </p:nvSpPr>
            <p:spPr>
              <a:xfrm>
                <a:off x="4344507" y="4291015"/>
                <a:ext cx="50006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355;p41">
                <a:extLst>
                  <a:ext uri="{FF2B5EF4-FFF2-40B4-BE49-F238E27FC236}">
                    <a16:creationId xmlns:a16="http://schemas.microsoft.com/office/drawing/2014/main" id="{030EFC95-2F45-4B7B-AB21-5943679751A1}"/>
                  </a:ext>
                </a:extLst>
              </p:cNvPr>
              <p:cNvSpPr/>
              <p:nvPr/>
            </p:nvSpPr>
            <p:spPr>
              <a:xfrm>
                <a:off x="4340182" y="42941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356;p41">
                <a:extLst>
                  <a:ext uri="{FF2B5EF4-FFF2-40B4-BE49-F238E27FC236}">
                    <a16:creationId xmlns:a16="http://schemas.microsoft.com/office/drawing/2014/main" id="{0E350B87-1B67-42AA-8D2D-EB33BFFFE80E}"/>
                  </a:ext>
                </a:extLst>
              </p:cNvPr>
              <p:cNvSpPr/>
              <p:nvPr/>
            </p:nvSpPr>
            <p:spPr>
              <a:xfrm>
                <a:off x="4327235" y="42916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357;p41">
                <a:extLst>
                  <a:ext uri="{FF2B5EF4-FFF2-40B4-BE49-F238E27FC236}">
                    <a16:creationId xmlns:a16="http://schemas.microsoft.com/office/drawing/2014/main" id="{BD39302C-553D-4B7E-A055-4892792EDFB5}"/>
                  </a:ext>
                </a:extLst>
              </p:cNvPr>
              <p:cNvSpPr/>
              <p:nvPr/>
            </p:nvSpPr>
            <p:spPr>
              <a:xfrm>
                <a:off x="4235927" y="42891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358;p41">
                <a:extLst>
                  <a:ext uri="{FF2B5EF4-FFF2-40B4-BE49-F238E27FC236}">
                    <a16:creationId xmlns:a16="http://schemas.microsoft.com/office/drawing/2014/main" id="{2F49452B-DC27-4367-94E2-70A1D3D7FB37}"/>
                  </a:ext>
                </a:extLst>
              </p:cNvPr>
              <p:cNvSpPr/>
              <p:nvPr/>
            </p:nvSpPr>
            <p:spPr>
              <a:xfrm>
                <a:off x="4297610" y="47364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359;p41">
                <a:extLst>
                  <a:ext uri="{FF2B5EF4-FFF2-40B4-BE49-F238E27FC236}">
                    <a16:creationId xmlns:a16="http://schemas.microsoft.com/office/drawing/2014/main" id="{B32DD544-B20C-44D2-BD88-73712A6C85C8}"/>
                  </a:ext>
                </a:extLst>
              </p:cNvPr>
              <p:cNvSpPr/>
              <p:nvPr/>
            </p:nvSpPr>
            <p:spPr>
              <a:xfrm>
                <a:off x="4275418" y="44582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360;p41">
                <a:extLst>
                  <a:ext uri="{FF2B5EF4-FFF2-40B4-BE49-F238E27FC236}">
                    <a16:creationId xmlns:a16="http://schemas.microsoft.com/office/drawing/2014/main" id="{2446A061-0666-449E-8991-BA7FA108C7C8}"/>
                  </a:ext>
                </a:extLst>
              </p:cNvPr>
              <p:cNvSpPr/>
              <p:nvPr/>
            </p:nvSpPr>
            <p:spPr>
              <a:xfrm>
                <a:off x="4330938" y="46988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361;p41">
                <a:extLst>
                  <a:ext uri="{FF2B5EF4-FFF2-40B4-BE49-F238E27FC236}">
                    <a16:creationId xmlns:a16="http://schemas.microsoft.com/office/drawing/2014/main" id="{8CC07F4D-5133-41F2-8BF5-D95EB9163349}"/>
                  </a:ext>
                </a:extLst>
              </p:cNvPr>
              <p:cNvSpPr/>
              <p:nvPr/>
            </p:nvSpPr>
            <p:spPr>
              <a:xfrm>
                <a:off x="4079207" y="46396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362;p41">
                <a:extLst>
                  <a:ext uri="{FF2B5EF4-FFF2-40B4-BE49-F238E27FC236}">
                    <a16:creationId xmlns:a16="http://schemas.microsoft.com/office/drawing/2014/main" id="{5E246232-A4D6-44E2-AD52-A6B54C6C2B6F}"/>
                  </a:ext>
                </a:extLst>
              </p:cNvPr>
              <p:cNvSpPr/>
              <p:nvPr/>
            </p:nvSpPr>
            <p:spPr>
              <a:xfrm>
                <a:off x="4129186" y="47204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363;p41">
                <a:extLst>
                  <a:ext uri="{FF2B5EF4-FFF2-40B4-BE49-F238E27FC236}">
                    <a16:creationId xmlns:a16="http://schemas.microsoft.com/office/drawing/2014/main" id="{AF39DA7E-E0E1-4A5B-A9CB-85BA8FA105F9}"/>
                  </a:ext>
                </a:extLst>
              </p:cNvPr>
              <p:cNvSpPr/>
              <p:nvPr/>
            </p:nvSpPr>
            <p:spPr>
              <a:xfrm>
                <a:off x="4667191" y="43305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364;p41">
                <a:extLst>
                  <a:ext uri="{FF2B5EF4-FFF2-40B4-BE49-F238E27FC236}">
                    <a16:creationId xmlns:a16="http://schemas.microsoft.com/office/drawing/2014/main" id="{7B89F700-6485-4A5F-85D2-098696B9FFCC}"/>
                  </a:ext>
                </a:extLst>
              </p:cNvPr>
              <p:cNvSpPr/>
              <p:nvPr/>
            </p:nvSpPr>
            <p:spPr>
              <a:xfrm>
                <a:off x="4865240" y="43206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365;p41">
                <a:extLst>
                  <a:ext uri="{FF2B5EF4-FFF2-40B4-BE49-F238E27FC236}">
                    <a16:creationId xmlns:a16="http://schemas.microsoft.com/office/drawing/2014/main" id="{BE1A3BCE-B785-47E2-9132-C6EAE5445B3D}"/>
                  </a:ext>
                </a:extLst>
              </p:cNvPr>
              <p:cNvSpPr/>
              <p:nvPr/>
            </p:nvSpPr>
            <p:spPr>
              <a:xfrm>
                <a:off x="4926922" y="43089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366;p41">
                <a:extLst>
                  <a:ext uri="{FF2B5EF4-FFF2-40B4-BE49-F238E27FC236}">
                    <a16:creationId xmlns:a16="http://schemas.microsoft.com/office/drawing/2014/main" id="{0B2023DF-EF26-4EF8-BAE0-0A24F0A90DC8}"/>
                  </a:ext>
                </a:extLst>
              </p:cNvPr>
              <p:cNvSpPr/>
              <p:nvPr/>
            </p:nvSpPr>
            <p:spPr>
              <a:xfrm>
                <a:off x="4271715" y="43755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367;p41">
                <a:extLst>
                  <a:ext uri="{FF2B5EF4-FFF2-40B4-BE49-F238E27FC236}">
                    <a16:creationId xmlns:a16="http://schemas.microsoft.com/office/drawing/2014/main" id="{D17722B9-59BA-43A4-82C7-931B307E58E6}"/>
                  </a:ext>
                </a:extLst>
              </p:cNvPr>
              <p:cNvSpPr/>
              <p:nvPr/>
            </p:nvSpPr>
            <p:spPr>
              <a:xfrm>
                <a:off x="4536393" y="46895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368;p41">
                <a:extLst>
                  <a:ext uri="{FF2B5EF4-FFF2-40B4-BE49-F238E27FC236}">
                    <a16:creationId xmlns:a16="http://schemas.microsoft.com/office/drawing/2014/main" id="{D46D5832-8C59-42A4-AF57-A98FA686FB16}"/>
                  </a:ext>
                </a:extLst>
              </p:cNvPr>
              <p:cNvSpPr/>
              <p:nvPr/>
            </p:nvSpPr>
            <p:spPr>
              <a:xfrm>
                <a:off x="4525283" y="46914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369;p41">
                <a:extLst>
                  <a:ext uri="{FF2B5EF4-FFF2-40B4-BE49-F238E27FC236}">
                    <a16:creationId xmlns:a16="http://schemas.microsoft.com/office/drawing/2014/main" id="{293A6670-769A-46CD-8BA5-F77501F2351E}"/>
                  </a:ext>
                </a:extLst>
              </p:cNvPr>
              <p:cNvSpPr/>
              <p:nvPr/>
            </p:nvSpPr>
            <p:spPr>
              <a:xfrm>
                <a:off x="4261849" y="43798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370;p41">
                <a:extLst>
                  <a:ext uri="{FF2B5EF4-FFF2-40B4-BE49-F238E27FC236}">
                    <a16:creationId xmlns:a16="http://schemas.microsoft.com/office/drawing/2014/main" id="{BA68BA80-EA46-4641-B63A-8CCE7E665883}"/>
                  </a:ext>
                </a:extLst>
              </p:cNvPr>
              <p:cNvSpPr/>
              <p:nvPr/>
            </p:nvSpPr>
            <p:spPr>
              <a:xfrm>
                <a:off x="4502443" y="46297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371;p41">
                <a:extLst>
                  <a:ext uri="{FF2B5EF4-FFF2-40B4-BE49-F238E27FC236}">
                    <a16:creationId xmlns:a16="http://schemas.microsoft.com/office/drawing/2014/main" id="{DD6C2AA4-997D-44F5-8BE7-88305666017E}"/>
                  </a:ext>
                </a:extLst>
              </p:cNvPr>
              <p:cNvSpPr/>
              <p:nvPr/>
            </p:nvSpPr>
            <p:spPr>
              <a:xfrm>
                <a:off x="4535771" y="4747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372;p41">
                <a:extLst>
                  <a:ext uri="{FF2B5EF4-FFF2-40B4-BE49-F238E27FC236}">
                    <a16:creationId xmlns:a16="http://schemas.microsoft.com/office/drawing/2014/main" id="{94C19A06-0BCA-4DA6-B3F3-305D2EE75F18}"/>
                  </a:ext>
                </a:extLst>
              </p:cNvPr>
              <p:cNvSpPr/>
              <p:nvPr/>
            </p:nvSpPr>
            <p:spPr>
              <a:xfrm>
                <a:off x="4432111" y="45119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373;p41">
                <a:extLst>
                  <a:ext uri="{FF2B5EF4-FFF2-40B4-BE49-F238E27FC236}">
                    <a16:creationId xmlns:a16="http://schemas.microsoft.com/office/drawing/2014/main" id="{85C399B6-2AA7-427F-A007-CC6034AA3509}"/>
                  </a:ext>
                </a:extLst>
              </p:cNvPr>
              <p:cNvSpPr/>
              <p:nvPr/>
            </p:nvSpPr>
            <p:spPr>
              <a:xfrm>
                <a:off x="4432111" y="45125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374;p41">
                <a:extLst>
                  <a:ext uri="{FF2B5EF4-FFF2-40B4-BE49-F238E27FC236}">
                    <a16:creationId xmlns:a16="http://schemas.microsoft.com/office/drawing/2014/main" id="{2D1FE662-D76F-468F-971F-85FE1BD97DEB}"/>
                  </a:ext>
                </a:extLst>
              </p:cNvPr>
              <p:cNvSpPr/>
              <p:nvPr/>
            </p:nvSpPr>
            <p:spPr>
              <a:xfrm>
                <a:off x="4432733" y="4513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375;p41">
                <a:extLst>
                  <a:ext uri="{FF2B5EF4-FFF2-40B4-BE49-F238E27FC236}">
                    <a16:creationId xmlns:a16="http://schemas.microsoft.com/office/drawing/2014/main" id="{0F9030F3-35A7-41CA-A9BE-21D0602D3968}"/>
                  </a:ext>
                </a:extLst>
              </p:cNvPr>
              <p:cNvSpPr/>
              <p:nvPr/>
            </p:nvSpPr>
            <p:spPr>
              <a:xfrm>
                <a:off x="4502443" y="46297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376;p41">
                <a:extLst>
                  <a:ext uri="{FF2B5EF4-FFF2-40B4-BE49-F238E27FC236}">
                    <a16:creationId xmlns:a16="http://schemas.microsoft.com/office/drawing/2014/main" id="{EBEB8FF0-F727-4ACD-9C25-C3D0446F8199}"/>
                  </a:ext>
                </a:extLst>
              </p:cNvPr>
              <p:cNvSpPr/>
              <p:nvPr/>
            </p:nvSpPr>
            <p:spPr>
              <a:xfrm>
                <a:off x="4535149" y="47463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377;p41">
                <a:extLst>
                  <a:ext uri="{FF2B5EF4-FFF2-40B4-BE49-F238E27FC236}">
                    <a16:creationId xmlns:a16="http://schemas.microsoft.com/office/drawing/2014/main" id="{2876FC3D-D773-4EA2-B6BA-30378723538A}"/>
                  </a:ext>
                </a:extLst>
              </p:cNvPr>
              <p:cNvSpPr/>
              <p:nvPr/>
            </p:nvSpPr>
            <p:spPr>
              <a:xfrm>
                <a:off x="4535149" y="47463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378;p41">
                <a:extLst>
                  <a:ext uri="{FF2B5EF4-FFF2-40B4-BE49-F238E27FC236}">
                    <a16:creationId xmlns:a16="http://schemas.microsoft.com/office/drawing/2014/main" id="{233DCF67-869D-4D8F-907F-97A3BCCF984E}"/>
                  </a:ext>
                </a:extLst>
              </p:cNvPr>
              <p:cNvSpPr/>
              <p:nvPr/>
            </p:nvSpPr>
            <p:spPr>
              <a:xfrm>
                <a:off x="4469142" y="42626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379;p41">
                <a:extLst>
                  <a:ext uri="{FF2B5EF4-FFF2-40B4-BE49-F238E27FC236}">
                    <a16:creationId xmlns:a16="http://schemas.microsoft.com/office/drawing/2014/main" id="{759EE6F3-C035-4C5C-A07B-36FA964848B3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380;p41">
                <a:extLst>
                  <a:ext uri="{FF2B5EF4-FFF2-40B4-BE49-F238E27FC236}">
                    <a16:creationId xmlns:a16="http://schemas.microsoft.com/office/drawing/2014/main" id="{0D8130C2-9EF3-44E1-84B2-42A47740A1E1}"/>
                  </a:ext>
                </a:extLst>
              </p:cNvPr>
              <p:cNvSpPr/>
              <p:nvPr/>
            </p:nvSpPr>
            <p:spPr>
              <a:xfrm>
                <a:off x="4630781" y="46359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381;p41">
                <a:extLst>
                  <a:ext uri="{FF2B5EF4-FFF2-40B4-BE49-F238E27FC236}">
                    <a16:creationId xmlns:a16="http://schemas.microsoft.com/office/drawing/2014/main" id="{07206F36-AADF-4A37-85B7-E333E7891C8E}"/>
                  </a:ext>
                </a:extLst>
              </p:cNvPr>
              <p:cNvSpPr/>
              <p:nvPr/>
            </p:nvSpPr>
            <p:spPr>
              <a:xfrm>
                <a:off x="4623375" y="46365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382;p41">
                <a:extLst>
                  <a:ext uri="{FF2B5EF4-FFF2-40B4-BE49-F238E27FC236}">
                    <a16:creationId xmlns:a16="http://schemas.microsoft.com/office/drawing/2014/main" id="{84749933-9E73-483A-B178-CF7231315EE9}"/>
                  </a:ext>
                </a:extLst>
              </p:cNvPr>
              <p:cNvSpPr/>
              <p:nvPr/>
            </p:nvSpPr>
            <p:spPr>
              <a:xfrm>
                <a:off x="4756038" y="47173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383;p41">
                <a:extLst>
                  <a:ext uri="{FF2B5EF4-FFF2-40B4-BE49-F238E27FC236}">
                    <a16:creationId xmlns:a16="http://schemas.microsoft.com/office/drawing/2014/main" id="{3F083FF5-89BE-442C-90DD-2AA10206D5B8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384;p41">
                <a:extLst>
                  <a:ext uri="{FF2B5EF4-FFF2-40B4-BE49-F238E27FC236}">
                    <a16:creationId xmlns:a16="http://schemas.microsoft.com/office/drawing/2014/main" id="{5C9B2EEF-3740-4EF8-BDEB-235A9B115C55}"/>
                  </a:ext>
                </a:extLst>
              </p:cNvPr>
              <p:cNvSpPr/>
              <p:nvPr/>
            </p:nvSpPr>
            <p:spPr>
              <a:xfrm>
                <a:off x="4488252" y="43551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385;p41">
                <a:extLst>
                  <a:ext uri="{FF2B5EF4-FFF2-40B4-BE49-F238E27FC236}">
                    <a16:creationId xmlns:a16="http://schemas.microsoft.com/office/drawing/2014/main" id="{31E1C3B9-2602-4EA3-9889-2D3C9FF2EFD6}"/>
                  </a:ext>
                </a:extLst>
              </p:cNvPr>
              <p:cNvSpPr/>
              <p:nvPr/>
            </p:nvSpPr>
            <p:spPr>
              <a:xfrm>
                <a:off x="4676435" y="46717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386;p41">
                <a:extLst>
                  <a:ext uri="{FF2B5EF4-FFF2-40B4-BE49-F238E27FC236}">
                    <a16:creationId xmlns:a16="http://schemas.microsoft.com/office/drawing/2014/main" id="{77C3375D-7B5A-4F89-AE1A-11CA495F7652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387;p41">
                <a:extLst>
                  <a:ext uri="{FF2B5EF4-FFF2-40B4-BE49-F238E27FC236}">
                    <a16:creationId xmlns:a16="http://schemas.microsoft.com/office/drawing/2014/main" id="{8D1872D0-EB9B-4FBF-8BF7-4397F1A38ADF}"/>
                  </a:ext>
                </a:extLst>
              </p:cNvPr>
              <p:cNvSpPr/>
              <p:nvPr/>
            </p:nvSpPr>
            <p:spPr>
              <a:xfrm>
                <a:off x="4677678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388;p41">
                <a:extLst>
                  <a:ext uri="{FF2B5EF4-FFF2-40B4-BE49-F238E27FC236}">
                    <a16:creationId xmlns:a16="http://schemas.microsoft.com/office/drawing/2014/main" id="{F4BDE1B6-E535-4965-BD2D-29E7D6AFCAB2}"/>
                  </a:ext>
                </a:extLst>
              </p:cNvPr>
              <p:cNvSpPr/>
              <p:nvPr/>
            </p:nvSpPr>
            <p:spPr>
              <a:xfrm>
                <a:off x="4756038" y="47173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389;p41">
                <a:extLst>
                  <a:ext uri="{FF2B5EF4-FFF2-40B4-BE49-F238E27FC236}">
                    <a16:creationId xmlns:a16="http://schemas.microsoft.com/office/drawing/2014/main" id="{E9C7AD4C-3EDC-4ABB-9037-C4688A426A4A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390;p41">
                <a:extLst>
                  <a:ext uri="{FF2B5EF4-FFF2-40B4-BE49-F238E27FC236}">
                    <a16:creationId xmlns:a16="http://schemas.microsoft.com/office/drawing/2014/main" id="{75796F18-BBC0-4C8B-8DE4-AEA7E70BFD10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391;p41">
                <a:extLst>
                  <a:ext uri="{FF2B5EF4-FFF2-40B4-BE49-F238E27FC236}">
                    <a16:creationId xmlns:a16="http://schemas.microsoft.com/office/drawing/2014/main" id="{F3B69C82-7D8C-4FA0-9B67-A73299D9D5BE}"/>
                  </a:ext>
                </a:extLst>
              </p:cNvPr>
              <p:cNvSpPr/>
              <p:nvPr/>
            </p:nvSpPr>
            <p:spPr>
              <a:xfrm>
                <a:off x="4488252" y="43539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392;p41">
                <a:extLst>
                  <a:ext uri="{FF2B5EF4-FFF2-40B4-BE49-F238E27FC236}">
                    <a16:creationId xmlns:a16="http://schemas.microsoft.com/office/drawing/2014/main" id="{2FE56667-61B4-40E2-8778-2EEA682A8780}"/>
                  </a:ext>
                </a:extLst>
              </p:cNvPr>
              <p:cNvSpPr/>
              <p:nvPr/>
            </p:nvSpPr>
            <p:spPr>
              <a:xfrm>
                <a:off x="4676435" y="46717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393;p41">
                <a:extLst>
                  <a:ext uri="{FF2B5EF4-FFF2-40B4-BE49-F238E27FC236}">
                    <a16:creationId xmlns:a16="http://schemas.microsoft.com/office/drawing/2014/main" id="{5ED674AC-C546-4CFB-A224-038E7FF7C862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394;p41">
                <a:extLst>
                  <a:ext uri="{FF2B5EF4-FFF2-40B4-BE49-F238E27FC236}">
                    <a16:creationId xmlns:a16="http://schemas.microsoft.com/office/drawing/2014/main" id="{C845BB76-3EFD-4EE2-8784-71CEA1DE762C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395;p41">
                <a:extLst>
                  <a:ext uri="{FF2B5EF4-FFF2-40B4-BE49-F238E27FC236}">
                    <a16:creationId xmlns:a16="http://schemas.microsoft.com/office/drawing/2014/main" id="{5403C328-B096-4B8F-94B4-64F1D49D0674}"/>
                  </a:ext>
                </a:extLst>
              </p:cNvPr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396;p41">
                <a:extLst>
                  <a:ext uri="{FF2B5EF4-FFF2-40B4-BE49-F238E27FC236}">
                    <a16:creationId xmlns:a16="http://schemas.microsoft.com/office/drawing/2014/main" id="{DDC9E12E-D204-4C74-94C7-CB3AE2F65EBE}"/>
                  </a:ext>
                </a:extLst>
              </p:cNvPr>
              <p:cNvSpPr/>
              <p:nvPr/>
            </p:nvSpPr>
            <p:spPr>
              <a:xfrm>
                <a:off x="4210005" y="4258930"/>
                <a:ext cx="596011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397;p41">
                <a:extLst>
                  <a:ext uri="{FF2B5EF4-FFF2-40B4-BE49-F238E27FC236}">
                    <a16:creationId xmlns:a16="http://schemas.microsoft.com/office/drawing/2014/main" id="{696F8269-E0BF-4F13-9A99-37F51CE1A2E5}"/>
                  </a:ext>
                </a:extLst>
              </p:cNvPr>
              <p:cNvSpPr/>
              <p:nvPr/>
            </p:nvSpPr>
            <p:spPr>
              <a:xfrm>
                <a:off x="4695572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398;p41">
                <a:extLst>
                  <a:ext uri="{FF2B5EF4-FFF2-40B4-BE49-F238E27FC236}">
                    <a16:creationId xmlns:a16="http://schemas.microsoft.com/office/drawing/2014/main" id="{F06E3693-2450-4899-B03B-090F92B504DF}"/>
                  </a:ext>
                </a:extLst>
              </p:cNvPr>
              <p:cNvSpPr/>
              <p:nvPr/>
            </p:nvSpPr>
            <p:spPr>
              <a:xfrm>
                <a:off x="4696194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399;p41">
                <a:extLst>
                  <a:ext uri="{FF2B5EF4-FFF2-40B4-BE49-F238E27FC236}">
                    <a16:creationId xmlns:a16="http://schemas.microsoft.com/office/drawing/2014/main" id="{70CC19EA-9B4C-4D02-9A8D-E8BFE86ADB9F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400;p41">
                <a:extLst>
                  <a:ext uri="{FF2B5EF4-FFF2-40B4-BE49-F238E27FC236}">
                    <a16:creationId xmlns:a16="http://schemas.microsoft.com/office/drawing/2014/main" id="{6C7C20F3-4A38-4F41-BDEF-741BF35CCEE5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401;p41">
                <a:extLst>
                  <a:ext uri="{FF2B5EF4-FFF2-40B4-BE49-F238E27FC236}">
                    <a16:creationId xmlns:a16="http://schemas.microsoft.com/office/drawing/2014/main" id="{C202522D-1BED-4ECF-AB97-2E61E883BE38}"/>
                  </a:ext>
                </a:extLst>
              </p:cNvPr>
              <p:cNvSpPr/>
              <p:nvPr/>
            </p:nvSpPr>
            <p:spPr>
              <a:xfrm>
                <a:off x="4313665" y="45044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402;p41">
                <a:extLst>
                  <a:ext uri="{FF2B5EF4-FFF2-40B4-BE49-F238E27FC236}">
                    <a16:creationId xmlns:a16="http://schemas.microsoft.com/office/drawing/2014/main" id="{40B8706E-D783-4961-8890-280F3F6429FD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403;p41">
                <a:extLst>
                  <a:ext uri="{FF2B5EF4-FFF2-40B4-BE49-F238E27FC236}">
                    <a16:creationId xmlns:a16="http://schemas.microsoft.com/office/drawing/2014/main" id="{A1B2CABB-E55F-49D3-9A0F-E23938C14B56}"/>
                  </a:ext>
                </a:extLst>
              </p:cNvPr>
              <p:cNvSpPr/>
              <p:nvPr/>
            </p:nvSpPr>
            <p:spPr>
              <a:xfrm>
                <a:off x="4695572" y="43268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404;p41">
                <a:extLst>
                  <a:ext uri="{FF2B5EF4-FFF2-40B4-BE49-F238E27FC236}">
                    <a16:creationId xmlns:a16="http://schemas.microsoft.com/office/drawing/2014/main" id="{850A3BA9-8ACD-4A75-A515-16A09418E5DC}"/>
                  </a:ext>
                </a:extLst>
              </p:cNvPr>
              <p:cNvSpPr/>
              <p:nvPr/>
            </p:nvSpPr>
            <p:spPr>
              <a:xfrm>
                <a:off x="4696194" y="43268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405;p41">
                <a:extLst>
                  <a:ext uri="{FF2B5EF4-FFF2-40B4-BE49-F238E27FC236}">
                    <a16:creationId xmlns:a16="http://schemas.microsoft.com/office/drawing/2014/main" id="{D60B1563-ECFD-495C-B521-616979F7CE42}"/>
                  </a:ext>
                </a:extLst>
              </p:cNvPr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406;p41">
                <a:extLst>
                  <a:ext uri="{FF2B5EF4-FFF2-40B4-BE49-F238E27FC236}">
                    <a16:creationId xmlns:a16="http://schemas.microsoft.com/office/drawing/2014/main" id="{5DB98F1C-3D16-443C-8411-660910231742}"/>
                  </a:ext>
                </a:extLst>
              </p:cNvPr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5407;p41">
                <a:extLst>
                  <a:ext uri="{FF2B5EF4-FFF2-40B4-BE49-F238E27FC236}">
                    <a16:creationId xmlns:a16="http://schemas.microsoft.com/office/drawing/2014/main" id="{9BE1329C-0EEB-4824-9C2A-DA7ECC5C570F}"/>
                  </a:ext>
                </a:extLst>
              </p:cNvPr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5408;p41">
                <a:extLst>
                  <a:ext uri="{FF2B5EF4-FFF2-40B4-BE49-F238E27FC236}">
                    <a16:creationId xmlns:a16="http://schemas.microsoft.com/office/drawing/2014/main" id="{41ACE1D0-0712-4F1D-AD40-DE4BF4A42AF6}"/>
                  </a:ext>
                </a:extLst>
              </p:cNvPr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5409;p41">
                <a:extLst>
                  <a:ext uri="{FF2B5EF4-FFF2-40B4-BE49-F238E27FC236}">
                    <a16:creationId xmlns:a16="http://schemas.microsoft.com/office/drawing/2014/main" id="{6436FEC7-FD6C-4D40-ABBE-03CEFD089659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5410;p41">
                <a:extLst>
                  <a:ext uri="{FF2B5EF4-FFF2-40B4-BE49-F238E27FC236}">
                    <a16:creationId xmlns:a16="http://schemas.microsoft.com/office/drawing/2014/main" id="{EBAC4AA9-4A12-44C9-ADDC-A73E83E44DC1}"/>
                  </a:ext>
                </a:extLst>
              </p:cNvPr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5411;p41">
                <a:extLst>
                  <a:ext uri="{FF2B5EF4-FFF2-40B4-BE49-F238E27FC236}">
                    <a16:creationId xmlns:a16="http://schemas.microsoft.com/office/drawing/2014/main" id="{A8201103-6CA0-46EF-9F5E-42935388F12E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5412;p41">
                <a:extLst>
                  <a:ext uri="{FF2B5EF4-FFF2-40B4-BE49-F238E27FC236}">
                    <a16:creationId xmlns:a16="http://schemas.microsoft.com/office/drawing/2014/main" id="{ADF13D35-674C-4115-B84D-E0247418594F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413;p41">
                <a:extLst>
                  <a:ext uri="{FF2B5EF4-FFF2-40B4-BE49-F238E27FC236}">
                    <a16:creationId xmlns:a16="http://schemas.microsoft.com/office/drawing/2014/main" id="{B8CF3B50-0DF0-4A9C-BDFB-296B997D5F43}"/>
                  </a:ext>
                </a:extLst>
              </p:cNvPr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5414;p41">
                <a:extLst>
                  <a:ext uri="{FF2B5EF4-FFF2-40B4-BE49-F238E27FC236}">
                    <a16:creationId xmlns:a16="http://schemas.microsoft.com/office/drawing/2014/main" id="{A7A38A3F-E623-4C4B-A18E-6656628E2D7B}"/>
                  </a:ext>
                </a:extLst>
              </p:cNvPr>
              <p:cNvSpPr/>
              <p:nvPr/>
            </p:nvSpPr>
            <p:spPr>
              <a:xfrm>
                <a:off x="4221115" y="45279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415;p41">
                <a:extLst>
                  <a:ext uri="{FF2B5EF4-FFF2-40B4-BE49-F238E27FC236}">
                    <a16:creationId xmlns:a16="http://schemas.microsoft.com/office/drawing/2014/main" id="{34C3E638-5C7E-4E47-844D-6B51D24FB3AB}"/>
                  </a:ext>
                </a:extLst>
              </p:cNvPr>
              <p:cNvSpPr/>
              <p:nvPr/>
            </p:nvSpPr>
            <p:spPr>
              <a:xfrm>
                <a:off x="4221115" y="45285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416;p41">
                <a:extLst>
                  <a:ext uri="{FF2B5EF4-FFF2-40B4-BE49-F238E27FC236}">
                    <a16:creationId xmlns:a16="http://schemas.microsoft.com/office/drawing/2014/main" id="{57A71CF9-3C12-4172-A29B-B2DFC3709004}"/>
                  </a:ext>
                </a:extLst>
              </p:cNvPr>
              <p:cNvSpPr/>
              <p:nvPr/>
            </p:nvSpPr>
            <p:spPr>
              <a:xfrm>
                <a:off x="4076126" y="42879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417;p41">
                <a:extLst>
                  <a:ext uri="{FF2B5EF4-FFF2-40B4-BE49-F238E27FC236}">
                    <a16:creationId xmlns:a16="http://schemas.microsoft.com/office/drawing/2014/main" id="{2854BF18-B3EF-46CE-8932-FB682FCEDC30}"/>
                  </a:ext>
                </a:extLst>
              </p:cNvPr>
              <p:cNvSpPr/>
              <p:nvPr/>
            </p:nvSpPr>
            <p:spPr>
              <a:xfrm>
                <a:off x="4108210" y="47525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418;p41">
                <a:extLst>
                  <a:ext uri="{FF2B5EF4-FFF2-40B4-BE49-F238E27FC236}">
                    <a16:creationId xmlns:a16="http://schemas.microsoft.com/office/drawing/2014/main" id="{CD2F289A-876F-4897-89C3-10F918FD1186}"/>
                  </a:ext>
                </a:extLst>
              </p:cNvPr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419;p41">
                <a:extLst>
                  <a:ext uri="{FF2B5EF4-FFF2-40B4-BE49-F238E27FC236}">
                    <a16:creationId xmlns:a16="http://schemas.microsoft.com/office/drawing/2014/main" id="{6D356F54-BA03-411D-996F-33EE9D9494DF}"/>
                  </a:ext>
                </a:extLst>
              </p:cNvPr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420;p41">
                <a:extLst>
                  <a:ext uri="{FF2B5EF4-FFF2-40B4-BE49-F238E27FC236}">
                    <a16:creationId xmlns:a16="http://schemas.microsoft.com/office/drawing/2014/main" id="{A75A9894-25BB-4ACA-8017-850FFDFC5571}"/>
                  </a:ext>
                </a:extLst>
              </p:cNvPr>
              <p:cNvSpPr/>
              <p:nvPr/>
            </p:nvSpPr>
            <p:spPr>
              <a:xfrm>
                <a:off x="4108832" y="4751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5421;p41">
                <a:extLst>
                  <a:ext uri="{FF2B5EF4-FFF2-40B4-BE49-F238E27FC236}">
                    <a16:creationId xmlns:a16="http://schemas.microsoft.com/office/drawing/2014/main" id="{A053E4E1-2823-4D4E-A8E2-542DF656C16A}"/>
                  </a:ext>
                </a:extLst>
              </p:cNvPr>
              <p:cNvSpPr/>
              <p:nvPr/>
            </p:nvSpPr>
            <p:spPr>
              <a:xfrm>
                <a:off x="4155108" y="43459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5422;p41">
                <a:extLst>
                  <a:ext uri="{FF2B5EF4-FFF2-40B4-BE49-F238E27FC236}">
                    <a16:creationId xmlns:a16="http://schemas.microsoft.com/office/drawing/2014/main" id="{2620B83F-EFC9-4A8D-A084-DFC671A35F7E}"/>
                  </a:ext>
                </a:extLst>
              </p:cNvPr>
              <p:cNvSpPr/>
              <p:nvPr/>
            </p:nvSpPr>
            <p:spPr>
              <a:xfrm>
                <a:off x="4832533" y="44181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5423;p41">
                <a:extLst>
                  <a:ext uri="{FF2B5EF4-FFF2-40B4-BE49-F238E27FC236}">
                    <a16:creationId xmlns:a16="http://schemas.microsoft.com/office/drawing/2014/main" id="{AC41DA08-E15F-4A91-9DB4-75D8531F48E1}"/>
                  </a:ext>
                </a:extLst>
              </p:cNvPr>
              <p:cNvSpPr/>
              <p:nvPr/>
            </p:nvSpPr>
            <p:spPr>
              <a:xfrm>
                <a:off x="4422245" y="47087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" name="Google Shape;5424;p41">
              <a:extLst>
                <a:ext uri="{FF2B5EF4-FFF2-40B4-BE49-F238E27FC236}">
                  <a16:creationId xmlns:a16="http://schemas.microsoft.com/office/drawing/2014/main" id="{78A76B02-A233-4A11-A927-7E4C67307E3F}"/>
                </a:ext>
              </a:extLst>
            </p:cNvPr>
            <p:cNvSpPr/>
            <p:nvPr/>
          </p:nvSpPr>
          <p:spPr>
            <a:xfrm>
              <a:off x="1833455" y="24242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425;p41">
              <a:extLst>
                <a:ext uri="{FF2B5EF4-FFF2-40B4-BE49-F238E27FC236}">
                  <a16:creationId xmlns:a16="http://schemas.microsoft.com/office/drawing/2014/main" id="{BC1425BA-E36C-4115-9615-A7EC49957B38}"/>
                </a:ext>
              </a:extLst>
            </p:cNvPr>
            <p:cNvSpPr/>
            <p:nvPr/>
          </p:nvSpPr>
          <p:spPr>
            <a:xfrm>
              <a:off x="112276" y="35221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426;p41">
              <a:extLst>
                <a:ext uri="{FF2B5EF4-FFF2-40B4-BE49-F238E27FC236}">
                  <a16:creationId xmlns:a16="http://schemas.microsoft.com/office/drawing/2014/main" id="{0B3BEB81-7692-4D8D-80BE-0F00DF5F28AF}"/>
                </a:ext>
              </a:extLst>
            </p:cNvPr>
            <p:cNvSpPr/>
            <p:nvPr/>
          </p:nvSpPr>
          <p:spPr>
            <a:xfrm>
              <a:off x="947647" y="1161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427;p41">
              <a:extLst>
                <a:ext uri="{FF2B5EF4-FFF2-40B4-BE49-F238E27FC236}">
                  <a16:creationId xmlns:a16="http://schemas.microsoft.com/office/drawing/2014/main" id="{2092D85C-480A-49AD-8778-138D2F166E04}"/>
                </a:ext>
              </a:extLst>
            </p:cNvPr>
            <p:cNvSpPr/>
            <p:nvPr/>
          </p:nvSpPr>
          <p:spPr>
            <a:xfrm>
              <a:off x="2276072" y="28033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428;p41">
              <a:extLst>
                <a:ext uri="{FF2B5EF4-FFF2-40B4-BE49-F238E27FC236}">
                  <a16:creationId xmlns:a16="http://schemas.microsoft.com/office/drawing/2014/main" id="{885052B5-01CA-47D9-A47A-A57A22FAEB87}"/>
                </a:ext>
              </a:extLst>
            </p:cNvPr>
            <p:cNvSpPr/>
            <p:nvPr/>
          </p:nvSpPr>
          <p:spPr>
            <a:xfrm>
              <a:off x="2566576" y="1286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429;p41">
              <a:extLst>
                <a:ext uri="{FF2B5EF4-FFF2-40B4-BE49-F238E27FC236}">
                  <a16:creationId xmlns:a16="http://schemas.microsoft.com/office/drawing/2014/main" id="{B345297C-5CA8-4B3A-8AC5-12740D590D07}"/>
                </a:ext>
              </a:extLst>
            </p:cNvPr>
            <p:cNvSpPr/>
            <p:nvPr/>
          </p:nvSpPr>
          <p:spPr>
            <a:xfrm>
              <a:off x="2035035" y="3521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430;p41">
              <a:extLst>
                <a:ext uri="{FF2B5EF4-FFF2-40B4-BE49-F238E27FC236}">
                  <a16:creationId xmlns:a16="http://schemas.microsoft.com/office/drawing/2014/main" id="{AB02AF0E-B3E5-4A88-AF57-00FA5C35E309}"/>
                </a:ext>
              </a:extLst>
            </p:cNvPr>
            <p:cNvSpPr/>
            <p:nvPr/>
          </p:nvSpPr>
          <p:spPr>
            <a:xfrm>
              <a:off x="3036647" y="15689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" name="Google Shape;5431;p41">
              <a:extLst>
                <a:ext uri="{FF2B5EF4-FFF2-40B4-BE49-F238E27FC236}">
                  <a16:creationId xmlns:a16="http://schemas.microsoft.com/office/drawing/2014/main" id="{EF41BDB6-9E89-4EF7-815B-5445EEAAC1A0}"/>
                </a:ext>
              </a:extLst>
            </p:cNvPr>
            <p:cNvGrpSpPr/>
            <p:nvPr/>
          </p:nvGrpSpPr>
          <p:grpSpPr>
            <a:xfrm>
              <a:off x="1987181" y="221528"/>
              <a:ext cx="763841" cy="767544"/>
              <a:chOff x="7881969" y="1962328"/>
              <a:chExt cx="763841" cy="767544"/>
            </a:xfrm>
          </p:grpSpPr>
          <p:sp>
            <p:nvSpPr>
              <p:cNvPr id="260" name="Google Shape;5432;p41">
                <a:extLst>
                  <a:ext uri="{FF2B5EF4-FFF2-40B4-BE49-F238E27FC236}">
                    <a16:creationId xmlns:a16="http://schemas.microsoft.com/office/drawing/2014/main" id="{F515C00C-FB23-4B60-87A6-2A33A0486ABD}"/>
                  </a:ext>
                </a:extLst>
              </p:cNvPr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433;p41">
                <a:extLst>
                  <a:ext uri="{FF2B5EF4-FFF2-40B4-BE49-F238E27FC236}">
                    <a16:creationId xmlns:a16="http://schemas.microsoft.com/office/drawing/2014/main" id="{14B3EA6D-9CEB-4E85-A6B8-727A6D2B7139}"/>
                  </a:ext>
                </a:extLst>
              </p:cNvPr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434;p41">
                <a:extLst>
                  <a:ext uri="{FF2B5EF4-FFF2-40B4-BE49-F238E27FC236}">
                    <a16:creationId xmlns:a16="http://schemas.microsoft.com/office/drawing/2014/main" id="{16735B9F-C22A-4CB7-8DA5-5BC1F180D485}"/>
                  </a:ext>
                </a:extLst>
              </p:cNvPr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435;p41">
                <a:extLst>
                  <a:ext uri="{FF2B5EF4-FFF2-40B4-BE49-F238E27FC236}">
                    <a16:creationId xmlns:a16="http://schemas.microsoft.com/office/drawing/2014/main" id="{D7825CCA-A228-4A58-896D-9EA91413892F}"/>
                  </a:ext>
                </a:extLst>
              </p:cNvPr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436;p41">
                <a:extLst>
                  <a:ext uri="{FF2B5EF4-FFF2-40B4-BE49-F238E27FC236}">
                    <a16:creationId xmlns:a16="http://schemas.microsoft.com/office/drawing/2014/main" id="{BF1F76A3-6001-4570-95A5-BCF618E28140}"/>
                  </a:ext>
                </a:extLst>
              </p:cNvPr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437;p41">
                <a:extLst>
                  <a:ext uri="{FF2B5EF4-FFF2-40B4-BE49-F238E27FC236}">
                    <a16:creationId xmlns:a16="http://schemas.microsoft.com/office/drawing/2014/main" id="{62E52624-702C-4C08-8BCE-AA8B45F4CF5A}"/>
                  </a:ext>
                </a:extLst>
              </p:cNvPr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438;p41">
                <a:extLst>
                  <a:ext uri="{FF2B5EF4-FFF2-40B4-BE49-F238E27FC236}">
                    <a16:creationId xmlns:a16="http://schemas.microsoft.com/office/drawing/2014/main" id="{A3A79FD4-594C-42DA-A417-C86D2C703B34}"/>
                  </a:ext>
                </a:extLst>
              </p:cNvPr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439;p41">
                <a:extLst>
                  <a:ext uri="{FF2B5EF4-FFF2-40B4-BE49-F238E27FC236}">
                    <a16:creationId xmlns:a16="http://schemas.microsoft.com/office/drawing/2014/main" id="{D133948A-44B9-425C-AC54-E7D1DEB507FF}"/>
                  </a:ext>
                </a:extLst>
              </p:cNvPr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440;p41">
                <a:extLst>
                  <a:ext uri="{FF2B5EF4-FFF2-40B4-BE49-F238E27FC236}">
                    <a16:creationId xmlns:a16="http://schemas.microsoft.com/office/drawing/2014/main" id="{E894A37C-6A0C-46F6-AE4B-8EE7026D2E1C}"/>
                  </a:ext>
                </a:extLst>
              </p:cNvPr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441;p41">
                <a:extLst>
                  <a:ext uri="{FF2B5EF4-FFF2-40B4-BE49-F238E27FC236}">
                    <a16:creationId xmlns:a16="http://schemas.microsoft.com/office/drawing/2014/main" id="{4269D277-DCE0-4635-8219-C7AEBA3218D9}"/>
                  </a:ext>
                </a:extLst>
              </p:cNvPr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442;p41">
                <a:extLst>
                  <a:ext uri="{FF2B5EF4-FFF2-40B4-BE49-F238E27FC236}">
                    <a16:creationId xmlns:a16="http://schemas.microsoft.com/office/drawing/2014/main" id="{AB865583-79E6-460E-BF4A-C65449AA9F3D}"/>
                  </a:ext>
                </a:extLst>
              </p:cNvPr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443;p41">
                <a:extLst>
                  <a:ext uri="{FF2B5EF4-FFF2-40B4-BE49-F238E27FC236}">
                    <a16:creationId xmlns:a16="http://schemas.microsoft.com/office/drawing/2014/main" id="{E062F3C3-6338-4590-8DBB-266AB01B1B4C}"/>
                  </a:ext>
                </a:extLst>
              </p:cNvPr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444;p41">
                <a:extLst>
                  <a:ext uri="{FF2B5EF4-FFF2-40B4-BE49-F238E27FC236}">
                    <a16:creationId xmlns:a16="http://schemas.microsoft.com/office/drawing/2014/main" id="{D7049ECE-2ADD-4E77-BD44-2DA25D681197}"/>
                  </a:ext>
                </a:extLst>
              </p:cNvPr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445;p41">
                <a:extLst>
                  <a:ext uri="{FF2B5EF4-FFF2-40B4-BE49-F238E27FC236}">
                    <a16:creationId xmlns:a16="http://schemas.microsoft.com/office/drawing/2014/main" id="{6F06807A-94DD-444D-A389-C1AA50C9BC94}"/>
                  </a:ext>
                </a:extLst>
              </p:cNvPr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446;p41">
                <a:extLst>
                  <a:ext uri="{FF2B5EF4-FFF2-40B4-BE49-F238E27FC236}">
                    <a16:creationId xmlns:a16="http://schemas.microsoft.com/office/drawing/2014/main" id="{1EEDFB1C-C097-414F-97EF-03372985A65E}"/>
                  </a:ext>
                </a:extLst>
              </p:cNvPr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447;p41">
                <a:extLst>
                  <a:ext uri="{FF2B5EF4-FFF2-40B4-BE49-F238E27FC236}">
                    <a16:creationId xmlns:a16="http://schemas.microsoft.com/office/drawing/2014/main" id="{3C35A261-7F20-4A3E-BB71-80AF4239193B}"/>
                  </a:ext>
                </a:extLst>
              </p:cNvPr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448;p41">
                <a:extLst>
                  <a:ext uri="{FF2B5EF4-FFF2-40B4-BE49-F238E27FC236}">
                    <a16:creationId xmlns:a16="http://schemas.microsoft.com/office/drawing/2014/main" id="{F7B950DB-34AD-4B1D-A6A6-9DE2085DA60D}"/>
                  </a:ext>
                </a:extLst>
              </p:cNvPr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449;p41">
                <a:extLst>
                  <a:ext uri="{FF2B5EF4-FFF2-40B4-BE49-F238E27FC236}">
                    <a16:creationId xmlns:a16="http://schemas.microsoft.com/office/drawing/2014/main" id="{A652F8F8-3004-4D5E-A82A-8A708DC28ACE}"/>
                  </a:ext>
                </a:extLst>
              </p:cNvPr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450;p41">
                <a:extLst>
                  <a:ext uri="{FF2B5EF4-FFF2-40B4-BE49-F238E27FC236}">
                    <a16:creationId xmlns:a16="http://schemas.microsoft.com/office/drawing/2014/main" id="{F7D0D207-E557-497B-BD6F-AEB902D26A95}"/>
                  </a:ext>
                </a:extLst>
              </p:cNvPr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451;p41">
                <a:extLst>
                  <a:ext uri="{FF2B5EF4-FFF2-40B4-BE49-F238E27FC236}">
                    <a16:creationId xmlns:a16="http://schemas.microsoft.com/office/drawing/2014/main" id="{7BE194AF-2809-4797-AA3E-6DD476B5AC56}"/>
                  </a:ext>
                </a:extLst>
              </p:cNvPr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452;p41">
                <a:extLst>
                  <a:ext uri="{FF2B5EF4-FFF2-40B4-BE49-F238E27FC236}">
                    <a16:creationId xmlns:a16="http://schemas.microsoft.com/office/drawing/2014/main" id="{2CFE236D-4088-4CA2-AE7D-59F2B00ACB78}"/>
                  </a:ext>
                </a:extLst>
              </p:cNvPr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453;p41">
                <a:extLst>
                  <a:ext uri="{FF2B5EF4-FFF2-40B4-BE49-F238E27FC236}">
                    <a16:creationId xmlns:a16="http://schemas.microsoft.com/office/drawing/2014/main" id="{E2E2C750-4A45-4222-AD37-F39ED3303E57}"/>
                  </a:ext>
                </a:extLst>
              </p:cNvPr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82" name="Google Shape;5454;p41">
                <a:extLst>
                  <a:ext uri="{FF2B5EF4-FFF2-40B4-BE49-F238E27FC236}">
                    <a16:creationId xmlns:a16="http://schemas.microsoft.com/office/drawing/2014/main" id="{36D4854F-E149-4377-9A35-C847FB66A723}"/>
                  </a:ext>
                </a:extLst>
              </p:cNvPr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283" name="Google Shape;5455;p41">
                  <a:extLst>
                    <a:ext uri="{FF2B5EF4-FFF2-40B4-BE49-F238E27FC236}">
                      <a16:creationId xmlns:a16="http://schemas.microsoft.com/office/drawing/2014/main" id="{05056153-AEF7-4010-BDDD-D88F7A38C27B}"/>
                    </a:ext>
                  </a:extLst>
                </p:cNvPr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456;p41">
                  <a:extLst>
                    <a:ext uri="{FF2B5EF4-FFF2-40B4-BE49-F238E27FC236}">
                      <a16:creationId xmlns:a16="http://schemas.microsoft.com/office/drawing/2014/main" id="{780100A7-3241-448F-9B47-07C400825EC7}"/>
                    </a:ext>
                  </a:extLst>
                </p:cNvPr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5457;p41">
                  <a:extLst>
                    <a:ext uri="{FF2B5EF4-FFF2-40B4-BE49-F238E27FC236}">
                      <a16:creationId xmlns:a16="http://schemas.microsoft.com/office/drawing/2014/main" id="{68270314-5020-43F7-ABCF-25A8D50E5C60}"/>
                    </a:ext>
                  </a:extLst>
                </p:cNvPr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5458;p41">
                  <a:extLst>
                    <a:ext uri="{FF2B5EF4-FFF2-40B4-BE49-F238E27FC236}">
                      <a16:creationId xmlns:a16="http://schemas.microsoft.com/office/drawing/2014/main" id="{A646B551-17BC-4E51-8708-AE77DC71D6AB}"/>
                    </a:ext>
                  </a:extLst>
                </p:cNvPr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5459;p41">
                  <a:extLst>
                    <a:ext uri="{FF2B5EF4-FFF2-40B4-BE49-F238E27FC236}">
                      <a16:creationId xmlns:a16="http://schemas.microsoft.com/office/drawing/2014/main" id="{280150A9-AB21-4762-A1B6-4C70A59FDE40}"/>
                    </a:ext>
                  </a:extLst>
                </p:cNvPr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5460;p41">
                  <a:extLst>
                    <a:ext uri="{FF2B5EF4-FFF2-40B4-BE49-F238E27FC236}">
                      <a16:creationId xmlns:a16="http://schemas.microsoft.com/office/drawing/2014/main" id="{2037D2B9-15EA-4360-9BF7-7C99CC9C5480}"/>
                    </a:ext>
                  </a:extLst>
                </p:cNvPr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5461;p41">
                  <a:extLst>
                    <a:ext uri="{FF2B5EF4-FFF2-40B4-BE49-F238E27FC236}">
                      <a16:creationId xmlns:a16="http://schemas.microsoft.com/office/drawing/2014/main" id="{D9605829-3166-48BA-8702-0117AE6B1322}"/>
                    </a:ext>
                  </a:extLst>
                </p:cNvPr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5462;p41">
                  <a:extLst>
                    <a:ext uri="{FF2B5EF4-FFF2-40B4-BE49-F238E27FC236}">
                      <a16:creationId xmlns:a16="http://schemas.microsoft.com/office/drawing/2014/main" id="{6295DB92-68DA-4DCD-B2B5-15CC7A617C6C}"/>
                    </a:ext>
                  </a:extLst>
                </p:cNvPr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5463;p41">
                  <a:extLst>
                    <a:ext uri="{FF2B5EF4-FFF2-40B4-BE49-F238E27FC236}">
                      <a16:creationId xmlns:a16="http://schemas.microsoft.com/office/drawing/2014/main" id="{083D6A01-C1FB-4BD8-B31F-6188686C7395}"/>
                    </a:ext>
                  </a:extLst>
                </p:cNvPr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5464;p41">
                  <a:extLst>
                    <a:ext uri="{FF2B5EF4-FFF2-40B4-BE49-F238E27FC236}">
                      <a16:creationId xmlns:a16="http://schemas.microsoft.com/office/drawing/2014/main" id="{67F79DCD-74F3-4FB1-A12E-125D58BD04E4}"/>
                    </a:ext>
                  </a:extLst>
                </p:cNvPr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5465;p41">
                  <a:extLst>
                    <a:ext uri="{FF2B5EF4-FFF2-40B4-BE49-F238E27FC236}">
                      <a16:creationId xmlns:a16="http://schemas.microsoft.com/office/drawing/2014/main" id="{CDCD22C0-5863-48AA-9B20-1DF372DC8030}"/>
                    </a:ext>
                  </a:extLst>
                </p:cNvPr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5466;p41">
                  <a:extLst>
                    <a:ext uri="{FF2B5EF4-FFF2-40B4-BE49-F238E27FC236}">
                      <a16:creationId xmlns:a16="http://schemas.microsoft.com/office/drawing/2014/main" id="{3DD59DC8-5A17-405B-9B37-777ACE659513}"/>
                    </a:ext>
                  </a:extLst>
                </p:cNvPr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5467;p41">
                  <a:extLst>
                    <a:ext uri="{FF2B5EF4-FFF2-40B4-BE49-F238E27FC236}">
                      <a16:creationId xmlns:a16="http://schemas.microsoft.com/office/drawing/2014/main" id="{EF47349D-3587-41A2-8F13-58A64547C3C8}"/>
                    </a:ext>
                  </a:extLst>
                </p:cNvPr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5468;p41">
                  <a:extLst>
                    <a:ext uri="{FF2B5EF4-FFF2-40B4-BE49-F238E27FC236}">
                      <a16:creationId xmlns:a16="http://schemas.microsoft.com/office/drawing/2014/main" id="{B1095818-9BE3-4694-B163-D8299B185E45}"/>
                    </a:ext>
                  </a:extLst>
                </p:cNvPr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5469;p41">
                  <a:extLst>
                    <a:ext uri="{FF2B5EF4-FFF2-40B4-BE49-F238E27FC236}">
                      <a16:creationId xmlns:a16="http://schemas.microsoft.com/office/drawing/2014/main" id="{C26FAB58-B318-4EB9-BEC5-BFDB7B4A2F70}"/>
                    </a:ext>
                  </a:extLst>
                </p:cNvPr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5470;p41">
                  <a:extLst>
                    <a:ext uri="{FF2B5EF4-FFF2-40B4-BE49-F238E27FC236}">
                      <a16:creationId xmlns:a16="http://schemas.microsoft.com/office/drawing/2014/main" id="{902BC398-0042-4734-BC17-00CB7BA50FB1}"/>
                    </a:ext>
                  </a:extLst>
                </p:cNvPr>
                <p:cNvSpPr/>
                <p:nvPr/>
              </p:nvSpPr>
              <p:spPr>
                <a:xfrm>
                  <a:off x="8102831" y="2236277"/>
                  <a:ext cx="19164" cy="46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23" extrusionOk="0">
                      <a:moveTo>
                        <a:pt x="594" y="0"/>
                      </a:moveTo>
                      <a:cubicBezTo>
                        <a:pt x="549" y="0"/>
                        <a:pt x="503" y="23"/>
                        <a:pt x="503" y="46"/>
                      </a:cubicBezTo>
                      <a:cubicBezTo>
                        <a:pt x="412" y="297"/>
                        <a:pt x="321" y="571"/>
                        <a:pt x="229" y="822"/>
                      </a:cubicBezTo>
                      <a:cubicBezTo>
                        <a:pt x="206" y="936"/>
                        <a:pt x="161" y="1050"/>
                        <a:pt x="115" y="1187"/>
                      </a:cubicBezTo>
                      <a:cubicBezTo>
                        <a:pt x="92" y="1324"/>
                        <a:pt x="47" y="1461"/>
                        <a:pt x="24" y="1598"/>
                      </a:cubicBezTo>
                      <a:cubicBezTo>
                        <a:pt x="1" y="1667"/>
                        <a:pt x="47" y="1712"/>
                        <a:pt x="115" y="1712"/>
                      </a:cubicBezTo>
                      <a:cubicBezTo>
                        <a:pt x="123" y="1720"/>
                        <a:pt x="130" y="1722"/>
                        <a:pt x="138" y="1722"/>
                      </a:cubicBezTo>
                      <a:cubicBezTo>
                        <a:pt x="153" y="1722"/>
                        <a:pt x="168" y="1712"/>
                        <a:pt x="184" y="1712"/>
                      </a:cubicBezTo>
                      <a:cubicBezTo>
                        <a:pt x="206" y="1689"/>
                        <a:pt x="206" y="1667"/>
                        <a:pt x="229" y="1644"/>
                      </a:cubicBezTo>
                      <a:cubicBezTo>
                        <a:pt x="252" y="1530"/>
                        <a:pt x="275" y="1438"/>
                        <a:pt x="298" y="1324"/>
                      </a:cubicBezTo>
                      <a:cubicBezTo>
                        <a:pt x="366" y="1142"/>
                        <a:pt x="412" y="959"/>
                        <a:pt x="480" y="754"/>
                      </a:cubicBezTo>
                      <a:cubicBezTo>
                        <a:pt x="526" y="548"/>
                        <a:pt x="617" y="343"/>
                        <a:pt x="686" y="137"/>
                      </a:cubicBezTo>
                      <a:cubicBezTo>
                        <a:pt x="709" y="69"/>
                        <a:pt x="686" y="23"/>
                        <a:pt x="6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5471;p41">
                  <a:extLst>
                    <a:ext uri="{FF2B5EF4-FFF2-40B4-BE49-F238E27FC236}">
                      <a16:creationId xmlns:a16="http://schemas.microsoft.com/office/drawing/2014/main" id="{62C484C3-1736-4E75-AC77-5D3BD6F029EC}"/>
                    </a:ext>
                  </a:extLst>
                </p:cNvPr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5472;p41">
                  <a:extLst>
                    <a:ext uri="{FF2B5EF4-FFF2-40B4-BE49-F238E27FC236}">
                      <a16:creationId xmlns:a16="http://schemas.microsoft.com/office/drawing/2014/main" id="{006C4B98-4D23-4763-ADA4-8AECB945EFC4}"/>
                    </a:ext>
                  </a:extLst>
                </p:cNvPr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5473;p41">
                  <a:extLst>
                    <a:ext uri="{FF2B5EF4-FFF2-40B4-BE49-F238E27FC236}">
                      <a16:creationId xmlns:a16="http://schemas.microsoft.com/office/drawing/2014/main" id="{E4A45A91-8DDA-4B22-8379-C2E3F5BFCD45}"/>
                    </a:ext>
                  </a:extLst>
                </p:cNvPr>
                <p:cNvSpPr/>
                <p:nvPr/>
              </p:nvSpPr>
              <p:spPr>
                <a:xfrm>
                  <a:off x="8151593" y="2249225"/>
                  <a:ext cx="11136" cy="2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1074" extrusionOk="0">
                      <a:moveTo>
                        <a:pt x="297" y="1"/>
                      </a:moveTo>
                      <a:cubicBezTo>
                        <a:pt x="297" y="1"/>
                        <a:pt x="274" y="23"/>
                        <a:pt x="251" y="46"/>
                      </a:cubicBezTo>
                      <a:cubicBezTo>
                        <a:pt x="206" y="183"/>
                        <a:pt x="160" y="343"/>
                        <a:pt x="114" y="503"/>
                      </a:cubicBezTo>
                      <a:cubicBezTo>
                        <a:pt x="114" y="571"/>
                        <a:pt x="91" y="640"/>
                        <a:pt x="69" y="708"/>
                      </a:cubicBezTo>
                      <a:cubicBezTo>
                        <a:pt x="46" y="800"/>
                        <a:pt x="23" y="891"/>
                        <a:pt x="0" y="982"/>
                      </a:cubicBezTo>
                      <a:cubicBezTo>
                        <a:pt x="0" y="1028"/>
                        <a:pt x="46" y="1073"/>
                        <a:pt x="69" y="1073"/>
                      </a:cubicBezTo>
                      <a:cubicBezTo>
                        <a:pt x="114" y="1073"/>
                        <a:pt x="160" y="1051"/>
                        <a:pt x="183" y="1005"/>
                      </a:cubicBezTo>
                      <a:cubicBezTo>
                        <a:pt x="183" y="914"/>
                        <a:pt x="206" y="845"/>
                        <a:pt x="228" y="754"/>
                      </a:cubicBezTo>
                      <a:cubicBezTo>
                        <a:pt x="251" y="685"/>
                        <a:pt x="274" y="594"/>
                        <a:pt x="297" y="526"/>
                      </a:cubicBezTo>
                      <a:lnTo>
                        <a:pt x="274" y="526"/>
                      </a:lnTo>
                      <a:cubicBezTo>
                        <a:pt x="320" y="389"/>
                        <a:pt x="365" y="252"/>
                        <a:pt x="411" y="115"/>
                      </a:cubicBezTo>
                      <a:cubicBezTo>
                        <a:pt x="411" y="92"/>
                        <a:pt x="411" y="69"/>
                        <a:pt x="411" y="46"/>
                      </a:cubicBezTo>
                      <a:cubicBezTo>
                        <a:pt x="411" y="23"/>
                        <a:pt x="388" y="1"/>
                        <a:pt x="36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5474;p41">
                  <a:extLst>
                    <a:ext uri="{FF2B5EF4-FFF2-40B4-BE49-F238E27FC236}">
                      <a16:creationId xmlns:a16="http://schemas.microsoft.com/office/drawing/2014/main" id="{9AB29BAB-6740-44DE-9AAE-4802A3195B72}"/>
                    </a:ext>
                  </a:extLst>
                </p:cNvPr>
                <p:cNvSpPr/>
                <p:nvPr/>
              </p:nvSpPr>
              <p:spPr>
                <a:xfrm>
                  <a:off x="8151593" y="2248603"/>
                  <a:ext cx="18516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576" extrusionOk="0">
                      <a:moveTo>
                        <a:pt x="571" y="1"/>
                      </a:moveTo>
                      <a:cubicBezTo>
                        <a:pt x="525" y="1"/>
                        <a:pt x="480" y="24"/>
                        <a:pt x="480" y="69"/>
                      </a:cubicBezTo>
                      <a:cubicBezTo>
                        <a:pt x="388" y="275"/>
                        <a:pt x="320" y="503"/>
                        <a:pt x="251" y="731"/>
                      </a:cubicBezTo>
                      <a:cubicBezTo>
                        <a:pt x="160" y="959"/>
                        <a:pt x="91" y="1188"/>
                        <a:pt x="23" y="1416"/>
                      </a:cubicBezTo>
                      <a:cubicBezTo>
                        <a:pt x="23" y="1462"/>
                        <a:pt x="0" y="1484"/>
                        <a:pt x="23" y="1507"/>
                      </a:cubicBezTo>
                      <a:cubicBezTo>
                        <a:pt x="23" y="1530"/>
                        <a:pt x="46" y="1553"/>
                        <a:pt x="69" y="1576"/>
                      </a:cubicBezTo>
                      <a:cubicBezTo>
                        <a:pt x="137" y="1576"/>
                        <a:pt x="206" y="1553"/>
                        <a:pt x="206" y="1507"/>
                      </a:cubicBezTo>
                      <a:cubicBezTo>
                        <a:pt x="251" y="1393"/>
                        <a:pt x="297" y="1279"/>
                        <a:pt x="343" y="1165"/>
                      </a:cubicBezTo>
                      <a:cubicBezTo>
                        <a:pt x="365" y="1051"/>
                        <a:pt x="388" y="937"/>
                        <a:pt x="434" y="823"/>
                      </a:cubicBezTo>
                      <a:cubicBezTo>
                        <a:pt x="502" y="594"/>
                        <a:pt x="571" y="366"/>
                        <a:pt x="662" y="138"/>
                      </a:cubicBezTo>
                      <a:cubicBezTo>
                        <a:pt x="685" y="92"/>
                        <a:pt x="662" y="46"/>
                        <a:pt x="616" y="24"/>
                      </a:cubicBezTo>
                      <a:cubicBezTo>
                        <a:pt x="594" y="1"/>
                        <a:pt x="571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5475;p41">
                  <a:extLst>
                    <a:ext uri="{FF2B5EF4-FFF2-40B4-BE49-F238E27FC236}">
                      <a16:creationId xmlns:a16="http://schemas.microsoft.com/office/drawing/2014/main" id="{8E916660-B410-415A-8EDF-02A11E5426F0}"/>
                    </a:ext>
                  </a:extLst>
                </p:cNvPr>
                <p:cNvSpPr/>
                <p:nvPr/>
              </p:nvSpPr>
              <p:spPr>
                <a:xfrm>
                  <a:off x="8147268" y="2251685"/>
                  <a:ext cx="22840" cy="59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215" extrusionOk="0">
                      <a:moveTo>
                        <a:pt x="480" y="1165"/>
                      </a:moveTo>
                      <a:lnTo>
                        <a:pt x="480" y="1165"/>
                      </a:lnTo>
                      <a:cubicBezTo>
                        <a:pt x="478" y="1172"/>
                        <a:pt x="476" y="1180"/>
                        <a:pt x="473" y="1187"/>
                      </a:cubicBezTo>
                      <a:lnTo>
                        <a:pt x="473" y="1187"/>
                      </a:lnTo>
                      <a:cubicBezTo>
                        <a:pt x="480" y="1185"/>
                        <a:pt x="480" y="1180"/>
                        <a:pt x="480" y="1165"/>
                      </a:cubicBezTo>
                      <a:close/>
                      <a:moveTo>
                        <a:pt x="754" y="1"/>
                      </a:moveTo>
                      <a:cubicBezTo>
                        <a:pt x="708" y="1"/>
                        <a:pt x="685" y="24"/>
                        <a:pt x="662" y="47"/>
                      </a:cubicBezTo>
                      <a:cubicBezTo>
                        <a:pt x="617" y="206"/>
                        <a:pt x="548" y="389"/>
                        <a:pt x="503" y="549"/>
                      </a:cubicBezTo>
                      <a:cubicBezTo>
                        <a:pt x="434" y="731"/>
                        <a:pt x="388" y="891"/>
                        <a:pt x="343" y="1051"/>
                      </a:cubicBezTo>
                      <a:cubicBezTo>
                        <a:pt x="274" y="1233"/>
                        <a:pt x="229" y="1393"/>
                        <a:pt x="183" y="1553"/>
                      </a:cubicBezTo>
                      <a:cubicBezTo>
                        <a:pt x="137" y="1736"/>
                        <a:pt x="69" y="1895"/>
                        <a:pt x="23" y="2078"/>
                      </a:cubicBezTo>
                      <a:cubicBezTo>
                        <a:pt x="0" y="2101"/>
                        <a:pt x="0" y="2124"/>
                        <a:pt x="23" y="2146"/>
                      </a:cubicBezTo>
                      <a:cubicBezTo>
                        <a:pt x="23" y="2169"/>
                        <a:pt x="46" y="2192"/>
                        <a:pt x="69" y="2215"/>
                      </a:cubicBezTo>
                      <a:lnTo>
                        <a:pt x="137" y="2215"/>
                      </a:lnTo>
                      <a:cubicBezTo>
                        <a:pt x="160" y="2192"/>
                        <a:pt x="183" y="2169"/>
                        <a:pt x="206" y="2146"/>
                      </a:cubicBezTo>
                      <a:cubicBezTo>
                        <a:pt x="251" y="1987"/>
                        <a:pt x="297" y="1827"/>
                        <a:pt x="343" y="1644"/>
                      </a:cubicBezTo>
                      <a:cubicBezTo>
                        <a:pt x="386" y="1492"/>
                        <a:pt x="430" y="1339"/>
                        <a:pt x="473" y="1187"/>
                      </a:cubicBezTo>
                      <a:lnTo>
                        <a:pt x="473" y="1187"/>
                      </a:lnTo>
                      <a:cubicBezTo>
                        <a:pt x="470" y="1188"/>
                        <a:pt x="465" y="1188"/>
                        <a:pt x="457" y="1188"/>
                      </a:cubicBezTo>
                      <a:cubicBezTo>
                        <a:pt x="503" y="1097"/>
                        <a:pt x="525" y="1005"/>
                        <a:pt x="548" y="914"/>
                      </a:cubicBezTo>
                      <a:cubicBezTo>
                        <a:pt x="571" y="823"/>
                        <a:pt x="617" y="754"/>
                        <a:pt x="640" y="663"/>
                      </a:cubicBezTo>
                      <a:cubicBezTo>
                        <a:pt x="685" y="480"/>
                        <a:pt x="754" y="298"/>
                        <a:pt x="822" y="115"/>
                      </a:cubicBezTo>
                      <a:cubicBezTo>
                        <a:pt x="845" y="69"/>
                        <a:pt x="822" y="24"/>
                        <a:pt x="7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5476;p41">
                  <a:extLst>
                    <a:ext uri="{FF2B5EF4-FFF2-40B4-BE49-F238E27FC236}">
                      <a16:creationId xmlns:a16="http://schemas.microsoft.com/office/drawing/2014/main" id="{59340C12-6106-416F-B7DA-A5E497CC48D3}"/>
                    </a:ext>
                  </a:extLst>
                </p:cNvPr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5477;p41">
                  <a:extLst>
                    <a:ext uri="{FF2B5EF4-FFF2-40B4-BE49-F238E27FC236}">
                      <a16:creationId xmlns:a16="http://schemas.microsoft.com/office/drawing/2014/main" id="{33B8C9CE-4009-4D29-BB7F-D8AA6CDE9F52}"/>
                    </a:ext>
                  </a:extLst>
                </p:cNvPr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5478;p41">
                  <a:extLst>
                    <a:ext uri="{FF2B5EF4-FFF2-40B4-BE49-F238E27FC236}">
                      <a16:creationId xmlns:a16="http://schemas.microsoft.com/office/drawing/2014/main" id="{923FC098-1327-4C10-BE71-8D482E4D7C1C}"/>
                    </a:ext>
                  </a:extLst>
                </p:cNvPr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5479;p41">
                  <a:extLst>
                    <a:ext uri="{FF2B5EF4-FFF2-40B4-BE49-F238E27FC236}">
                      <a16:creationId xmlns:a16="http://schemas.microsoft.com/office/drawing/2014/main" id="{4507148A-57F2-4B3F-AFB8-9BB252E62C23}"/>
                    </a:ext>
                  </a:extLst>
                </p:cNvPr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5480;p41">
                  <a:extLst>
                    <a:ext uri="{FF2B5EF4-FFF2-40B4-BE49-F238E27FC236}">
                      <a16:creationId xmlns:a16="http://schemas.microsoft.com/office/drawing/2014/main" id="{FE7275C4-E906-48E1-823D-BABCB62769C5}"/>
                    </a:ext>
                  </a:extLst>
                </p:cNvPr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5481;p41">
                  <a:extLst>
                    <a:ext uri="{FF2B5EF4-FFF2-40B4-BE49-F238E27FC236}">
                      <a16:creationId xmlns:a16="http://schemas.microsoft.com/office/drawing/2014/main" id="{BEACEF0D-C3DA-49A7-91BD-8F11E03B1DAE}"/>
                    </a:ext>
                  </a:extLst>
                </p:cNvPr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5482;p41">
                  <a:extLst>
                    <a:ext uri="{FF2B5EF4-FFF2-40B4-BE49-F238E27FC236}">
                      <a16:creationId xmlns:a16="http://schemas.microsoft.com/office/drawing/2014/main" id="{1758E191-8948-476E-B14C-9A01FC589085}"/>
                    </a:ext>
                  </a:extLst>
                </p:cNvPr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5483;p41">
                  <a:extLst>
                    <a:ext uri="{FF2B5EF4-FFF2-40B4-BE49-F238E27FC236}">
                      <a16:creationId xmlns:a16="http://schemas.microsoft.com/office/drawing/2014/main" id="{DF93E15B-3134-40C5-B55E-96E1FD6230CD}"/>
                    </a:ext>
                  </a:extLst>
                </p:cNvPr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5484;p41">
                  <a:extLst>
                    <a:ext uri="{FF2B5EF4-FFF2-40B4-BE49-F238E27FC236}">
                      <a16:creationId xmlns:a16="http://schemas.microsoft.com/office/drawing/2014/main" id="{99130976-5464-4BC3-8AC4-69E834C8C124}"/>
                    </a:ext>
                  </a:extLst>
                </p:cNvPr>
                <p:cNvSpPr/>
                <p:nvPr/>
              </p:nvSpPr>
              <p:spPr>
                <a:xfrm>
                  <a:off x="8160215" y="2271443"/>
                  <a:ext cx="13001" cy="3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348" extrusionOk="0">
                      <a:moveTo>
                        <a:pt x="389" y="0"/>
                      </a:moveTo>
                      <a:cubicBezTo>
                        <a:pt x="343" y="0"/>
                        <a:pt x="297" y="23"/>
                        <a:pt x="297" y="69"/>
                      </a:cubicBezTo>
                      <a:cubicBezTo>
                        <a:pt x="275" y="160"/>
                        <a:pt x="252" y="251"/>
                        <a:pt x="229" y="343"/>
                      </a:cubicBezTo>
                      <a:cubicBezTo>
                        <a:pt x="229" y="411"/>
                        <a:pt x="206" y="457"/>
                        <a:pt x="206" y="502"/>
                      </a:cubicBezTo>
                      <a:cubicBezTo>
                        <a:pt x="183" y="548"/>
                        <a:pt x="183" y="594"/>
                        <a:pt x="161" y="639"/>
                      </a:cubicBezTo>
                      <a:cubicBezTo>
                        <a:pt x="138" y="731"/>
                        <a:pt x="92" y="822"/>
                        <a:pt x="69" y="913"/>
                      </a:cubicBezTo>
                      <a:cubicBezTo>
                        <a:pt x="69" y="959"/>
                        <a:pt x="46" y="1005"/>
                        <a:pt x="46" y="1050"/>
                      </a:cubicBezTo>
                      <a:cubicBezTo>
                        <a:pt x="24" y="1096"/>
                        <a:pt x="1" y="1164"/>
                        <a:pt x="1" y="1233"/>
                      </a:cubicBezTo>
                      <a:cubicBezTo>
                        <a:pt x="1" y="1256"/>
                        <a:pt x="1" y="1279"/>
                        <a:pt x="24" y="1301"/>
                      </a:cubicBezTo>
                      <a:cubicBezTo>
                        <a:pt x="46" y="1324"/>
                        <a:pt x="69" y="1324"/>
                        <a:pt x="92" y="1347"/>
                      </a:cubicBezTo>
                      <a:cubicBezTo>
                        <a:pt x="138" y="1347"/>
                        <a:pt x="161" y="1324"/>
                        <a:pt x="183" y="1301"/>
                      </a:cubicBezTo>
                      <a:cubicBezTo>
                        <a:pt x="206" y="1279"/>
                        <a:pt x="206" y="1256"/>
                        <a:pt x="206" y="1233"/>
                      </a:cubicBezTo>
                      <a:cubicBezTo>
                        <a:pt x="206" y="1233"/>
                        <a:pt x="206" y="1210"/>
                        <a:pt x="206" y="1210"/>
                      </a:cubicBezTo>
                      <a:cubicBezTo>
                        <a:pt x="252" y="1027"/>
                        <a:pt x="297" y="868"/>
                        <a:pt x="343" y="685"/>
                      </a:cubicBezTo>
                      <a:cubicBezTo>
                        <a:pt x="366" y="594"/>
                        <a:pt x="389" y="502"/>
                        <a:pt x="412" y="411"/>
                      </a:cubicBezTo>
                      <a:cubicBezTo>
                        <a:pt x="434" y="320"/>
                        <a:pt x="457" y="229"/>
                        <a:pt x="480" y="114"/>
                      </a:cubicBezTo>
                      <a:cubicBezTo>
                        <a:pt x="480" y="92"/>
                        <a:pt x="480" y="69"/>
                        <a:pt x="480" y="46"/>
                      </a:cubicBezTo>
                      <a:cubicBezTo>
                        <a:pt x="457" y="23"/>
                        <a:pt x="434" y="0"/>
                        <a:pt x="4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5485;p41">
                  <a:extLst>
                    <a:ext uri="{FF2B5EF4-FFF2-40B4-BE49-F238E27FC236}">
                      <a16:creationId xmlns:a16="http://schemas.microsoft.com/office/drawing/2014/main" id="{3758BFBA-AA9D-480B-B3CF-BE6B164F2633}"/>
                    </a:ext>
                  </a:extLst>
                </p:cNvPr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5486;p41">
                  <a:extLst>
                    <a:ext uri="{FF2B5EF4-FFF2-40B4-BE49-F238E27FC236}">
                      <a16:creationId xmlns:a16="http://schemas.microsoft.com/office/drawing/2014/main" id="{A7A6D510-8968-460E-8E37-A3AA65220B07}"/>
                    </a:ext>
                  </a:extLst>
                </p:cNvPr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5487;p41">
                  <a:extLst>
                    <a:ext uri="{FF2B5EF4-FFF2-40B4-BE49-F238E27FC236}">
                      <a16:creationId xmlns:a16="http://schemas.microsoft.com/office/drawing/2014/main" id="{8F8273D6-621F-4131-B7AA-19A8AAF6DFB3}"/>
                    </a:ext>
                  </a:extLst>
                </p:cNvPr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5488;p41">
                  <a:extLst>
                    <a:ext uri="{FF2B5EF4-FFF2-40B4-BE49-F238E27FC236}">
                      <a16:creationId xmlns:a16="http://schemas.microsoft.com/office/drawing/2014/main" id="{790CFDFA-8337-44AD-9A6C-303C6DCBDB5F}"/>
                    </a:ext>
                  </a:extLst>
                </p:cNvPr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5489;p41">
                  <a:extLst>
                    <a:ext uri="{FF2B5EF4-FFF2-40B4-BE49-F238E27FC236}">
                      <a16:creationId xmlns:a16="http://schemas.microsoft.com/office/drawing/2014/main" id="{F10CE152-26B4-46A6-90D6-67A3DCD1AD24}"/>
                    </a:ext>
                  </a:extLst>
                </p:cNvPr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5490;p41">
                  <a:extLst>
                    <a:ext uri="{FF2B5EF4-FFF2-40B4-BE49-F238E27FC236}">
                      <a16:creationId xmlns:a16="http://schemas.microsoft.com/office/drawing/2014/main" id="{2B465213-CA5E-4A19-9B2A-011F2ACA2AF3}"/>
                    </a:ext>
                  </a:extLst>
                </p:cNvPr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5491;p41">
                  <a:extLst>
                    <a:ext uri="{FF2B5EF4-FFF2-40B4-BE49-F238E27FC236}">
                      <a16:creationId xmlns:a16="http://schemas.microsoft.com/office/drawing/2014/main" id="{EC5A09B1-2182-487B-9396-B44C154BA973}"/>
                    </a:ext>
                  </a:extLst>
                </p:cNvPr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5492;p41">
                  <a:extLst>
                    <a:ext uri="{FF2B5EF4-FFF2-40B4-BE49-F238E27FC236}">
                      <a16:creationId xmlns:a16="http://schemas.microsoft.com/office/drawing/2014/main" id="{53E686F6-0E1F-4FC1-9D71-A842A52C3185}"/>
                    </a:ext>
                  </a:extLst>
                </p:cNvPr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5493;p41">
                  <a:extLst>
                    <a:ext uri="{FF2B5EF4-FFF2-40B4-BE49-F238E27FC236}">
                      <a16:creationId xmlns:a16="http://schemas.microsoft.com/office/drawing/2014/main" id="{0704EC48-69D7-427A-A39C-482B3BBA6484}"/>
                    </a:ext>
                  </a:extLst>
                </p:cNvPr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5494;p41">
                  <a:extLst>
                    <a:ext uri="{FF2B5EF4-FFF2-40B4-BE49-F238E27FC236}">
                      <a16:creationId xmlns:a16="http://schemas.microsoft.com/office/drawing/2014/main" id="{5811E0B1-58EC-4287-B77A-E510F375A0A5}"/>
                    </a:ext>
                  </a:extLst>
                </p:cNvPr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5495;p41">
                  <a:extLst>
                    <a:ext uri="{FF2B5EF4-FFF2-40B4-BE49-F238E27FC236}">
                      <a16:creationId xmlns:a16="http://schemas.microsoft.com/office/drawing/2014/main" id="{1BCBC13C-F8B8-4A3C-9AA1-E3747205ED6E}"/>
                    </a:ext>
                  </a:extLst>
                </p:cNvPr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5496;p41">
                  <a:extLst>
                    <a:ext uri="{FF2B5EF4-FFF2-40B4-BE49-F238E27FC236}">
                      <a16:creationId xmlns:a16="http://schemas.microsoft.com/office/drawing/2014/main" id="{3547179F-AF11-48B8-8CA8-85DC6E8FA3EB}"/>
                    </a:ext>
                  </a:extLst>
                </p:cNvPr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5497;p41">
                  <a:extLst>
                    <a:ext uri="{FF2B5EF4-FFF2-40B4-BE49-F238E27FC236}">
                      <a16:creationId xmlns:a16="http://schemas.microsoft.com/office/drawing/2014/main" id="{10970260-F5B5-4565-9A69-A85786E46935}"/>
                    </a:ext>
                  </a:extLst>
                </p:cNvPr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5498;p41">
                  <a:extLst>
                    <a:ext uri="{FF2B5EF4-FFF2-40B4-BE49-F238E27FC236}">
                      <a16:creationId xmlns:a16="http://schemas.microsoft.com/office/drawing/2014/main" id="{624CA40F-388D-447E-A637-F5D2ABDB275A}"/>
                    </a:ext>
                  </a:extLst>
                </p:cNvPr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5499;p41">
                  <a:extLst>
                    <a:ext uri="{FF2B5EF4-FFF2-40B4-BE49-F238E27FC236}">
                      <a16:creationId xmlns:a16="http://schemas.microsoft.com/office/drawing/2014/main" id="{23283D0D-CA3E-43F9-ADCC-1B29DEB8DE7E}"/>
                    </a:ext>
                  </a:extLst>
                </p:cNvPr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5500;p41">
                  <a:extLst>
                    <a:ext uri="{FF2B5EF4-FFF2-40B4-BE49-F238E27FC236}">
                      <a16:creationId xmlns:a16="http://schemas.microsoft.com/office/drawing/2014/main" id="{F1271310-67AC-409F-B1F2-23185A3CC70E}"/>
                    </a:ext>
                  </a:extLst>
                </p:cNvPr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5501;p41">
                  <a:extLst>
                    <a:ext uri="{FF2B5EF4-FFF2-40B4-BE49-F238E27FC236}">
                      <a16:creationId xmlns:a16="http://schemas.microsoft.com/office/drawing/2014/main" id="{34E1E700-8C5B-4D16-90F4-53FE807AACC8}"/>
                    </a:ext>
                  </a:extLst>
                </p:cNvPr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5502;p41">
                  <a:extLst>
                    <a:ext uri="{FF2B5EF4-FFF2-40B4-BE49-F238E27FC236}">
                      <a16:creationId xmlns:a16="http://schemas.microsoft.com/office/drawing/2014/main" id="{A49BAADB-2D45-4032-BDDA-93EDDCD25420}"/>
                    </a:ext>
                  </a:extLst>
                </p:cNvPr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5503;p41">
                  <a:extLst>
                    <a:ext uri="{FF2B5EF4-FFF2-40B4-BE49-F238E27FC236}">
                      <a16:creationId xmlns:a16="http://schemas.microsoft.com/office/drawing/2014/main" id="{31BAEEB8-3863-4156-934F-86A65C23F813}"/>
                    </a:ext>
                  </a:extLst>
                </p:cNvPr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5504;p41">
                  <a:extLst>
                    <a:ext uri="{FF2B5EF4-FFF2-40B4-BE49-F238E27FC236}">
                      <a16:creationId xmlns:a16="http://schemas.microsoft.com/office/drawing/2014/main" id="{AE13E8E7-BCA6-49BF-817B-470E4C591EE9}"/>
                    </a:ext>
                  </a:extLst>
                </p:cNvPr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5505;p41">
                  <a:extLst>
                    <a:ext uri="{FF2B5EF4-FFF2-40B4-BE49-F238E27FC236}">
                      <a16:creationId xmlns:a16="http://schemas.microsoft.com/office/drawing/2014/main" id="{6E8E0283-7622-4B6B-9DEA-1E9D069424C7}"/>
                    </a:ext>
                  </a:extLst>
                </p:cNvPr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5506;p41">
                  <a:extLst>
                    <a:ext uri="{FF2B5EF4-FFF2-40B4-BE49-F238E27FC236}">
                      <a16:creationId xmlns:a16="http://schemas.microsoft.com/office/drawing/2014/main" id="{9D97EDD4-A2A5-4BB8-BA2C-3D4C66DF47DE}"/>
                    </a:ext>
                  </a:extLst>
                </p:cNvPr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5507;p41">
                  <a:extLst>
                    <a:ext uri="{FF2B5EF4-FFF2-40B4-BE49-F238E27FC236}">
                      <a16:creationId xmlns:a16="http://schemas.microsoft.com/office/drawing/2014/main" id="{6D6D9331-219A-48D7-A199-E3505E67AF38}"/>
                    </a:ext>
                  </a:extLst>
                </p:cNvPr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5508;p41">
                  <a:extLst>
                    <a:ext uri="{FF2B5EF4-FFF2-40B4-BE49-F238E27FC236}">
                      <a16:creationId xmlns:a16="http://schemas.microsoft.com/office/drawing/2014/main" id="{BC331AAA-8D5C-4D84-9441-38DF100BDDCF}"/>
                    </a:ext>
                  </a:extLst>
                </p:cNvPr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5509;p41">
                  <a:extLst>
                    <a:ext uri="{FF2B5EF4-FFF2-40B4-BE49-F238E27FC236}">
                      <a16:creationId xmlns:a16="http://schemas.microsoft.com/office/drawing/2014/main" id="{2BA51EA3-4B25-4B05-97DD-2B9951C73009}"/>
                    </a:ext>
                  </a:extLst>
                </p:cNvPr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5510;p41">
                  <a:extLst>
                    <a:ext uri="{FF2B5EF4-FFF2-40B4-BE49-F238E27FC236}">
                      <a16:creationId xmlns:a16="http://schemas.microsoft.com/office/drawing/2014/main" id="{EF26ADEE-9853-43ED-8BB1-F3FF35357111}"/>
                    </a:ext>
                  </a:extLst>
                </p:cNvPr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9" name="Google Shape;5511;p41">
              <a:extLst>
                <a:ext uri="{FF2B5EF4-FFF2-40B4-BE49-F238E27FC236}">
                  <a16:creationId xmlns:a16="http://schemas.microsoft.com/office/drawing/2014/main" id="{2FA9A193-4136-4E0E-BC83-409B772943C9}"/>
                </a:ext>
              </a:extLst>
            </p:cNvPr>
            <p:cNvGrpSpPr/>
            <p:nvPr/>
          </p:nvGrpSpPr>
          <p:grpSpPr>
            <a:xfrm flipH="1">
              <a:off x="4063871" y="409263"/>
              <a:ext cx="392050" cy="392050"/>
              <a:chOff x="-3728925" y="-37500"/>
              <a:chExt cx="392050" cy="392050"/>
            </a:xfrm>
          </p:grpSpPr>
          <p:sp>
            <p:nvSpPr>
              <p:cNvPr id="250" name="Google Shape;5512;p41">
                <a:extLst>
                  <a:ext uri="{FF2B5EF4-FFF2-40B4-BE49-F238E27FC236}">
                    <a16:creationId xmlns:a16="http://schemas.microsoft.com/office/drawing/2014/main" id="{644AF629-BF4C-49D0-A0A9-21C2D8D4B5F0}"/>
                  </a:ext>
                </a:extLst>
              </p:cNvPr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513;p41">
                <a:extLst>
                  <a:ext uri="{FF2B5EF4-FFF2-40B4-BE49-F238E27FC236}">
                    <a16:creationId xmlns:a16="http://schemas.microsoft.com/office/drawing/2014/main" id="{523114F6-E79B-4447-94B3-0AFFA1E484CA}"/>
                  </a:ext>
                </a:extLst>
              </p:cNvPr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514;p41">
                <a:extLst>
                  <a:ext uri="{FF2B5EF4-FFF2-40B4-BE49-F238E27FC236}">
                    <a16:creationId xmlns:a16="http://schemas.microsoft.com/office/drawing/2014/main" id="{43BBC5ED-DDCA-426C-B056-450AE29835BA}"/>
                  </a:ext>
                </a:extLst>
              </p:cNvPr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515;p41">
                <a:extLst>
                  <a:ext uri="{FF2B5EF4-FFF2-40B4-BE49-F238E27FC236}">
                    <a16:creationId xmlns:a16="http://schemas.microsoft.com/office/drawing/2014/main" id="{462EBFE8-909D-4021-B638-BA0E3C9EAAF4}"/>
                  </a:ext>
                </a:extLst>
              </p:cNvPr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516;p41">
                <a:extLst>
                  <a:ext uri="{FF2B5EF4-FFF2-40B4-BE49-F238E27FC236}">
                    <a16:creationId xmlns:a16="http://schemas.microsoft.com/office/drawing/2014/main" id="{8DEA4806-EF1D-4CC5-A228-E2000EE0B5FF}"/>
                  </a:ext>
                </a:extLst>
              </p:cNvPr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517;p41">
                <a:extLst>
                  <a:ext uri="{FF2B5EF4-FFF2-40B4-BE49-F238E27FC236}">
                    <a16:creationId xmlns:a16="http://schemas.microsoft.com/office/drawing/2014/main" id="{1F49A6D7-D0AE-4521-91E7-44143299FBAE}"/>
                  </a:ext>
                </a:extLst>
              </p:cNvPr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518;p41">
                <a:extLst>
                  <a:ext uri="{FF2B5EF4-FFF2-40B4-BE49-F238E27FC236}">
                    <a16:creationId xmlns:a16="http://schemas.microsoft.com/office/drawing/2014/main" id="{AFBC9B38-EA40-4F61-AC3D-0BB8265FC7AC}"/>
                  </a:ext>
                </a:extLst>
              </p:cNvPr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519;p41">
                <a:extLst>
                  <a:ext uri="{FF2B5EF4-FFF2-40B4-BE49-F238E27FC236}">
                    <a16:creationId xmlns:a16="http://schemas.microsoft.com/office/drawing/2014/main" id="{36390481-AF9F-4741-8282-AFCC45DDFECC}"/>
                  </a:ext>
                </a:extLst>
              </p:cNvPr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520;p41">
                <a:extLst>
                  <a:ext uri="{FF2B5EF4-FFF2-40B4-BE49-F238E27FC236}">
                    <a16:creationId xmlns:a16="http://schemas.microsoft.com/office/drawing/2014/main" id="{6DB62C78-1658-481D-B140-9E3321731AE7}"/>
                  </a:ext>
                </a:extLst>
              </p:cNvPr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521;p41">
                <a:extLst>
                  <a:ext uri="{FF2B5EF4-FFF2-40B4-BE49-F238E27FC236}">
                    <a16:creationId xmlns:a16="http://schemas.microsoft.com/office/drawing/2014/main" id="{C0D222CF-17B3-4014-BE6E-BC3CAAD7F420}"/>
                  </a:ext>
                </a:extLst>
              </p:cNvPr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0" name="Google Shape;5522;p41">
              <a:extLst>
                <a:ext uri="{FF2B5EF4-FFF2-40B4-BE49-F238E27FC236}">
                  <a16:creationId xmlns:a16="http://schemas.microsoft.com/office/drawing/2014/main" id="{24E575FB-2D8D-45DB-84F3-89C62E8413B9}"/>
                </a:ext>
              </a:extLst>
            </p:cNvPr>
            <p:cNvSpPr/>
            <p:nvPr/>
          </p:nvSpPr>
          <p:spPr>
            <a:xfrm flipH="1">
              <a:off x="628699" y="2805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523;p41">
              <a:extLst>
                <a:ext uri="{FF2B5EF4-FFF2-40B4-BE49-F238E27FC236}">
                  <a16:creationId xmlns:a16="http://schemas.microsoft.com/office/drawing/2014/main" id="{33447D6C-879F-444C-832F-26F26B3B45E1}"/>
                </a:ext>
              </a:extLst>
            </p:cNvPr>
            <p:cNvSpPr/>
            <p:nvPr/>
          </p:nvSpPr>
          <p:spPr>
            <a:xfrm flipH="1">
              <a:off x="1695694" y="3053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524;p41">
              <a:extLst>
                <a:ext uri="{FF2B5EF4-FFF2-40B4-BE49-F238E27FC236}">
                  <a16:creationId xmlns:a16="http://schemas.microsoft.com/office/drawing/2014/main" id="{402A2ADF-5604-4555-9D2F-3F39067D0349}"/>
                </a:ext>
              </a:extLst>
            </p:cNvPr>
            <p:cNvSpPr/>
            <p:nvPr/>
          </p:nvSpPr>
          <p:spPr>
            <a:xfrm flipH="1">
              <a:off x="1259684" y="4067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" name="Google Shape;5525;p41">
              <a:extLst>
                <a:ext uri="{FF2B5EF4-FFF2-40B4-BE49-F238E27FC236}">
                  <a16:creationId xmlns:a16="http://schemas.microsoft.com/office/drawing/2014/main" id="{D19114F3-B6A4-48F1-B0A2-97AEB888B851}"/>
                </a:ext>
              </a:extLst>
            </p:cNvPr>
            <p:cNvGrpSpPr/>
            <p:nvPr/>
          </p:nvGrpSpPr>
          <p:grpSpPr>
            <a:xfrm>
              <a:off x="319938" y="647501"/>
              <a:ext cx="804548" cy="501001"/>
              <a:chOff x="6743588" y="1434463"/>
              <a:chExt cx="804548" cy="501001"/>
            </a:xfrm>
          </p:grpSpPr>
          <p:sp>
            <p:nvSpPr>
              <p:cNvPr id="166" name="Google Shape;5526;p41">
                <a:extLst>
                  <a:ext uri="{FF2B5EF4-FFF2-40B4-BE49-F238E27FC236}">
                    <a16:creationId xmlns:a16="http://schemas.microsoft.com/office/drawing/2014/main" id="{BEE94582-F44B-479A-86A7-0C540C2E2A3C}"/>
                  </a:ext>
                </a:extLst>
              </p:cNvPr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527;p41">
                <a:extLst>
                  <a:ext uri="{FF2B5EF4-FFF2-40B4-BE49-F238E27FC236}">
                    <a16:creationId xmlns:a16="http://schemas.microsoft.com/office/drawing/2014/main" id="{0C582660-F4DF-4345-A0D7-360761A9C82E}"/>
                  </a:ext>
                </a:extLst>
              </p:cNvPr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528;p41">
                <a:extLst>
                  <a:ext uri="{FF2B5EF4-FFF2-40B4-BE49-F238E27FC236}">
                    <a16:creationId xmlns:a16="http://schemas.microsoft.com/office/drawing/2014/main" id="{0071CDDD-06BF-4F7B-8391-B92097B3E06F}"/>
                  </a:ext>
                </a:extLst>
              </p:cNvPr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529;p41">
                <a:extLst>
                  <a:ext uri="{FF2B5EF4-FFF2-40B4-BE49-F238E27FC236}">
                    <a16:creationId xmlns:a16="http://schemas.microsoft.com/office/drawing/2014/main" id="{91077B49-CA56-4C72-B343-D84606EEFED7}"/>
                  </a:ext>
                </a:extLst>
              </p:cNvPr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530;p41">
                <a:extLst>
                  <a:ext uri="{FF2B5EF4-FFF2-40B4-BE49-F238E27FC236}">
                    <a16:creationId xmlns:a16="http://schemas.microsoft.com/office/drawing/2014/main" id="{F4F2E753-1043-4CF1-B190-AF05E8C47B67}"/>
                  </a:ext>
                </a:extLst>
              </p:cNvPr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531;p41">
                <a:extLst>
                  <a:ext uri="{FF2B5EF4-FFF2-40B4-BE49-F238E27FC236}">
                    <a16:creationId xmlns:a16="http://schemas.microsoft.com/office/drawing/2014/main" id="{3740413D-69F0-4DDA-844E-5BA0ED5872E7}"/>
                  </a:ext>
                </a:extLst>
              </p:cNvPr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532;p41">
                <a:extLst>
                  <a:ext uri="{FF2B5EF4-FFF2-40B4-BE49-F238E27FC236}">
                    <a16:creationId xmlns:a16="http://schemas.microsoft.com/office/drawing/2014/main" id="{5702ABBE-A008-46AA-BA3D-4795DC6F1A50}"/>
                  </a:ext>
                </a:extLst>
              </p:cNvPr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533;p41">
                <a:extLst>
                  <a:ext uri="{FF2B5EF4-FFF2-40B4-BE49-F238E27FC236}">
                    <a16:creationId xmlns:a16="http://schemas.microsoft.com/office/drawing/2014/main" id="{9A737932-A00D-4E7C-8DD9-013EABBBC9D1}"/>
                  </a:ext>
                </a:extLst>
              </p:cNvPr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534;p41">
                <a:extLst>
                  <a:ext uri="{FF2B5EF4-FFF2-40B4-BE49-F238E27FC236}">
                    <a16:creationId xmlns:a16="http://schemas.microsoft.com/office/drawing/2014/main" id="{727EF522-A616-4034-B115-F6CE112AE9EF}"/>
                  </a:ext>
                </a:extLst>
              </p:cNvPr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535;p41">
                <a:extLst>
                  <a:ext uri="{FF2B5EF4-FFF2-40B4-BE49-F238E27FC236}">
                    <a16:creationId xmlns:a16="http://schemas.microsoft.com/office/drawing/2014/main" id="{CCC0ECB1-09A5-45BD-851B-9D97DBD3FF90}"/>
                  </a:ext>
                </a:extLst>
              </p:cNvPr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536;p41">
                <a:extLst>
                  <a:ext uri="{FF2B5EF4-FFF2-40B4-BE49-F238E27FC236}">
                    <a16:creationId xmlns:a16="http://schemas.microsoft.com/office/drawing/2014/main" id="{30BE529B-4C33-4C4B-A323-9FB9DF065C72}"/>
                  </a:ext>
                </a:extLst>
              </p:cNvPr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537;p41">
                <a:extLst>
                  <a:ext uri="{FF2B5EF4-FFF2-40B4-BE49-F238E27FC236}">
                    <a16:creationId xmlns:a16="http://schemas.microsoft.com/office/drawing/2014/main" id="{7D7D1767-7E2E-48C5-8DED-A14A124638A4}"/>
                  </a:ext>
                </a:extLst>
              </p:cNvPr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538;p41">
                <a:extLst>
                  <a:ext uri="{FF2B5EF4-FFF2-40B4-BE49-F238E27FC236}">
                    <a16:creationId xmlns:a16="http://schemas.microsoft.com/office/drawing/2014/main" id="{A5980D52-57CE-4797-BACD-E375E0D98408}"/>
                  </a:ext>
                </a:extLst>
              </p:cNvPr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539;p41">
                <a:extLst>
                  <a:ext uri="{FF2B5EF4-FFF2-40B4-BE49-F238E27FC236}">
                    <a16:creationId xmlns:a16="http://schemas.microsoft.com/office/drawing/2014/main" id="{46F72321-1309-48EF-9FE4-AEE8BAB54D42}"/>
                  </a:ext>
                </a:extLst>
              </p:cNvPr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540;p41">
                <a:extLst>
                  <a:ext uri="{FF2B5EF4-FFF2-40B4-BE49-F238E27FC236}">
                    <a16:creationId xmlns:a16="http://schemas.microsoft.com/office/drawing/2014/main" id="{9114220E-DFF2-42B7-B012-28F00769B82B}"/>
                  </a:ext>
                </a:extLst>
              </p:cNvPr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541;p41">
                <a:extLst>
                  <a:ext uri="{FF2B5EF4-FFF2-40B4-BE49-F238E27FC236}">
                    <a16:creationId xmlns:a16="http://schemas.microsoft.com/office/drawing/2014/main" id="{844123AE-35C8-42BA-B8B5-D9F85D7ADB75}"/>
                  </a:ext>
                </a:extLst>
              </p:cNvPr>
              <p:cNvSpPr/>
              <p:nvPr/>
            </p:nvSpPr>
            <p:spPr>
              <a:xfrm>
                <a:off x="6970018" y="1607212"/>
                <a:ext cx="90118" cy="46708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28" extrusionOk="0">
                    <a:moveTo>
                      <a:pt x="3196" y="0"/>
                    </a:moveTo>
                    <a:cubicBezTo>
                      <a:pt x="3173" y="0"/>
                      <a:pt x="3151" y="0"/>
                      <a:pt x="3128" y="23"/>
                    </a:cubicBezTo>
                    <a:cubicBezTo>
                      <a:pt x="3059" y="69"/>
                      <a:pt x="2968" y="92"/>
                      <a:pt x="2899" y="137"/>
                    </a:cubicBezTo>
                    <a:cubicBezTo>
                      <a:pt x="2785" y="206"/>
                      <a:pt x="2648" y="274"/>
                      <a:pt x="2534" y="320"/>
                    </a:cubicBezTo>
                    <a:cubicBezTo>
                      <a:pt x="2283" y="457"/>
                      <a:pt x="2032" y="571"/>
                      <a:pt x="1781" y="708"/>
                    </a:cubicBezTo>
                    <a:cubicBezTo>
                      <a:pt x="1644" y="776"/>
                      <a:pt x="1507" y="845"/>
                      <a:pt x="1393" y="913"/>
                    </a:cubicBezTo>
                    <a:cubicBezTo>
                      <a:pt x="1325" y="936"/>
                      <a:pt x="1233" y="982"/>
                      <a:pt x="1165" y="1005"/>
                    </a:cubicBezTo>
                    <a:cubicBezTo>
                      <a:pt x="1096" y="1050"/>
                      <a:pt x="1028" y="1073"/>
                      <a:pt x="959" y="1119"/>
                    </a:cubicBezTo>
                    <a:cubicBezTo>
                      <a:pt x="845" y="1164"/>
                      <a:pt x="731" y="1233"/>
                      <a:pt x="594" y="1301"/>
                    </a:cubicBezTo>
                    <a:cubicBezTo>
                      <a:pt x="457" y="1370"/>
                      <a:pt x="320" y="1415"/>
                      <a:pt x="206" y="1507"/>
                    </a:cubicBezTo>
                    <a:cubicBezTo>
                      <a:pt x="160" y="1530"/>
                      <a:pt x="115" y="1552"/>
                      <a:pt x="69" y="1575"/>
                    </a:cubicBezTo>
                    <a:cubicBezTo>
                      <a:pt x="23" y="1598"/>
                      <a:pt x="1" y="1644"/>
                      <a:pt x="23" y="1689"/>
                    </a:cubicBezTo>
                    <a:cubicBezTo>
                      <a:pt x="37" y="1716"/>
                      <a:pt x="58" y="1727"/>
                      <a:pt x="82" y="1727"/>
                    </a:cubicBezTo>
                    <a:cubicBezTo>
                      <a:pt x="100" y="1727"/>
                      <a:pt x="119" y="1722"/>
                      <a:pt x="138" y="1712"/>
                    </a:cubicBezTo>
                    <a:cubicBezTo>
                      <a:pt x="206" y="1689"/>
                      <a:pt x="252" y="1644"/>
                      <a:pt x="320" y="1621"/>
                    </a:cubicBezTo>
                    <a:cubicBezTo>
                      <a:pt x="389" y="1575"/>
                      <a:pt x="457" y="1552"/>
                      <a:pt x="526" y="1507"/>
                    </a:cubicBezTo>
                    <a:cubicBezTo>
                      <a:pt x="663" y="1438"/>
                      <a:pt x="800" y="1370"/>
                      <a:pt x="914" y="1324"/>
                    </a:cubicBezTo>
                    <a:cubicBezTo>
                      <a:pt x="1051" y="1256"/>
                      <a:pt x="1188" y="1187"/>
                      <a:pt x="1325" y="1142"/>
                    </a:cubicBezTo>
                    <a:cubicBezTo>
                      <a:pt x="1461" y="1073"/>
                      <a:pt x="1598" y="1005"/>
                      <a:pt x="1735" y="959"/>
                    </a:cubicBezTo>
                    <a:cubicBezTo>
                      <a:pt x="1804" y="913"/>
                      <a:pt x="1872" y="890"/>
                      <a:pt x="1941" y="868"/>
                    </a:cubicBezTo>
                    <a:cubicBezTo>
                      <a:pt x="2009" y="822"/>
                      <a:pt x="2078" y="799"/>
                      <a:pt x="2146" y="776"/>
                    </a:cubicBezTo>
                    <a:cubicBezTo>
                      <a:pt x="2283" y="708"/>
                      <a:pt x="2420" y="662"/>
                      <a:pt x="2557" y="594"/>
                    </a:cubicBezTo>
                    <a:cubicBezTo>
                      <a:pt x="2671" y="548"/>
                      <a:pt x="2785" y="480"/>
                      <a:pt x="2899" y="434"/>
                    </a:cubicBezTo>
                    <a:cubicBezTo>
                      <a:pt x="2991" y="388"/>
                      <a:pt x="3105" y="343"/>
                      <a:pt x="3173" y="274"/>
                    </a:cubicBezTo>
                    <a:cubicBezTo>
                      <a:pt x="3219" y="251"/>
                      <a:pt x="3242" y="229"/>
                      <a:pt x="3265" y="206"/>
                    </a:cubicBezTo>
                    <a:cubicBezTo>
                      <a:pt x="3310" y="183"/>
                      <a:pt x="3333" y="114"/>
                      <a:pt x="3310" y="69"/>
                    </a:cubicBezTo>
                    <a:cubicBezTo>
                      <a:pt x="3287" y="23"/>
                      <a:pt x="3242" y="0"/>
                      <a:pt x="319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542;p41">
                <a:extLst>
                  <a:ext uri="{FF2B5EF4-FFF2-40B4-BE49-F238E27FC236}">
                    <a16:creationId xmlns:a16="http://schemas.microsoft.com/office/drawing/2014/main" id="{233D488E-430A-4189-AFA8-CD14BC25DA4F}"/>
                  </a:ext>
                </a:extLst>
              </p:cNvPr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543;p41">
                <a:extLst>
                  <a:ext uri="{FF2B5EF4-FFF2-40B4-BE49-F238E27FC236}">
                    <a16:creationId xmlns:a16="http://schemas.microsoft.com/office/drawing/2014/main" id="{D50AA024-CA4A-4573-8E22-B201A26CB82C}"/>
                  </a:ext>
                </a:extLst>
              </p:cNvPr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544;p41">
                <a:extLst>
                  <a:ext uri="{FF2B5EF4-FFF2-40B4-BE49-F238E27FC236}">
                    <a16:creationId xmlns:a16="http://schemas.microsoft.com/office/drawing/2014/main" id="{258FE6E8-877A-4171-8D3A-7339AA179391}"/>
                  </a:ext>
                </a:extLst>
              </p:cNvPr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545;p41">
                <a:extLst>
                  <a:ext uri="{FF2B5EF4-FFF2-40B4-BE49-F238E27FC236}">
                    <a16:creationId xmlns:a16="http://schemas.microsoft.com/office/drawing/2014/main" id="{D1E22440-04C3-4C77-880C-74CEFF735A87}"/>
                  </a:ext>
                </a:extLst>
              </p:cNvPr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546;p41">
                <a:extLst>
                  <a:ext uri="{FF2B5EF4-FFF2-40B4-BE49-F238E27FC236}">
                    <a16:creationId xmlns:a16="http://schemas.microsoft.com/office/drawing/2014/main" id="{05D57CD5-A26D-4FCA-B699-DB60EFCC7DCC}"/>
                  </a:ext>
                </a:extLst>
              </p:cNvPr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547;p41">
                <a:extLst>
                  <a:ext uri="{FF2B5EF4-FFF2-40B4-BE49-F238E27FC236}">
                    <a16:creationId xmlns:a16="http://schemas.microsoft.com/office/drawing/2014/main" id="{1C7E99E8-6983-4402-B140-7A854C95389E}"/>
                  </a:ext>
                </a:extLst>
              </p:cNvPr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548;p41">
                <a:extLst>
                  <a:ext uri="{FF2B5EF4-FFF2-40B4-BE49-F238E27FC236}">
                    <a16:creationId xmlns:a16="http://schemas.microsoft.com/office/drawing/2014/main" id="{2B68265C-78C8-4EFE-BFB7-4EDFD980432B}"/>
                  </a:ext>
                </a:extLst>
              </p:cNvPr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549;p41">
                <a:extLst>
                  <a:ext uri="{FF2B5EF4-FFF2-40B4-BE49-F238E27FC236}">
                    <a16:creationId xmlns:a16="http://schemas.microsoft.com/office/drawing/2014/main" id="{D0018E9B-8DBE-4CC8-A87E-61CE7A4A2BA7}"/>
                  </a:ext>
                </a:extLst>
              </p:cNvPr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550;p41">
                <a:extLst>
                  <a:ext uri="{FF2B5EF4-FFF2-40B4-BE49-F238E27FC236}">
                    <a16:creationId xmlns:a16="http://schemas.microsoft.com/office/drawing/2014/main" id="{A2FFC424-0AB7-4985-A2DB-E69723912180}"/>
                  </a:ext>
                </a:extLst>
              </p:cNvPr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551;p41">
                <a:extLst>
                  <a:ext uri="{FF2B5EF4-FFF2-40B4-BE49-F238E27FC236}">
                    <a16:creationId xmlns:a16="http://schemas.microsoft.com/office/drawing/2014/main" id="{4EA5F1A0-C566-4C74-921D-C3A092DD9817}"/>
                  </a:ext>
                </a:extLst>
              </p:cNvPr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552;p41">
                <a:extLst>
                  <a:ext uri="{FF2B5EF4-FFF2-40B4-BE49-F238E27FC236}">
                    <a16:creationId xmlns:a16="http://schemas.microsoft.com/office/drawing/2014/main" id="{E5AA19C1-8D8D-41AF-A551-3CB39874CAA1}"/>
                  </a:ext>
                </a:extLst>
              </p:cNvPr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553;p41">
                <a:extLst>
                  <a:ext uri="{FF2B5EF4-FFF2-40B4-BE49-F238E27FC236}">
                    <a16:creationId xmlns:a16="http://schemas.microsoft.com/office/drawing/2014/main" id="{5431C776-899F-4C85-A18D-804C679A589A}"/>
                  </a:ext>
                </a:extLst>
              </p:cNvPr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554;p41">
                <a:extLst>
                  <a:ext uri="{FF2B5EF4-FFF2-40B4-BE49-F238E27FC236}">
                    <a16:creationId xmlns:a16="http://schemas.microsoft.com/office/drawing/2014/main" id="{C4CF11E2-A7E7-40C8-A699-2D22DBD1FDEF}"/>
                  </a:ext>
                </a:extLst>
              </p:cNvPr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555;p41">
                <a:extLst>
                  <a:ext uri="{FF2B5EF4-FFF2-40B4-BE49-F238E27FC236}">
                    <a16:creationId xmlns:a16="http://schemas.microsoft.com/office/drawing/2014/main" id="{D56F9BE2-4C99-4941-9A67-524F135C7898}"/>
                  </a:ext>
                </a:extLst>
              </p:cNvPr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556;p41">
                <a:extLst>
                  <a:ext uri="{FF2B5EF4-FFF2-40B4-BE49-F238E27FC236}">
                    <a16:creationId xmlns:a16="http://schemas.microsoft.com/office/drawing/2014/main" id="{BE91192A-976E-44F9-819B-56DE853EE2B1}"/>
                  </a:ext>
                </a:extLst>
              </p:cNvPr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557;p41">
                <a:extLst>
                  <a:ext uri="{FF2B5EF4-FFF2-40B4-BE49-F238E27FC236}">
                    <a16:creationId xmlns:a16="http://schemas.microsoft.com/office/drawing/2014/main" id="{B52C38A3-C08C-4A7F-8DC0-2B2362DE1495}"/>
                  </a:ext>
                </a:extLst>
              </p:cNvPr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558;p41">
                <a:extLst>
                  <a:ext uri="{FF2B5EF4-FFF2-40B4-BE49-F238E27FC236}">
                    <a16:creationId xmlns:a16="http://schemas.microsoft.com/office/drawing/2014/main" id="{A62BC32A-C2BE-490E-87ED-B218ACD1A51E}"/>
                  </a:ext>
                </a:extLst>
              </p:cNvPr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559;p41">
                <a:extLst>
                  <a:ext uri="{FF2B5EF4-FFF2-40B4-BE49-F238E27FC236}">
                    <a16:creationId xmlns:a16="http://schemas.microsoft.com/office/drawing/2014/main" id="{B9B3B52B-3971-4B16-81D3-F9C80BFD71C7}"/>
                  </a:ext>
                </a:extLst>
              </p:cNvPr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560;p41">
                <a:extLst>
                  <a:ext uri="{FF2B5EF4-FFF2-40B4-BE49-F238E27FC236}">
                    <a16:creationId xmlns:a16="http://schemas.microsoft.com/office/drawing/2014/main" id="{95111F50-4A18-45D2-B255-96FD2AA63E8C}"/>
                  </a:ext>
                </a:extLst>
              </p:cNvPr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561;p41">
                <a:extLst>
                  <a:ext uri="{FF2B5EF4-FFF2-40B4-BE49-F238E27FC236}">
                    <a16:creationId xmlns:a16="http://schemas.microsoft.com/office/drawing/2014/main" id="{22235704-0FD3-4A88-B52C-40A354C20DB2}"/>
                  </a:ext>
                </a:extLst>
              </p:cNvPr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562;p41">
                <a:extLst>
                  <a:ext uri="{FF2B5EF4-FFF2-40B4-BE49-F238E27FC236}">
                    <a16:creationId xmlns:a16="http://schemas.microsoft.com/office/drawing/2014/main" id="{AE141419-3DDB-4AD1-8460-3B8F9D05E78D}"/>
                  </a:ext>
                </a:extLst>
              </p:cNvPr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563;p41">
                <a:extLst>
                  <a:ext uri="{FF2B5EF4-FFF2-40B4-BE49-F238E27FC236}">
                    <a16:creationId xmlns:a16="http://schemas.microsoft.com/office/drawing/2014/main" id="{24DB41C4-2088-4CA7-A6A7-2935692DF37C}"/>
                  </a:ext>
                </a:extLst>
              </p:cNvPr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564;p41">
                <a:extLst>
                  <a:ext uri="{FF2B5EF4-FFF2-40B4-BE49-F238E27FC236}">
                    <a16:creationId xmlns:a16="http://schemas.microsoft.com/office/drawing/2014/main" id="{F3B0F9BE-C2AB-41A4-8CEB-ADA9365CF068}"/>
                  </a:ext>
                </a:extLst>
              </p:cNvPr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565;p41">
                <a:extLst>
                  <a:ext uri="{FF2B5EF4-FFF2-40B4-BE49-F238E27FC236}">
                    <a16:creationId xmlns:a16="http://schemas.microsoft.com/office/drawing/2014/main" id="{6718043A-B6B1-4B3D-8B1F-3D699674D80C}"/>
                  </a:ext>
                </a:extLst>
              </p:cNvPr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566;p41">
                <a:extLst>
                  <a:ext uri="{FF2B5EF4-FFF2-40B4-BE49-F238E27FC236}">
                    <a16:creationId xmlns:a16="http://schemas.microsoft.com/office/drawing/2014/main" id="{33EEEF4F-82C5-4ABD-BB40-B6DE94541F77}"/>
                  </a:ext>
                </a:extLst>
              </p:cNvPr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567;p41">
                <a:extLst>
                  <a:ext uri="{FF2B5EF4-FFF2-40B4-BE49-F238E27FC236}">
                    <a16:creationId xmlns:a16="http://schemas.microsoft.com/office/drawing/2014/main" id="{2238210D-E13E-4D0D-BEA3-4862A1AED380}"/>
                  </a:ext>
                </a:extLst>
              </p:cNvPr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568;p41">
                <a:extLst>
                  <a:ext uri="{FF2B5EF4-FFF2-40B4-BE49-F238E27FC236}">
                    <a16:creationId xmlns:a16="http://schemas.microsoft.com/office/drawing/2014/main" id="{DBC2DCE5-4484-4FD2-8553-5759E7EEA4A3}"/>
                  </a:ext>
                </a:extLst>
              </p:cNvPr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569;p41">
                <a:extLst>
                  <a:ext uri="{FF2B5EF4-FFF2-40B4-BE49-F238E27FC236}">
                    <a16:creationId xmlns:a16="http://schemas.microsoft.com/office/drawing/2014/main" id="{62F343E8-9C3C-478E-8D0F-E8B59D1C485F}"/>
                  </a:ext>
                </a:extLst>
              </p:cNvPr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570;p41">
                <a:extLst>
                  <a:ext uri="{FF2B5EF4-FFF2-40B4-BE49-F238E27FC236}">
                    <a16:creationId xmlns:a16="http://schemas.microsoft.com/office/drawing/2014/main" id="{221B3272-4D80-4BA8-A690-B05E3950421F}"/>
                  </a:ext>
                </a:extLst>
              </p:cNvPr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571;p41">
                <a:extLst>
                  <a:ext uri="{FF2B5EF4-FFF2-40B4-BE49-F238E27FC236}">
                    <a16:creationId xmlns:a16="http://schemas.microsoft.com/office/drawing/2014/main" id="{8D87C949-2776-4422-BAEA-C19A5EA49CF1}"/>
                  </a:ext>
                </a:extLst>
              </p:cNvPr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572;p41">
                <a:extLst>
                  <a:ext uri="{FF2B5EF4-FFF2-40B4-BE49-F238E27FC236}">
                    <a16:creationId xmlns:a16="http://schemas.microsoft.com/office/drawing/2014/main" id="{6372B70D-5BB7-444D-836A-8F12024760CD}"/>
                  </a:ext>
                </a:extLst>
              </p:cNvPr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573;p41">
                <a:extLst>
                  <a:ext uri="{FF2B5EF4-FFF2-40B4-BE49-F238E27FC236}">
                    <a16:creationId xmlns:a16="http://schemas.microsoft.com/office/drawing/2014/main" id="{C250E9EC-269E-427C-9867-08FF8D7B70F0}"/>
                  </a:ext>
                </a:extLst>
              </p:cNvPr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574;p41">
                <a:extLst>
                  <a:ext uri="{FF2B5EF4-FFF2-40B4-BE49-F238E27FC236}">
                    <a16:creationId xmlns:a16="http://schemas.microsoft.com/office/drawing/2014/main" id="{C8F266B4-69E5-4191-B8C2-268CDDD5E87B}"/>
                  </a:ext>
                </a:extLst>
              </p:cNvPr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575;p41">
                <a:extLst>
                  <a:ext uri="{FF2B5EF4-FFF2-40B4-BE49-F238E27FC236}">
                    <a16:creationId xmlns:a16="http://schemas.microsoft.com/office/drawing/2014/main" id="{989ABADE-144D-4486-8B64-15570E001517}"/>
                  </a:ext>
                </a:extLst>
              </p:cNvPr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576;p41">
                <a:extLst>
                  <a:ext uri="{FF2B5EF4-FFF2-40B4-BE49-F238E27FC236}">
                    <a16:creationId xmlns:a16="http://schemas.microsoft.com/office/drawing/2014/main" id="{F438E743-FF87-4610-9027-44E988789A22}"/>
                  </a:ext>
                </a:extLst>
              </p:cNvPr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577;p41">
                <a:extLst>
                  <a:ext uri="{FF2B5EF4-FFF2-40B4-BE49-F238E27FC236}">
                    <a16:creationId xmlns:a16="http://schemas.microsoft.com/office/drawing/2014/main" id="{A408B89D-6C66-4243-8F50-3AA639E8E9DE}"/>
                  </a:ext>
                </a:extLst>
              </p:cNvPr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578;p41">
                <a:extLst>
                  <a:ext uri="{FF2B5EF4-FFF2-40B4-BE49-F238E27FC236}">
                    <a16:creationId xmlns:a16="http://schemas.microsoft.com/office/drawing/2014/main" id="{3C5044FB-C203-4B6E-B307-F55563F7DFDF}"/>
                  </a:ext>
                </a:extLst>
              </p:cNvPr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579;p41">
                <a:extLst>
                  <a:ext uri="{FF2B5EF4-FFF2-40B4-BE49-F238E27FC236}">
                    <a16:creationId xmlns:a16="http://schemas.microsoft.com/office/drawing/2014/main" id="{7132161F-E993-46A1-9713-16E3D40BCD7C}"/>
                  </a:ext>
                </a:extLst>
              </p:cNvPr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580;p41">
                <a:extLst>
                  <a:ext uri="{FF2B5EF4-FFF2-40B4-BE49-F238E27FC236}">
                    <a16:creationId xmlns:a16="http://schemas.microsoft.com/office/drawing/2014/main" id="{1A184E87-13F1-419F-84B7-CD2E043E1690}"/>
                  </a:ext>
                </a:extLst>
              </p:cNvPr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581;p41">
                <a:extLst>
                  <a:ext uri="{FF2B5EF4-FFF2-40B4-BE49-F238E27FC236}">
                    <a16:creationId xmlns:a16="http://schemas.microsoft.com/office/drawing/2014/main" id="{D9027033-4105-4B5B-B455-C87352F2B18D}"/>
                  </a:ext>
                </a:extLst>
              </p:cNvPr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582;p41">
                <a:extLst>
                  <a:ext uri="{FF2B5EF4-FFF2-40B4-BE49-F238E27FC236}">
                    <a16:creationId xmlns:a16="http://schemas.microsoft.com/office/drawing/2014/main" id="{669BF779-6F56-48E3-9EC5-FDE7F90373C0}"/>
                  </a:ext>
                </a:extLst>
              </p:cNvPr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583;p41">
                <a:extLst>
                  <a:ext uri="{FF2B5EF4-FFF2-40B4-BE49-F238E27FC236}">
                    <a16:creationId xmlns:a16="http://schemas.microsoft.com/office/drawing/2014/main" id="{842C1B77-55B6-46BC-ACB0-68AC5872578A}"/>
                  </a:ext>
                </a:extLst>
              </p:cNvPr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584;p41">
                <a:extLst>
                  <a:ext uri="{FF2B5EF4-FFF2-40B4-BE49-F238E27FC236}">
                    <a16:creationId xmlns:a16="http://schemas.microsoft.com/office/drawing/2014/main" id="{F92C3BD8-1465-468F-A814-F94CE254481B}"/>
                  </a:ext>
                </a:extLst>
              </p:cNvPr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585;p41">
                <a:extLst>
                  <a:ext uri="{FF2B5EF4-FFF2-40B4-BE49-F238E27FC236}">
                    <a16:creationId xmlns:a16="http://schemas.microsoft.com/office/drawing/2014/main" id="{0016DFF7-7968-4F58-8D02-3B6509A0776B}"/>
                  </a:ext>
                </a:extLst>
              </p:cNvPr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586;p41">
                <a:extLst>
                  <a:ext uri="{FF2B5EF4-FFF2-40B4-BE49-F238E27FC236}">
                    <a16:creationId xmlns:a16="http://schemas.microsoft.com/office/drawing/2014/main" id="{6C8C1C05-1958-4A49-BD13-2C6C60F94EEC}"/>
                  </a:ext>
                </a:extLst>
              </p:cNvPr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587;p41">
                <a:extLst>
                  <a:ext uri="{FF2B5EF4-FFF2-40B4-BE49-F238E27FC236}">
                    <a16:creationId xmlns:a16="http://schemas.microsoft.com/office/drawing/2014/main" id="{F6AF81B3-210E-4FD5-B08B-474DA2C6A412}"/>
                  </a:ext>
                </a:extLst>
              </p:cNvPr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588;p41">
                <a:extLst>
                  <a:ext uri="{FF2B5EF4-FFF2-40B4-BE49-F238E27FC236}">
                    <a16:creationId xmlns:a16="http://schemas.microsoft.com/office/drawing/2014/main" id="{08FAA3D8-AD43-42FB-B7B1-6500D3A9AFAA}"/>
                  </a:ext>
                </a:extLst>
              </p:cNvPr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589;p41">
                <a:extLst>
                  <a:ext uri="{FF2B5EF4-FFF2-40B4-BE49-F238E27FC236}">
                    <a16:creationId xmlns:a16="http://schemas.microsoft.com/office/drawing/2014/main" id="{9CC1C1E4-5907-4388-81CB-391B446F6277}"/>
                  </a:ext>
                </a:extLst>
              </p:cNvPr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590;p41">
                <a:extLst>
                  <a:ext uri="{FF2B5EF4-FFF2-40B4-BE49-F238E27FC236}">
                    <a16:creationId xmlns:a16="http://schemas.microsoft.com/office/drawing/2014/main" id="{9D2BBB53-C664-4B66-972E-382EC3412603}"/>
                  </a:ext>
                </a:extLst>
              </p:cNvPr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591;p41">
                <a:extLst>
                  <a:ext uri="{FF2B5EF4-FFF2-40B4-BE49-F238E27FC236}">
                    <a16:creationId xmlns:a16="http://schemas.microsoft.com/office/drawing/2014/main" id="{79A6E38B-5C3F-4984-B9DE-50BC40B2DFFD}"/>
                  </a:ext>
                </a:extLst>
              </p:cNvPr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592;p41">
                <a:extLst>
                  <a:ext uri="{FF2B5EF4-FFF2-40B4-BE49-F238E27FC236}">
                    <a16:creationId xmlns:a16="http://schemas.microsoft.com/office/drawing/2014/main" id="{3790E903-8A0F-44F0-B4CC-D74E4FB21339}"/>
                  </a:ext>
                </a:extLst>
              </p:cNvPr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593;p41">
                <a:extLst>
                  <a:ext uri="{FF2B5EF4-FFF2-40B4-BE49-F238E27FC236}">
                    <a16:creationId xmlns:a16="http://schemas.microsoft.com/office/drawing/2014/main" id="{0DDCF135-D166-43C9-9FD8-868275FB0EB2}"/>
                  </a:ext>
                </a:extLst>
              </p:cNvPr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594;p41">
                <a:extLst>
                  <a:ext uri="{FF2B5EF4-FFF2-40B4-BE49-F238E27FC236}">
                    <a16:creationId xmlns:a16="http://schemas.microsoft.com/office/drawing/2014/main" id="{D4796BCC-5ABE-4CF4-9CB7-7891660466B0}"/>
                  </a:ext>
                </a:extLst>
              </p:cNvPr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595;p41">
                <a:extLst>
                  <a:ext uri="{FF2B5EF4-FFF2-40B4-BE49-F238E27FC236}">
                    <a16:creationId xmlns:a16="http://schemas.microsoft.com/office/drawing/2014/main" id="{CD076680-D0E0-4201-A0C2-F81BF112ADE3}"/>
                  </a:ext>
                </a:extLst>
              </p:cNvPr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596;p41">
                <a:extLst>
                  <a:ext uri="{FF2B5EF4-FFF2-40B4-BE49-F238E27FC236}">
                    <a16:creationId xmlns:a16="http://schemas.microsoft.com/office/drawing/2014/main" id="{3C9F1C4C-3C7B-4646-A754-076D249B0B1D}"/>
                  </a:ext>
                </a:extLst>
              </p:cNvPr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597;p41">
                <a:extLst>
                  <a:ext uri="{FF2B5EF4-FFF2-40B4-BE49-F238E27FC236}">
                    <a16:creationId xmlns:a16="http://schemas.microsoft.com/office/drawing/2014/main" id="{ACB8ED90-CD66-4C7E-A9DC-723C1FCCAF6C}"/>
                  </a:ext>
                </a:extLst>
              </p:cNvPr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598;p41">
                <a:extLst>
                  <a:ext uri="{FF2B5EF4-FFF2-40B4-BE49-F238E27FC236}">
                    <a16:creationId xmlns:a16="http://schemas.microsoft.com/office/drawing/2014/main" id="{23B55ECC-1E77-4399-921D-D61FB559E174}"/>
                  </a:ext>
                </a:extLst>
              </p:cNvPr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599;p41">
                <a:extLst>
                  <a:ext uri="{FF2B5EF4-FFF2-40B4-BE49-F238E27FC236}">
                    <a16:creationId xmlns:a16="http://schemas.microsoft.com/office/drawing/2014/main" id="{F5F84CA9-AE37-49C4-A14E-14F4D696AFE4}"/>
                  </a:ext>
                </a:extLst>
              </p:cNvPr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600;p41">
                <a:extLst>
                  <a:ext uri="{FF2B5EF4-FFF2-40B4-BE49-F238E27FC236}">
                    <a16:creationId xmlns:a16="http://schemas.microsoft.com/office/drawing/2014/main" id="{FA418CC7-CE6D-4EB4-B153-6FD3243735E3}"/>
                  </a:ext>
                </a:extLst>
              </p:cNvPr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601;p41">
                <a:extLst>
                  <a:ext uri="{FF2B5EF4-FFF2-40B4-BE49-F238E27FC236}">
                    <a16:creationId xmlns:a16="http://schemas.microsoft.com/office/drawing/2014/main" id="{0538F860-557D-4AD7-8259-BCD2A04DE40C}"/>
                  </a:ext>
                </a:extLst>
              </p:cNvPr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602;p41">
                <a:extLst>
                  <a:ext uri="{FF2B5EF4-FFF2-40B4-BE49-F238E27FC236}">
                    <a16:creationId xmlns:a16="http://schemas.microsoft.com/office/drawing/2014/main" id="{FB4D921A-A552-45D3-8271-CC0611DB8FDA}"/>
                  </a:ext>
                </a:extLst>
              </p:cNvPr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603;p41">
                <a:extLst>
                  <a:ext uri="{FF2B5EF4-FFF2-40B4-BE49-F238E27FC236}">
                    <a16:creationId xmlns:a16="http://schemas.microsoft.com/office/drawing/2014/main" id="{FFADFFC9-D692-4799-A8C4-11F96A80627A}"/>
                  </a:ext>
                </a:extLst>
              </p:cNvPr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604;p41">
                <a:extLst>
                  <a:ext uri="{FF2B5EF4-FFF2-40B4-BE49-F238E27FC236}">
                    <a16:creationId xmlns:a16="http://schemas.microsoft.com/office/drawing/2014/main" id="{77463815-0DFB-42C1-B205-F594AB41D8B8}"/>
                  </a:ext>
                </a:extLst>
              </p:cNvPr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605;p41">
                <a:extLst>
                  <a:ext uri="{FF2B5EF4-FFF2-40B4-BE49-F238E27FC236}">
                    <a16:creationId xmlns:a16="http://schemas.microsoft.com/office/drawing/2014/main" id="{7579DB54-743A-428F-91F2-3EC4E831E581}"/>
                  </a:ext>
                </a:extLst>
              </p:cNvPr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606;p41">
                <a:extLst>
                  <a:ext uri="{FF2B5EF4-FFF2-40B4-BE49-F238E27FC236}">
                    <a16:creationId xmlns:a16="http://schemas.microsoft.com/office/drawing/2014/main" id="{42B4747D-197D-4AA9-8155-1268B123550F}"/>
                  </a:ext>
                </a:extLst>
              </p:cNvPr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607;p41">
                <a:extLst>
                  <a:ext uri="{FF2B5EF4-FFF2-40B4-BE49-F238E27FC236}">
                    <a16:creationId xmlns:a16="http://schemas.microsoft.com/office/drawing/2014/main" id="{53A5DE9B-D0DA-4E96-88ED-0B202222697D}"/>
                  </a:ext>
                </a:extLst>
              </p:cNvPr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608;p41">
                <a:extLst>
                  <a:ext uri="{FF2B5EF4-FFF2-40B4-BE49-F238E27FC236}">
                    <a16:creationId xmlns:a16="http://schemas.microsoft.com/office/drawing/2014/main" id="{4AB5B32F-DF0A-4D6D-9D1B-4E4D34B9DF09}"/>
                  </a:ext>
                </a:extLst>
              </p:cNvPr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609;p41">
                <a:extLst>
                  <a:ext uri="{FF2B5EF4-FFF2-40B4-BE49-F238E27FC236}">
                    <a16:creationId xmlns:a16="http://schemas.microsoft.com/office/drawing/2014/main" id="{01BF1A78-7521-426A-9380-21BA38EA24B6}"/>
                  </a:ext>
                </a:extLst>
              </p:cNvPr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4" name="Google Shape;5610;p41">
              <a:extLst>
                <a:ext uri="{FF2B5EF4-FFF2-40B4-BE49-F238E27FC236}">
                  <a16:creationId xmlns:a16="http://schemas.microsoft.com/office/drawing/2014/main" id="{62D9BFCC-A28A-472A-9BA4-6ED1DFE54291}"/>
                </a:ext>
              </a:extLst>
            </p:cNvPr>
            <p:cNvSpPr/>
            <p:nvPr/>
          </p:nvSpPr>
          <p:spPr>
            <a:xfrm>
              <a:off x="3232168" y="43449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611;p41">
              <a:extLst>
                <a:ext uri="{FF2B5EF4-FFF2-40B4-BE49-F238E27FC236}">
                  <a16:creationId xmlns:a16="http://schemas.microsoft.com/office/drawing/2014/main" id="{E4766CA7-D143-415C-BD8F-EC3E72B61D2C}"/>
                </a:ext>
              </a:extLst>
            </p:cNvPr>
            <p:cNvSpPr/>
            <p:nvPr/>
          </p:nvSpPr>
          <p:spPr>
            <a:xfrm>
              <a:off x="3533647" y="924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" name="Google Shape;5612;p41">
              <a:extLst>
                <a:ext uri="{FF2B5EF4-FFF2-40B4-BE49-F238E27FC236}">
                  <a16:creationId xmlns:a16="http://schemas.microsoft.com/office/drawing/2014/main" id="{EF5C5F9C-23FE-435A-A63B-832E79A098A7}"/>
                </a:ext>
              </a:extLst>
            </p:cNvPr>
            <p:cNvGrpSpPr/>
            <p:nvPr/>
          </p:nvGrpSpPr>
          <p:grpSpPr>
            <a:xfrm rot="1097697">
              <a:off x="4446172" y="-156303"/>
              <a:ext cx="251636" cy="265466"/>
              <a:chOff x="4298580" y="207227"/>
              <a:chExt cx="169073" cy="177317"/>
            </a:xfrm>
          </p:grpSpPr>
          <p:sp>
            <p:nvSpPr>
              <p:cNvPr id="160" name="Google Shape;5613;p41">
                <a:extLst>
                  <a:ext uri="{FF2B5EF4-FFF2-40B4-BE49-F238E27FC236}">
                    <a16:creationId xmlns:a16="http://schemas.microsoft.com/office/drawing/2014/main" id="{190EF978-1F3C-45D3-8930-5B327AA5F802}"/>
                  </a:ext>
                </a:extLst>
              </p:cNvPr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614;p41">
                <a:extLst>
                  <a:ext uri="{FF2B5EF4-FFF2-40B4-BE49-F238E27FC236}">
                    <a16:creationId xmlns:a16="http://schemas.microsoft.com/office/drawing/2014/main" id="{648F5FA0-2ECE-467D-BC30-0DC17E96E3FB}"/>
                  </a:ext>
                </a:extLst>
              </p:cNvPr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615;p41">
                <a:extLst>
                  <a:ext uri="{FF2B5EF4-FFF2-40B4-BE49-F238E27FC236}">
                    <a16:creationId xmlns:a16="http://schemas.microsoft.com/office/drawing/2014/main" id="{9ED5A52E-25B5-401D-A197-6C15AECA092A}"/>
                  </a:ext>
                </a:extLst>
              </p:cNvPr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616;p41">
                <a:extLst>
                  <a:ext uri="{FF2B5EF4-FFF2-40B4-BE49-F238E27FC236}">
                    <a16:creationId xmlns:a16="http://schemas.microsoft.com/office/drawing/2014/main" id="{03AAC559-0106-46B1-9CB5-94658699C99E}"/>
                  </a:ext>
                </a:extLst>
              </p:cNvPr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617;p41">
                <a:extLst>
                  <a:ext uri="{FF2B5EF4-FFF2-40B4-BE49-F238E27FC236}">
                    <a16:creationId xmlns:a16="http://schemas.microsoft.com/office/drawing/2014/main" id="{56404CE3-B3F3-4ECE-9663-FD8BB61A6522}"/>
                  </a:ext>
                </a:extLst>
              </p:cNvPr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618;p41">
                <a:extLst>
                  <a:ext uri="{FF2B5EF4-FFF2-40B4-BE49-F238E27FC236}">
                    <a16:creationId xmlns:a16="http://schemas.microsoft.com/office/drawing/2014/main" id="{A164E162-BA19-4FEB-97F9-2806D176313C}"/>
                  </a:ext>
                </a:extLst>
              </p:cNvPr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" name="Google Shape;5619;p41">
              <a:extLst>
                <a:ext uri="{FF2B5EF4-FFF2-40B4-BE49-F238E27FC236}">
                  <a16:creationId xmlns:a16="http://schemas.microsoft.com/office/drawing/2014/main" id="{41897886-F7B0-4EDD-B889-E005793E970B}"/>
                </a:ext>
              </a:extLst>
            </p:cNvPr>
            <p:cNvGrpSpPr/>
            <p:nvPr/>
          </p:nvGrpSpPr>
          <p:grpSpPr>
            <a:xfrm rot="429121">
              <a:off x="137671" y="1430261"/>
              <a:ext cx="275187" cy="229967"/>
              <a:chOff x="1192779" y="389220"/>
              <a:chExt cx="275192" cy="229971"/>
            </a:xfrm>
          </p:grpSpPr>
          <p:sp>
            <p:nvSpPr>
              <p:cNvPr id="154" name="Google Shape;5620;p41">
                <a:extLst>
                  <a:ext uri="{FF2B5EF4-FFF2-40B4-BE49-F238E27FC236}">
                    <a16:creationId xmlns:a16="http://schemas.microsoft.com/office/drawing/2014/main" id="{4B0D97C1-732B-4E02-A427-3D594BCEBFCA}"/>
                  </a:ext>
                </a:extLst>
              </p:cNvPr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621;p41">
                <a:extLst>
                  <a:ext uri="{FF2B5EF4-FFF2-40B4-BE49-F238E27FC236}">
                    <a16:creationId xmlns:a16="http://schemas.microsoft.com/office/drawing/2014/main" id="{1101DAE7-9CA8-44EB-A059-B91C25651D5B}"/>
                  </a:ext>
                </a:extLst>
              </p:cNvPr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622;p41">
                <a:extLst>
                  <a:ext uri="{FF2B5EF4-FFF2-40B4-BE49-F238E27FC236}">
                    <a16:creationId xmlns:a16="http://schemas.microsoft.com/office/drawing/2014/main" id="{B2DE6E2F-4CF1-408C-85CA-9E8CB36F9980}"/>
                  </a:ext>
                </a:extLst>
              </p:cNvPr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623;p41">
                <a:extLst>
                  <a:ext uri="{FF2B5EF4-FFF2-40B4-BE49-F238E27FC236}">
                    <a16:creationId xmlns:a16="http://schemas.microsoft.com/office/drawing/2014/main" id="{3BA7D878-7C8A-4D96-971E-544508F8425B}"/>
                  </a:ext>
                </a:extLst>
              </p:cNvPr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624;p41">
                <a:extLst>
                  <a:ext uri="{FF2B5EF4-FFF2-40B4-BE49-F238E27FC236}">
                    <a16:creationId xmlns:a16="http://schemas.microsoft.com/office/drawing/2014/main" id="{21A890DA-4C45-4508-BFCD-B02D2F59AC58}"/>
                  </a:ext>
                </a:extLst>
              </p:cNvPr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625;p41">
                <a:extLst>
                  <a:ext uri="{FF2B5EF4-FFF2-40B4-BE49-F238E27FC236}">
                    <a16:creationId xmlns:a16="http://schemas.microsoft.com/office/drawing/2014/main" id="{C50625A3-5F00-4FCF-9117-88FBDB617712}"/>
                  </a:ext>
                </a:extLst>
              </p:cNvPr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8" name="Google Shape;5626;p41">
              <a:extLst>
                <a:ext uri="{FF2B5EF4-FFF2-40B4-BE49-F238E27FC236}">
                  <a16:creationId xmlns:a16="http://schemas.microsoft.com/office/drawing/2014/main" id="{FB9B2CA9-C42B-4914-87D7-FE4604620159}"/>
                </a:ext>
              </a:extLst>
            </p:cNvPr>
            <p:cNvSpPr/>
            <p:nvPr/>
          </p:nvSpPr>
          <p:spPr>
            <a:xfrm>
              <a:off x="1497030" y="-191014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9" name="Google Shape;5627;p41">
              <a:extLst>
                <a:ext uri="{FF2B5EF4-FFF2-40B4-BE49-F238E27FC236}">
                  <a16:creationId xmlns:a16="http://schemas.microsoft.com/office/drawing/2014/main" id="{16F19523-360F-488F-B2BE-42FA05E59BD0}"/>
                </a:ext>
              </a:extLst>
            </p:cNvPr>
            <p:cNvGrpSpPr/>
            <p:nvPr/>
          </p:nvGrpSpPr>
          <p:grpSpPr>
            <a:xfrm rot="-9900040">
              <a:off x="2615838" y="-322416"/>
              <a:ext cx="275184" cy="229964"/>
              <a:chOff x="1192779" y="389220"/>
              <a:chExt cx="275192" cy="229971"/>
            </a:xfrm>
          </p:grpSpPr>
          <p:sp>
            <p:nvSpPr>
              <p:cNvPr id="148" name="Google Shape;5628;p41">
                <a:extLst>
                  <a:ext uri="{FF2B5EF4-FFF2-40B4-BE49-F238E27FC236}">
                    <a16:creationId xmlns:a16="http://schemas.microsoft.com/office/drawing/2014/main" id="{07BDF638-32AB-470A-A46B-9F93EC67C10F}"/>
                  </a:ext>
                </a:extLst>
              </p:cNvPr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629;p41">
                <a:extLst>
                  <a:ext uri="{FF2B5EF4-FFF2-40B4-BE49-F238E27FC236}">
                    <a16:creationId xmlns:a16="http://schemas.microsoft.com/office/drawing/2014/main" id="{71548F26-F405-4D85-9093-BBEE8DB85E19}"/>
                  </a:ext>
                </a:extLst>
              </p:cNvPr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630;p41">
                <a:extLst>
                  <a:ext uri="{FF2B5EF4-FFF2-40B4-BE49-F238E27FC236}">
                    <a16:creationId xmlns:a16="http://schemas.microsoft.com/office/drawing/2014/main" id="{B09F8325-17D1-425D-8AE6-827D3173F95A}"/>
                  </a:ext>
                </a:extLst>
              </p:cNvPr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631;p41">
                <a:extLst>
                  <a:ext uri="{FF2B5EF4-FFF2-40B4-BE49-F238E27FC236}">
                    <a16:creationId xmlns:a16="http://schemas.microsoft.com/office/drawing/2014/main" id="{D039DB10-E4C8-4C72-B5C4-F52928D103ED}"/>
                  </a:ext>
                </a:extLst>
              </p:cNvPr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632;p41">
                <a:extLst>
                  <a:ext uri="{FF2B5EF4-FFF2-40B4-BE49-F238E27FC236}">
                    <a16:creationId xmlns:a16="http://schemas.microsoft.com/office/drawing/2014/main" id="{D81F1160-ECFC-48FC-B03C-4FA6B059D3DD}"/>
                  </a:ext>
                </a:extLst>
              </p:cNvPr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633;p41">
                <a:extLst>
                  <a:ext uri="{FF2B5EF4-FFF2-40B4-BE49-F238E27FC236}">
                    <a16:creationId xmlns:a16="http://schemas.microsoft.com/office/drawing/2014/main" id="{92491EF5-4C97-47F5-B066-293928B6D1A1}"/>
                  </a:ext>
                </a:extLst>
              </p:cNvPr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0" name="Google Shape;5634;p41">
              <a:extLst>
                <a:ext uri="{FF2B5EF4-FFF2-40B4-BE49-F238E27FC236}">
                  <a16:creationId xmlns:a16="http://schemas.microsoft.com/office/drawing/2014/main" id="{47C0B366-9950-4015-9AC1-83603207F2A3}"/>
                </a:ext>
              </a:extLst>
            </p:cNvPr>
            <p:cNvSpPr/>
            <p:nvPr/>
          </p:nvSpPr>
          <p:spPr>
            <a:xfrm>
              <a:off x="2276072" y="-13376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" name="Google Shape;5635;p41">
              <a:extLst>
                <a:ext uri="{FF2B5EF4-FFF2-40B4-BE49-F238E27FC236}">
                  <a16:creationId xmlns:a16="http://schemas.microsoft.com/office/drawing/2014/main" id="{E20FB921-1E04-4E92-94A0-F152DE81A074}"/>
                </a:ext>
              </a:extLst>
            </p:cNvPr>
            <p:cNvGrpSpPr/>
            <p:nvPr/>
          </p:nvGrpSpPr>
          <p:grpSpPr>
            <a:xfrm rot="7742246">
              <a:off x="3577320" y="-29053"/>
              <a:ext cx="275180" cy="229961"/>
              <a:chOff x="1192779" y="389220"/>
              <a:chExt cx="275192" cy="229971"/>
            </a:xfrm>
          </p:grpSpPr>
          <p:sp>
            <p:nvSpPr>
              <p:cNvPr id="142" name="Google Shape;5636;p41">
                <a:extLst>
                  <a:ext uri="{FF2B5EF4-FFF2-40B4-BE49-F238E27FC236}">
                    <a16:creationId xmlns:a16="http://schemas.microsoft.com/office/drawing/2014/main" id="{05F1B3D6-CE76-4CAF-B904-1FB7DB5B322F}"/>
                  </a:ext>
                </a:extLst>
              </p:cNvPr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637;p41">
                <a:extLst>
                  <a:ext uri="{FF2B5EF4-FFF2-40B4-BE49-F238E27FC236}">
                    <a16:creationId xmlns:a16="http://schemas.microsoft.com/office/drawing/2014/main" id="{94869D1B-FB46-437D-80B0-8963EA2124AA}"/>
                  </a:ext>
                </a:extLst>
              </p:cNvPr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638;p41">
                <a:extLst>
                  <a:ext uri="{FF2B5EF4-FFF2-40B4-BE49-F238E27FC236}">
                    <a16:creationId xmlns:a16="http://schemas.microsoft.com/office/drawing/2014/main" id="{F26A0C32-A50B-4D36-B8AA-6E33DF6144BF}"/>
                  </a:ext>
                </a:extLst>
              </p:cNvPr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639;p41">
                <a:extLst>
                  <a:ext uri="{FF2B5EF4-FFF2-40B4-BE49-F238E27FC236}">
                    <a16:creationId xmlns:a16="http://schemas.microsoft.com/office/drawing/2014/main" id="{18570AAF-9839-433B-B7A6-8605F9492986}"/>
                  </a:ext>
                </a:extLst>
              </p:cNvPr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640;p41">
                <a:extLst>
                  <a:ext uri="{FF2B5EF4-FFF2-40B4-BE49-F238E27FC236}">
                    <a16:creationId xmlns:a16="http://schemas.microsoft.com/office/drawing/2014/main" id="{9D481483-0D8D-40AB-9180-1C193996EF17}"/>
                  </a:ext>
                </a:extLst>
              </p:cNvPr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641;p41">
                <a:extLst>
                  <a:ext uri="{FF2B5EF4-FFF2-40B4-BE49-F238E27FC236}">
                    <a16:creationId xmlns:a16="http://schemas.microsoft.com/office/drawing/2014/main" id="{5FE99E76-B9EE-446C-961B-C766EF30753E}"/>
                  </a:ext>
                </a:extLst>
              </p:cNvPr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41A32E04-BE1A-4769-B393-0A433D613AF8}"/>
              </a:ext>
            </a:extLst>
          </p:cNvPr>
          <p:cNvSpPr txBox="1"/>
          <p:nvPr/>
        </p:nvSpPr>
        <p:spPr>
          <a:xfrm>
            <a:off x="5282207" y="2361580"/>
            <a:ext cx="3126471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CHÀO TẠM BIỆT</a:t>
            </a:r>
          </a:p>
        </p:txBody>
      </p:sp>
      <p:sp>
        <p:nvSpPr>
          <p:cNvPr id="7" name="Star: 6 Points 6">
            <a:extLst>
              <a:ext uri="{FF2B5EF4-FFF2-40B4-BE49-F238E27FC236}">
                <a16:creationId xmlns:a16="http://schemas.microsoft.com/office/drawing/2014/main" id="{D03317D8-0DF4-4B65-9B93-5D664FB8416D}"/>
              </a:ext>
            </a:extLst>
          </p:cNvPr>
          <p:cNvSpPr/>
          <p:nvPr/>
        </p:nvSpPr>
        <p:spPr>
          <a:xfrm>
            <a:off x="5105344" y="1194933"/>
            <a:ext cx="3490195" cy="3652272"/>
          </a:xfrm>
          <a:prstGeom prst="star6">
            <a:avLst>
              <a:gd name="adj" fmla="val 30715"/>
              <a:gd name="hf" fmla="val 115470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24"/>
          <p:cNvSpPr txBox="1">
            <a:spLocks noGrp="1"/>
          </p:cNvSpPr>
          <p:nvPr>
            <p:ph type="title"/>
          </p:nvPr>
        </p:nvSpPr>
        <p:spPr>
          <a:xfrm>
            <a:off x="136992" y="127567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 TIÊU</a:t>
            </a:r>
            <a:endParaRPr sz="2800" b="1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1790" name="Google Shape;1790;p24"/>
          <p:cNvSpPr txBox="1">
            <a:spLocks noGrp="1"/>
          </p:cNvSpPr>
          <p:nvPr>
            <p:ph type="subTitle" idx="4"/>
          </p:nvPr>
        </p:nvSpPr>
        <p:spPr>
          <a:xfrm>
            <a:off x="543205" y="2100457"/>
            <a:ext cx="6530313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indent="0" algn="l"/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Dựa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vào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trí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nhớ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tranh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kể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lại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được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từng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đoạn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câu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chuyện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  <a:p>
            <a:pPr marL="0" indent="0" algn="l"/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phối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hợp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lời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kể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điệu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bộ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nét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mặt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thay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đổi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giọng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kể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phù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hợp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nội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dung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câu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chuyện</a:t>
            </a:r>
            <a:r>
              <a:rPr lang="en-US" sz="2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95" name="Google Shape;1795;p24"/>
          <p:cNvSpPr txBox="1">
            <a:spLocks noGrp="1"/>
          </p:cNvSpPr>
          <p:nvPr>
            <p:ph type="title" idx="9"/>
          </p:nvPr>
        </p:nvSpPr>
        <p:spPr>
          <a:xfrm>
            <a:off x="123825" y="78072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5"/>
                </a:solidFill>
                <a:latin typeface="Didact Gothic"/>
                <a:ea typeface="Didact Gothic"/>
                <a:cs typeface="Didact Gothic"/>
                <a:sym typeface="Didact Gothic"/>
              </a:rPr>
              <a:t>01</a:t>
            </a:r>
            <a:endParaRPr b="1" dirty="0">
              <a:solidFill>
                <a:schemeClr val="accent5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6" name="Google Shape;1796;p24"/>
          <p:cNvSpPr txBox="1">
            <a:spLocks noGrp="1"/>
          </p:cNvSpPr>
          <p:nvPr>
            <p:ph type="title" idx="13"/>
          </p:nvPr>
        </p:nvSpPr>
        <p:spPr>
          <a:xfrm>
            <a:off x="123825" y="421070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rgbClr val="7774B4"/>
                </a:solidFill>
                <a:latin typeface="Didact Gothic"/>
                <a:ea typeface="Didact Gothic"/>
                <a:cs typeface="Didact Gothic"/>
                <a:sym typeface="Didact Gothic"/>
              </a:rPr>
              <a:t>03</a:t>
            </a:r>
            <a:endParaRPr b="1" dirty="0">
              <a:solidFill>
                <a:srgbClr val="7774B4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7" name="Google Shape;1797;p24"/>
          <p:cNvSpPr txBox="1">
            <a:spLocks noGrp="1"/>
          </p:cNvSpPr>
          <p:nvPr>
            <p:ph type="title" idx="14"/>
          </p:nvPr>
        </p:nvSpPr>
        <p:spPr>
          <a:xfrm>
            <a:off x="118762" y="3112863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rgbClr val="5955A1"/>
                </a:solidFill>
                <a:latin typeface="Didact Gothic"/>
                <a:ea typeface="Didact Gothic"/>
                <a:cs typeface="Didact Gothic"/>
                <a:sym typeface="Didact Gothic"/>
              </a:rPr>
              <a:t>02</a:t>
            </a:r>
            <a:endParaRPr b="1" dirty="0">
              <a:solidFill>
                <a:srgbClr val="5955A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1799" name="Google Shape;1799;p24"/>
          <p:cNvGrpSpPr/>
          <p:nvPr/>
        </p:nvGrpSpPr>
        <p:grpSpPr>
          <a:xfrm>
            <a:off x="5316630" y="-116800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Subtitle 4">
            <a:extLst>
              <a:ext uri="{FF2B5EF4-FFF2-40B4-BE49-F238E27FC236}">
                <a16:creationId xmlns:a16="http://schemas.microsoft.com/office/drawing/2014/main" id="{05A648BB-225A-4F22-998A-9424D97D6EF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11468" y="1334015"/>
            <a:ext cx="4011925" cy="572700"/>
          </a:xfrm>
        </p:spPr>
        <p:txBody>
          <a:bodyPr/>
          <a:lstStyle/>
          <a:p>
            <a:pPr algn="l"/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Đọc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đúng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trôi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chảy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toàn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algn="l"/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Hiểu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nội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dung ý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nghĩa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E0C1B7B-F127-4420-A3D3-A61C6EDDBF69}"/>
              </a:ext>
            </a:extLst>
          </p:cNvPr>
          <p:cNvSpPr/>
          <p:nvPr/>
        </p:nvSpPr>
        <p:spPr>
          <a:xfrm>
            <a:off x="870986" y="3106970"/>
            <a:ext cx="2301422" cy="375050"/>
          </a:xfrm>
          <a:prstGeom prst="rect">
            <a:avLst/>
          </a:prstGeom>
          <a:ln>
            <a:solidFill>
              <a:srgbClr val="5955A1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2" name="Rectangle 381">
            <a:extLst>
              <a:ext uri="{FF2B5EF4-FFF2-40B4-BE49-F238E27FC236}">
                <a16:creationId xmlns:a16="http://schemas.microsoft.com/office/drawing/2014/main" id="{DE0ADA37-0390-4469-B1B0-461EFBBB57B2}"/>
              </a:ext>
            </a:extLst>
          </p:cNvPr>
          <p:cNvSpPr/>
          <p:nvPr/>
        </p:nvSpPr>
        <p:spPr>
          <a:xfrm>
            <a:off x="834805" y="766378"/>
            <a:ext cx="2337603" cy="375050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thù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6" name="TextBox 385">
            <a:extLst>
              <a:ext uri="{FF2B5EF4-FFF2-40B4-BE49-F238E27FC236}">
                <a16:creationId xmlns:a16="http://schemas.microsoft.com/office/drawing/2014/main" id="{1C6C8FA4-BCBA-4AF3-8A0E-B9F7171EBF21}"/>
              </a:ext>
            </a:extLst>
          </p:cNvPr>
          <p:cNvSpPr txBox="1"/>
          <p:nvPr/>
        </p:nvSpPr>
        <p:spPr>
          <a:xfrm>
            <a:off x="468452" y="3495006"/>
            <a:ext cx="762447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tự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giao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tiếp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hợp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tác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quyết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vấn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đề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sáng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tạo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ngôn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ngữ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NL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thẩm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mĩ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87" name="Rectangle 386">
            <a:extLst>
              <a:ext uri="{FF2B5EF4-FFF2-40B4-BE49-F238E27FC236}">
                <a16:creationId xmlns:a16="http://schemas.microsoft.com/office/drawing/2014/main" id="{3D7A2A9B-6673-4A08-A52F-BE0EA4D2DB86}"/>
              </a:ext>
            </a:extLst>
          </p:cNvPr>
          <p:cNvSpPr/>
          <p:nvPr/>
        </p:nvSpPr>
        <p:spPr>
          <a:xfrm>
            <a:off x="832462" y="4275336"/>
            <a:ext cx="2339946" cy="375050"/>
          </a:xfrm>
          <a:prstGeom prst="rect">
            <a:avLst/>
          </a:prstGeom>
          <a:ln>
            <a:solidFill>
              <a:srgbClr val="7774B4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8" name="TextBox 387">
            <a:extLst>
              <a:ext uri="{FF2B5EF4-FFF2-40B4-BE49-F238E27FC236}">
                <a16:creationId xmlns:a16="http://schemas.microsoft.com/office/drawing/2014/main" id="{8AB7E15F-F35A-4E46-AE83-E472AEDCD93B}"/>
              </a:ext>
            </a:extLst>
          </p:cNvPr>
          <p:cNvSpPr txBox="1"/>
          <p:nvPr/>
        </p:nvSpPr>
        <p:spPr>
          <a:xfrm>
            <a:off x="457943" y="4653405"/>
            <a:ext cx="901926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-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nhường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nhịn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thông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bạn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bè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kiểm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soát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cảm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xúc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bản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thân</a:t>
            </a:r>
            <a:r>
              <a:rPr lang="en-US" sz="2000" dirty="0">
                <a:solidFill>
                  <a:srgbClr val="1B648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7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7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0" grpId="0" uiExpand="1" build="p"/>
      <p:bldP spid="1795" grpId="0"/>
      <p:bldP spid="1796" grpId="0"/>
      <p:bldP spid="1797" grpId="0"/>
      <p:bldP spid="5" grpId="0" uiExpand="1" build="p"/>
      <p:bldP spid="16" grpId="0" animBg="1"/>
      <p:bldP spid="382" grpId="0" animBg="1"/>
      <p:bldP spid="386" grpId="0" build="p"/>
      <p:bldP spid="387" grpId="0" animBg="1"/>
      <p:bldP spid="388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25"/>
          <p:cNvSpPr txBox="1">
            <a:spLocks noGrp="1"/>
          </p:cNvSpPr>
          <p:nvPr>
            <p:ph type="title"/>
          </p:nvPr>
        </p:nvSpPr>
        <p:spPr>
          <a:xfrm>
            <a:off x="5013203" y="2010494"/>
            <a:ext cx="3922202" cy="162149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ĐỌC</a:t>
            </a:r>
            <a:endParaRPr sz="4800" b="1" dirty="0">
              <a:latin typeface="Times New Roman" panose="02020603050405020304" pitchFamily="18" charset="0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2A1BB24-A4F8-4BEB-A6B1-CE52563C0EFF}"/>
              </a:ext>
            </a:extLst>
          </p:cNvPr>
          <p:cNvSpPr/>
          <p:nvPr/>
        </p:nvSpPr>
        <p:spPr>
          <a:xfrm>
            <a:off x="144808" y="186481"/>
            <a:ext cx="8916745" cy="4902680"/>
          </a:xfrm>
          <a:prstGeom prst="roundRect">
            <a:avLst/>
          </a:prstGeom>
          <a:solidFill>
            <a:schemeClr val="accent4">
              <a:alpha val="29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F1B913BB-640A-4CE6-A1E9-FDBDB207B65D}"/>
              </a:ext>
            </a:extLst>
          </p:cNvPr>
          <p:cNvSpPr txBox="1"/>
          <p:nvPr/>
        </p:nvSpPr>
        <p:spPr>
          <a:xfrm>
            <a:off x="371476" y="372963"/>
            <a:ext cx="8236744" cy="47705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1.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đang nắn nót viết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từng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chữ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thì Cô-rét-ti chạm khuỷu tay vào tôi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làm cho cây bút nguệch ra một đường rất xấu. Tôi nổi giận. Cô-rét-ti cười, đáp: "Mình không cố ý đâu!"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Cái cười của cậu làm tôi càng tức. Tôi nghĩ cậu vừa được phần thưởng nên kiêu căng.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2. Lát sau, để trả thù, tôi đẩy Cô-rét-ti một cái đến nỗi hỏng hết trang tập viết của cậu. Cậu ta giận đỏ mặt, giơ tay dọa tôi, nói: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"Cậu cố ý đấy nhé!"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Thấy thầy giáo nhìn, cậu hạ tay xuống, nhưng lại nói thêm: "Lát nữa ta gặp nhau ở cổng."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3. Cơn giận lắng xuống. Tôi bắt đầu hối hận. Chắc là Cô-rét-ti không cố ý chạm vào khuỷu tay tôi thật. Tôi nhìn cậu, thấy vai áo cậu sứt chỉ, chắc vì cậu đã vác củi giúp mẹ. Bỗng nhiên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tôi muốn xin lỗi Cô-rét-ti, nhưng không đủ can đảm.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4. Tan học, tôi thấy Cô-rét-ti đi theo mình. Tôi đứng lại, rút cây thước kẻ cầm tay. Cậu ta đi tới, tôi giơ thước lên.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Ấy đừng! - Cô-rét-ti cười hiền hậu- Ta lại thân nhau như trước đi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ngạc nhiên, ngây ra một lúc, rồi ôm chầm lấy bạn. Cô-rét-ti nói: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Chúng ta sẽ không bao giờ giận nhau nữa, phải không En-ri-cô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?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- Tôi trả lời.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5. Về nhà, tôi kể chuyện cho bố mẹ nghe, tưởng bố sẽ vui lòng. Nào ngờ bố mắng: “Đáng lẽ chính con phải xin lỗi bạn vì con có lỗi. Thế mà con lại giơ thước dọa đánh bạn”.</a:t>
            </a: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Theo </a:t>
            </a:r>
            <a:r>
              <a:rPr lang="vi-VN" b="0" i="0" dirty="0">
                <a:solidFill>
                  <a:srgbClr val="003399"/>
                </a:solidFill>
                <a:effectLst/>
                <a:latin typeface="+mj-lt"/>
              </a:rPr>
              <a:t>A-MI-XI</a:t>
            </a:r>
            <a:endParaRPr lang="vi-VN" sz="1600" b="0" i="0" dirty="0">
              <a:solidFill>
                <a:srgbClr val="003399"/>
              </a:solidFill>
              <a:effectLst/>
              <a:latin typeface="+mj-lt"/>
            </a:endParaRP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(Hoàng Thiếu Sơn dịch)</a:t>
            </a:r>
            <a:endParaRPr lang="vi-VN" b="0" i="0" dirty="0">
              <a:solidFill>
                <a:srgbClr val="003399"/>
              </a:solidFill>
              <a:effectLst/>
              <a:latin typeface="+mj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99E9837-20F1-496D-94BD-F0A23926609E}"/>
              </a:ext>
            </a:extLst>
          </p:cNvPr>
          <p:cNvSpPr/>
          <p:nvPr/>
        </p:nvSpPr>
        <p:spPr>
          <a:xfrm>
            <a:off x="3235329" y="54339"/>
            <a:ext cx="2510852" cy="322371"/>
          </a:xfrm>
          <a:prstGeom prst="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2B06BA0-A359-4357-9000-85C706A7705E}"/>
              </a:ext>
            </a:extLst>
          </p:cNvPr>
          <p:cNvSpPr txBox="1"/>
          <p:nvPr/>
        </p:nvSpPr>
        <p:spPr>
          <a:xfrm>
            <a:off x="3747542" y="15469"/>
            <a:ext cx="21510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CÓ LỖI 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2" name="Google Shape;3372;p36"/>
          <p:cNvSpPr txBox="1">
            <a:spLocks noGrp="1"/>
          </p:cNvSpPr>
          <p:nvPr>
            <p:ph type="title"/>
          </p:nvPr>
        </p:nvSpPr>
        <p:spPr>
          <a:xfrm>
            <a:off x="2969949" y="764027"/>
            <a:ext cx="348997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endParaRPr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73" name="Google Shape;3373;p36"/>
          <p:cNvGrpSpPr/>
          <p:nvPr/>
        </p:nvGrpSpPr>
        <p:grpSpPr>
          <a:xfrm>
            <a:off x="3005707" y="3399806"/>
            <a:ext cx="3131377" cy="1287203"/>
            <a:chOff x="10762125" y="2775799"/>
            <a:chExt cx="3585273" cy="1410633"/>
          </a:xfrm>
        </p:grpSpPr>
        <p:sp>
          <p:nvSpPr>
            <p:cNvPr id="3374" name="Google Shape;3374;p36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6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6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6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6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6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6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6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6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6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6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6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6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6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6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6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6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6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6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6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6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6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6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6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6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6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6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6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6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6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6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6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6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6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6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6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6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6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6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6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6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6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6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6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6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6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6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6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6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6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6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6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6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6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6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5" name="Google Shape;3525;p36"/>
          <p:cNvSpPr txBox="1"/>
          <p:nvPr/>
        </p:nvSpPr>
        <p:spPr>
          <a:xfrm>
            <a:off x="720000" y="3676800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Cô – rét - ti</a:t>
            </a:r>
            <a:endParaRPr sz="28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27" name="Google Shape;3527;p36"/>
          <p:cNvSpPr txBox="1"/>
          <p:nvPr/>
        </p:nvSpPr>
        <p:spPr>
          <a:xfrm>
            <a:off x="6495900" y="3676800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Kiêu căng</a:t>
            </a:r>
            <a:endParaRPr sz="20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29" name="Google Shape;3529;p36"/>
          <p:cNvSpPr txBox="1"/>
          <p:nvPr/>
        </p:nvSpPr>
        <p:spPr>
          <a:xfrm>
            <a:off x="3607950" y="1923657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Khuỷu tay</a:t>
            </a:r>
            <a:endParaRPr sz="24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31" name="Google Shape;3531;p36"/>
          <p:cNvSpPr txBox="1"/>
          <p:nvPr/>
        </p:nvSpPr>
        <p:spPr>
          <a:xfrm>
            <a:off x="720000" y="226657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E</a:t>
            </a:r>
            <a:r>
              <a:rPr lang="en" sz="24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n – ri - cô</a:t>
            </a:r>
            <a:endParaRPr sz="24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533" name="Google Shape;3533;p36"/>
          <p:cNvSpPr txBox="1"/>
          <p:nvPr/>
        </p:nvSpPr>
        <p:spPr>
          <a:xfrm>
            <a:off x="6495900" y="226657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N</a:t>
            </a:r>
            <a:r>
              <a:rPr lang="en" sz="2000" b="1" dirty="0">
                <a:solidFill>
                  <a:schemeClr val="dk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guệch</a:t>
            </a:r>
            <a:endParaRPr sz="2000" b="1" dirty="0">
              <a:solidFill>
                <a:schemeClr val="dk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cxnSp>
        <p:nvCxnSpPr>
          <p:cNvPr id="3535" name="Google Shape;3535;p36"/>
          <p:cNvCxnSpPr>
            <a:cxnSpLocks/>
          </p:cNvCxnSpPr>
          <p:nvPr/>
        </p:nvCxnSpPr>
        <p:spPr>
          <a:xfrm>
            <a:off x="4572000" y="2343150"/>
            <a:ext cx="0" cy="12624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6" name="Google Shape;3536;p36"/>
          <p:cNvCxnSpPr/>
          <p:nvPr/>
        </p:nvCxnSpPr>
        <p:spPr>
          <a:xfrm>
            <a:off x="2788950" y="3853800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7" name="Google Shape;3537;p36"/>
          <p:cNvCxnSpPr/>
          <p:nvPr/>
        </p:nvCxnSpPr>
        <p:spPr>
          <a:xfrm>
            <a:off x="5656100" y="3853800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3538" name="Google Shape;3538;p36"/>
          <p:cNvCxnSpPr/>
          <p:nvPr/>
        </p:nvCxnSpPr>
        <p:spPr>
          <a:xfrm>
            <a:off x="2789550" y="2494250"/>
            <a:ext cx="1085400" cy="10185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9" name="Google Shape;3539;p36"/>
          <p:cNvCxnSpPr/>
          <p:nvPr/>
        </p:nvCxnSpPr>
        <p:spPr>
          <a:xfrm flipH="1">
            <a:off x="5269175" y="2495525"/>
            <a:ext cx="1141500" cy="1017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3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3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3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2" grpId="0"/>
      <p:bldP spid="3525" grpId="0"/>
      <p:bldP spid="3527" grpId="0"/>
      <p:bldP spid="3529" grpId="0"/>
      <p:bldP spid="3531" grpId="0"/>
      <p:bldP spid="353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2" name="Google Shape;3172;p29"/>
          <p:cNvSpPr txBox="1">
            <a:spLocks noGrp="1"/>
          </p:cNvSpPr>
          <p:nvPr>
            <p:ph type="title"/>
          </p:nvPr>
        </p:nvSpPr>
        <p:spPr>
          <a:xfrm>
            <a:off x="4285460" y="733789"/>
            <a:ext cx="3305331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Luyện đọc đoạn</a:t>
            </a:r>
            <a:endParaRPr dirty="0"/>
          </a:p>
        </p:txBody>
      </p:sp>
      <p:grpSp>
        <p:nvGrpSpPr>
          <p:cNvPr id="3174" name="Google Shape;3174;p29"/>
          <p:cNvGrpSpPr/>
          <p:nvPr/>
        </p:nvGrpSpPr>
        <p:grpSpPr>
          <a:xfrm>
            <a:off x="1398747" y="2900676"/>
            <a:ext cx="2192991" cy="445263"/>
            <a:chOff x="1368853" y="2595231"/>
            <a:chExt cx="1521993" cy="353102"/>
          </a:xfrm>
        </p:grpSpPr>
        <p:sp>
          <p:nvSpPr>
            <p:cNvPr id="3175" name="Google Shape;3175;p29"/>
            <p:cNvSpPr/>
            <p:nvPr/>
          </p:nvSpPr>
          <p:spPr>
            <a:xfrm>
              <a:off x="1368853" y="2595231"/>
              <a:ext cx="1521993" cy="353102"/>
            </a:xfrm>
            <a:custGeom>
              <a:avLst/>
              <a:gdLst/>
              <a:ahLst/>
              <a:cxnLst/>
              <a:rect l="l" t="t" r="r" b="b"/>
              <a:pathLst>
                <a:path w="33513" h="7775" extrusionOk="0">
                  <a:moveTo>
                    <a:pt x="3888" y="0"/>
                  </a:moveTo>
                  <a:cubicBezTo>
                    <a:pt x="1740" y="0"/>
                    <a:pt x="0" y="1740"/>
                    <a:pt x="0" y="3887"/>
                  </a:cubicBezTo>
                  <a:cubicBezTo>
                    <a:pt x="0" y="6035"/>
                    <a:pt x="1740" y="7775"/>
                    <a:pt x="3888" y="7775"/>
                  </a:cubicBezTo>
                  <a:lnTo>
                    <a:pt x="33512" y="7775"/>
                  </a:lnTo>
                  <a:cubicBezTo>
                    <a:pt x="33230" y="6630"/>
                    <a:pt x="33058" y="5298"/>
                    <a:pt x="33058" y="3887"/>
                  </a:cubicBezTo>
                  <a:cubicBezTo>
                    <a:pt x="33058" y="2492"/>
                    <a:pt x="33230" y="1160"/>
                    <a:pt x="33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1452144" y="2641509"/>
              <a:ext cx="1429437" cy="261272"/>
            </a:xfrm>
            <a:custGeom>
              <a:avLst/>
              <a:gdLst/>
              <a:ahLst/>
              <a:cxnLst/>
              <a:rect l="l" t="t" r="r" b="b"/>
              <a:pathLst>
                <a:path w="31475" h="5753" extrusionOk="0">
                  <a:moveTo>
                    <a:pt x="2869" y="0"/>
                  </a:moveTo>
                  <a:cubicBezTo>
                    <a:pt x="1286" y="0"/>
                    <a:pt x="0" y="1285"/>
                    <a:pt x="0" y="2868"/>
                  </a:cubicBezTo>
                  <a:cubicBezTo>
                    <a:pt x="0" y="4467"/>
                    <a:pt x="1286" y="5753"/>
                    <a:pt x="2869" y="5753"/>
                  </a:cubicBezTo>
                  <a:lnTo>
                    <a:pt x="31474" y="5753"/>
                  </a:lnTo>
                  <a:cubicBezTo>
                    <a:pt x="31318" y="4859"/>
                    <a:pt x="31224" y="3887"/>
                    <a:pt x="31224" y="2868"/>
                  </a:cubicBezTo>
                  <a:cubicBezTo>
                    <a:pt x="31224" y="1865"/>
                    <a:pt x="31318" y="894"/>
                    <a:pt x="31474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1368853" y="2771759"/>
              <a:ext cx="1521993" cy="176574"/>
            </a:xfrm>
            <a:custGeom>
              <a:avLst/>
              <a:gdLst/>
              <a:ahLst/>
              <a:cxnLst/>
              <a:rect l="l" t="t" r="r" b="b"/>
              <a:pathLst>
                <a:path w="33513" h="3888" extrusionOk="0">
                  <a:moveTo>
                    <a:pt x="0" y="0"/>
                  </a:moveTo>
                  <a:cubicBezTo>
                    <a:pt x="0" y="2148"/>
                    <a:pt x="1740" y="3888"/>
                    <a:pt x="3888" y="3888"/>
                  </a:cubicBezTo>
                  <a:lnTo>
                    <a:pt x="33512" y="3888"/>
                  </a:lnTo>
                  <a:cubicBezTo>
                    <a:pt x="33434" y="3574"/>
                    <a:pt x="33355" y="3229"/>
                    <a:pt x="33308" y="2885"/>
                  </a:cubicBezTo>
                  <a:cubicBezTo>
                    <a:pt x="33261" y="2665"/>
                    <a:pt x="33230" y="2446"/>
                    <a:pt x="33199" y="2226"/>
                  </a:cubicBezTo>
                  <a:cubicBezTo>
                    <a:pt x="33199" y="2211"/>
                    <a:pt x="33199" y="2195"/>
                    <a:pt x="33199" y="2179"/>
                  </a:cubicBezTo>
                  <a:cubicBezTo>
                    <a:pt x="33167" y="1960"/>
                    <a:pt x="33136" y="1725"/>
                    <a:pt x="33120" y="1490"/>
                  </a:cubicBezTo>
                  <a:cubicBezTo>
                    <a:pt x="33120" y="1490"/>
                    <a:pt x="33120" y="1474"/>
                    <a:pt x="33120" y="1474"/>
                  </a:cubicBezTo>
                  <a:cubicBezTo>
                    <a:pt x="33105" y="1254"/>
                    <a:pt x="33089" y="1051"/>
                    <a:pt x="33073" y="847"/>
                  </a:cubicBezTo>
                  <a:cubicBezTo>
                    <a:pt x="33073" y="784"/>
                    <a:pt x="33073" y="737"/>
                    <a:pt x="33073" y="690"/>
                  </a:cubicBezTo>
                  <a:cubicBezTo>
                    <a:pt x="33058" y="455"/>
                    <a:pt x="33058" y="236"/>
                    <a:pt x="33058" y="0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1271789" y="3477511"/>
            <a:ext cx="2319950" cy="445263"/>
            <a:chOff x="1368853" y="2992430"/>
            <a:chExt cx="1521993" cy="353102"/>
          </a:xfrm>
        </p:grpSpPr>
        <p:sp>
          <p:nvSpPr>
            <p:cNvPr id="3179" name="Google Shape;3179;p29"/>
            <p:cNvSpPr/>
            <p:nvPr/>
          </p:nvSpPr>
          <p:spPr>
            <a:xfrm>
              <a:off x="1368853" y="2992430"/>
              <a:ext cx="1521993" cy="353102"/>
            </a:xfrm>
            <a:custGeom>
              <a:avLst/>
              <a:gdLst/>
              <a:ahLst/>
              <a:cxnLst/>
              <a:rect l="l" t="t" r="r" b="b"/>
              <a:pathLst>
                <a:path w="33513" h="7775" extrusionOk="0">
                  <a:moveTo>
                    <a:pt x="3888" y="1"/>
                  </a:moveTo>
                  <a:cubicBezTo>
                    <a:pt x="1740" y="1"/>
                    <a:pt x="0" y="1740"/>
                    <a:pt x="0" y="3888"/>
                  </a:cubicBezTo>
                  <a:cubicBezTo>
                    <a:pt x="0" y="6035"/>
                    <a:pt x="1740" y="7775"/>
                    <a:pt x="3888" y="7775"/>
                  </a:cubicBezTo>
                  <a:lnTo>
                    <a:pt x="33512" y="7775"/>
                  </a:lnTo>
                  <a:cubicBezTo>
                    <a:pt x="33230" y="6615"/>
                    <a:pt x="33058" y="5298"/>
                    <a:pt x="33058" y="3888"/>
                  </a:cubicBezTo>
                  <a:cubicBezTo>
                    <a:pt x="33058" y="2477"/>
                    <a:pt x="33230" y="1160"/>
                    <a:pt x="335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80" name="Google Shape;3180;p29"/>
            <p:cNvSpPr/>
            <p:nvPr/>
          </p:nvSpPr>
          <p:spPr>
            <a:xfrm>
              <a:off x="1452144" y="3038708"/>
              <a:ext cx="1429437" cy="260591"/>
            </a:xfrm>
            <a:custGeom>
              <a:avLst/>
              <a:gdLst/>
              <a:ahLst/>
              <a:cxnLst/>
              <a:rect l="l" t="t" r="r" b="b"/>
              <a:pathLst>
                <a:path w="31475" h="5738" extrusionOk="0">
                  <a:moveTo>
                    <a:pt x="2869" y="0"/>
                  </a:moveTo>
                  <a:cubicBezTo>
                    <a:pt x="1286" y="0"/>
                    <a:pt x="0" y="1286"/>
                    <a:pt x="0" y="2869"/>
                  </a:cubicBezTo>
                  <a:cubicBezTo>
                    <a:pt x="0" y="4452"/>
                    <a:pt x="1286" y="5737"/>
                    <a:pt x="2869" y="5737"/>
                  </a:cubicBezTo>
                  <a:lnTo>
                    <a:pt x="31474" y="5737"/>
                  </a:lnTo>
                  <a:cubicBezTo>
                    <a:pt x="31318" y="4844"/>
                    <a:pt x="31224" y="3872"/>
                    <a:pt x="31224" y="2869"/>
                  </a:cubicBezTo>
                  <a:cubicBezTo>
                    <a:pt x="31224" y="1850"/>
                    <a:pt x="31318" y="894"/>
                    <a:pt x="31474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9"/>
            <p:cNvSpPr/>
            <p:nvPr/>
          </p:nvSpPr>
          <p:spPr>
            <a:xfrm>
              <a:off x="1368853" y="3168958"/>
              <a:ext cx="1521993" cy="176574"/>
            </a:xfrm>
            <a:custGeom>
              <a:avLst/>
              <a:gdLst/>
              <a:ahLst/>
              <a:cxnLst/>
              <a:rect l="l" t="t" r="r" b="b"/>
              <a:pathLst>
                <a:path w="33513" h="3888" extrusionOk="0">
                  <a:moveTo>
                    <a:pt x="0" y="1"/>
                  </a:moveTo>
                  <a:cubicBezTo>
                    <a:pt x="0" y="2148"/>
                    <a:pt x="1740" y="3888"/>
                    <a:pt x="3888" y="3888"/>
                  </a:cubicBezTo>
                  <a:lnTo>
                    <a:pt x="33512" y="3888"/>
                  </a:lnTo>
                  <a:cubicBezTo>
                    <a:pt x="33434" y="3559"/>
                    <a:pt x="33355" y="3214"/>
                    <a:pt x="33308" y="2869"/>
                  </a:cubicBezTo>
                  <a:cubicBezTo>
                    <a:pt x="33261" y="2650"/>
                    <a:pt x="33230" y="2430"/>
                    <a:pt x="33199" y="2211"/>
                  </a:cubicBezTo>
                  <a:cubicBezTo>
                    <a:pt x="33199" y="2195"/>
                    <a:pt x="33199" y="2179"/>
                    <a:pt x="33199" y="2164"/>
                  </a:cubicBezTo>
                  <a:cubicBezTo>
                    <a:pt x="33167" y="1944"/>
                    <a:pt x="33136" y="1709"/>
                    <a:pt x="33120" y="1490"/>
                  </a:cubicBezTo>
                  <a:cubicBezTo>
                    <a:pt x="33120" y="1474"/>
                    <a:pt x="33120" y="1474"/>
                    <a:pt x="33120" y="1458"/>
                  </a:cubicBezTo>
                  <a:cubicBezTo>
                    <a:pt x="33105" y="1255"/>
                    <a:pt x="33089" y="1051"/>
                    <a:pt x="33073" y="832"/>
                  </a:cubicBezTo>
                  <a:cubicBezTo>
                    <a:pt x="33073" y="784"/>
                    <a:pt x="33073" y="722"/>
                    <a:pt x="33073" y="675"/>
                  </a:cubicBezTo>
                  <a:cubicBezTo>
                    <a:pt x="33058" y="455"/>
                    <a:pt x="33058" y="220"/>
                    <a:pt x="33058" y="1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2" name="Google Shape;3182;p29"/>
          <p:cNvGrpSpPr/>
          <p:nvPr/>
        </p:nvGrpSpPr>
        <p:grpSpPr>
          <a:xfrm>
            <a:off x="2010701" y="1777087"/>
            <a:ext cx="1581039" cy="445263"/>
            <a:chOff x="1853613" y="1797970"/>
            <a:chExt cx="1037233" cy="353102"/>
          </a:xfrm>
        </p:grpSpPr>
        <p:sp>
          <p:nvSpPr>
            <p:cNvPr id="3183" name="Google Shape;3183;p29"/>
            <p:cNvSpPr/>
            <p:nvPr/>
          </p:nvSpPr>
          <p:spPr>
            <a:xfrm>
              <a:off x="1853613" y="1797970"/>
              <a:ext cx="1037233" cy="353102"/>
            </a:xfrm>
            <a:custGeom>
              <a:avLst/>
              <a:gdLst/>
              <a:ahLst/>
              <a:cxnLst/>
              <a:rect l="l" t="t" r="r" b="b"/>
              <a:pathLst>
                <a:path w="22839" h="7775" extrusionOk="0">
                  <a:moveTo>
                    <a:pt x="3888" y="0"/>
                  </a:moveTo>
                  <a:cubicBezTo>
                    <a:pt x="1740" y="0"/>
                    <a:pt x="1" y="1740"/>
                    <a:pt x="1" y="3887"/>
                  </a:cubicBezTo>
                  <a:cubicBezTo>
                    <a:pt x="1" y="6035"/>
                    <a:pt x="1740" y="7774"/>
                    <a:pt x="3888" y="7774"/>
                  </a:cubicBezTo>
                  <a:lnTo>
                    <a:pt x="22838" y="7774"/>
                  </a:lnTo>
                  <a:cubicBezTo>
                    <a:pt x="22556" y="6615"/>
                    <a:pt x="22384" y="5298"/>
                    <a:pt x="22384" y="3887"/>
                  </a:cubicBezTo>
                  <a:cubicBezTo>
                    <a:pt x="22384" y="2477"/>
                    <a:pt x="22556" y="1160"/>
                    <a:pt x="228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9"/>
            <p:cNvSpPr/>
            <p:nvPr/>
          </p:nvSpPr>
          <p:spPr>
            <a:xfrm>
              <a:off x="1936904" y="1844203"/>
              <a:ext cx="944677" cy="260591"/>
            </a:xfrm>
            <a:custGeom>
              <a:avLst/>
              <a:gdLst/>
              <a:ahLst/>
              <a:cxnLst/>
              <a:rect l="l" t="t" r="r" b="b"/>
              <a:pathLst>
                <a:path w="20801" h="5738" extrusionOk="0">
                  <a:moveTo>
                    <a:pt x="2869" y="1"/>
                  </a:moveTo>
                  <a:cubicBezTo>
                    <a:pt x="1286" y="1"/>
                    <a:pt x="1" y="1286"/>
                    <a:pt x="1" y="2869"/>
                  </a:cubicBezTo>
                  <a:cubicBezTo>
                    <a:pt x="1" y="4452"/>
                    <a:pt x="1286" y="5738"/>
                    <a:pt x="2869" y="5738"/>
                  </a:cubicBezTo>
                  <a:lnTo>
                    <a:pt x="20800" y="5738"/>
                  </a:lnTo>
                  <a:cubicBezTo>
                    <a:pt x="20644" y="4844"/>
                    <a:pt x="20550" y="3872"/>
                    <a:pt x="20550" y="2869"/>
                  </a:cubicBezTo>
                  <a:cubicBezTo>
                    <a:pt x="20550" y="1850"/>
                    <a:pt x="20644" y="894"/>
                    <a:pt x="2080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85" name="Google Shape;3185;p29"/>
          <p:cNvSpPr/>
          <p:nvPr/>
        </p:nvSpPr>
        <p:spPr>
          <a:xfrm>
            <a:off x="2010750" y="1999571"/>
            <a:ext cx="1581101" cy="222656"/>
          </a:xfrm>
          <a:custGeom>
            <a:avLst/>
            <a:gdLst/>
            <a:ahLst/>
            <a:cxnLst/>
            <a:rect l="l" t="t" r="r" b="b"/>
            <a:pathLst>
              <a:path w="22839" h="3888" extrusionOk="0">
                <a:moveTo>
                  <a:pt x="1" y="0"/>
                </a:moveTo>
                <a:cubicBezTo>
                  <a:pt x="1" y="2148"/>
                  <a:pt x="1740" y="3887"/>
                  <a:pt x="3888" y="3887"/>
                </a:cubicBezTo>
                <a:lnTo>
                  <a:pt x="22838" y="3887"/>
                </a:lnTo>
                <a:cubicBezTo>
                  <a:pt x="22760" y="3558"/>
                  <a:pt x="22681" y="3213"/>
                  <a:pt x="22634" y="2869"/>
                </a:cubicBezTo>
                <a:cubicBezTo>
                  <a:pt x="22587" y="2649"/>
                  <a:pt x="22556" y="2430"/>
                  <a:pt x="22525" y="2210"/>
                </a:cubicBezTo>
                <a:cubicBezTo>
                  <a:pt x="22525" y="2195"/>
                  <a:pt x="22525" y="2179"/>
                  <a:pt x="22525" y="2163"/>
                </a:cubicBezTo>
                <a:cubicBezTo>
                  <a:pt x="22493" y="1944"/>
                  <a:pt x="22462" y="1709"/>
                  <a:pt x="22446" y="1489"/>
                </a:cubicBezTo>
                <a:cubicBezTo>
                  <a:pt x="22446" y="1474"/>
                  <a:pt x="22446" y="1474"/>
                  <a:pt x="22446" y="1458"/>
                </a:cubicBezTo>
                <a:cubicBezTo>
                  <a:pt x="22431" y="1254"/>
                  <a:pt x="22415" y="1050"/>
                  <a:pt x="22399" y="831"/>
                </a:cubicBezTo>
                <a:cubicBezTo>
                  <a:pt x="22399" y="784"/>
                  <a:pt x="22399" y="721"/>
                  <a:pt x="22399" y="674"/>
                </a:cubicBezTo>
                <a:cubicBezTo>
                  <a:pt x="22384" y="455"/>
                  <a:pt x="22384" y="220"/>
                  <a:pt x="22384" y="0"/>
                </a:cubicBezTo>
                <a:close/>
              </a:path>
            </a:pathLst>
          </a:custGeom>
          <a:solidFill>
            <a:srgbClr val="DAD9C3">
              <a:alpha val="352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86" name="Google Shape;3186;p29"/>
          <p:cNvGrpSpPr/>
          <p:nvPr/>
        </p:nvGrpSpPr>
        <p:grpSpPr>
          <a:xfrm>
            <a:off x="1587526" y="2323818"/>
            <a:ext cx="2004213" cy="445321"/>
            <a:chOff x="1575991" y="2196578"/>
            <a:chExt cx="1314855" cy="353147"/>
          </a:xfrm>
        </p:grpSpPr>
        <p:sp>
          <p:nvSpPr>
            <p:cNvPr id="3187" name="Google Shape;3187;p29"/>
            <p:cNvSpPr/>
            <p:nvPr/>
          </p:nvSpPr>
          <p:spPr>
            <a:xfrm>
              <a:off x="1575991" y="2196578"/>
              <a:ext cx="1314855" cy="353147"/>
            </a:xfrm>
            <a:custGeom>
              <a:avLst/>
              <a:gdLst/>
              <a:ahLst/>
              <a:cxnLst/>
              <a:rect l="l" t="t" r="r" b="b"/>
              <a:pathLst>
                <a:path w="28952" h="7776" extrusionOk="0">
                  <a:moveTo>
                    <a:pt x="3888" y="1"/>
                  </a:moveTo>
                  <a:cubicBezTo>
                    <a:pt x="1740" y="1"/>
                    <a:pt x="1" y="1740"/>
                    <a:pt x="1" y="3888"/>
                  </a:cubicBezTo>
                  <a:cubicBezTo>
                    <a:pt x="1" y="6035"/>
                    <a:pt x="1740" y="7775"/>
                    <a:pt x="3888" y="7775"/>
                  </a:cubicBezTo>
                  <a:lnTo>
                    <a:pt x="28951" y="7775"/>
                  </a:lnTo>
                  <a:cubicBezTo>
                    <a:pt x="28669" y="6615"/>
                    <a:pt x="28497" y="5299"/>
                    <a:pt x="28497" y="3888"/>
                  </a:cubicBezTo>
                  <a:cubicBezTo>
                    <a:pt x="28497" y="2477"/>
                    <a:pt x="28669" y="1161"/>
                    <a:pt x="28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9"/>
            <p:cNvSpPr/>
            <p:nvPr/>
          </p:nvSpPr>
          <p:spPr>
            <a:xfrm>
              <a:off x="1659282" y="2242856"/>
              <a:ext cx="1222299" cy="260591"/>
            </a:xfrm>
            <a:custGeom>
              <a:avLst/>
              <a:gdLst/>
              <a:ahLst/>
              <a:cxnLst/>
              <a:rect l="l" t="t" r="r" b="b"/>
              <a:pathLst>
                <a:path w="26914" h="5738" extrusionOk="0">
                  <a:moveTo>
                    <a:pt x="2869" y="0"/>
                  </a:moveTo>
                  <a:cubicBezTo>
                    <a:pt x="1286" y="0"/>
                    <a:pt x="1" y="1286"/>
                    <a:pt x="1" y="2869"/>
                  </a:cubicBezTo>
                  <a:cubicBezTo>
                    <a:pt x="1" y="4452"/>
                    <a:pt x="1286" y="5737"/>
                    <a:pt x="2869" y="5737"/>
                  </a:cubicBezTo>
                  <a:lnTo>
                    <a:pt x="26913" y="5737"/>
                  </a:lnTo>
                  <a:cubicBezTo>
                    <a:pt x="26757" y="4844"/>
                    <a:pt x="26663" y="3888"/>
                    <a:pt x="26663" y="2869"/>
                  </a:cubicBezTo>
                  <a:cubicBezTo>
                    <a:pt x="26663" y="1866"/>
                    <a:pt x="26757" y="894"/>
                    <a:pt x="2691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9"/>
            <p:cNvSpPr/>
            <p:nvPr/>
          </p:nvSpPr>
          <p:spPr>
            <a:xfrm>
              <a:off x="1575991" y="2373106"/>
              <a:ext cx="1314855" cy="176619"/>
            </a:xfrm>
            <a:custGeom>
              <a:avLst/>
              <a:gdLst/>
              <a:ahLst/>
              <a:cxnLst/>
              <a:rect l="l" t="t" r="r" b="b"/>
              <a:pathLst>
                <a:path w="28952" h="3889" extrusionOk="0">
                  <a:moveTo>
                    <a:pt x="1" y="1"/>
                  </a:moveTo>
                  <a:cubicBezTo>
                    <a:pt x="1" y="2148"/>
                    <a:pt x="1740" y="3888"/>
                    <a:pt x="3888" y="3888"/>
                  </a:cubicBezTo>
                  <a:lnTo>
                    <a:pt x="28951" y="3888"/>
                  </a:lnTo>
                  <a:cubicBezTo>
                    <a:pt x="28873" y="3559"/>
                    <a:pt x="28794" y="3230"/>
                    <a:pt x="28747" y="2869"/>
                  </a:cubicBezTo>
                  <a:cubicBezTo>
                    <a:pt x="28700" y="2666"/>
                    <a:pt x="28669" y="2446"/>
                    <a:pt x="28638" y="2211"/>
                  </a:cubicBezTo>
                  <a:cubicBezTo>
                    <a:pt x="28638" y="2211"/>
                    <a:pt x="28638" y="2195"/>
                    <a:pt x="28638" y="2180"/>
                  </a:cubicBezTo>
                  <a:cubicBezTo>
                    <a:pt x="28606" y="1944"/>
                    <a:pt x="28575" y="1725"/>
                    <a:pt x="28559" y="1490"/>
                  </a:cubicBezTo>
                  <a:cubicBezTo>
                    <a:pt x="28559" y="1474"/>
                    <a:pt x="28559" y="1474"/>
                    <a:pt x="28559" y="1459"/>
                  </a:cubicBezTo>
                  <a:cubicBezTo>
                    <a:pt x="28544" y="1255"/>
                    <a:pt x="28528" y="1051"/>
                    <a:pt x="28512" y="832"/>
                  </a:cubicBezTo>
                  <a:cubicBezTo>
                    <a:pt x="28512" y="785"/>
                    <a:pt x="28512" y="738"/>
                    <a:pt x="28512" y="675"/>
                  </a:cubicBezTo>
                  <a:cubicBezTo>
                    <a:pt x="28497" y="455"/>
                    <a:pt x="28497" y="236"/>
                    <a:pt x="28497" y="1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0" name="Google Shape;3190;p29"/>
          <p:cNvSpPr txBox="1"/>
          <p:nvPr/>
        </p:nvSpPr>
        <p:spPr>
          <a:xfrm flipH="1">
            <a:off x="3704527" y="1737021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1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191" name="Google Shape;3191;p29"/>
          <p:cNvSpPr txBox="1"/>
          <p:nvPr/>
        </p:nvSpPr>
        <p:spPr>
          <a:xfrm flipH="1">
            <a:off x="5097424" y="1712762"/>
            <a:ext cx="27574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đầu ... kiêu căng.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28" name="Google Shape;3190;p29">
            <a:extLst>
              <a:ext uri="{FF2B5EF4-FFF2-40B4-BE49-F238E27FC236}">
                <a16:creationId xmlns:a16="http://schemas.microsoft.com/office/drawing/2014/main" id="{97B9372B-F4F3-48ED-94EE-6DA2B3509110}"/>
              </a:ext>
            </a:extLst>
          </p:cNvPr>
          <p:cNvSpPr txBox="1"/>
          <p:nvPr/>
        </p:nvSpPr>
        <p:spPr>
          <a:xfrm flipH="1">
            <a:off x="3704525" y="2322366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2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29" name="Google Shape;3191;p29">
            <a:extLst>
              <a:ext uri="{FF2B5EF4-FFF2-40B4-BE49-F238E27FC236}">
                <a16:creationId xmlns:a16="http://schemas.microsoft.com/office/drawing/2014/main" id="{35F00695-E398-487D-B7C9-82B011E77E9E}"/>
              </a:ext>
            </a:extLst>
          </p:cNvPr>
          <p:cNvSpPr txBox="1"/>
          <p:nvPr/>
        </p:nvSpPr>
        <p:spPr>
          <a:xfrm flipH="1">
            <a:off x="5097424" y="2323818"/>
            <a:ext cx="3087205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“Lát sau ... ở cổng”.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30" name="Google Shape;3190;p29">
            <a:extLst>
              <a:ext uri="{FF2B5EF4-FFF2-40B4-BE49-F238E27FC236}">
                <a16:creationId xmlns:a16="http://schemas.microsoft.com/office/drawing/2014/main" id="{5AE1CB15-8188-4E5D-A290-9DA6E7E04684}"/>
              </a:ext>
            </a:extLst>
          </p:cNvPr>
          <p:cNvSpPr txBox="1"/>
          <p:nvPr/>
        </p:nvSpPr>
        <p:spPr>
          <a:xfrm flipH="1">
            <a:off x="3718698" y="2900676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3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1" name="Google Shape;3191;p29">
            <a:extLst>
              <a:ext uri="{FF2B5EF4-FFF2-40B4-BE49-F238E27FC236}">
                <a16:creationId xmlns:a16="http://schemas.microsoft.com/office/drawing/2014/main" id="{BE0135AF-AC99-4C40-A706-FE8585C1F650}"/>
              </a:ext>
            </a:extLst>
          </p:cNvPr>
          <p:cNvSpPr txBox="1"/>
          <p:nvPr/>
        </p:nvSpPr>
        <p:spPr>
          <a:xfrm flipH="1">
            <a:off x="5097422" y="2869744"/>
            <a:ext cx="35219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“Cơn giận ... can đảm”.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sp>
        <p:nvSpPr>
          <p:cNvPr id="32" name="Google Shape;3190;p29">
            <a:extLst>
              <a:ext uri="{FF2B5EF4-FFF2-40B4-BE49-F238E27FC236}">
                <a16:creationId xmlns:a16="http://schemas.microsoft.com/office/drawing/2014/main" id="{C5D99A04-16FB-4648-83EC-EC450B041792}"/>
              </a:ext>
            </a:extLst>
          </p:cNvPr>
          <p:cNvSpPr txBox="1"/>
          <p:nvPr/>
        </p:nvSpPr>
        <p:spPr>
          <a:xfrm flipH="1">
            <a:off x="3718698" y="3476724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4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3" name="Google Shape;3191;p29">
            <a:extLst>
              <a:ext uri="{FF2B5EF4-FFF2-40B4-BE49-F238E27FC236}">
                <a16:creationId xmlns:a16="http://schemas.microsoft.com/office/drawing/2014/main" id="{4C1C2A5B-7668-4AAD-8006-AF6DAB0C1703}"/>
              </a:ext>
            </a:extLst>
          </p:cNvPr>
          <p:cNvSpPr txBox="1"/>
          <p:nvPr/>
        </p:nvSpPr>
        <p:spPr>
          <a:xfrm flipH="1">
            <a:off x="5097421" y="3446578"/>
            <a:ext cx="35219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Từ “Tan học ... tôi trả lời”.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grpSp>
        <p:nvGrpSpPr>
          <p:cNvPr id="34" name="Google Shape;3178;p29">
            <a:extLst>
              <a:ext uri="{FF2B5EF4-FFF2-40B4-BE49-F238E27FC236}">
                <a16:creationId xmlns:a16="http://schemas.microsoft.com/office/drawing/2014/main" id="{B130E4FA-9374-4BBC-B5EB-18CCA15663B4}"/>
              </a:ext>
            </a:extLst>
          </p:cNvPr>
          <p:cNvGrpSpPr/>
          <p:nvPr/>
        </p:nvGrpSpPr>
        <p:grpSpPr>
          <a:xfrm>
            <a:off x="1101777" y="4145376"/>
            <a:ext cx="2489962" cy="445263"/>
            <a:chOff x="1368853" y="2992430"/>
            <a:chExt cx="1521993" cy="353102"/>
          </a:xfrm>
        </p:grpSpPr>
        <p:sp>
          <p:nvSpPr>
            <p:cNvPr id="35" name="Google Shape;3179;p29">
              <a:extLst>
                <a:ext uri="{FF2B5EF4-FFF2-40B4-BE49-F238E27FC236}">
                  <a16:creationId xmlns:a16="http://schemas.microsoft.com/office/drawing/2014/main" id="{061C9526-4D71-4C05-833F-42F99C11306F}"/>
                </a:ext>
              </a:extLst>
            </p:cNvPr>
            <p:cNvSpPr/>
            <p:nvPr/>
          </p:nvSpPr>
          <p:spPr>
            <a:xfrm>
              <a:off x="1368853" y="2992430"/>
              <a:ext cx="1521993" cy="353102"/>
            </a:xfrm>
            <a:custGeom>
              <a:avLst/>
              <a:gdLst/>
              <a:ahLst/>
              <a:cxnLst/>
              <a:rect l="l" t="t" r="r" b="b"/>
              <a:pathLst>
                <a:path w="33513" h="7775" extrusionOk="0">
                  <a:moveTo>
                    <a:pt x="3888" y="1"/>
                  </a:moveTo>
                  <a:cubicBezTo>
                    <a:pt x="1740" y="1"/>
                    <a:pt x="0" y="1740"/>
                    <a:pt x="0" y="3888"/>
                  </a:cubicBezTo>
                  <a:cubicBezTo>
                    <a:pt x="0" y="6035"/>
                    <a:pt x="1740" y="7775"/>
                    <a:pt x="3888" y="7775"/>
                  </a:cubicBezTo>
                  <a:lnTo>
                    <a:pt x="33512" y="7775"/>
                  </a:lnTo>
                  <a:cubicBezTo>
                    <a:pt x="33230" y="6615"/>
                    <a:pt x="33058" y="5298"/>
                    <a:pt x="33058" y="3888"/>
                  </a:cubicBezTo>
                  <a:cubicBezTo>
                    <a:pt x="33058" y="2477"/>
                    <a:pt x="33230" y="1160"/>
                    <a:pt x="33512" y="1"/>
                  </a:cubicBezTo>
                  <a:close/>
                </a:path>
              </a:pathLst>
            </a:custGeom>
            <a:solidFill>
              <a:srgbClr val="FF8C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3180;p29">
              <a:extLst>
                <a:ext uri="{FF2B5EF4-FFF2-40B4-BE49-F238E27FC236}">
                  <a16:creationId xmlns:a16="http://schemas.microsoft.com/office/drawing/2014/main" id="{D1B6BCA6-9C25-4D7D-A9A6-FF8207BF5047}"/>
                </a:ext>
              </a:extLst>
            </p:cNvPr>
            <p:cNvSpPr/>
            <p:nvPr/>
          </p:nvSpPr>
          <p:spPr>
            <a:xfrm>
              <a:off x="1452144" y="3038708"/>
              <a:ext cx="1429437" cy="260591"/>
            </a:xfrm>
            <a:custGeom>
              <a:avLst/>
              <a:gdLst/>
              <a:ahLst/>
              <a:cxnLst/>
              <a:rect l="l" t="t" r="r" b="b"/>
              <a:pathLst>
                <a:path w="31475" h="5738" extrusionOk="0">
                  <a:moveTo>
                    <a:pt x="2869" y="0"/>
                  </a:moveTo>
                  <a:cubicBezTo>
                    <a:pt x="1286" y="0"/>
                    <a:pt x="0" y="1286"/>
                    <a:pt x="0" y="2869"/>
                  </a:cubicBezTo>
                  <a:cubicBezTo>
                    <a:pt x="0" y="4452"/>
                    <a:pt x="1286" y="5737"/>
                    <a:pt x="2869" y="5737"/>
                  </a:cubicBezTo>
                  <a:lnTo>
                    <a:pt x="31474" y="5737"/>
                  </a:lnTo>
                  <a:cubicBezTo>
                    <a:pt x="31318" y="4844"/>
                    <a:pt x="31224" y="3872"/>
                    <a:pt x="31224" y="2869"/>
                  </a:cubicBezTo>
                  <a:cubicBezTo>
                    <a:pt x="31224" y="1850"/>
                    <a:pt x="31318" y="894"/>
                    <a:pt x="31474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181;p29">
              <a:extLst>
                <a:ext uri="{FF2B5EF4-FFF2-40B4-BE49-F238E27FC236}">
                  <a16:creationId xmlns:a16="http://schemas.microsoft.com/office/drawing/2014/main" id="{AF2F9A60-A493-4618-BB9D-5F767A3998B4}"/>
                </a:ext>
              </a:extLst>
            </p:cNvPr>
            <p:cNvSpPr/>
            <p:nvPr/>
          </p:nvSpPr>
          <p:spPr>
            <a:xfrm>
              <a:off x="1368853" y="3168958"/>
              <a:ext cx="1521993" cy="176574"/>
            </a:xfrm>
            <a:custGeom>
              <a:avLst/>
              <a:gdLst/>
              <a:ahLst/>
              <a:cxnLst/>
              <a:rect l="l" t="t" r="r" b="b"/>
              <a:pathLst>
                <a:path w="33513" h="3888" extrusionOk="0">
                  <a:moveTo>
                    <a:pt x="0" y="1"/>
                  </a:moveTo>
                  <a:cubicBezTo>
                    <a:pt x="0" y="2148"/>
                    <a:pt x="1740" y="3888"/>
                    <a:pt x="3888" y="3888"/>
                  </a:cubicBezTo>
                  <a:lnTo>
                    <a:pt x="33512" y="3888"/>
                  </a:lnTo>
                  <a:cubicBezTo>
                    <a:pt x="33434" y="3559"/>
                    <a:pt x="33355" y="3214"/>
                    <a:pt x="33308" y="2869"/>
                  </a:cubicBezTo>
                  <a:cubicBezTo>
                    <a:pt x="33261" y="2650"/>
                    <a:pt x="33230" y="2430"/>
                    <a:pt x="33199" y="2211"/>
                  </a:cubicBezTo>
                  <a:cubicBezTo>
                    <a:pt x="33199" y="2195"/>
                    <a:pt x="33199" y="2179"/>
                    <a:pt x="33199" y="2164"/>
                  </a:cubicBezTo>
                  <a:cubicBezTo>
                    <a:pt x="33167" y="1944"/>
                    <a:pt x="33136" y="1709"/>
                    <a:pt x="33120" y="1490"/>
                  </a:cubicBezTo>
                  <a:cubicBezTo>
                    <a:pt x="33120" y="1474"/>
                    <a:pt x="33120" y="1474"/>
                    <a:pt x="33120" y="1458"/>
                  </a:cubicBezTo>
                  <a:cubicBezTo>
                    <a:pt x="33105" y="1255"/>
                    <a:pt x="33089" y="1051"/>
                    <a:pt x="33073" y="832"/>
                  </a:cubicBezTo>
                  <a:cubicBezTo>
                    <a:pt x="33073" y="784"/>
                    <a:pt x="33073" y="722"/>
                    <a:pt x="33073" y="675"/>
                  </a:cubicBezTo>
                  <a:cubicBezTo>
                    <a:pt x="33058" y="455"/>
                    <a:pt x="33058" y="220"/>
                    <a:pt x="33058" y="1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" name="Google Shape;3190;p29">
            <a:extLst>
              <a:ext uri="{FF2B5EF4-FFF2-40B4-BE49-F238E27FC236}">
                <a16:creationId xmlns:a16="http://schemas.microsoft.com/office/drawing/2014/main" id="{BAC6E655-1B78-4D6E-86C7-FE3EC11C2F2D}"/>
              </a:ext>
            </a:extLst>
          </p:cNvPr>
          <p:cNvSpPr txBox="1"/>
          <p:nvPr/>
        </p:nvSpPr>
        <p:spPr>
          <a:xfrm flipH="1">
            <a:off x="3704526" y="4145376"/>
            <a:ext cx="1161871" cy="44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accent1"/>
                </a:solidFill>
                <a:latin typeface="Times New Roman" panose="02020603050405020304" pitchFamily="18" charset="0"/>
                <a:ea typeface="Didact Gothic"/>
                <a:cs typeface="Times New Roman" panose="02020603050405020304" pitchFamily="18" charset="0"/>
                <a:sym typeface="Didact Gothic"/>
              </a:rPr>
              <a:t>Đoạn 5</a:t>
            </a:r>
            <a:endParaRPr sz="2400" b="1" dirty="0">
              <a:solidFill>
                <a:schemeClr val="accent1"/>
              </a:solidFill>
              <a:latin typeface="Times New Roman" panose="02020603050405020304" pitchFamily="18" charset="0"/>
              <a:ea typeface="Didact Gothic"/>
              <a:cs typeface="Times New Roman" panose="02020603050405020304" pitchFamily="18" charset="0"/>
              <a:sym typeface="Didact Gothic"/>
            </a:endParaRPr>
          </a:p>
        </p:txBody>
      </p:sp>
      <p:sp>
        <p:nvSpPr>
          <p:cNvPr id="39" name="Google Shape;3191;p29">
            <a:extLst>
              <a:ext uri="{FF2B5EF4-FFF2-40B4-BE49-F238E27FC236}">
                <a16:creationId xmlns:a16="http://schemas.microsoft.com/office/drawing/2014/main" id="{E4318F4E-AB3E-42B3-8C04-7423FAC33FBE}"/>
              </a:ext>
            </a:extLst>
          </p:cNvPr>
          <p:cNvSpPr txBox="1"/>
          <p:nvPr/>
        </p:nvSpPr>
        <p:spPr>
          <a:xfrm flipH="1">
            <a:off x="5097420" y="4108485"/>
            <a:ext cx="3521921" cy="507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2"/>
                </a:solidFill>
                <a:latin typeface="Times New Roman" panose="02020603050405020304" pitchFamily="18" charset="0"/>
                <a:ea typeface="Varela"/>
                <a:cs typeface="Times New Roman" panose="02020603050405020304" pitchFamily="18" charset="0"/>
                <a:sym typeface="Varela"/>
              </a:rPr>
              <a:t>Phần còn lại.</a:t>
            </a:r>
            <a:endParaRPr sz="2400" dirty="0">
              <a:solidFill>
                <a:schemeClr val="dk2"/>
              </a:solidFill>
              <a:latin typeface="Times New Roman" panose="02020603050405020304" pitchFamily="18" charset="0"/>
              <a:ea typeface="Varela"/>
              <a:cs typeface="Times New Roman" panose="02020603050405020304" pitchFamily="18" charset="0"/>
              <a:sym typeface="Varela"/>
            </a:endParaRPr>
          </a:p>
        </p:txBody>
      </p:sp>
      <p:pic>
        <p:nvPicPr>
          <p:cNvPr id="2052" name="Picture 4" descr="Ufo free icon">
            <a:extLst>
              <a:ext uri="{FF2B5EF4-FFF2-40B4-BE49-F238E27FC236}">
                <a16:creationId xmlns:a16="http://schemas.microsoft.com/office/drawing/2014/main" id="{25D5C572-32C2-4523-97CF-6A4DDA5234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6839" y="45446"/>
            <a:ext cx="965003" cy="9650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3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3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2" grpId="0"/>
      <p:bldP spid="3185" grpId="0" animBg="1"/>
      <p:bldP spid="3190" grpId="0"/>
      <p:bldP spid="3191" grpId="0"/>
      <p:bldP spid="28" grpId="0"/>
      <p:bldP spid="29" grpId="0"/>
      <p:bldP spid="30" grpId="0"/>
      <p:bldP spid="31" grpId="0"/>
      <p:bldP spid="32" grpId="0"/>
      <p:bldP spid="33" grpId="0"/>
      <p:bldP spid="38" grpId="0"/>
      <p:bldP spid="3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2A1BB24-A4F8-4BEB-A6B1-CE52563C0EFF}"/>
              </a:ext>
            </a:extLst>
          </p:cNvPr>
          <p:cNvSpPr/>
          <p:nvPr/>
        </p:nvSpPr>
        <p:spPr>
          <a:xfrm>
            <a:off x="144808" y="186481"/>
            <a:ext cx="8916745" cy="4902680"/>
          </a:xfrm>
          <a:prstGeom prst="roundRect">
            <a:avLst/>
          </a:prstGeom>
          <a:solidFill>
            <a:schemeClr val="accent4">
              <a:alpha val="29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F1B913BB-640A-4CE6-A1E9-FDBDB207B65D}"/>
              </a:ext>
            </a:extLst>
          </p:cNvPr>
          <p:cNvSpPr txBox="1"/>
          <p:nvPr/>
        </p:nvSpPr>
        <p:spPr>
          <a:xfrm>
            <a:off x="371476" y="372963"/>
            <a:ext cx="8236744" cy="47705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1.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đang nắn nót viết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từng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en-US" sz="1600" b="0" i="0" dirty="0" err="1">
                <a:solidFill>
                  <a:srgbClr val="003399"/>
                </a:solidFill>
                <a:effectLst/>
                <a:latin typeface="+mj-lt"/>
              </a:rPr>
              <a:t>chữ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thì Cô-rét-ti chạm khuỷu tay vào tôi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làm cho cây bút nguệch ra một đường rất xấu. Tôi nổi giận. Cô-rét-ti cười, đáp: "Mình không cố ý đâu!"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Cái cười của cậu làm tôi càng tức. Tôi nghĩ cậu vừa được phần thưởng nên kiêu căng.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2. Lát sau, để trả thù, tôi đẩy Cô-rét-ti một cái đến nỗi hỏng hết trang tập viết của cậu. Cậu ta giận đỏ mặt, giơ tay dọa tôi, nói: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"Cậu cố ý đấy nhé!"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Thấy thầy giáo nhìn, cậu hạ tay xuống, nhưng lại nói thêm: "Lát nữa ta gặp nhau ở cổng."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3. Cơn giận lắng xuống. Tôi bắt đầu hối hận. Chắc là Cô-rét-ti không cố ý chạm vào khuỷu tay tôi thật. Tôi nhìn cậu, thấy vai áo cậu sứt chỉ, chắc vì cậu đã vác củi giúp mẹ. Bỗng nhiên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 tôi muốn xin lỗi Cô-rét-ti, nhưng không đủ can đảm.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4. Tan học, tôi thấy Cô-rét-ti đi theo mình. Tôi đứng lại, rút cây thước kẻ cầm tay. Cậu ta đi tới, tôi giơ thước lên.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Ấy đừng! - Cô-rét-ti cười hiền hậu- Ta lại thân nhau như trước đi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Tôi ngạc nhiên, ngây ra một lúc, rồi ôm chầm lấy bạn. Cô-rét-ti nói: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Chúng ta sẽ không bao giờ giận nhau nữa, phải không En-ri-cô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?</a:t>
            </a:r>
          </a:p>
          <a:p>
            <a:pPr algn="just"/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  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-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không bao giờ</a:t>
            </a:r>
            <a:r>
              <a:rPr lang="en-US" sz="1600" b="0" i="0" dirty="0">
                <a:solidFill>
                  <a:srgbClr val="003399"/>
                </a:solidFill>
                <a:effectLst/>
                <a:latin typeface="+mj-lt"/>
              </a:rPr>
              <a:t> </a:t>
            </a:r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! - Tôi trả lời.</a:t>
            </a:r>
          </a:p>
          <a:p>
            <a:pPr algn="just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5. Về nhà, tôi kể chuyện cho bố mẹ nghe, tưởng bố sẽ vui lòng. Nào ngờ bố mắng: “Đáng lẽ chính con phải xin lỗi bạn vì con có lỗi. Thế mà con lại giơ thước dọa đánh bạn”.</a:t>
            </a: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Theo </a:t>
            </a:r>
            <a:r>
              <a:rPr lang="vi-VN" b="0" i="0" dirty="0">
                <a:solidFill>
                  <a:srgbClr val="003399"/>
                </a:solidFill>
                <a:effectLst/>
                <a:latin typeface="+mj-lt"/>
              </a:rPr>
              <a:t>A-MI-XI</a:t>
            </a:r>
            <a:endParaRPr lang="vi-VN" sz="1600" b="0" i="0" dirty="0">
              <a:solidFill>
                <a:srgbClr val="003399"/>
              </a:solidFill>
              <a:effectLst/>
              <a:latin typeface="+mj-lt"/>
            </a:endParaRP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(Hoàng Thiếu Sơn dịch)</a:t>
            </a:r>
            <a:endParaRPr lang="vi-VN" b="0" i="0" dirty="0">
              <a:solidFill>
                <a:srgbClr val="003399"/>
              </a:solidFill>
              <a:effectLst/>
              <a:latin typeface="+mj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99E9837-20F1-496D-94BD-F0A23926609E}"/>
              </a:ext>
            </a:extLst>
          </p:cNvPr>
          <p:cNvSpPr/>
          <p:nvPr/>
        </p:nvSpPr>
        <p:spPr>
          <a:xfrm>
            <a:off x="3235329" y="54339"/>
            <a:ext cx="2510852" cy="322371"/>
          </a:xfrm>
          <a:prstGeom prst="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2B06BA0-A359-4357-9000-85C706A7705E}"/>
              </a:ext>
            </a:extLst>
          </p:cNvPr>
          <p:cNvSpPr txBox="1"/>
          <p:nvPr/>
        </p:nvSpPr>
        <p:spPr>
          <a:xfrm>
            <a:off x="3747542" y="15469"/>
            <a:ext cx="21510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CÓ LỖI ?</a:t>
            </a:r>
          </a:p>
        </p:txBody>
      </p:sp>
    </p:spTree>
    <p:extLst>
      <p:ext uri="{BB962C8B-B14F-4D97-AF65-F5344CB8AC3E}">
        <p14:creationId xmlns:p14="http://schemas.microsoft.com/office/powerpoint/2010/main" val="18353711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57ED3E0B-BBF4-40FF-B745-3E7F6EDD19DE}"/>
              </a:ext>
            </a:extLst>
          </p:cNvPr>
          <p:cNvSpPr txBox="1"/>
          <p:nvPr/>
        </p:nvSpPr>
        <p:spPr>
          <a:xfrm>
            <a:off x="3160329" y="1025862"/>
            <a:ext cx="28675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endParaRPr lang="en-US" sz="2800" dirty="0"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013B35E5-FDE0-438D-AB08-D96548AE63B2}"/>
              </a:ext>
            </a:extLst>
          </p:cNvPr>
          <p:cNvSpPr/>
          <p:nvPr/>
        </p:nvSpPr>
        <p:spPr>
          <a:xfrm>
            <a:off x="1332301" y="2060401"/>
            <a:ext cx="6843713" cy="1693069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99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EED98171-F38A-46AC-9388-4CBE3ACEB5E0}"/>
              </a:ext>
            </a:extLst>
          </p:cNvPr>
          <p:cNvSpPr txBox="1"/>
          <p:nvPr/>
        </p:nvSpPr>
        <p:spPr>
          <a:xfrm>
            <a:off x="1630560" y="2214437"/>
            <a:ext cx="6378767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b="0" i="0" dirty="0">
                <a:solidFill>
                  <a:srgbClr val="003399"/>
                </a:solidFill>
                <a:effectLst/>
                <a:latin typeface="+mj-lt"/>
              </a:rPr>
              <a:t>Tôi đang nắn nót viết </a:t>
            </a:r>
            <a:r>
              <a:rPr lang="en-US" sz="2800" dirty="0" err="1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dirty="0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dirty="0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b="0" i="0" dirty="0">
                <a:solidFill>
                  <a:srgbClr val="003399"/>
                </a:solidFill>
                <a:effectLst/>
                <a:latin typeface="+mj-lt"/>
              </a:rPr>
              <a:t>thì Cô-rét-ti chạm khuỷu tay vào tôi</a:t>
            </a:r>
            <a:r>
              <a:rPr lang="en-US" sz="28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2800" b="0" i="0" dirty="0">
                <a:solidFill>
                  <a:srgbClr val="003399"/>
                </a:solidFill>
                <a:effectLst/>
                <a:latin typeface="+mj-lt"/>
              </a:rPr>
              <a:t> làm cho cây bút nguệch ra một đường rất xấu. </a:t>
            </a:r>
            <a:endParaRPr lang="en-US" sz="2800" dirty="0"/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2C9CDA35-601D-4D6B-AD0D-E676B73C7012}"/>
              </a:ext>
            </a:extLst>
          </p:cNvPr>
          <p:cNvCxnSpPr>
            <a:cxnSpLocks/>
          </p:cNvCxnSpPr>
          <p:nvPr/>
        </p:nvCxnSpPr>
        <p:spPr>
          <a:xfrm flipH="1">
            <a:off x="6146526" y="2262546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74B7A71E-ED8F-40CD-88E1-2BEE33F49757}"/>
              </a:ext>
            </a:extLst>
          </p:cNvPr>
          <p:cNvCxnSpPr>
            <a:cxnSpLocks/>
          </p:cNvCxnSpPr>
          <p:nvPr/>
        </p:nvCxnSpPr>
        <p:spPr>
          <a:xfrm flipH="1">
            <a:off x="5148783" y="2713856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304C47F0-125F-4259-9924-C5493E94FEE4}"/>
              </a:ext>
            </a:extLst>
          </p:cNvPr>
          <p:cNvCxnSpPr>
            <a:cxnSpLocks/>
          </p:cNvCxnSpPr>
          <p:nvPr/>
        </p:nvCxnSpPr>
        <p:spPr>
          <a:xfrm flipH="1">
            <a:off x="5891732" y="3100012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6A7B217F-96CC-4317-ACE9-0AD3F4D3EEEB}"/>
              </a:ext>
            </a:extLst>
          </p:cNvPr>
          <p:cNvCxnSpPr>
            <a:cxnSpLocks/>
          </p:cNvCxnSpPr>
          <p:nvPr/>
        </p:nvCxnSpPr>
        <p:spPr>
          <a:xfrm flipH="1">
            <a:off x="5945050" y="3097217"/>
            <a:ext cx="82824" cy="38615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453</TotalTime>
  <Words>1692</Words>
  <Application>Microsoft Office PowerPoint</Application>
  <PresentationFormat>On-screen Show (16:9)</PresentationFormat>
  <Paragraphs>118</Paragraphs>
  <Slides>25</Slides>
  <Notes>24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2" baseType="lpstr">
      <vt:lpstr>Cambria</vt:lpstr>
      <vt:lpstr>Varela</vt:lpstr>
      <vt:lpstr>Times New Roman</vt:lpstr>
      <vt:lpstr>Didact Gothic</vt:lpstr>
      <vt:lpstr>Arial</vt:lpstr>
      <vt:lpstr>Mitr</vt:lpstr>
      <vt:lpstr>Reading Workshop by Slidesgo</vt:lpstr>
      <vt:lpstr>PowerPoint Presentation</vt:lpstr>
      <vt:lpstr>AI CÓ LỖI ? </vt:lpstr>
      <vt:lpstr>MỤC TIÊU</vt:lpstr>
      <vt:lpstr>LUYỆN ĐỌC</vt:lpstr>
      <vt:lpstr>PowerPoint Presentation</vt:lpstr>
      <vt:lpstr>Luyện đọc từ khó</vt:lpstr>
      <vt:lpstr>Luyện đọc đoạn</vt:lpstr>
      <vt:lpstr>PowerPoint Presentation</vt:lpstr>
      <vt:lpstr>PowerPoint Presentation</vt:lpstr>
      <vt:lpstr>Hối hận</vt:lpstr>
      <vt:lpstr>Luyện đọc cá nhân</vt:lpstr>
      <vt:lpstr>TÌM HIỂU BÀI</vt:lpstr>
      <vt:lpstr>TÌM HIỂU BÀI</vt:lpstr>
      <vt:lpstr>TÌM HIỂU BÀI</vt:lpstr>
      <vt:lpstr>TÌM HIỂU BÀI</vt:lpstr>
      <vt:lpstr>TÌM HIỂU BÀI</vt:lpstr>
      <vt:lpstr>TÌM HIỂU BÀI</vt:lpstr>
      <vt:lpstr>TÌM HIỂU BÀI</vt:lpstr>
      <vt:lpstr>TÌM HIỂU BÀI</vt:lpstr>
      <vt:lpstr>LUYỆN ĐỌC LẠI</vt:lpstr>
      <vt:lpstr>PowerPoint Presentation</vt:lpstr>
      <vt:lpstr>KỂ CHUYỆN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AI CÓ LỖI ?</dc:title>
  <dc:creator>Admin</dc:creator>
  <cp:lastModifiedBy>Admin</cp:lastModifiedBy>
  <cp:revision>8</cp:revision>
  <dcterms:modified xsi:type="dcterms:W3CDTF">2021-09-10T06:02:48Z</dcterms:modified>
</cp:coreProperties>
</file>