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6C0E6"/>
    <a:srgbClr val="A3A47F"/>
    <a:srgbClr val="EE8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EFC01-3C20-4E85-B14B-A195D623251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4D189-024C-4230-ACC0-FC733E02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C59F-CAB2-4151-9AB9-784D5D4F9B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773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C59F-CAB2-4151-9AB9-784D5D4F9B9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75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7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7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9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1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69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3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0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2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0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5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9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0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3F36D-21B2-4A4A-BE31-F47882F7A799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3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4" r:id="rId4"/>
    <p:sldLayoutId id="2147483663" r:id="rId5"/>
    <p:sldLayoutId id="2147483662" r:id="rId6"/>
    <p:sldLayoutId id="2147483661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slide" Target="slide7.xml"/><Relationship Id="rId18" Type="http://schemas.openxmlformats.org/officeDocument/2006/relationships/slide" Target="slide12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13.xml"/><Relationship Id="rId7" Type="http://schemas.openxmlformats.org/officeDocument/2006/relationships/image" Target="../media/image9.png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" Type="http://schemas.microsoft.com/office/2007/relationships/media" Target="../media/media1.WAV"/><Relationship Id="rId16" Type="http://schemas.openxmlformats.org/officeDocument/2006/relationships/slide" Target="slide10.xml"/><Relationship Id="rId20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8.gif"/><Relationship Id="rId11" Type="http://schemas.openxmlformats.org/officeDocument/2006/relationships/slide" Target="slide5.xml"/><Relationship Id="rId5" Type="http://schemas.openxmlformats.org/officeDocument/2006/relationships/image" Target="../media/image7.gif"/><Relationship Id="rId15" Type="http://schemas.openxmlformats.org/officeDocument/2006/relationships/slide" Target="slide9.xml"/><Relationship Id="rId10" Type="http://schemas.openxmlformats.org/officeDocument/2006/relationships/slide" Target="slide4.xml"/><Relationship Id="rId19" Type="http://schemas.openxmlformats.org/officeDocument/2006/relationships/image" Target="../media/image11.png"/><Relationship Id="rId4" Type="http://schemas.openxmlformats.org/officeDocument/2006/relationships/image" Target="../media/image1.jpg"/><Relationship Id="rId9" Type="http://schemas.openxmlformats.org/officeDocument/2006/relationships/slide" Target="slide3.xml"/><Relationship Id="rId14" Type="http://schemas.openxmlformats.org/officeDocument/2006/relationships/slide" Target="slide8.xml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3" y="4165889"/>
            <a:ext cx="3161944" cy="31619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5" y="4245497"/>
            <a:ext cx="2021859" cy="25925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00" y="4146939"/>
            <a:ext cx="1905475" cy="27026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" y="2083578"/>
            <a:ext cx="1711228" cy="30972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1173" y="2446093"/>
            <a:ext cx="10871200" cy="1665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+mj-lt"/>
              </a:rPr>
              <a:t>MỞ RỘNG VỐN TỪ: THIẾU NHI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+mj-lt"/>
              </a:rPr>
              <a:t>ÔN TẬP CÂU: AI LÀ GÌ?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335561" y="4765751"/>
            <a:ext cx="747600" cy="732491"/>
            <a:chOff x="243681" y="251619"/>
            <a:chExt cx="981076" cy="981075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502444" y="917575"/>
              <a:ext cx="246857" cy="315119"/>
            </a:xfrm>
            <a:custGeom>
              <a:avLst/>
              <a:gdLst>
                <a:gd name="T0" fmla="*/ 87 w 131"/>
                <a:gd name="T1" fmla="*/ 166 h 167"/>
                <a:gd name="T2" fmla="*/ 131 w 131"/>
                <a:gd name="T3" fmla="*/ 126 h 167"/>
                <a:gd name="T4" fmla="*/ 59 w 131"/>
                <a:gd name="T5" fmla="*/ 0 h 167"/>
                <a:gd name="T6" fmla="*/ 56 w 131"/>
                <a:gd name="T7" fmla="*/ 2 h 167"/>
                <a:gd name="T8" fmla="*/ 0 w 131"/>
                <a:gd name="T9" fmla="*/ 35 h 167"/>
                <a:gd name="T10" fmla="*/ 87 w 13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67">
                  <a:moveTo>
                    <a:pt x="87" y="166"/>
                  </a:moveTo>
                  <a:cubicBezTo>
                    <a:pt x="115" y="167"/>
                    <a:pt x="127" y="147"/>
                    <a:pt x="131" y="126"/>
                  </a:cubicBezTo>
                  <a:cubicBezTo>
                    <a:pt x="97" y="95"/>
                    <a:pt x="66" y="42"/>
                    <a:pt x="59" y="0"/>
                  </a:cubicBezTo>
                  <a:cubicBezTo>
                    <a:pt x="58" y="0"/>
                    <a:pt x="57" y="1"/>
                    <a:pt x="56" y="2"/>
                  </a:cubicBezTo>
                  <a:cubicBezTo>
                    <a:pt x="37" y="15"/>
                    <a:pt x="18" y="26"/>
                    <a:pt x="0" y="35"/>
                  </a:cubicBezTo>
                  <a:cubicBezTo>
                    <a:pt x="6" y="102"/>
                    <a:pt x="38" y="164"/>
                    <a:pt x="87" y="166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243681" y="617538"/>
              <a:ext cx="307975" cy="294482"/>
            </a:xfrm>
            <a:custGeom>
              <a:avLst/>
              <a:gdLst>
                <a:gd name="T0" fmla="*/ 159 w 163"/>
                <a:gd name="T1" fmla="*/ 114 h 156"/>
                <a:gd name="T2" fmla="*/ 163 w 163"/>
                <a:gd name="T3" fmla="*/ 111 h 156"/>
                <a:gd name="T4" fmla="*/ 161 w 163"/>
                <a:gd name="T5" fmla="*/ 111 h 156"/>
                <a:gd name="T6" fmla="*/ 66 w 163"/>
                <a:gd name="T7" fmla="*/ 2 h 156"/>
                <a:gd name="T8" fmla="*/ 14 w 163"/>
                <a:gd name="T9" fmla="*/ 31 h 156"/>
                <a:gd name="T10" fmla="*/ 110 w 163"/>
                <a:gd name="T11" fmla="*/ 156 h 156"/>
                <a:gd name="T12" fmla="*/ 159 w 163"/>
                <a:gd name="T13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56">
                  <a:moveTo>
                    <a:pt x="159" y="114"/>
                  </a:moveTo>
                  <a:cubicBezTo>
                    <a:pt x="161" y="113"/>
                    <a:pt x="162" y="112"/>
                    <a:pt x="163" y="111"/>
                  </a:cubicBezTo>
                  <a:cubicBezTo>
                    <a:pt x="162" y="111"/>
                    <a:pt x="161" y="111"/>
                    <a:pt x="161" y="111"/>
                  </a:cubicBezTo>
                  <a:cubicBezTo>
                    <a:pt x="124" y="90"/>
                    <a:pt x="84" y="44"/>
                    <a:pt x="66" y="2"/>
                  </a:cubicBezTo>
                  <a:cubicBezTo>
                    <a:pt x="45" y="0"/>
                    <a:pt x="22" y="4"/>
                    <a:pt x="14" y="31"/>
                  </a:cubicBezTo>
                  <a:cubicBezTo>
                    <a:pt x="0" y="78"/>
                    <a:pt x="48" y="128"/>
                    <a:pt x="110" y="156"/>
                  </a:cubicBezTo>
                  <a:cubicBezTo>
                    <a:pt x="124" y="142"/>
                    <a:pt x="140" y="127"/>
                    <a:pt x="159" y="114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613569" y="762794"/>
              <a:ext cx="611188" cy="446882"/>
            </a:xfrm>
            <a:custGeom>
              <a:avLst/>
              <a:gdLst>
                <a:gd name="T0" fmla="*/ 101 w 324"/>
                <a:gd name="T1" fmla="*/ 16 h 237"/>
                <a:gd name="T2" fmla="*/ 66 w 324"/>
                <a:gd name="T3" fmla="*/ 19 h 237"/>
                <a:gd name="T4" fmla="*/ 0 w 324"/>
                <a:gd name="T5" fmla="*/ 82 h 237"/>
                <a:gd name="T6" fmla="*/ 72 w 324"/>
                <a:gd name="T7" fmla="*/ 208 h 237"/>
                <a:gd name="T8" fmla="*/ 129 w 324"/>
                <a:gd name="T9" fmla="*/ 233 h 237"/>
                <a:gd name="T10" fmla="*/ 189 w 324"/>
                <a:gd name="T11" fmla="*/ 158 h 237"/>
                <a:gd name="T12" fmla="*/ 306 w 324"/>
                <a:gd name="T13" fmla="*/ 110 h 237"/>
                <a:gd name="T14" fmla="*/ 110 w 324"/>
                <a:gd name="T15" fmla="*/ 7 h 237"/>
                <a:gd name="T16" fmla="*/ 101 w 324"/>
                <a:gd name="T17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237">
                  <a:moveTo>
                    <a:pt x="101" y="16"/>
                  </a:moveTo>
                  <a:cubicBezTo>
                    <a:pt x="91" y="23"/>
                    <a:pt x="77" y="24"/>
                    <a:pt x="66" y="19"/>
                  </a:cubicBezTo>
                  <a:cubicBezTo>
                    <a:pt x="50" y="38"/>
                    <a:pt x="28" y="61"/>
                    <a:pt x="0" y="82"/>
                  </a:cubicBezTo>
                  <a:cubicBezTo>
                    <a:pt x="7" y="124"/>
                    <a:pt x="38" y="177"/>
                    <a:pt x="72" y="208"/>
                  </a:cubicBezTo>
                  <a:cubicBezTo>
                    <a:pt x="91" y="226"/>
                    <a:pt x="112" y="237"/>
                    <a:pt x="129" y="233"/>
                  </a:cubicBezTo>
                  <a:cubicBezTo>
                    <a:pt x="182" y="222"/>
                    <a:pt x="147" y="194"/>
                    <a:pt x="189" y="158"/>
                  </a:cubicBezTo>
                  <a:cubicBezTo>
                    <a:pt x="231" y="122"/>
                    <a:pt x="290" y="178"/>
                    <a:pt x="306" y="110"/>
                  </a:cubicBezTo>
                  <a:cubicBezTo>
                    <a:pt x="324" y="6"/>
                    <a:pt x="195" y="0"/>
                    <a:pt x="110" y="7"/>
                  </a:cubicBezTo>
                  <a:cubicBezTo>
                    <a:pt x="107" y="10"/>
                    <a:pt x="105" y="13"/>
                    <a:pt x="101" y="16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42107" y="251619"/>
              <a:ext cx="541338" cy="575469"/>
            </a:xfrm>
            <a:custGeom>
              <a:avLst/>
              <a:gdLst>
                <a:gd name="T0" fmla="*/ 109 w 287"/>
                <a:gd name="T1" fmla="*/ 305 h 305"/>
                <a:gd name="T2" fmla="*/ 111 w 287"/>
                <a:gd name="T3" fmla="*/ 305 h 305"/>
                <a:gd name="T4" fmla="*/ 192 w 287"/>
                <a:gd name="T5" fmla="*/ 263 h 305"/>
                <a:gd name="T6" fmla="*/ 205 w 287"/>
                <a:gd name="T7" fmla="*/ 231 h 305"/>
                <a:gd name="T8" fmla="*/ 216 w 287"/>
                <a:gd name="T9" fmla="*/ 226 h 305"/>
                <a:gd name="T10" fmla="*/ 183 w 287"/>
                <a:gd name="T11" fmla="*/ 7 h 305"/>
                <a:gd name="T12" fmla="*/ 100 w 287"/>
                <a:gd name="T13" fmla="*/ 102 h 305"/>
                <a:gd name="T14" fmla="*/ 9 w 287"/>
                <a:gd name="T15" fmla="*/ 134 h 305"/>
                <a:gd name="T16" fmla="*/ 14 w 287"/>
                <a:gd name="T17" fmla="*/ 196 h 305"/>
                <a:gd name="T18" fmla="*/ 109 w 287"/>
                <a:gd name="T1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05">
                  <a:moveTo>
                    <a:pt x="109" y="305"/>
                  </a:moveTo>
                  <a:cubicBezTo>
                    <a:pt x="109" y="305"/>
                    <a:pt x="110" y="305"/>
                    <a:pt x="111" y="305"/>
                  </a:cubicBezTo>
                  <a:cubicBezTo>
                    <a:pt x="139" y="285"/>
                    <a:pt x="168" y="272"/>
                    <a:pt x="192" y="263"/>
                  </a:cubicBezTo>
                  <a:cubicBezTo>
                    <a:pt x="190" y="251"/>
                    <a:pt x="195" y="239"/>
                    <a:pt x="205" y="231"/>
                  </a:cubicBezTo>
                  <a:cubicBezTo>
                    <a:pt x="209" y="229"/>
                    <a:pt x="213" y="227"/>
                    <a:pt x="216" y="226"/>
                  </a:cubicBezTo>
                  <a:cubicBezTo>
                    <a:pt x="251" y="147"/>
                    <a:pt x="287" y="24"/>
                    <a:pt x="183" y="7"/>
                  </a:cubicBezTo>
                  <a:cubicBezTo>
                    <a:pt x="113" y="0"/>
                    <a:pt x="147" y="73"/>
                    <a:pt x="100" y="102"/>
                  </a:cubicBezTo>
                  <a:cubicBezTo>
                    <a:pt x="52" y="130"/>
                    <a:pt x="37" y="88"/>
                    <a:pt x="9" y="134"/>
                  </a:cubicBezTo>
                  <a:cubicBezTo>
                    <a:pt x="0" y="149"/>
                    <a:pt x="3" y="172"/>
                    <a:pt x="14" y="196"/>
                  </a:cubicBezTo>
                  <a:cubicBezTo>
                    <a:pt x="32" y="238"/>
                    <a:pt x="72" y="284"/>
                    <a:pt x="109" y="305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355600" y="453232"/>
              <a:ext cx="729457" cy="584994"/>
            </a:xfrm>
            <a:custGeom>
              <a:avLst/>
              <a:gdLst>
                <a:gd name="T0" fmla="*/ 137 w 387"/>
                <a:gd name="T1" fmla="*/ 246 h 310"/>
                <a:gd name="T2" fmla="*/ 203 w 387"/>
                <a:gd name="T3" fmla="*/ 183 h 310"/>
                <a:gd name="T4" fmla="*/ 238 w 387"/>
                <a:gd name="T5" fmla="*/ 180 h 310"/>
                <a:gd name="T6" fmla="*/ 247 w 387"/>
                <a:gd name="T7" fmla="*/ 171 h 310"/>
                <a:gd name="T8" fmla="*/ 252 w 387"/>
                <a:gd name="T9" fmla="*/ 147 h 310"/>
                <a:gd name="T10" fmla="*/ 306 w 387"/>
                <a:gd name="T11" fmla="*/ 129 h 310"/>
                <a:gd name="T12" fmla="*/ 337 w 387"/>
                <a:gd name="T13" fmla="*/ 124 h 310"/>
                <a:gd name="T14" fmla="*/ 354 w 387"/>
                <a:gd name="T15" fmla="*/ 129 h 310"/>
                <a:gd name="T16" fmla="*/ 336 w 387"/>
                <a:gd name="T17" fmla="*/ 141 h 310"/>
                <a:gd name="T18" fmla="*/ 327 w 387"/>
                <a:gd name="T19" fmla="*/ 144 h 310"/>
                <a:gd name="T20" fmla="*/ 354 w 387"/>
                <a:gd name="T21" fmla="*/ 117 h 310"/>
                <a:gd name="T22" fmla="*/ 250 w 387"/>
                <a:gd name="T23" fmla="*/ 138 h 310"/>
                <a:gd name="T24" fmla="*/ 246 w 387"/>
                <a:gd name="T25" fmla="*/ 132 h 310"/>
                <a:gd name="T26" fmla="*/ 242 w 387"/>
                <a:gd name="T27" fmla="*/ 127 h 310"/>
                <a:gd name="T28" fmla="*/ 295 w 387"/>
                <a:gd name="T29" fmla="*/ 35 h 310"/>
                <a:gd name="T30" fmla="*/ 261 w 387"/>
                <a:gd name="T31" fmla="*/ 51 h 310"/>
                <a:gd name="T32" fmla="*/ 267 w 387"/>
                <a:gd name="T33" fmla="*/ 44 h 310"/>
                <a:gd name="T34" fmla="*/ 284 w 387"/>
                <a:gd name="T35" fmla="*/ 31 h 310"/>
                <a:gd name="T36" fmla="*/ 283 w 387"/>
                <a:gd name="T37" fmla="*/ 49 h 310"/>
                <a:gd name="T38" fmla="*/ 269 w 387"/>
                <a:gd name="T39" fmla="*/ 76 h 310"/>
                <a:gd name="T40" fmla="*/ 234 w 387"/>
                <a:gd name="T41" fmla="*/ 122 h 310"/>
                <a:gd name="T42" fmla="*/ 209 w 387"/>
                <a:gd name="T43" fmla="*/ 119 h 310"/>
                <a:gd name="T44" fmla="*/ 198 w 387"/>
                <a:gd name="T45" fmla="*/ 124 h 310"/>
                <a:gd name="T46" fmla="*/ 185 w 387"/>
                <a:gd name="T47" fmla="*/ 156 h 310"/>
                <a:gd name="T48" fmla="*/ 104 w 387"/>
                <a:gd name="T49" fmla="*/ 198 h 310"/>
                <a:gd name="T50" fmla="*/ 100 w 387"/>
                <a:gd name="T51" fmla="*/ 201 h 310"/>
                <a:gd name="T52" fmla="*/ 51 w 387"/>
                <a:gd name="T53" fmla="*/ 243 h 310"/>
                <a:gd name="T54" fmla="*/ 1 w 387"/>
                <a:gd name="T55" fmla="*/ 307 h 310"/>
                <a:gd name="T56" fmla="*/ 78 w 387"/>
                <a:gd name="T57" fmla="*/ 281 h 310"/>
                <a:gd name="T58" fmla="*/ 134 w 387"/>
                <a:gd name="T59" fmla="*/ 248 h 310"/>
                <a:gd name="T60" fmla="*/ 137 w 387"/>
                <a:gd name="T61" fmla="*/ 2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7" h="310">
                  <a:moveTo>
                    <a:pt x="137" y="246"/>
                  </a:moveTo>
                  <a:cubicBezTo>
                    <a:pt x="165" y="225"/>
                    <a:pt x="187" y="202"/>
                    <a:pt x="203" y="183"/>
                  </a:cubicBezTo>
                  <a:cubicBezTo>
                    <a:pt x="214" y="188"/>
                    <a:pt x="228" y="187"/>
                    <a:pt x="238" y="180"/>
                  </a:cubicBezTo>
                  <a:cubicBezTo>
                    <a:pt x="242" y="177"/>
                    <a:pt x="244" y="174"/>
                    <a:pt x="247" y="171"/>
                  </a:cubicBezTo>
                  <a:cubicBezTo>
                    <a:pt x="251" y="164"/>
                    <a:pt x="253" y="155"/>
                    <a:pt x="252" y="147"/>
                  </a:cubicBezTo>
                  <a:cubicBezTo>
                    <a:pt x="270" y="141"/>
                    <a:pt x="288" y="134"/>
                    <a:pt x="306" y="129"/>
                  </a:cubicBezTo>
                  <a:cubicBezTo>
                    <a:pt x="316" y="126"/>
                    <a:pt x="326" y="124"/>
                    <a:pt x="337" y="124"/>
                  </a:cubicBezTo>
                  <a:cubicBezTo>
                    <a:pt x="342" y="124"/>
                    <a:pt x="351" y="124"/>
                    <a:pt x="354" y="129"/>
                  </a:cubicBezTo>
                  <a:cubicBezTo>
                    <a:pt x="360" y="140"/>
                    <a:pt x="342" y="155"/>
                    <a:pt x="336" y="141"/>
                  </a:cubicBezTo>
                  <a:cubicBezTo>
                    <a:pt x="334" y="136"/>
                    <a:pt x="325" y="139"/>
                    <a:pt x="327" y="144"/>
                  </a:cubicBezTo>
                  <a:cubicBezTo>
                    <a:pt x="342" y="180"/>
                    <a:pt x="387" y="130"/>
                    <a:pt x="354" y="117"/>
                  </a:cubicBezTo>
                  <a:cubicBezTo>
                    <a:pt x="323" y="106"/>
                    <a:pt x="281" y="126"/>
                    <a:pt x="250" y="138"/>
                  </a:cubicBezTo>
                  <a:cubicBezTo>
                    <a:pt x="249" y="136"/>
                    <a:pt x="248" y="134"/>
                    <a:pt x="246" y="132"/>
                  </a:cubicBezTo>
                  <a:cubicBezTo>
                    <a:pt x="245" y="130"/>
                    <a:pt x="243" y="128"/>
                    <a:pt x="242" y="127"/>
                  </a:cubicBezTo>
                  <a:cubicBezTo>
                    <a:pt x="263" y="101"/>
                    <a:pt x="296" y="68"/>
                    <a:pt x="295" y="35"/>
                  </a:cubicBezTo>
                  <a:cubicBezTo>
                    <a:pt x="294" y="0"/>
                    <a:pt x="232" y="26"/>
                    <a:pt x="261" y="51"/>
                  </a:cubicBezTo>
                  <a:cubicBezTo>
                    <a:pt x="265" y="55"/>
                    <a:pt x="271" y="48"/>
                    <a:pt x="267" y="44"/>
                  </a:cubicBezTo>
                  <a:cubicBezTo>
                    <a:pt x="256" y="34"/>
                    <a:pt x="276" y="22"/>
                    <a:pt x="284" y="31"/>
                  </a:cubicBezTo>
                  <a:cubicBezTo>
                    <a:pt x="288" y="36"/>
                    <a:pt x="285" y="45"/>
                    <a:pt x="283" y="49"/>
                  </a:cubicBezTo>
                  <a:cubicBezTo>
                    <a:pt x="280" y="59"/>
                    <a:pt x="274" y="68"/>
                    <a:pt x="269" y="76"/>
                  </a:cubicBezTo>
                  <a:cubicBezTo>
                    <a:pt x="258" y="92"/>
                    <a:pt x="246" y="107"/>
                    <a:pt x="234" y="122"/>
                  </a:cubicBezTo>
                  <a:cubicBezTo>
                    <a:pt x="227" y="118"/>
                    <a:pt x="218" y="117"/>
                    <a:pt x="209" y="119"/>
                  </a:cubicBezTo>
                  <a:cubicBezTo>
                    <a:pt x="206" y="120"/>
                    <a:pt x="202" y="122"/>
                    <a:pt x="198" y="124"/>
                  </a:cubicBezTo>
                  <a:cubicBezTo>
                    <a:pt x="188" y="132"/>
                    <a:pt x="183" y="144"/>
                    <a:pt x="185" y="156"/>
                  </a:cubicBezTo>
                  <a:cubicBezTo>
                    <a:pt x="161" y="165"/>
                    <a:pt x="132" y="178"/>
                    <a:pt x="104" y="198"/>
                  </a:cubicBezTo>
                  <a:cubicBezTo>
                    <a:pt x="103" y="199"/>
                    <a:pt x="102" y="200"/>
                    <a:pt x="100" y="201"/>
                  </a:cubicBezTo>
                  <a:cubicBezTo>
                    <a:pt x="81" y="214"/>
                    <a:pt x="65" y="229"/>
                    <a:pt x="51" y="243"/>
                  </a:cubicBezTo>
                  <a:cubicBezTo>
                    <a:pt x="18" y="276"/>
                    <a:pt x="0" y="304"/>
                    <a:pt x="1" y="307"/>
                  </a:cubicBezTo>
                  <a:cubicBezTo>
                    <a:pt x="2" y="310"/>
                    <a:pt x="36" y="302"/>
                    <a:pt x="78" y="281"/>
                  </a:cubicBezTo>
                  <a:cubicBezTo>
                    <a:pt x="96" y="272"/>
                    <a:pt x="115" y="261"/>
                    <a:pt x="134" y="248"/>
                  </a:cubicBezTo>
                  <a:cubicBezTo>
                    <a:pt x="135" y="247"/>
                    <a:pt x="136" y="246"/>
                    <a:pt x="137" y="246"/>
                  </a:cubicBezTo>
                  <a:close/>
                </a:path>
              </a:pathLst>
            </a:custGeom>
            <a:solidFill>
              <a:srgbClr val="3A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2919" y="5152873"/>
            <a:ext cx="526692" cy="485041"/>
            <a:chOff x="243681" y="251619"/>
            <a:chExt cx="981076" cy="981075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502444" y="917575"/>
              <a:ext cx="246857" cy="315119"/>
            </a:xfrm>
            <a:custGeom>
              <a:avLst/>
              <a:gdLst>
                <a:gd name="T0" fmla="*/ 87 w 131"/>
                <a:gd name="T1" fmla="*/ 166 h 167"/>
                <a:gd name="T2" fmla="*/ 131 w 131"/>
                <a:gd name="T3" fmla="*/ 126 h 167"/>
                <a:gd name="T4" fmla="*/ 59 w 131"/>
                <a:gd name="T5" fmla="*/ 0 h 167"/>
                <a:gd name="T6" fmla="*/ 56 w 131"/>
                <a:gd name="T7" fmla="*/ 2 h 167"/>
                <a:gd name="T8" fmla="*/ 0 w 131"/>
                <a:gd name="T9" fmla="*/ 35 h 167"/>
                <a:gd name="T10" fmla="*/ 87 w 13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67">
                  <a:moveTo>
                    <a:pt x="87" y="166"/>
                  </a:moveTo>
                  <a:cubicBezTo>
                    <a:pt x="115" y="167"/>
                    <a:pt x="127" y="147"/>
                    <a:pt x="131" y="126"/>
                  </a:cubicBezTo>
                  <a:cubicBezTo>
                    <a:pt x="97" y="95"/>
                    <a:pt x="66" y="42"/>
                    <a:pt x="59" y="0"/>
                  </a:cubicBezTo>
                  <a:cubicBezTo>
                    <a:pt x="58" y="0"/>
                    <a:pt x="57" y="1"/>
                    <a:pt x="56" y="2"/>
                  </a:cubicBezTo>
                  <a:cubicBezTo>
                    <a:pt x="37" y="15"/>
                    <a:pt x="18" y="26"/>
                    <a:pt x="0" y="35"/>
                  </a:cubicBezTo>
                  <a:cubicBezTo>
                    <a:pt x="6" y="102"/>
                    <a:pt x="38" y="164"/>
                    <a:pt x="87" y="166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243681" y="617538"/>
              <a:ext cx="307975" cy="294482"/>
            </a:xfrm>
            <a:custGeom>
              <a:avLst/>
              <a:gdLst>
                <a:gd name="T0" fmla="*/ 159 w 163"/>
                <a:gd name="T1" fmla="*/ 114 h 156"/>
                <a:gd name="T2" fmla="*/ 163 w 163"/>
                <a:gd name="T3" fmla="*/ 111 h 156"/>
                <a:gd name="T4" fmla="*/ 161 w 163"/>
                <a:gd name="T5" fmla="*/ 111 h 156"/>
                <a:gd name="T6" fmla="*/ 66 w 163"/>
                <a:gd name="T7" fmla="*/ 2 h 156"/>
                <a:gd name="T8" fmla="*/ 14 w 163"/>
                <a:gd name="T9" fmla="*/ 31 h 156"/>
                <a:gd name="T10" fmla="*/ 110 w 163"/>
                <a:gd name="T11" fmla="*/ 156 h 156"/>
                <a:gd name="T12" fmla="*/ 159 w 163"/>
                <a:gd name="T13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56">
                  <a:moveTo>
                    <a:pt x="159" y="114"/>
                  </a:moveTo>
                  <a:cubicBezTo>
                    <a:pt x="161" y="113"/>
                    <a:pt x="162" y="112"/>
                    <a:pt x="163" y="111"/>
                  </a:cubicBezTo>
                  <a:cubicBezTo>
                    <a:pt x="162" y="111"/>
                    <a:pt x="161" y="111"/>
                    <a:pt x="161" y="111"/>
                  </a:cubicBezTo>
                  <a:cubicBezTo>
                    <a:pt x="124" y="90"/>
                    <a:pt x="84" y="44"/>
                    <a:pt x="66" y="2"/>
                  </a:cubicBezTo>
                  <a:cubicBezTo>
                    <a:pt x="45" y="0"/>
                    <a:pt x="22" y="4"/>
                    <a:pt x="14" y="31"/>
                  </a:cubicBezTo>
                  <a:cubicBezTo>
                    <a:pt x="0" y="78"/>
                    <a:pt x="48" y="128"/>
                    <a:pt x="110" y="156"/>
                  </a:cubicBezTo>
                  <a:cubicBezTo>
                    <a:pt x="124" y="142"/>
                    <a:pt x="140" y="127"/>
                    <a:pt x="159" y="114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613569" y="762794"/>
              <a:ext cx="611188" cy="446882"/>
            </a:xfrm>
            <a:custGeom>
              <a:avLst/>
              <a:gdLst>
                <a:gd name="T0" fmla="*/ 101 w 324"/>
                <a:gd name="T1" fmla="*/ 16 h 237"/>
                <a:gd name="T2" fmla="*/ 66 w 324"/>
                <a:gd name="T3" fmla="*/ 19 h 237"/>
                <a:gd name="T4" fmla="*/ 0 w 324"/>
                <a:gd name="T5" fmla="*/ 82 h 237"/>
                <a:gd name="T6" fmla="*/ 72 w 324"/>
                <a:gd name="T7" fmla="*/ 208 h 237"/>
                <a:gd name="T8" fmla="*/ 129 w 324"/>
                <a:gd name="T9" fmla="*/ 233 h 237"/>
                <a:gd name="T10" fmla="*/ 189 w 324"/>
                <a:gd name="T11" fmla="*/ 158 h 237"/>
                <a:gd name="T12" fmla="*/ 306 w 324"/>
                <a:gd name="T13" fmla="*/ 110 h 237"/>
                <a:gd name="T14" fmla="*/ 110 w 324"/>
                <a:gd name="T15" fmla="*/ 7 h 237"/>
                <a:gd name="T16" fmla="*/ 101 w 324"/>
                <a:gd name="T17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237">
                  <a:moveTo>
                    <a:pt x="101" y="16"/>
                  </a:moveTo>
                  <a:cubicBezTo>
                    <a:pt x="91" y="23"/>
                    <a:pt x="77" y="24"/>
                    <a:pt x="66" y="19"/>
                  </a:cubicBezTo>
                  <a:cubicBezTo>
                    <a:pt x="50" y="38"/>
                    <a:pt x="28" y="61"/>
                    <a:pt x="0" y="82"/>
                  </a:cubicBezTo>
                  <a:cubicBezTo>
                    <a:pt x="7" y="124"/>
                    <a:pt x="38" y="177"/>
                    <a:pt x="72" y="208"/>
                  </a:cubicBezTo>
                  <a:cubicBezTo>
                    <a:pt x="91" y="226"/>
                    <a:pt x="112" y="237"/>
                    <a:pt x="129" y="233"/>
                  </a:cubicBezTo>
                  <a:cubicBezTo>
                    <a:pt x="182" y="222"/>
                    <a:pt x="147" y="194"/>
                    <a:pt x="189" y="158"/>
                  </a:cubicBezTo>
                  <a:cubicBezTo>
                    <a:pt x="231" y="122"/>
                    <a:pt x="290" y="178"/>
                    <a:pt x="306" y="110"/>
                  </a:cubicBezTo>
                  <a:cubicBezTo>
                    <a:pt x="324" y="6"/>
                    <a:pt x="195" y="0"/>
                    <a:pt x="110" y="7"/>
                  </a:cubicBezTo>
                  <a:cubicBezTo>
                    <a:pt x="107" y="10"/>
                    <a:pt x="105" y="13"/>
                    <a:pt x="101" y="16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342107" y="251619"/>
              <a:ext cx="541338" cy="575469"/>
            </a:xfrm>
            <a:custGeom>
              <a:avLst/>
              <a:gdLst>
                <a:gd name="T0" fmla="*/ 109 w 287"/>
                <a:gd name="T1" fmla="*/ 305 h 305"/>
                <a:gd name="T2" fmla="*/ 111 w 287"/>
                <a:gd name="T3" fmla="*/ 305 h 305"/>
                <a:gd name="T4" fmla="*/ 192 w 287"/>
                <a:gd name="T5" fmla="*/ 263 h 305"/>
                <a:gd name="T6" fmla="*/ 205 w 287"/>
                <a:gd name="T7" fmla="*/ 231 h 305"/>
                <a:gd name="T8" fmla="*/ 216 w 287"/>
                <a:gd name="T9" fmla="*/ 226 h 305"/>
                <a:gd name="T10" fmla="*/ 183 w 287"/>
                <a:gd name="T11" fmla="*/ 7 h 305"/>
                <a:gd name="T12" fmla="*/ 100 w 287"/>
                <a:gd name="T13" fmla="*/ 102 h 305"/>
                <a:gd name="T14" fmla="*/ 9 w 287"/>
                <a:gd name="T15" fmla="*/ 134 h 305"/>
                <a:gd name="T16" fmla="*/ 14 w 287"/>
                <a:gd name="T17" fmla="*/ 196 h 305"/>
                <a:gd name="T18" fmla="*/ 109 w 287"/>
                <a:gd name="T1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05">
                  <a:moveTo>
                    <a:pt x="109" y="305"/>
                  </a:moveTo>
                  <a:cubicBezTo>
                    <a:pt x="109" y="305"/>
                    <a:pt x="110" y="305"/>
                    <a:pt x="111" y="305"/>
                  </a:cubicBezTo>
                  <a:cubicBezTo>
                    <a:pt x="139" y="285"/>
                    <a:pt x="168" y="272"/>
                    <a:pt x="192" y="263"/>
                  </a:cubicBezTo>
                  <a:cubicBezTo>
                    <a:pt x="190" y="251"/>
                    <a:pt x="195" y="239"/>
                    <a:pt x="205" y="231"/>
                  </a:cubicBezTo>
                  <a:cubicBezTo>
                    <a:pt x="209" y="229"/>
                    <a:pt x="213" y="227"/>
                    <a:pt x="216" y="226"/>
                  </a:cubicBezTo>
                  <a:cubicBezTo>
                    <a:pt x="251" y="147"/>
                    <a:pt x="287" y="24"/>
                    <a:pt x="183" y="7"/>
                  </a:cubicBezTo>
                  <a:cubicBezTo>
                    <a:pt x="113" y="0"/>
                    <a:pt x="147" y="73"/>
                    <a:pt x="100" y="102"/>
                  </a:cubicBezTo>
                  <a:cubicBezTo>
                    <a:pt x="52" y="130"/>
                    <a:pt x="37" y="88"/>
                    <a:pt x="9" y="134"/>
                  </a:cubicBezTo>
                  <a:cubicBezTo>
                    <a:pt x="0" y="149"/>
                    <a:pt x="3" y="172"/>
                    <a:pt x="14" y="196"/>
                  </a:cubicBezTo>
                  <a:cubicBezTo>
                    <a:pt x="32" y="238"/>
                    <a:pt x="72" y="284"/>
                    <a:pt x="109" y="305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355600" y="453232"/>
              <a:ext cx="729457" cy="584994"/>
            </a:xfrm>
            <a:custGeom>
              <a:avLst/>
              <a:gdLst>
                <a:gd name="T0" fmla="*/ 137 w 387"/>
                <a:gd name="T1" fmla="*/ 246 h 310"/>
                <a:gd name="T2" fmla="*/ 203 w 387"/>
                <a:gd name="T3" fmla="*/ 183 h 310"/>
                <a:gd name="T4" fmla="*/ 238 w 387"/>
                <a:gd name="T5" fmla="*/ 180 h 310"/>
                <a:gd name="T6" fmla="*/ 247 w 387"/>
                <a:gd name="T7" fmla="*/ 171 h 310"/>
                <a:gd name="T8" fmla="*/ 252 w 387"/>
                <a:gd name="T9" fmla="*/ 147 h 310"/>
                <a:gd name="T10" fmla="*/ 306 w 387"/>
                <a:gd name="T11" fmla="*/ 129 h 310"/>
                <a:gd name="T12" fmla="*/ 337 w 387"/>
                <a:gd name="T13" fmla="*/ 124 h 310"/>
                <a:gd name="T14" fmla="*/ 354 w 387"/>
                <a:gd name="T15" fmla="*/ 129 h 310"/>
                <a:gd name="T16" fmla="*/ 336 w 387"/>
                <a:gd name="T17" fmla="*/ 141 h 310"/>
                <a:gd name="T18" fmla="*/ 327 w 387"/>
                <a:gd name="T19" fmla="*/ 144 h 310"/>
                <a:gd name="T20" fmla="*/ 354 w 387"/>
                <a:gd name="T21" fmla="*/ 117 h 310"/>
                <a:gd name="T22" fmla="*/ 250 w 387"/>
                <a:gd name="T23" fmla="*/ 138 h 310"/>
                <a:gd name="T24" fmla="*/ 246 w 387"/>
                <a:gd name="T25" fmla="*/ 132 h 310"/>
                <a:gd name="T26" fmla="*/ 242 w 387"/>
                <a:gd name="T27" fmla="*/ 127 h 310"/>
                <a:gd name="T28" fmla="*/ 295 w 387"/>
                <a:gd name="T29" fmla="*/ 35 h 310"/>
                <a:gd name="T30" fmla="*/ 261 w 387"/>
                <a:gd name="T31" fmla="*/ 51 h 310"/>
                <a:gd name="T32" fmla="*/ 267 w 387"/>
                <a:gd name="T33" fmla="*/ 44 h 310"/>
                <a:gd name="T34" fmla="*/ 284 w 387"/>
                <a:gd name="T35" fmla="*/ 31 h 310"/>
                <a:gd name="T36" fmla="*/ 283 w 387"/>
                <a:gd name="T37" fmla="*/ 49 h 310"/>
                <a:gd name="T38" fmla="*/ 269 w 387"/>
                <a:gd name="T39" fmla="*/ 76 h 310"/>
                <a:gd name="T40" fmla="*/ 234 w 387"/>
                <a:gd name="T41" fmla="*/ 122 h 310"/>
                <a:gd name="T42" fmla="*/ 209 w 387"/>
                <a:gd name="T43" fmla="*/ 119 h 310"/>
                <a:gd name="T44" fmla="*/ 198 w 387"/>
                <a:gd name="T45" fmla="*/ 124 h 310"/>
                <a:gd name="T46" fmla="*/ 185 w 387"/>
                <a:gd name="T47" fmla="*/ 156 h 310"/>
                <a:gd name="T48" fmla="*/ 104 w 387"/>
                <a:gd name="T49" fmla="*/ 198 h 310"/>
                <a:gd name="T50" fmla="*/ 100 w 387"/>
                <a:gd name="T51" fmla="*/ 201 h 310"/>
                <a:gd name="T52" fmla="*/ 51 w 387"/>
                <a:gd name="T53" fmla="*/ 243 h 310"/>
                <a:gd name="T54" fmla="*/ 1 w 387"/>
                <a:gd name="T55" fmla="*/ 307 h 310"/>
                <a:gd name="T56" fmla="*/ 78 w 387"/>
                <a:gd name="T57" fmla="*/ 281 h 310"/>
                <a:gd name="T58" fmla="*/ 134 w 387"/>
                <a:gd name="T59" fmla="*/ 248 h 310"/>
                <a:gd name="T60" fmla="*/ 137 w 387"/>
                <a:gd name="T61" fmla="*/ 2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7" h="310">
                  <a:moveTo>
                    <a:pt x="137" y="246"/>
                  </a:moveTo>
                  <a:cubicBezTo>
                    <a:pt x="165" y="225"/>
                    <a:pt x="187" y="202"/>
                    <a:pt x="203" y="183"/>
                  </a:cubicBezTo>
                  <a:cubicBezTo>
                    <a:pt x="214" y="188"/>
                    <a:pt x="228" y="187"/>
                    <a:pt x="238" y="180"/>
                  </a:cubicBezTo>
                  <a:cubicBezTo>
                    <a:pt x="242" y="177"/>
                    <a:pt x="244" y="174"/>
                    <a:pt x="247" y="171"/>
                  </a:cubicBezTo>
                  <a:cubicBezTo>
                    <a:pt x="251" y="164"/>
                    <a:pt x="253" y="155"/>
                    <a:pt x="252" y="147"/>
                  </a:cubicBezTo>
                  <a:cubicBezTo>
                    <a:pt x="270" y="141"/>
                    <a:pt x="288" y="134"/>
                    <a:pt x="306" y="129"/>
                  </a:cubicBezTo>
                  <a:cubicBezTo>
                    <a:pt x="316" y="126"/>
                    <a:pt x="326" y="124"/>
                    <a:pt x="337" y="124"/>
                  </a:cubicBezTo>
                  <a:cubicBezTo>
                    <a:pt x="342" y="124"/>
                    <a:pt x="351" y="124"/>
                    <a:pt x="354" y="129"/>
                  </a:cubicBezTo>
                  <a:cubicBezTo>
                    <a:pt x="360" y="140"/>
                    <a:pt x="342" y="155"/>
                    <a:pt x="336" y="141"/>
                  </a:cubicBezTo>
                  <a:cubicBezTo>
                    <a:pt x="334" y="136"/>
                    <a:pt x="325" y="139"/>
                    <a:pt x="327" y="144"/>
                  </a:cubicBezTo>
                  <a:cubicBezTo>
                    <a:pt x="342" y="180"/>
                    <a:pt x="387" y="130"/>
                    <a:pt x="354" y="117"/>
                  </a:cubicBezTo>
                  <a:cubicBezTo>
                    <a:pt x="323" y="106"/>
                    <a:pt x="281" y="126"/>
                    <a:pt x="250" y="138"/>
                  </a:cubicBezTo>
                  <a:cubicBezTo>
                    <a:pt x="249" y="136"/>
                    <a:pt x="248" y="134"/>
                    <a:pt x="246" y="132"/>
                  </a:cubicBezTo>
                  <a:cubicBezTo>
                    <a:pt x="245" y="130"/>
                    <a:pt x="243" y="128"/>
                    <a:pt x="242" y="127"/>
                  </a:cubicBezTo>
                  <a:cubicBezTo>
                    <a:pt x="263" y="101"/>
                    <a:pt x="296" y="68"/>
                    <a:pt x="295" y="35"/>
                  </a:cubicBezTo>
                  <a:cubicBezTo>
                    <a:pt x="294" y="0"/>
                    <a:pt x="232" y="26"/>
                    <a:pt x="261" y="51"/>
                  </a:cubicBezTo>
                  <a:cubicBezTo>
                    <a:pt x="265" y="55"/>
                    <a:pt x="271" y="48"/>
                    <a:pt x="267" y="44"/>
                  </a:cubicBezTo>
                  <a:cubicBezTo>
                    <a:pt x="256" y="34"/>
                    <a:pt x="276" y="22"/>
                    <a:pt x="284" y="31"/>
                  </a:cubicBezTo>
                  <a:cubicBezTo>
                    <a:pt x="288" y="36"/>
                    <a:pt x="285" y="45"/>
                    <a:pt x="283" y="49"/>
                  </a:cubicBezTo>
                  <a:cubicBezTo>
                    <a:pt x="280" y="59"/>
                    <a:pt x="274" y="68"/>
                    <a:pt x="269" y="76"/>
                  </a:cubicBezTo>
                  <a:cubicBezTo>
                    <a:pt x="258" y="92"/>
                    <a:pt x="246" y="107"/>
                    <a:pt x="234" y="122"/>
                  </a:cubicBezTo>
                  <a:cubicBezTo>
                    <a:pt x="227" y="118"/>
                    <a:pt x="218" y="117"/>
                    <a:pt x="209" y="119"/>
                  </a:cubicBezTo>
                  <a:cubicBezTo>
                    <a:pt x="206" y="120"/>
                    <a:pt x="202" y="122"/>
                    <a:pt x="198" y="124"/>
                  </a:cubicBezTo>
                  <a:cubicBezTo>
                    <a:pt x="188" y="132"/>
                    <a:pt x="183" y="144"/>
                    <a:pt x="185" y="156"/>
                  </a:cubicBezTo>
                  <a:cubicBezTo>
                    <a:pt x="161" y="165"/>
                    <a:pt x="132" y="178"/>
                    <a:pt x="104" y="198"/>
                  </a:cubicBezTo>
                  <a:cubicBezTo>
                    <a:pt x="103" y="199"/>
                    <a:pt x="102" y="200"/>
                    <a:pt x="100" y="201"/>
                  </a:cubicBezTo>
                  <a:cubicBezTo>
                    <a:pt x="81" y="214"/>
                    <a:pt x="65" y="229"/>
                    <a:pt x="51" y="243"/>
                  </a:cubicBezTo>
                  <a:cubicBezTo>
                    <a:pt x="18" y="276"/>
                    <a:pt x="0" y="304"/>
                    <a:pt x="1" y="307"/>
                  </a:cubicBezTo>
                  <a:cubicBezTo>
                    <a:pt x="2" y="310"/>
                    <a:pt x="36" y="302"/>
                    <a:pt x="78" y="281"/>
                  </a:cubicBezTo>
                  <a:cubicBezTo>
                    <a:pt x="96" y="272"/>
                    <a:pt x="115" y="261"/>
                    <a:pt x="134" y="248"/>
                  </a:cubicBezTo>
                  <a:cubicBezTo>
                    <a:pt x="135" y="247"/>
                    <a:pt x="136" y="246"/>
                    <a:pt x="137" y="246"/>
                  </a:cubicBezTo>
                  <a:close/>
                </a:path>
              </a:pathLst>
            </a:custGeom>
            <a:solidFill>
              <a:srgbClr val="3A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535526" y="5273605"/>
            <a:ext cx="633468" cy="382999"/>
            <a:chOff x="243681" y="251619"/>
            <a:chExt cx="981076" cy="981075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502444" y="917575"/>
              <a:ext cx="246857" cy="315119"/>
            </a:xfrm>
            <a:custGeom>
              <a:avLst/>
              <a:gdLst>
                <a:gd name="T0" fmla="*/ 87 w 131"/>
                <a:gd name="T1" fmla="*/ 166 h 167"/>
                <a:gd name="T2" fmla="*/ 131 w 131"/>
                <a:gd name="T3" fmla="*/ 126 h 167"/>
                <a:gd name="T4" fmla="*/ 59 w 131"/>
                <a:gd name="T5" fmla="*/ 0 h 167"/>
                <a:gd name="T6" fmla="*/ 56 w 131"/>
                <a:gd name="T7" fmla="*/ 2 h 167"/>
                <a:gd name="T8" fmla="*/ 0 w 131"/>
                <a:gd name="T9" fmla="*/ 35 h 167"/>
                <a:gd name="T10" fmla="*/ 87 w 13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67">
                  <a:moveTo>
                    <a:pt x="87" y="166"/>
                  </a:moveTo>
                  <a:cubicBezTo>
                    <a:pt x="115" y="167"/>
                    <a:pt x="127" y="147"/>
                    <a:pt x="131" y="126"/>
                  </a:cubicBezTo>
                  <a:cubicBezTo>
                    <a:pt x="97" y="95"/>
                    <a:pt x="66" y="42"/>
                    <a:pt x="59" y="0"/>
                  </a:cubicBezTo>
                  <a:cubicBezTo>
                    <a:pt x="58" y="0"/>
                    <a:pt x="57" y="1"/>
                    <a:pt x="56" y="2"/>
                  </a:cubicBezTo>
                  <a:cubicBezTo>
                    <a:pt x="37" y="15"/>
                    <a:pt x="18" y="26"/>
                    <a:pt x="0" y="35"/>
                  </a:cubicBezTo>
                  <a:cubicBezTo>
                    <a:pt x="6" y="102"/>
                    <a:pt x="38" y="164"/>
                    <a:pt x="87" y="166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243681" y="617538"/>
              <a:ext cx="307975" cy="294482"/>
            </a:xfrm>
            <a:custGeom>
              <a:avLst/>
              <a:gdLst>
                <a:gd name="T0" fmla="*/ 159 w 163"/>
                <a:gd name="T1" fmla="*/ 114 h 156"/>
                <a:gd name="T2" fmla="*/ 163 w 163"/>
                <a:gd name="T3" fmla="*/ 111 h 156"/>
                <a:gd name="T4" fmla="*/ 161 w 163"/>
                <a:gd name="T5" fmla="*/ 111 h 156"/>
                <a:gd name="T6" fmla="*/ 66 w 163"/>
                <a:gd name="T7" fmla="*/ 2 h 156"/>
                <a:gd name="T8" fmla="*/ 14 w 163"/>
                <a:gd name="T9" fmla="*/ 31 h 156"/>
                <a:gd name="T10" fmla="*/ 110 w 163"/>
                <a:gd name="T11" fmla="*/ 156 h 156"/>
                <a:gd name="T12" fmla="*/ 159 w 163"/>
                <a:gd name="T13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56">
                  <a:moveTo>
                    <a:pt x="159" y="114"/>
                  </a:moveTo>
                  <a:cubicBezTo>
                    <a:pt x="161" y="113"/>
                    <a:pt x="162" y="112"/>
                    <a:pt x="163" y="111"/>
                  </a:cubicBezTo>
                  <a:cubicBezTo>
                    <a:pt x="162" y="111"/>
                    <a:pt x="161" y="111"/>
                    <a:pt x="161" y="111"/>
                  </a:cubicBezTo>
                  <a:cubicBezTo>
                    <a:pt x="124" y="90"/>
                    <a:pt x="84" y="44"/>
                    <a:pt x="66" y="2"/>
                  </a:cubicBezTo>
                  <a:cubicBezTo>
                    <a:pt x="45" y="0"/>
                    <a:pt x="22" y="4"/>
                    <a:pt x="14" y="31"/>
                  </a:cubicBezTo>
                  <a:cubicBezTo>
                    <a:pt x="0" y="78"/>
                    <a:pt x="48" y="128"/>
                    <a:pt x="110" y="156"/>
                  </a:cubicBezTo>
                  <a:cubicBezTo>
                    <a:pt x="124" y="142"/>
                    <a:pt x="140" y="127"/>
                    <a:pt x="159" y="114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613569" y="762794"/>
              <a:ext cx="611188" cy="446882"/>
            </a:xfrm>
            <a:custGeom>
              <a:avLst/>
              <a:gdLst>
                <a:gd name="T0" fmla="*/ 101 w 324"/>
                <a:gd name="T1" fmla="*/ 16 h 237"/>
                <a:gd name="T2" fmla="*/ 66 w 324"/>
                <a:gd name="T3" fmla="*/ 19 h 237"/>
                <a:gd name="T4" fmla="*/ 0 w 324"/>
                <a:gd name="T5" fmla="*/ 82 h 237"/>
                <a:gd name="T6" fmla="*/ 72 w 324"/>
                <a:gd name="T7" fmla="*/ 208 h 237"/>
                <a:gd name="T8" fmla="*/ 129 w 324"/>
                <a:gd name="T9" fmla="*/ 233 h 237"/>
                <a:gd name="T10" fmla="*/ 189 w 324"/>
                <a:gd name="T11" fmla="*/ 158 h 237"/>
                <a:gd name="T12" fmla="*/ 306 w 324"/>
                <a:gd name="T13" fmla="*/ 110 h 237"/>
                <a:gd name="T14" fmla="*/ 110 w 324"/>
                <a:gd name="T15" fmla="*/ 7 h 237"/>
                <a:gd name="T16" fmla="*/ 101 w 324"/>
                <a:gd name="T17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237">
                  <a:moveTo>
                    <a:pt x="101" y="16"/>
                  </a:moveTo>
                  <a:cubicBezTo>
                    <a:pt x="91" y="23"/>
                    <a:pt x="77" y="24"/>
                    <a:pt x="66" y="19"/>
                  </a:cubicBezTo>
                  <a:cubicBezTo>
                    <a:pt x="50" y="38"/>
                    <a:pt x="28" y="61"/>
                    <a:pt x="0" y="82"/>
                  </a:cubicBezTo>
                  <a:cubicBezTo>
                    <a:pt x="7" y="124"/>
                    <a:pt x="38" y="177"/>
                    <a:pt x="72" y="208"/>
                  </a:cubicBezTo>
                  <a:cubicBezTo>
                    <a:pt x="91" y="226"/>
                    <a:pt x="112" y="237"/>
                    <a:pt x="129" y="233"/>
                  </a:cubicBezTo>
                  <a:cubicBezTo>
                    <a:pt x="182" y="222"/>
                    <a:pt x="147" y="194"/>
                    <a:pt x="189" y="158"/>
                  </a:cubicBezTo>
                  <a:cubicBezTo>
                    <a:pt x="231" y="122"/>
                    <a:pt x="290" y="178"/>
                    <a:pt x="306" y="110"/>
                  </a:cubicBezTo>
                  <a:cubicBezTo>
                    <a:pt x="324" y="6"/>
                    <a:pt x="195" y="0"/>
                    <a:pt x="110" y="7"/>
                  </a:cubicBezTo>
                  <a:cubicBezTo>
                    <a:pt x="107" y="10"/>
                    <a:pt x="105" y="13"/>
                    <a:pt x="101" y="16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342107" y="251619"/>
              <a:ext cx="541338" cy="575469"/>
            </a:xfrm>
            <a:custGeom>
              <a:avLst/>
              <a:gdLst>
                <a:gd name="T0" fmla="*/ 109 w 287"/>
                <a:gd name="T1" fmla="*/ 305 h 305"/>
                <a:gd name="T2" fmla="*/ 111 w 287"/>
                <a:gd name="T3" fmla="*/ 305 h 305"/>
                <a:gd name="T4" fmla="*/ 192 w 287"/>
                <a:gd name="T5" fmla="*/ 263 h 305"/>
                <a:gd name="T6" fmla="*/ 205 w 287"/>
                <a:gd name="T7" fmla="*/ 231 h 305"/>
                <a:gd name="T8" fmla="*/ 216 w 287"/>
                <a:gd name="T9" fmla="*/ 226 h 305"/>
                <a:gd name="T10" fmla="*/ 183 w 287"/>
                <a:gd name="T11" fmla="*/ 7 h 305"/>
                <a:gd name="T12" fmla="*/ 100 w 287"/>
                <a:gd name="T13" fmla="*/ 102 h 305"/>
                <a:gd name="T14" fmla="*/ 9 w 287"/>
                <a:gd name="T15" fmla="*/ 134 h 305"/>
                <a:gd name="T16" fmla="*/ 14 w 287"/>
                <a:gd name="T17" fmla="*/ 196 h 305"/>
                <a:gd name="T18" fmla="*/ 109 w 287"/>
                <a:gd name="T1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05">
                  <a:moveTo>
                    <a:pt x="109" y="305"/>
                  </a:moveTo>
                  <a:cubicBezTo>
                    <a:pt x="109" y="305"/>
                    <a:pt x="110" y="305"/>
                    <a:pt x="111" y="305"/>
                  </a:cubicBezTo>
                  <a:cubicBezTo>
                    <a:pt x="139" y="285"/>
                    <a:pt x="168" y="272"/>
                    <a:pt x="192" y="263"/>
                  </a:cubicBezTo>
                  <a:cubicBezTo>
                    <a:pt x="190" y="251"/>
                    <a:pt x="195" y="239"/>
                    <a:pt x="205" y="231"/>
                  </a:cubicBezTo>
                  <a:cubicBezTo>
                    <a:pt x="209" y="229"/>
                    <a:pt x="213" y="227"/>
                    <a:pt x="216" y="226"/>
                  </a:cubicBezTo>
                  <a:cubicBezTo>
                    <a:pt x="251" y="147"/>
                    <a:pt x="287" y="24"/>
                    <a:pt x="183" y="7"/>
                  </a:cubicBezTo>
                  <a:cubicBezTo>
                    <a:pt x="113" y="0"/>
                    <a:pt x="147" y="73"/>
                    <a:pt x="100" y="102"/>
                  </a:cubicBezTo>
                  <a:cubicBezTo>
                    <a:pt x="52" y="130"/>
                    <a:pt x="37" y="88"/>
                    <a:pt x="9" y="134"/>
                  </a:cubicBezTo>
                  <a:cubicBezTo>
                    <a:pt x="0" y="149"/>
                    <a:pt x="3" y="172"/>
                    <a:pt x="14" y="196"/>
                  </a:cubicBezTo>
                  <a:cubicBezTo>
                    <a:pt x="32" y="238"/>
                    <a:pt x="72" y="284"/>
                    <a:pt x="109" y="305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55600" y="453232"/>
              <a:ext cx="729457" cy="584994"/>
            </a:xfrm>
            <a:custGeom>
              <a:avLst/>
              <a:gdLst>
                <a:gd name="T0" fmla="*/ 137 w 387"/>
                <a:gd name="T1" fmla="*/ 246 h 310"/>
                <a:gd name="T2" fmla="*/ 203 w 387"/>
                <a:gd name="T3" fmla="*/ 183 h 310"/>
                <a:gd name="T4" fmla="*/ 238 w 387"/>
                <a:gd name="T5" fmla="*/ 180 h 310"/>
                <a:gd name="T6" fmla="*/ 247 w 387"/>
                <a:gd name="T7" fmla="*/ 171 h 310"/>
                <a:gd name="T8" fmla="*/ 252 w 387"/>
                <a:gd name="T9" fmla="*/ 147 h 310"/>
                <a:gd name="T10" fmla="*/ 306 w 387"/>
                <a:gd name="T11" fmla="*/ 129 h 310"/>
                <a:gd name="T12" fmla="*/ 337 w 387"/>
                <a:gd name="T13" fmla="*/ 124 h 310"/>
                <a:gd name="T14" fmla="*/ 354 w 387"/>
                <a:gd name="T15" fmla="*/ 129 h 310"/>
                <a:gd name="T16" fmla="*/ 336 w 387"/>
                <a:gd name="T17" fmla="*/ 141 h 310"/>
                <a:gd name="T18" fmla="*/ 327 w 387"/>
                <a:gd name="T19" fmla="*/ 144 h 310"/>
                <a:gd name="T20" fmla="*/ 354 w 387"/>
                <a:gd name="T21" fmla="*/ 117 h 310"/>
                <a:gd name="T22" fmla="*/ 250 w 387"/>
                <a:gd name="T23" fmla="*/ 138 h 310"/>
                <a:gd name="T24" fmla="*/ 246 w 387"/>
                <a:gd name="T25" fmla="*/ 132 h 310"/>
                <a:gd name="T26" fmla="*/ 242 w 387"/>
                <a:gd name="T27" fmla="*/ 127 h 310"/>
                <a:gd name="T28" fmla="*/ 295 w 387"/>
                <a:gd name="T29" fmla="*/ 35 h 310"/>
                <a:gd name="T30" fmla="*/ 261 w 387"/>
                <a:gd name="T31" fmla="*/ 51 h 310"/>
                <a:gd name="T32" fmla="*/ 267 w 387"/>
                <a:gd name="T33" fmla="*/ 44 h 310"/>
                <a:gd name="T34" fmla="*/ 284 w 387"/>
                <a:gd name="T35" fmla="*/ 31 h 310"/>
                <a:gd name="T36" fmla="*/ 283 w 387"/>
                <a:gd name="T37" fmla="*/ 49 h 310"/>
                <a:gd name="T38" fmla="*/ 269 w 387"/>
                <a:gd name="T39" fmla="*/ 76 h 310"/>
                <a:gd name="T40" fmla="*/ 234 w 387"/>
                <a:gd name="T41" fmla="*/ 122 h 310"/>
                <a:gd name="T42" fmla="*/ 209 w 387"/>
                <a:gd name="T43" fmla="*/ 119 h 310"/>
                <a:gd name="T44" fmla="*/ 198 w 387"/>
                <a:gd name="T45" fmla="*/ 124 h 310"/>
                <a:gd name="T46" fmla="*/ 185 w 387"/>
                <a:gd name="T47" fmla="*/ 156 h 310"/>
                <a:gd name="T48" fmla="*/ 104 w 387"/>
                <a:gd name="T49" fmla="*/ 198 h 310"/>
                <a:gd name="T50" fmla="*/ 100 w 387"/>
                <a:gd name="T51" fmla="*/ 201 h 310"/>
                <a:gd name="T52" fmla="*/ 51 w 387"/>
                <a:gd name="T53" fmla="*/ 243 h 310"/>
                <a:gd name="T54" fmla="*/ 1 w 387"/>
                <a:gd name="T55" fmla="*/ 307 h 310"/>
                <a:gd name="T56" fmla="*/ 78 w 387"/>
                <a:gd name="T57" fmla="*/ 281 h 310"/>
                <a:gd name="T58" fmla="*/ 134 w 387"/>
                <a:gd name="T59" fmla="*/ 248 h 310"/>
                <a:gd name="T60" fmla="*/ 137 w 387"/>
                <a:gd name="T61" fmla="*/ 2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7" h="310">
                  <a:moveTo>
                    <a:pt x="137" y="246"/>
                  </a:moveTo>
                  <a:cubicBezTo>
                    <a:pt x="165" y="225"/>
                    <a:pt x="187" y="202"/>
                    <a:pt x="203" y="183"/>
                  </a:cubicBezTo>
                  <a:cubicBezTo>
                    <a:pt x="214" y="188"/>
                    <a:pt x="228" y="187"/>
                    <a:pt x="238" y="180"/>
                  </a:cubicBezTo>
                  <a:cubicBezTo>
                    <a:pt x="242" y="177"/>
                    <a:pt x="244" y="174"/>
                    <a:pt x="247" y="171"/>
                  </a:cubicBezTo>
                  <a:cubicBezTo>
                    <a:pt x="251" y="164"/>
                    <a:pt x="253" y="155"/>
                    <a:pt x="252" y="147"/>
                  </a:cubicBezTo>
                  <a:cubicBezTo>
                    <a:pt x="270" y="141"/>
                    <a:pt x="288" y="134"/>
                    <a:pt x="306" y="129"/>
                  </a:cubicBezTo>
                  <a:cubicBezTo>
                    <a:pt x="316" y="126"/>
                    <a:pt x="326" y="124"/>
                    <a:pt x="337" y="124"/>
                  </a:cubicBezTo>
                  <a:cubicBezTo>
                    <a:pt x="342" y="124"/>
                    <a:pt x="351" y="124"/>
                    <a:pt x="354" y="129"/>
                  </a:cubicBezTo>
                  <a:cubicBezTo>
                    <a:pt x="360" y="140"/>
                    <a:pt x="342" y="155"/>
                    <a:pt x="336" y="141"/>
                  </a:cubicBezTo>
                  <a:cubicBezTo>
                    <a:pt x="334" y="136"/>
                    <a:pt x="325" y="139"/>
                    <a:pt x="327" y="144"/>
                  </a:cubicBezTo>
                  <a:cubicBezTo>
                    <a:pt x="342" y="180"/>
                    <a:pt x="387" y="130"/>
                    <a:pt x="354" y="117"/>
                  </a:cubicBezTo>
                  <a:cubicBezTo>
                    <a:pt x="323" y="106"/>
                    <a:pt x="281" y="126"/>
                    <a:pt x="250" y="138"/>
                  </a:cubicBezTo>
                  <a:cubicBezTo>
                    <a:pt x="249" y="136"/>
                    <a:pt x="248" y="134"/>
                    <a:pt x="246" y="132"/>
                  </a:cubicBezTo>
                  <a:cubicBezTo>
                    <a:pt x="245" y="130"/>
                    <a:pt x="243" y="128"/>
                    <a:pt x="242" y="127"/>
                  </a:cubicBezTo>
                  <a:cubicBezTo>
                    <a:pt x="263" y="101"/>
                    <a:pt x="296" y="68"/>
                    <a:pt x="295" y="35"/>
                  </a:cubicBezTo>
                  <a:cubicBezTo>
                    <a:pt x="294" y="0"/>
                    <a:pt x="232" y="26"/>
                    <a:pt x="261" y="51"/>
                  </a:cubicBezTo>
                  <a:cubicBezTo>
                    <a:pt x="265" y="55"/>
                    <a:pt x="271" y="48"/>
                    <a:pt x="267" y="44"/>
                  </a:cubicBezTo>
                  <a:cubicBezTo>
                    <a:pt x="256" y="34"/>
                    <a:pt x="276" y="22"/>
                    <a:pt x="284" y="31"/>
                  </a:cubicBezTo>
                  <a:cubicBezTo>
                    <a:pt x="288" y="36"/>
                    <a:pt x="285" y="45"/>
                    <a:pt x="283" y="49"/>
                  </a:cubicBezTo>
                  <a:cubicBezTo>
                    <a:pt x="280" y="59"/>
                    <a:pt x="274" y="68"/>
                    <a:pt x="269" y="76"/>
                  </a:cubicBezTo>
                  <a:cubicBezTo>
                    <a:pt x="258" y="92"/>
                    <a:pt x="246" y="107"/>
                    <a:pt x="234" y="122"/>
                  </a:cubicBezTo>
                  <a:cubicBezTo>
                    <a:pt x="227" y="118"/>
                    <a:pt x="218" y="117"/>
                    <a:pt x="209" y="119"/>
                  </a:cubicBezTo>
                  <a:cubicBezTo>
                    <a:pt x="206" y="120"/>
                    <a:pt x="202" y="122"/>
                    <a:pt x="198" y="124"/>
                  </a:cubicBezTo>
                  <a:cubicBezTo>
                    <a:pt x="188" y="132"/>
                    <a:pt x="183" y="144"/>
                    <a:pt x="185" y="156"/>
                  </a:cubicBezTo>
                  <a:cubicBezTo>
                    <a:pt x="161" y="165"/>
                    <a:pt x="132" y="178"/>
                    <a:pt x="104" y="198"/>
                  </a:cubicBezTo>
                  <a:cubicBezTo>
                    <a:pt x="103" y="199"/>
                    <a:pt x="102" y="200"/>
                    <a:pt x="100" y="201"/>
                  </a:cubicBezTo>
                  <a:cubicBezTo>
                    <a:pt x="81" y="214"/>
                    <a:pt x="65" y="229"/>
                    <a:pt x="51" y="243"/>
                  </a:cubicBezTo>
                  <a:cubicBezTo>
                    <a:pt x="18" y="276"/>
                    <a:pt x="0" y="304"/>
                    <a:pt x="1" y="307"/>
                  </a:cubicBezTo>
                  <a:cubicBezTo>
                    <a:pt x="2" y="310"/>
                    <a:pt x="36" y="302"/>
                    <a:pt x="78" y="281"/>
                  </a:cubicBezTo>
                  <a:cubicBezTo>
                    <a:pt x="96" y="272"/>
                    <a:pt x="115" y="261"/>
                    <a:pt x="134" y="248"/>
                  </a:cubicBezTo>
                  <a:cubicBezTo>
                    <a:pt x="135" y="247"/>
                    <a:pt x="136" y="246"/>
                    <a:pt x="137" y="246"/>
                  </a:cubicBezTo>
                  <a:close/>
                </a:path>
              </a:pathLst>
            </a:custGeom>
            <a:solidFill>
              <a:srgbClr val="3A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pic>
        <p:nvPicPr>
          <p:cNvPr id="34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" y="0"/>
            <a:ext cx="1470980" cy="118240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86998" y="1618504"/>
            <a:ext cx="6018004" cy="646331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FF00"/>
                </a:solidFill>
                <a:latin typeface="+mj-lt"/>
              </a:rPr>
              <a:t>LUYỆN TỪ VÀ CÂU</a:t>
            </a:r>
            <a:endParaRPr lang="en-US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4307" y="504418"/>
            <a:ext cx="904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GIA THỤY</a:t>
            </a:r>
          </a:p>
        </p:txBody>
      </p:sp>
    </p:spTree>
    <p:extLst>
      <p:ext uri="{BB962C8B-B14F-4D97-AF65-F5344CB8AC3E}">
        <p14:creationId xmlns:p14="http://schemas.microsoft.com/office/powerpoint/2010/main" val="8325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8188" y="3853716"/>
            <a:ext cx="5274529" cy="69768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372600" y="5664200"/>
            <a:ext cx="2540000" cy="9144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</a:p>
        </p:txBody>
      </p:sp>
      <p:sp>
        <p:nvSpPr>
          <p:cNvPr id="7" name="Oval 6"/>
          <p:cNvSpPr/>
          <p:nvPr/>
        </p:nvSpPr>
        <p:spPr>
          <a:xfrm>
            <a:off x="812800" y="5241890"/>
            <a:ext cx="1607327" cy="14093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06863" y="5373434"/>
            <a:ext cx="1419200" cy="114627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5139" y="5701043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2" name="流程图: 终止 1"/>
          <p:cNvSpPr/>
          <p:nvPr/>
        </p:nvSpPr>
        <p:spPr>
          <a:xfrm>
            <a:off x="1365137" y="1559409"/>
            <a:ext cx="10142806" cy="1879183"/>
          </a:xfrm>
          <a:prstGeom prst="flowChartTerminator">
            <a:avLst/>
          </a:prstGeom>
          <a:solidFill>
            <a:schemeClr val="accent4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23266" y="1559410"/>
            <a:ext cx="8229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</a:p>
          <a:p>
            <a:pPr algn="ctr">
              <a:defRPr/>
            </a:pP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/>
          </a:p>
        </p:txBody>
      </p:sp>
      <p:pic>
        <p:nvPicPr>
          <p:cNvPr id="11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52"/>
            <a:ext cx="1389282" cy="1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9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3711" y="4160940"/>
            <a:ext cx="4691253" cy="8077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372600" y="5664200"/>
            <a:ext cx="2540000" cy="9144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</a:p>
        </p:txBody>
      </p:sp>
      <p:sp>
        <p:nvSpPr>
          <p:cNvPr id="7" name="Oval 6"/>
          <p:cNvSpPr/>
          <p:nvPr/>
        </p:nvSpPr>
        <p:spPr>
          <a:xfrm>
            <a:off x="856784" y="5176911"/>
            <a:ext cx="1561514" cy="12660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78982" y="5280130"/>
            <a:ext cx="1317118" cy="106439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3299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8981" y="5602868"/>
            <a:ext cx="158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流程图: 终止 1"/>
          <p:cNvSpPr/>
          <p:nvPr/>
        </p:nvSpPr>
        <p:spPr>
          <a:xfrm>
            <a:off x="978981" y="1948807"/>
            <a:ext cx="10414392" cy="1686187"/>
          </a:xfrm>
          <a:prstGeom prst="flowChartTerminator">
            <a:avLst/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0871" y="1825859"/>
            <a:ext cx="9214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)?”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52"/>
            <a:ext cx="1389282" cy="1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0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80581" y="4183349"/>
            <a:ext cx="5997762" cy="67444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372600" y="5664200"/>
            <a:ext cx="2540000" cy="9144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</a:p>
        </p:txBody>
      </p:sp>
      <p:sp>
        <p:nvSpPr>
          <p:cNvPr id="7" name="Oval 6"/>
          <p:cNvSpPr/>
          <p:nvPr/>
        </p:nvSpPr>
        <p:spPr>
          <a:xfrm>
            <a:off x="854332" y="5087058"/>
            <a:ext cx="1619125" cy="1433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1" y="5239217"/>
            <a:ext cx="1440928" cy="114751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0342" y="5612920"/>
            <a:ext cx="1282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流程图: 终止 1"/>
          <p:cNvSpPr/>
          <p:nvPr/>
        </p:nvSpPr>
        <p:spPr>
          <a:xfrm>
            <a:off x="1375794" y="1821203"/>
            <a:ext cx="9538284" cy="1861564"/>
          </a:xfrm>
          <a:prstGeom prst="flowChartTerminator">
            <a:avLst/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88435" y="1859243"/>
            <a:ext cx="897616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</a:p>
          <a:p>
            <a:pPr algn="ctr">
              <a:defRPr/>
            </a:pP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pic>
        <p:nvPicPr>
          <p:cNvPr id="1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52"/>
            <a:ext cx="1389282" cy="1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0070" y="1181017"/>
            <a:ext cx="109640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Nam.</a:t>
            </a:r>
          </a:p>
          <a:p>
            <a:pPr marL="609600" indent="-609600" algn="just">
              <a:buFontTx/>
              <a:buAutoNum type="alphaLcParenR"/>
            </a:pPr>
            <a:endParaRPr lang="en-US" altLang="en-US" dirty="0"/>
          </a:p>
          <a:p>
            <a:pPr marL="609600" indent="-609600" algn="just">
              <a:buFontTx/>
              <a:buAutoNum type="alphaLcParenR"/>
            </a:pPr>
            <a:endParaRPr lang="en-US" altLang="en-US" dirty="0"/>
          </a:p>
          <a:p>
            <a:pPr algn="just"/>
            <a:endParaRPr lang="en-US" altLang="en-US" dirty="0"/>
          </a:p>
          <a:p>
            <a:pPr marL="609600" indent="-609600"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endParaRPr lang="en-US" altLang="en-US" sz="2800" dirty="0"/>
          </a:p>
          <a:p>
            <a:pPr marL="609600" indent="-609600"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600" indent="-609600" algn="just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algn="just"/>
            <a:endParaRPr lang="en-US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930646" y="5129965"/>
            <a:ext cx="554400" cy="34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50168" y="1883966"/>
            <a:ext cx="942920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  <a:p>
            <a:pPr eaLnBrk="1" hangingPunct="1">
              <a:spcBef>
                <a:spcPct val="50000"/>
              </a:spcBef>
            </a:pP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045029" y="2073051"/>
            <a:ext cx="552993" cy="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930646" y="3331414"/>
            <a:ext cx="55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8022" y="4868695"/>
            <a:ext cx="893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67924" y="309596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08"/>
            <a:ext cx="1389282" cy="1093200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074" y="4139464"/>
            <a:ext cx="3208926" cy="272003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33144" y="1228003"/>
            <a:ext cx="747600" cy="732491"/>
            <a:chOff x="243681" y="251619"/>
            <a:chExt cx="981076" cy="981075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502444" y="917575"/>
              <a:ext cx="246857" cy="315119"/>
            </a:xfrm>
            <a:custGeom>
              <a:avLst/>
              <a:gdLst>
                <a:gd name="T0" fmla="*/ 87 w 131"/>
                <a:gd name="T1" fmla="*/ 166 h 167"/>
                <a:gd name="T2" fmla="*/ 131 w 131"/>
                <a:gd name="T3" fmla="*/ 126 h 167"/>
                <a:gd name="T4" fmla="*/ 59 w 131"/>
                <a:gd name="T5" fmla="*/ 0 h 167"/>
                <a:gd name="T6" fmla="*/ 56 w 131"/>
                <a:gd name="T7" fmla="*/ 2 h 167"/>
                <a:gd name="T8" fmla="*/ 0 w 131"/>
                <a:gd name="T9" fmla="*/ 35 h 167"/>
                <a:gd name="T10" fmla="*/ 87 w 13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67">
                  <a:moveTo>
                    <a:pt x="87" y="166"/>
                  </a:moveTo>
                  <a:cubicBezTo>
                    <a:pt x="115" y="167"/>
                    <a:pt x="127" y="147"/>
                    <a:pt x="131" y="126"/>
                  </a:cubicBezTo>
                  <a:cubicBezTo>
                    <a:pt x="97" y="95"/>
                    <a:pt x="66" y="42"/>
                    <a:pt x="59" y="0"/>
                  </a:cubicBezTo>
                  <a:cubicBezTo>
                    <a:pt x="58" y="0"/>
                    <a:pt x="57" y="1"/>
                    <a:pt x="56" y="2"/>
                  </a:cubicBezTo>
                  <a:cubicBezTo>
                    <a:pt x="37" y="15"/>
                    <a:pt x="18" y="26"/>
                    <a:pt x="0" y="35"/>
                  </a:cubicBezTo>
                  <a:cubicBezTo>
                    <a:pt x="6" y="102"/>
                    <a:pt x="38" y="164"/>
                    <a:pt x="87" y="166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243681" y="617538"/>
              <a:ext cx="307975" cy="294482"/>
            </a:xfrm>
            <a:custGeom>
              <a:avLst/>
              <a:gdLst>
                <a:gd name="T0" fmla="*/ 159 w 163"/>
                <a:gd name="T1" fmla="*/ 114 h 156"/>
                <a:gd name="T2" fmla="*/ 163 w 163"/>
                <a:gd name="T3" fmla="*/ 111 h 156"/>
                <a:gd name="T4" fmla="*/ 161 w 163"/>
                <a:gd name="T5" fmla="*/ 111 h 156"/>
                <a:gd name="T6" fmla="*/ 66 w 163"/>
                <a:gd name="T7" fmla="*/ 2 h 156"/>
                <a:gd name="T8" fmla="*/ 14 w 163"/>
                <a:gd name="T9" fmla="*/ 31 h 156"/>
                <a:gd name="T10" fmla="*/ 110 w 163"/>
                <a:gd name="T11" fmla="*/ 156 h 156"/>
                <a:gd name="T12" fmla="*/ 159 w 163"/>
                <a:gd name="T13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56">
                  <a:moveTo>
                    <a:pt x="159" y="114"/>
                  </a:moveTo>
                  <a:cubicBezTo>
                    <a:pt x="161" y="113"/>
                    <a:pt x="162" y="112"/>
                    <a:pt x="163" y="111"/>
                  </a:cubicBezTo>
                  <a:cubicBezTo>
                    <a:pt x="162" y="111"/>
                    <a:pt x="161" y="111"/>
                    <a:pt x="161" y="111"/>
                  </a:cubicBezTo>
                  <a:cubicBezTo>
                    <a:pt x="124" y="90"/>
                    <a:pt x="84" y="44"/>
                    <a:pt x="66" y="2"/>
                  </a:cubicBezTo>
                  <a:cubicBezTo>
                    <a:pt x="45" y="0"/>
                    <a:pt x="22" y="4"/>
                    <a:pt x="14" y="31"/>
                  </a:cubicBezTo>
                  <a:cubicBezTo>
                    <a:pt x="0" y="78"/>
                    <a:pt x="48" y="128"/>
                    <a:pt x="110" y="156"/>
                  </a:cubicBezTo>
                  <a:cubicBezTo>
                    <a:pt x="124" y="142"/>
                    <a:pt x="140" y="127"/>
                    <a:pt x="159" y="114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613569" y="762794"/>
              <a:ext cx="611188" cy="446882"/>
            </a:xfrm>
            <a:custGeom>
              <a:avLst/>
              <a:gdLst>
                <a:gd name="T0" fmla="*/ 101 w 324"/>
                <a:gd name="T1" fmla="*/ 16 h 237"/>
                <a:gd name="T2" fmla="*/ 66 w 324"/>
                <a:gd name="T3" fmla="*/ 19 h 237"/>
                <a:gd name="T4" fmla="*/ 0 w 324"/>
                <a:gd name="T5" fmla="*/ 82 h 237"/>
                <a:gd name="T6" fmla="*/ 72 w 324"/>
                <a:gd name="T7" fmla="*/ 208 h 237"/>
                <a:gd name="T8" fmla="*/ 129 w 324"/>
                <a:gd name="T9" fmla="*/ 233 h 237"/>
                <a:gd name="T10" fmla="*/ 189 w 324"/>
                <a:gd name="T11" fmla="*/ 158 h 237"/>
                <a:gd name="T12" fmla="*/ 306 w 324"/>
                <a:gd name="T13" fmla="*/ 110 h 237"/>
                <a:gd name="T14" fmla="*/ 110 w 324"/>
                <a:gd name="T15" fmla="*/ 7 h 237"/>
                <a:gd name="T16" fmla="*/ 101 w 324"/>
                <a:gd name="T17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237">
                  <a:moveTo>
                    <a:pt x="101" y="16"/>
                  </a:moveTo>
                  <a:cubicBezTo>
                    <a:pt x="91" y="23"/>
                    <a:pt x="77" y="24"/>
                    <a:pt x="66" y="19"/>
                  </a:cubicBezTo>
                  <a:cubicBezTo>
                    <a:pt x="50" y="38"/>
                    <a:pt x="28" y="61"/>
                    <a:pt x="0" y="82"/>
                  </a:cubicBezTo>
                  <a:cubicBezTo>
                    <a:pt x="7" y="124"/>
                    <a:pt x="38" y="177"/>
                    <a:pt x="72" y="208"/>
                  </a:cubicBezTo>
                  <a:cubicBezTo>
                    <a:pt x="91" y="226"/>
                    <a:pt x="112" y="237"/>
                    <a:pt x="129" y="233"/>
                  </a:cubicBezTo>
                  <a:cubicBezTo>
                    <a:pt x="182" y="222"/>
                    <a:pt x="147" y="194"/>
                    <a:pt x="189" y="158"/>
                  </a:cubicBezTo>
                  <a:cubicBezTo>
                    <a:pt x="231" y="122"/>
                    <a:pt x="290" y="178"/>
                    <a:pt x="306" y="110"/>
                  </a:cubicBezTo>
                  <a:cubicBezTo>
                    <a:pt x="324" y="6"/>
                    <a:pt x="195" y="0"/>
                    <a:pt x="110" y="7"/>
                  </a:cubicBezTo>
                  <a:cubicBezTo>
                    <a:pt x="107" y="10"/>
                    <a:pt x="105" y="13"/>
                    <a:pt x="101" y="16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342107" y="251619"/>
              <a:ext cx="541338" cy="575469"/>
            </a:xfrm>
            <a:custGeom>
              <a:avLst/>
              <a:gdLst>
                <a:gd name="T0" fmla="*/ 109 w 287"/>
                <a:gd name="T1" fmla="*/ 305 h 305"/>
                <a:gd name="T2" fmla="*/ 111 w 287"/>
                <a:gd name="T3" fmla="*/ 305 h 305"/>
                <a:gd name="T4" fmla="*/ 192 w 287"/>
                <a:gd name="T5" fmla="*/ 263 h 305"/>
                <a:gd name="T6" fmla="*/ 205 w 287"/>
                <a:gd name="T7" fmla="*/ 231 h 305"/>
                <a:gd name="T8" fmla="*/ 216 w 287"/>
                <a:gd name="T9" fmla="*/ 226 h 305"/>
                <a:gd name="T10" fmla="*/ 183 w 287"/>
                <a:gd name="T11" fmla="*/ 7 h 305"/>
                <a:gd name="T12" fmla="*/ 100 w 287"/>
                <a:gd name="T13" fmla="*/ 102 h 305"/>
                <a:gd name="T14" fmla="*/ 9 w 287"/>
                <a:gd name="T15" fmla="*/ 134 h 305"/>
                <a:gd name="T16" fmla="*/ 14 w 287"/>
                <a:gd name="T17" fmla="*/ 196 h 305"/>
                <a:gd name="T18" fmla="*/ 109 w 287"/>
                <a:gd name="T1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05">
                  <a:moveTo>
                    <a:pt x="109" y="305"/>
                  </a:moveTo>
                  <a:cubicBezTo>
                    <a:pt x="109" y="305"/>
                    <a:pt x="110" y="305"/>
                    <a:pt x="111" y="305"/>
                  </a:cubicBezTo>
                  <a:cubicBezTo>
                    <a:pt x="139" y="285"/>
                    <a:pt x="168" y="272"/>
                    <a:pt x="192" y="263"/>
                  </a:cubicBezTo>
                  <a:cubicBezTo>
                    <a:pt x="190" y="251"/>
                    <a:pt x="195" y="239"/>
                    <a:pt x="205" y="231"/>
                  </a:cubicBezTo>
                  <a:cubicBezTo>
                    <a:pt x="209" y="229"/>
                    <a:pt x="213" y="227"/>
                    <a:pt x="216" y="226"/>
                  </a:cubicBezTo>
                  <a:cubicBezTo>
                    <a:pt x="251" y="147"/>
                    <a:pt x="287" y="24"/>
                    <a:pt x="183" y="7"/>
                  </a:cubicBezTo>
                  <a:cubicBezTo>
                    <a:pt x="113" y="0"/>
                    <a:pt x="147" y="73"/>
                    <a:pt x="100" y="102"/>
                  </a:cubicBezTo>
                  <a:cubicBezTo>
                    <a:pt x="52" y="130"/>
                    <a:pt x="37" y="88"/>
                    <a:pt x="9" y="134"/>
                  </a:cubicBezTo>
                  <a:cubicBezTo>
                    <a:pt x="0" y="149"/>
                    <a:pt x="3" y="172"/>
                    <a:pt x="14" y="196"/>
                  </a:cubicBezTo>
                  <a:cubicBezTo>
                    <a:pt x="32" y="238"/>
                    <a:pt x="72" y="284"/>
                    <a:pt x="109" y="305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355600" y="453232"/>
              <a:ext cx="729457" cy="584994"/>
            </a:xfrm>
            <a:custGeom>
              <a:avLst/>
              <a:gdLst>
                <a:gd name="T0" fmla="*/ 137 w 387"/>
                <a:gd name="T1" fmla="*/ 246 h 310"/>
                <a:gd name="T2" fmla="*/ 203 w 387"/>
                <a:gd name="T3" fmla="*/ 183 h 310"/>
                <a:gd name="T4" fmla="*/ 238 w 387"/>
                <a:gd name="T5" fmla="*/ 180 h 310"/>
                <a:gd name="T6" fmla="*/ 247 w 387"/>
                <a:gd name="T7" fmla="*/ 171 h 310"/>
                <a:gd name="T8" fmla="*/ 252 w 387"/>
                <a:gd name="T9" fmla="*/ 147 h 310"/>
                <a:gd name="T10" fmla="*/ 306 w 387"/>
                <a:gd name="T11" fmla="*/ 129 h 310"/>
                <a:gd name="T12" fmla="*/ 337 w 387"/>
                <a:gd name="T13" fmla="*/ 124 h 310"/>
                <a:gd name="T14" fmla="*/ 354 w 387"/>
                <a:gd name="T15" fmla="*/ 129 h 310"/>
                <a:gd name="T16" fmla="*/ 336 w 387"/>
                <a:gd name="T17" fmla="*/ 141 h 310"/>
                <a:gd name="T18" fmla="*/ 327 w 387"/>
                <a:gd name="T19" fmla="*/ 144 h 310"/>
                <a:gd name="T20" fmla="*/ 354 w 387"/>
                <a:gd name="T21" fmla="*/ 117 h 310"/>
                <a:gd name="T22" fmla="*/ 250 w 387"/>
                <a:gd name="T23" fmla="*/ 138 h 310"/>
                <a:gd name="T24" fmla="*/ 246 w 387"/>
                <a:gd name="T25" fmla="*/ 132 h 310"/>
                <a:gd name="T26" fmla="*/ 242 w 387"/>
                <a:gd name="T27" fmla="*/ 127 h 310"/>
                <a:gd name="T28" fmla="*/ 295 w 387"/>
                <a:gd name="T29" fmla="*/ 35 h 310"/>
                <a:gd name="T30" fmla="*/ 261 w 387"/>
                <a:gd name="T31" fmla="*/ 51 h 310"/>
                <a:gd name="T32" fmla="*/ 267 w 387"/>
                <a:gd name="T33" fmla="*/ 44 h 310"/>
                <a:gd name="T34" fmla="*/ 284 w 387"/>
                <a:gd name="T35" fmla="*/ 31 h 310"/>
                <a:gd name="T36" fmla="*/ 283 w 387"/>
                <a:gd name="T37" fmla="*/ 49 h 310"/>
                <a:gd name="T38" fmla="*/ 269 w 387"/>
                <a:gd name="T39" fmla="*/ 76 h 310"/>
                <a:gd name="T40" fmla="*/ 234 w 387"/>
                <a:gd name="T41" fmla="*/ 122 h 310"/>
                <a:gd name="T42" fmla="*/ 209 w 387"/>
                <a:gd name="T43" fmla="*/ 119 h 310"/>
                <a:gd name="T44" fmla="*/ 198 w 387"/>
                <a:gd name="T45" fmla="*/ 124 h 310"/>
                <a:gd name="T46" fmla="*/ 185 w 387"/>
                <a:gd name="T47" fmla="*/ 156 h 310"/>
                <a:gd name="T48" fmla="*/ 104 w 387"/>
                <a:gd name="T49" fmla="*/ 198 h 310"/>
                <a:gd name="T50" fmla="*/ 100 w 387"/>
                <a:gd name="T51" fmla="*/ 201 h 310"/>
                <a:gd name="T52" fmla="*/ 51 w 387"/>
                <a:gd name="T53" fmla="*/ 243 h 310"/>
                <a:gd name="T54" fmla="*/ 1 w 387"/>
                <a:gd name="T55" fmla="*/ 307 h 310"/>
                <a:gd name="T56" fmla="*/ 78 w 387"/>
                <a:gd name="T57" fmla="*/ 281 h 310"/>
                <a:gd name="T58" fmla="*/ 134 w 387"/>
                <a:gd name="T59" fmla="*/ 248 h 310"/>
                <a:gd name="T60" fmla="*/ 137 w 387"/>
                <a:gd name="T61" fmla="*/ 2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7" h="310">
                  <a:moveTo>
                    <a:pt x="137" y="246"/>
                  </a:moveTo>
                  <a:cubicBezTo>
                    <a:pt x="165" y="225"/>
                    <a:pt x="187" y="202"/>
                    <a:pt x="203" y="183"/>
                  </a:cubicBezTo>
                  <a:cubicBezTo>
                    <a:pt x="214" y="188"/>
                    <a:pt x="228" y="187"/>
                    <a:pt x="238" y="180"/>
                  </a:cubicBezTo>
                  <a:cubicBezTo>
                    <a:pt x="242" y="177"/>
                    <a:pt x="244" y="174"/>
                    <a:pt x="247" y="171"/>
                  </a:cubicBezTo>
                  <a:cubicBezTo>
                    <a:pt x="251" y="164"/>
                    <a:pt x="253" y="155"/>
                    <a:pt x="252" y="147"/>
                  </a:cubicBezTo>
                  <a:cubicBezTo>
                    <a:pt x="270" y="141"/>
                    <a:pt x="288" y="134"/>
                    <a:pt x="306" y="129"/>
                  </a:cubicBezTo>
                  <a:cubicBezTo>
                    <a:pt x="316" y="126"/>
                    <a:pt x="326" y="124"/>
                    <a:pt x="337" y="124"/>
                  </a:cubicBezTo>
                  <a:cubicBezTo>
                    <a:pt x="342" y="124"/>
                    <a:pt x="351" y="124"/>
                    <a:pt x="354" y="129"/>
                  </a:cubicBezTo>
                  <a:cubicBezTo>
                    <a:pt x="360" y="140"/>
                    <a:pt x="342" y="155"/>
                    <a:pt x="336" y="141"/>
                  </a:cubicBezTo>
                  <a:cubicBezTo>
                    <a:pt x="334" y="136"/>
                    <a:pt x="325" y="139"/>
                    <a:pt x="327" y="144"/>
                  </a:cubicBezTo>
                  <a:cubicBezTo>
                    <a:pt x="342" y="180"/>
                    <a:pt x="387" y="130"/>
                    <a:pt x="354" y="117"/>
                  </a:cubicBezTo>
                  <a:cubicBezTo>
                    <a:pt x="323" y="106"/>
                    <a:pt x="281" y="126"/>
                    <a:pt x="250" y="138"/>
                  </a:cubicBezTo>
                  <a:cubicBezTo>
                    <a:pt x="249" y="136"/>
                    <a:pt x="248" y="134"/>
                    <a:pt x="246" y="132"/>
                  </a:cubicBezTo>
                  <a:cubicBezTo>
                    <a:pt x="245" y="130"/>
                    <a:pt x="243" y="128"/>
                    <a:pt x="242" y="127"/>
                  </a:cubicBezTo>
                  <a:cubicBezTo>
                    <a:pt x="263" y="101"/>
                    <a:pt x="296" y="68"/>
                    <a:pt x="295" y="35"/>
                  </a:cubicBezTo>
                  <a:cubicBezTo>
                    <a:pt x="294" y="0"/>
                    <a:pt x="232" y="26"/>
                    <a:pt x="261" y="51"/>
                  </a:cubicBezTo>
                  <a:cubicBezTo>
                    <a:pt x="265" y="55"/>
                    <a:pt x="271" y="48"/>
                    <a:pt x="267" y="44"/>
                  </a:cubicBezTo>
                  <a:cubicBezTo>
                    <a:pt x="256" y="34"/>
                    <a:pt x="276" y="22"/>
                    <a:pt x="284" y="31"/>
                  </a:cubicBezTo>
                  <a:cubicBezTo>
                    <a:pt x="288" y="36"/>
                    <a:pt x="285" y="45"/>
                    <a:pt x="283" y="49"/>
                  </a:cubicBezTo>
                  <a:cubicBezTo>
                    <a:pt x="280" y="59"/>
                    <a:pt x="274" y="68"/>
                    <a:pt x="269" y="76"/>
                  </a:cubicBezTo>
                  <a:cubicBezTo>
                    <a:pt x="258" y="92"/>
                    <a:pt x="246" y="107"/>
                    <a:pt x="234" y="122"/>
                  </a:cubicBezTo>
                  <a:cubicBezTo>
                    <a:pt x="227" y="118"/>
                    <a:pt x="218" y="117"/>
                    <a:pt x="209" y="119"/>
                  </a:cubicBezTo>
                  <a:cubicBezTo>
                    <a:pt x="206" y="120"/>
                    <a:pt x="202" y="122"/>
                    <a:pt x="198" y="124"/>
                  </a:cubicBezTo>
                  <a:cubicBezTo>
                    <a:pt x="188" y="132"/>
                    <a:pt x="183" y="144"/>
                    <a:pt x="185" y="156"/>
                  </a:cubicBezTo>
                  <a:cubicBezTo>
                    <a:pt x="161" y="165"/>
                    <a:pt x="132" y="178"/>
                    <a:pt x="104" y="198"/>
                  </a:cubicBezTo>
                  <a:cubicBezTo>
                    <a:pt x="103" y="199"/>
                    <a:pt x="102" y="200"/>
                    <a:pt x="100" y="201"/>
                  </a:cubicBezTo>
                  <a:cubicBezTo>
                    <a:pt x="81" y="214"/>
                    <a:pt x="65" y="229"/>
                    <a:pt x="51" y="243"/>
                  </a:cubicBezTo>
                  <a:cubicBezTo>
                    <a:pt x="18" y="276"/>
                    <a:pt x="0" y="304"/>
                    <a:pt x="1" y="307"/>
                  </a:cubicBezTo>
                  <a:cubicBezTo>
                    <a:pt x="2" y="310"/>
                    <a:pt x="36" y="302"/>
                    <a:pt x="78" y="281"/>
                  </a:cubicBezTo>
                  <a:cubicBezTo>
                    <a:pt x="96" y="272"/>
                    <a:pt x="115" y="261"/>
                    <a:pt x="134" y="248"/>
                  </a:cubicBezTo>
                  <a:cubicBezTo>
                    <a:pt x="135" y="247"/>
                    <a:pt x="136" y="246"/>
                    <a:pt x="137" y="246"/>
                  </a:cubicBezTo>
                  <a:close/>
                </a:path>
              </a:pathLst>
            </a:custGeom>
            <a:solidFill>
              <a:srgbClr val="3A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pic>
        <p:nvPicPr>
          <p:cNvPr id="25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702" y="-47416"/>
            <a:ext cx="1711228" cy="3097244"/>
          </a:xfrm>
          <a:prstGeom prst="rect">
            <a:avLst/>
          </a:prstGeom>
        </p:spPr>
      </p:pic>
      <p:pic>
        <p:nvPicPr>
          <p:cNvPr id="26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5698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owchart: Alternate Process 27"/>
          <p:cNvSpPr/>
          <p:nvPr/>
        </p:nvSpPr>
        <p:spPr>
          <a:xfrm>
            <a:off x="1485046" y="87292"/>
            <a:ext cx="8975259" cy="701010"/>
          </a:xfrm>
          <a:prstGeom prst="flowChartAlternateProcess">
            <a:avLst/>
          </a:prstGeom>
          <a:solidFill>
            <a:srgbClr val="FF66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20699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3" y="4165889"/>
            <a:ext cx="3161944" cy="31619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62" y="4276982"/>
            <a:ext cx="2021859" cy="25925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141" y="4125177"/>
            <a:ext cx="1905475" cy="27026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" y="2083578"/>
            <a:ext cx="1711228" cy="309724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432794" y="2789715"/>
            <a:ext cx="747600" cy="732491"/>
            <a:chOff x="243681" y="251619"/>
            <a:chExt cx="981076" cy="981075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502444" y="917575"/>
              <a:ext cx="246857" cy="315119"/>
            </a:xfrm>
            <a:custGeom>
              <a:avLst/>
              <a:gdLst>
                <a:gd name="T0" fmla="*/ 87 w 131"/>
                <a:gd name="T1" fmla="*/ 166 h 167"/>
                <a:gd name="T2" fmla="*/ 131 w 131"/>
                <a:gd name="T3" fmla="*/ 126 h 167"/>
                <a:gd name="T4" fmla="*/ 59 w 131"/>
                <a:gd name="T5" fmla="*/ 0 h 167"/>
                <a:gd name="T6" fmla="*/ 56 w 131"/>
                <a:gd name="T7" fmla="*/ 2 h 167"/>
                <a:gd name="T8" fmla="*/ 0 w 131"/>
                <a:gd name="T9" fmla="*/ 35 h 167"/>
                <a:gd name="T10" fmla="*/ 87 w 13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67">
                  <a:moveTo>
                    <a:pt x="87" y="166"/>
                  </a:moveTo>
                  <a:cubicBezTo>
                    <a:pt x="115" y="167"/>
                    <a:pt x="127" y="147"/>
                    <a:pt x="131" y="126"/>
                  </a:cubicBezTo>
                  <a:cubicBezTo>
                    <a:pt x="97" y="95"/>
                    <a:pt x="66" y="42"/>
                    <a:pt x="59" y="0"/>
                  </a:cubicBezTo>
                  <a:cubicBezTo>
                    <a:pt x="58" y="0"/>
                    <a:pt x="57" y="1"/>
                    <a:pt x="56" y="2"/>
                  </a:cubicBezTo>
                  <a:cubicBezTo>
                    <a:pt x="37" y="15"/>
                    <a:pt x="18" y="26"/>
                    <a:pt x="0" y="35"/>
                  </a:cubicBezTo>
                  <a:cubicBezTo>
                    <a:pt x="6" y="102"/>
                    <a:pt x="38" y="164"/>
                    <a:pt x="87" y="166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243681" y="617538"/>
              <a:ext cx="307975" cy="294482"/>
            </a:xfrm>
            <a:custGeom>
              <a:avLst/>
              <a:gdLst>
                <a:gd name="T0" fmla="*/ 159 w 163"/>
                <a:gd name="T1" fmla="*/ 114 h 156"/>
                <a:gd name="T2" fmla="*/ 163 w 163"/>
                <a:gd name="T3" fmla="*/ 111 h 156"/>
                <a:gd name="T4" fmla="*/ 161 w 163"/>
                <a:gd name="T5" fmla="*/ 111 h 156"/>
                <a:gd name="T6" fmla="*/ 66 w 163"/>
                <a:gd name="T7" fmla="*/ 2 h 156"/>
                <a:gd name="T8" fmla="*/ 14 w 163"/>
                <a:gd name="T9" fmla="*/ 31 h 156"/>
                <a:gd name="T10" fmla="*/ 110 w 163"/>
                <a:gd name="T11" fmla="*/ 156 h 156"/>
                <a:gd name="T12" fmla="*/ 159 w 163"/>
                <a:gd name="T13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56">
                  <a:moveTo>
                    <a:pt x="159" y="114"/>
                  </a:moveTo>
                  <a:cubicBezTo>
                    <a:pt x="161" y="113"/>
                    <a:pt x="162" y="112"/>
                    <a:pt x="163" y="111"/>
                  </a:cubicBezTo>
                  <a:cubicBezTo>
                    <a:pt x="162" y="111"/>
                    <a:pt x="161" y="111"/>
                    <a:pt x="161" y="111"/>
                  </a:cubicBezTo>
                  <a:cubicBezTo>
                    <a:pt x="124" y="90"/>
                    <a:pt x="84" y="44"/>
                    <a:pt x="66" y="2"/>
                  </a:cubicBezTo>
                  <a:cubicBezTo>
                    <a:pt x="45" y="0"/>
                    <a:pt x="22" y="4"/>
                    <a:pt x="14" y="31"/>
                  </a:cubicBezTo>
                  <a:cubicBezTo>
                    <a:pt x="0" y="78"/>
                    <a:pt x="48" y="128"/>
                    <a:pt x="110" y="156"/>
                  </a:cubicBezTo>
                  <a:cubicBezTo>
                    <a:pt x="124" y="142"/>
                    <a:pt x="140" y="127"/>
                    <a:pt x="159" y="114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613569" y="762794"/>
              <a:ext cx="611188" cy="446882"/>
            </a:xfrm>
            <a:custGeom>
              <a:avLst/>
              <a:gdLst>
                <a:gd name="T0" fmla="*/ 101 w 324"/>
                <a:gd name="T1" fmla="*/ 16 h 237"/>
                <a:gd name="T2" fmla="*/ 66 w 324"/>
                <a:gd name="T3" fmla="*/ 19 h 237"/>
                <a:gd name="T4" fmla="*/ 0 w 324"/>
                <a:gd name="T5" fmla="*/ 82 h 237"/>
                <a:gd name="T6" fmla="*/ 72 w 324"/>
                <a:gd name="T7" fmla="*/ 208 h 237"/>
                <a:gd name="T8" fmla="*/ 129 w 324"/>
                <a:gd name="T9" fmla="*/ 233 h 237"/>
                <a:gd name="T10" fmla="*/ 189 w 324"/>
                <a:gd name="T11" fmla="*/ 158 h 237"/>
                <a:gd name="T12" fmla="*/ 306 w 324"/>
                <a:gd name="T13" fmla="*/ 110 h 237"/>
                <a:gd name="T14" fmla="*/ 110 w 324"/>
                <a:gd name="T15" fmla="*/ 7 h 237"/>
                <a:gd name="T16" fmla="*/ 101 w 324"/>
                <a:gd name="T17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237">
                  <a:moveTo>
                    <a:pt x="101" y="16"/>
                  </a:moveTo>
                  <a:cubicBezTo>
                    <a:pt x="91" y="23"/>
                    <a:pt x="77" y="24"/>
                    <a:pt x="66" y="19"/>
                  </a:cubicBezTo>
                  <a:cubicBezTo>
                    <a:pt x="50" y="38"/>
                    <a:pt x="28" y="61"/>
                    <a:pt x="0" y="82"/>
                  </a:cubicBezTo>
                  <a:cubicBezTo>
                    <a:pt x="7" y="124"/>
                    <a:pt x="38" y="177"/>
                    <a:pt x="72" y="208"/>
                  </a:cubicBezTo>
                  <a:cubicBezTo>
                    <a:pt x="91" y="226"/>
                    <a:pt x="112" y="237"/>
                    <a:pt x="129" y="233"/>
                  </a:cubicBezTo>
                  <a:cubicBezTo>
                    <a:pt x="182" y="222"/>
                    <a:pt x="147" y="194"/>
                    <a:pt x="189" y="158"/>
                  </a:cubicBezTo>
                  <a:cubicBezTo>
                    <a:pt x="231" y="122"/>
                    <a:pt x="290" y="178"/>
                    <a:pt x="306" y="110"/>
                  </a:cubicBezTo>
                  <a:cubicBezTo>
                    <a:pt x="324" y="6"/>
                    <a:pt x="195" y="0"/>
                    <a:pt x="110" y="7"/>
                  </a:cubicBezTo>
                  <a:cubicBezTo>
                    <a:pt x="107" y="10"/>
                    <a:pt x="105" y="13"/>
                    <a:pt x="101" y="16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42107" y="251619"/>
              <a:ext cx="541338" cy="575469"/>
            </a:xfrm>
            <a:custGeom>
              <a:avLst/>
              <a:gdLst>
                <a:gd name="T0" fmla="*/ 109 w 287"/>
                <a:gd name="T1" fmla="*/ 305 h 305"/>
                <a:gd name="T2" fmla="*/ 111 w 287"/>
                <a:gd name="T3" fmla="*/ 305 h 305"/>
                <a:gd name="T4" fmla="*/ 192 w 287"/>
                <a:gd name="T5" fmla="*/ 263 h 305"/>
                <a:gd name="T6" fmla="*/ 205 w 287"/>
                <a:gd name="T7" fmla="*/ 231 h 305"/>
                <a:gd name="T8" fmla="*/ 216 w 287"/>
                <a:gd name="T9" fmla="*/ 226 h 305"/>
                <a:gd name="T10" fmla="*/ 183 w 287"/>
                <a:gd name="T11" fmla="*/ 7 h 305"/>
                <a:gd name="T12" fmla="*/ 100 w 287"/>
                <a:gd name="T13" fmla="*/ 102 h 305"/>
                <a:gd name="T14" fmla="*/ 9 w 287"/>
                <a:gd name="T15" fmla="*/ 134 h 305"/>
                <a:gd name="T16" fmla="*/ 14 w 287"/>
                <a:gd name="T17" fmla="*/ 196 h 305"/>
                <a:gd name="T18" fmla="*/ 109 w 287"/>
                <a:gd name="T1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05">
                  <a:moveTo>
                    <a:pt x="109" y="305"/>
                  </a:moveTo>
                  <a:cubicBezTo>
                    <a:pt x="109" y="305"/>
                    <a:pt x="110" y="305"/>
                    <a:pt x="111" y="305"/>
                  </a:cubicBezTo>
                  <a:cubicBezTo>
                    <a:pt x="139" y="285"/>
                    <a:pt x="168" y="272"/>
                    <a:pt x="192" y="263"/>
                  </a:cubicBezTo>
                  <a:cubicBezTo>
                    <a:pt x="190" y="251"/>
                    <a:pt x="195" y="239"/>
                    <a:pt x="205" y="231"/>
                  </a:cubicBezTo>
                  <a:cubicBezTo>
                    <a:pt x="209" y="229"/>
                    <a:pt x="213" y="227"/>
                    <a:pt x="216" y="226"/>
                  </a:cubicBezTo>
                  <a:cubicBezTo>
                    <a:pt x="251" y="147"/>
                    <a:pt x="287" y="24"/>
                    <a:pt x="183" y="7"/>
                  </a:cubicBezTo>
                  <a:cubicBezTo>
                    <a:pt x="113" y="0"/>
                    <a:pt x="147" y="73"/>
                    <a:pt x="100" y="102"/>
                  </a:cubicBezTo>
                  <a:cubicBezTo>
                    <a:pt x="52" y="130"/>
                    <a:pt x="37" y="88"/>
                    <a:pt x="9" y="134"/>
                  </a:cubicBezTo>
                  <a:cubicBezTo>
                    <a:pt x="0" y="149"/>
                    <a:pt x="3" y="172"/>
                    <a:pt x="14" y="196"/>
                  </a:cubicBezTo>
                  <a:cubicBezTo>
                    <a:pt x="32" y="238"/>
                    <a:pt x="72" y="284"/>
                    <a:pt x="109" y="305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355600" y="453232"/>
              <a:ext cx="729457" cy="584994"/>
            </a:xfrm>
            <a:custGeom>
              <a:avLst/>
              <a:gdLst>
                <a:gd name="T0" fmla="*/ 137 w 387"/>
                <a:gd name="T1" fmla="*/ 246 h 310"/>
                <a:gd name="T2" fmla="*/ 203 w 387"/>
                <a:gd name="T3" fmla="*/ 183 h 310"/>
                <a:gd name="T4" fmla="*/ 238 w 387"/>
                <a:gd name="T5" fmla="*/ 180 h 310"/>
                <a:gd name="T6" fmla="*/ 247 w 387"/>
                <a:gd name="T7" fmla="*/ 171 h 310"/>
                <a:gd name="T8" fmla="*/ 252 w 387"/>
                <a:gd name="T9" fmla="*/ 147 h 310"/>
                <a:gd name="T10" fmla="*/ 306 w 387"/>
                <a:gd name="T11" fmla="*/ 129 h 310"/>
                <a:gd name="T12" fmla="*/ 337 w 387"/>
                <a:gd name="T13" fmla="*/ 124 h 310"/>
                <a:gd name="T14" fmla="*/ 354 w 387"/>
                <a:gd name="T15" fmla="*/ 129 h 310"/>
                <a:gd name="T16" fmla="*/ 336 w 387"/>
                <a:gd name="T17" fmla="*/ 141 h 310"/>
                <a:gd name="T18" fmla="*/ 327 w 387"/>
                <a:gd name="T19" fmla="*/ 144 h 310"/>
                <a:gd name="T20" fmla="*/ 354 w 387"/>
                <a:gd name="T21" fmla="*/ 117 h 310"/>
                <a:gd name="T22" fmla="*/ 250 w 387"/>
                <a:gd name="T23" fmla="*/ 138 h 310"/>
                <a:gd name="T24" fmla="*/ 246 w 387"/>
                <a:gd name="T25" fmla="*/ 132 h 310"/>
                <a:gd name="T26" fmla="*/ 242 w 387"/>
                <a:gd name="T27" fmla="*/ 127 h 310"/>
                <a:gd name="T28" fmla="*/ 295 w 387"/>
                <a:gd name="T29" fmla="*/ 35 h 310"/>
                <a:gd name="T30" fmla="*/ 261 w 387"/>
                <a:gd name="T31" fmla="*/ 51 h 310"/>
                <a:gd name="T32" fmla="*/ 267 w 387"/>
                <a:gd name="T33" fmla="*/ 44 h 310"/>
                <a:gd name="T34" fmla="*/ 284 w 387"/>
                <a:gd name="T35" fmla="*/ 31 h 310"/>
                <a:gd name="T36" fmla="*/ 283 w 387"/>
                <a:gd name="T37" fmla="*/ 49 h 310"/>
                <a:gd name="T38" fmla="*/ 269 w 387"/>
                <a:gd name="T39" fmla="*/ 76 h 310"/>
                <a:gd name="T40" fmla="*/ 234 w 387"/>
                <a:gd name="T41" fmla="*/ 122 h 310"/>
                <a:gd name="T42" fmla="*/ 209 w 387"/>
                <a:gd name="T43" fmla="*/ 119 h 310"/>
                <a:gd name="T44" fmla="*/ 198 w 387"/>
                <a:gd name="T45" fmla="*/ 124 h 310"/>
                <a:gd name="T46" fmla="*/ 185 w 387"/>
                <a:gd name="T47" fmla="*/ 156 h 310"/>
                <a:gd name="T48" fmla="*/ 104 w 387"/>
                <a:gd name="T49" fmla="*/ 198 h 310"/>
                <a:gd name="T50" fmla="*/ 100 w 387"/>
                <a:gd name="T51" fmla="*/ 201 h 310"/>
                <a:gd name="T52" fmla="*/ 51 w 387"/>
                <a:gd name="T53" fmla="*/ 243 h 310"/>
                <a:gd name="T54" fmla="*/ 1 w 387"/>
                <a:gd name="T55" fmla="*/ 307 h 310"/>
                <a:gd name="T56" fmla="*/ 78 w 387"/>
                <a:gd name="T57" fmla="*/ 281 h 310"/>
                <a:gd name="T58" fmla="*/ 134 w 387"/>
                <a:gd name="T59" fmla="*/ 248 h 310"/>
                <a:gd name="T60" fmla="*/ 137 w 387"/>
                <a:gd name="T61" fmla="*/ 2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7" h="310">
                  <a:moveTo>
                    <a:pt x="137" y="246"/>
                  </a:moveTo>
                  <a:cubicBezTo>
                    <a:pt x="165" y="225"/>
                    <a:pt x="187" y="202"/>
                    <a:pt x="203" y="183"/>
                  </a:cubicBezTo>
                  <a:cubicBezTo>
                    <a:pt x="214" y="188"/>
                    <a:pt x="228" y="187"/>
                    <a:pt x="238" y="180"/>
                  </a:cubicBezTo>
                  <a:cubicBezTo>
                    <a:pt x="242" y="177"/>
                    <a:pt x="244" y="174"/>
                    <a:pt x="247" y="171"/>
                  </a:cubicBezTo>
                  <a:cubicBezTo>
                    <a:pt x="251" y="164"/>
                    <a:pt x="253" y="155"/>
                    <a:pt x="252" y="147"/>
                  </a:cubicBezTo>
                  <a:cubicBezTo>
                    <a:pt x="270" y="141"/>
                    <a:pt x="288" y="134"/>
                    <a:pt x="306" y="129"/>
                  </a:cubicBezTo>
                  <a:cubicBezTo>
                    <a:pt x="316" y="126"/>
                    <a:pt x="326" y="124"/>
                    <a:pt x="337" y="124"/>
                  </a:cubicBezTo>
                  <a:cubicBezTo>
                    <a:pt x="342" y="124"/>
                    <a:pt x="351" y="124"/>
                    <a:pt x="354" y="129"/>
                  </a:cubicBezTo>
                  <a:cubicBezTo>
                    <a:pt x="360" y="140"/>
                    <a:pt x="342" y="155"/>
                    <a:pt x="336" y="141"/>
                  </a:cubicBezTo>
                  <a:cubicBezTo>
                    <a:pt x="334" y="136"/>
                    <a:pt x="325" y="139"/>
                    <a:pt x="327" y="144"/>
                  </a:cubicBezTo>
                  <a:cubicBezTo>
                    <a:pt x="342" y="180"/>
                    <a:pt x="387" y="130"/>
                    <a:pt x="354" y="117"/>
                  </a:cubicBezTo>
                  <a:cubicBezTo>
                    <a:pt x="323" y="106"/>
                    <a:pt x="281" y="126"/>
                    <a:pt x="250" y="138"/>
                  </a:cubicBezTo>
                  <a:cubicBezTo>
                    <a:pt x="249" y="136"/>
                    <a:pt x="248" y="134"/>
                    <a:pt x="246" y="132"/>
                  </a:cubicBezTo>
                  <a:cubicBezTo>
                    <a:pt x="245" y="130"/>
                    <a:pt x="243" y="128"/>
                    <a:pt x="242" y="127"/>
                  </a:cubicBezTo>
                  <a:cubicBezTo>
                    <a:pt x="263" y="101"/>
                    <a:pt x="296" y="68"/>
                    <a:pt x="295" y="35"/>
                  </a:cubicBezTo>
                  <a:cubicBezTo>
                    <a:pt x="294" y="0"/>
                    <a:pt x="232" y="26"/>
                    <a:pt x="261" y="51"/>
                  </a:cubicBezTo>
                  <a:cubicBezTo>
                    <a:pt x="265" y="55"/>
                    <a:pt x="271" y="48"/>
                    <a:pt x="267" y="44"/>
                  </a:cubicBezTo>
                  <a:cubicBezTo>
                    <a:pt x="256" y="34"/>
                    <a:pt x="276" y="22"/>
                    <a:pt x="284" y="31"/>
                  </a:cubicBezTo>
                  <a:cubicBezTo>
                    <a:pt x="288" y="36"/>
                    <a:pt x="285" y="45"/>
                    <a:pt x="283" y="49"/>
                  </a:cubicBezTo>
                  <a:cubicBezTo>
                    <a:pt x="280" y="59"/>
                    <a:pt x="274" y="68"/>
                    <a:pt x="269" y="76"/>
                  </a:cubicBezTo>
                  <a:cubicBezTo>
                    <a:pt x="258" y="92"/>
                    <a:pt x="246" y="107"/>
                    <a:pt x="234" y="122"/>
                  </a:cubicBezTo>
                  <a:cubicBezTo>
                    <a:pt x="227" y="118"/>
                    <a:pt x="218" y="117"/>
                    <a:pt x="209" y="119"/>
                  </a:cubicBezTo>
                  <a:cubicBezTo>
                    <a:pt x="206" y="120"/>
                    <a:pt x="202" y="122"/>
                    <a:pt x="198" y="124"/>
                  </a:cubicBezTo>
                  <a:cubicBezTo>
                    <a:pt x="188" y="132"/>
                    <a:pt x="183" y="144"/>
                    <a:pt x="185" y="156"/>
                  </a:cubicBezTo>
                  <a:cubicBezTo>
                    <a:pt x="161" y="165"/>
                    <a:pt x="132" y="178"/>
                    <a:pt x="104" y="198"/>
                  </a:cubicBezTo>
                  <a:cubicBezTo>
                    <a:pt x="103" y="199"/>
                    <a:pt x="102" y="200"/>
                    <a:pt x="100" y="201"/>
                  </a:cubicBezTo>
                  <a:cubicBezTo>
                    <a:pt x="81" y="214"/>
                    <a:pt x="65" y="229"/>
                    <a:pt x="51" y="243"/>
                  </a:cubicBezTo>
                  <a:cubicBezTo>
                    <a:pt x="18" y="276"/>
                    <a:pt x="0" y="304"/>
                    <a:pt x="1" y="307"/>
                  </a:cubicBezTo>
                  <a:cubicBezTo>
                    <a:pt x="2" y="310"/>
                    <a:pt x="36" y="302"/>
                    <a:pt x="78" y="281"/>
                  </a:cubicBezTo>
                  <a:cubicBezTo>
                    <a:pt x="96" y="272"/>
                    <a:pt x="115" y="261"/>
                    <a:pt x="134" y="248"/>
                  </a:cubicBezTo>
                  <a:cubicBezTo>
                    <a:pt x="135" y="247"/>
                    <a:pt x="136" y="246"/>
                    <a:pt x="137" y="246"/>
                  </a:cubicBezTo>
                  <a:close/>
                </a:path>
              </a:pathLst>
            </a:custGeom>
            <a:solidFill>
              <a:srgbClr val="3A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2919" y="5152873"/>
            <a:ext cx="526692" cy="485041"/>
            <a:chOff x="243681" y="251619"/>
            <a:chExt cx="981076" cy="981075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502444" y="917575"/>
              <a:ext cx="246857" cy="315119"/>
            </a:xfrm>
            <a:custGeom>
              <a:avLst/>
              <a:gdLst>
                <a:gd name="T0" fmla="*/ 87 w 131"/>
                <a:gd name="T1" fmla="*/ 166 h 167"/>
                <a:gd name="T2" fmla="*/ 131 w 131"/>
                <a:gd name="T3" fmla="*/ 126 h 167"/>
                <a:gd name="T4" fmla="*/ 59 w 131"/>
                <a:gd name="T5" fmla="*/ 0 h 167"/>
                <a:gd name="T6" fmla="*/ 56 w 131"/>
                <a:gd name="T7" fmla="*/ 2 h 167"/>
                <a:gd name="T8" fmla="*/ 0 w 131"/>
                <a:gd name="T9" fmla="*/ 35 h 167"/>
                <a:gd name="T10" fmla="*/ 87 w 13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67">
                  <a:moveTo>
                    <a:pt x="87" y="166"/>
                  </a:moveTo>
                  <a:cubicBezTo>
                    <a:pt x="115" y="167"/>
                    <a:pt x="127" y="147"/>
                    <a:pt x="131" y="126"/>
                  </a:cubicBezTo>
                  <a:cubicBezTo>
                    <a:pt x="97" y="95"/>
                    <a:pt x="66" y="42"/>
                    <a:pt x="59" y="0"/>
                  </a:cubicBezTo>
                  <a:cubicBezTo>
                    <a:pt x="58" y="0"/>
                    <a:pt x="57" y="1"/>
                    <a:pt x="56" y="2"/>
                  </a:cubicBezTo>
                  <a:cubicBezTo>
                    <a:pt x="37" y="15"/>
                    <a:pt x="18" y="26"/>
                    <a:pt x="0" y="35"/>
                  </a:cubicBezTo>
                  <a:cubicBezTo>
                    <a:pt x="6" y="102"/>
                    <a:pt x="38" y="164"/>
                    <a:pt x="87" y="166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243681" y="617538"/>
              <a:ext cx="307975" cy="294482"/>
            </a:xfrm>
            <a:custGeom>
              <a:avLst/>
              <a:gdLst>
                <a:gd name="T0" fmla="*/ 159 w 163"/>
                <a:gd name="T1" fmla="*/ 114 h 156"/>
                <a:gd name="T2" fmla="*/ 163 w 163"/>
                <a:gd name="T3" fmla="*/ 111 h 156"/>
                <a:gd name="T4" fmla="*/ 161 w 163"/>
                <a:gd name="T5" fmla="*/ 111 h 156"/>
                <a:gd name="T6" fmla="*/ 66 w 163"/>
                <a:gd name="T7" fmla="*/ 2 h 156"/>
                <a:gd name="T8" fmla="*/ 14 w 163"/>
                <a:gd name="T9" fmla="*/ 31 h 156"/>
                <a:gd name="T10" fmla="*/ 110 w 163"/>
                <a:gd name="T11" fmla="*/ 156 h 156"/>
                <a:gd name="T12" fmla="*/ 159 w 163"/>
                <a:gd name="T13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56">
                  <a:moveTo>
                    <a:pt x="159" y="114"/>
                  </a:moveTo>
                  <a:cubicBezTo>
                    <a:pt x="161" y="113"/>
                    <a:pt x="162" y="112"/>
                    <a:pt x="163" y="111"/>
                  </a:cubicBezTo>
                  <a:cubicBezTo>
                    <a:pt x="162" y="111"/>
                    <a:pt x="161" y="111"/>
                    <a:pt x="161" y="111"/>
                  </a:cubicBezTo>
                  <a:cubicBezTo>
                    <a:pt x="124" y="90"/>
                    <a:pt x="84" y="44"/>
                    <a:pt x="66" y="2"/>
                  </a:cubicBezTo>
                  <a:cubicBezTo>
                    <a:pt x="45" y="0"/>
                    <a:pt x="22" y="4"/>
                    <a:pt x="14" y="31"/>
                  </a:cubicBezTo>
                  <a:cubicBezTo>
                    <a:pt x="0" y="78"/>
                    <a:pt x="48" y="128"/>
                    <a:pt x="110" y="156"/>
                  </a:cubicBezTo>
                  <a:cubicBezTo>
                    <a:pt x="124" y="142"/>
                    <a:pt x="140" y="127"/>
                    <a:pt x="159" y="114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613569" y="762794"/>
              <a:ext cx="611188" cy="446882"/>
            </a:xfrm>
            <a:custGeom>
              <a:avLst/>
              <a:gdLst>
                <a:gd name="T0" fmla="*/ 101 w 324"/>
                <a:gd name="T1" fmla="*/ 16 h 237"/>
                <a:gd name="T2" fmla="*/ 66 w 324"/>
                <a:gd name="T3" fmla="*/ 19 h 237"/>
                <a:gd name="T4" fmla="*/ 0 w 324"/>
                <a:gd name="T5" fmla="*/ 82 h 237"/>
                <a:gd name="T6" fmla="*/ 72 w 324"/>
                <a:gd name="T7" fmla="*/ 208 h 237"/>
                <a:gd name="T8" fmla="*/ 129 w 324"/>
                <a:gd name="T9" fmla="*/ 233 h 237"/>
                <a:gd name="T10" fmla="*/ 189 w 324"/>
                <a:gd name="T11" fmla="*/ 158 h 237"/>
                <a:gd name="T12" fmla="*/ 306 w 324"/>
                <a:gd name="T13" fmla="*/ 110 h 237"/>
                <a:gd name="T14" fmla="*/ 110 w 324"/>
                <a:gd name="T15" fmla="*/ 7 h 237"/>
                <a:gd name="T16" fmla="*/ 101 w 324"/>
                <a:gd name="T17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237">
                  <a:moveTo>
                    <a:pt x="101" y="16"/>
                  </a:moveTo>
                  <a:cubicBezTo>
                    <a:pt x="91" y="23"/>
                    <a:pt x="77" y="24"/>
                    <a:pt x="66" y="19"/>
                  </a:cubicBezTo>
                  <a:cubicBezTo>
                    <a:pt x="50" y="38"/>
                    <a:pt x="28" y="61"/>
                    <a:pt x="0" y="82"/>
                  </a:cubicBezTo>
                  <a:cubicBezTo>
                    <a:pt x="7" y="124"/>
                    <a:pt x="38" y="177"/>
                    <a:pt x="72" y="208"/>
                  </a:cubicBezTo>
                  <a:cubicBezTo>
                    <a:pt x="91" y="226"/>
                    <a:pt x="112" y="237"/>
                    <a:pt x="129" y="233"/>
                  </a:cubicBezTo>
                  <a:cubicBezTo>
                    <a:pt x="182" y="222"/>
                    <a:pt x="147" y="194"/>
                    <a:pt x="189" y="158"/>
                  </a:cubicBezTo>
                  <a:cubicBezTo>
                    <a:pt x="231" y="122"/>
                    <a:pt x="290" y="178"/>
                    <a:pt x="306" y="110"/>
                  </a:cubicBezTo>
                  <a:cubicBezTo>
                    <a:pt x="324" y="6"/>
                    <a:pt x="195" y="0"/>
                    <a:pt x="110" y="7"/>
                  </a:cubicBezTo>
                  <a:cubicBezTo>
                    <a:pt x="107" y="10"/>
                    <a:pt x="105" y="13"/>
                    <a:pt x="101" y="16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342107" y="251619"/>
              <a:ext cx="541338" cy="575469"/>
            </a:xfrm>
            <a:custGeom>
              <a:avLst/>
              <a:gdLst>
                <a:gd name="T0" fmla="*/ 109 w 287"/>
                <a:gd name="T1" fmla="*/ 305 h 305"/>
                <a:gd name="T2" fmla="*/ 111 w 287"/>
                <a:gd name="T3" fmla="*/ 305 h 305"/>
                <a:gd name="T4" fmla="*/ 192 w 287"/>
                <a:gd name="T5" fmla="*/ 263 h 305"/>
                <a:gd name="T6" fmla="*/ 205 w 287"/>
                <a:gd name="T7" fmla="*/ 231 h 305"/>
                <a:gd name="T8" fmla="*/ 216 w 287"/>
                <a:gd name="T9" fmla="*/ 226 h 305"/>
                <a:gd name="T10" fmla="*/ 183 w 287"/>
                <a:gd name="T11" fmla="*/ 7 h 305"/>
                <a:gd name="T12" fmla="*/ 100 w 287"/>
                <a:gd name="T13" fmla="*/ 102 h 305"/>
                <a:gd name="T14" fmla="*/ 9 w 287"/>
                <a:gd name="T15" fmla="*/ 134 h 305"/>
                <a:gd name="T16" fmla="*/ 14 w 287"/>
                <a:gd name="T17" fmla="*/ 196 h 305"/>
                <a:gd name="T18" fmla="*/ 109 w 287"/>
                <a:gd name="T1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05">
                  <a:moveTo>
                    <a:pt x="109" y="305"/>
                  </a:moveTo>
                  <a:cubicBezTo>
                    <a:pt x="109" y="305"/>
                    <a:pt x="110" y="305"/>
                    <a:pt x="111" y="305"/>
                  </a:cubicBezTo>
                  <a:cubicBezTo>
                    <a:pt x="139" y="285"/>
                    <a:pt x="168" y="272"/>
                    <a:pt x="192" y="263"/>
                  </a:cubicBezTo>
                  <a:cubicBezTo>
                    <a:pt x="190" y="251"/>
                    <a:pt x="195" y="239"/>
                    <a:pt x="205" y="231"/>
                  </a:cubicBezTo>
                  <a:cubicBezTo>
                    <a:pt x="209" y="229"/>
                    <a:pt x="213" y="227"/>
                    <a:pt x="216" y="226"/>
                  </a:cubicBezTo>
                  <a:cubicBezTo>
                    <a:pt x="251" y="147"/>
                    <a:pt x="287" y="24"/>
                    <a:pt x="183" y="7"/>
                  </a:cubicBezTo>
                  <a:cubicBezTo>
                    <a:pt x="113" y="0"/>
                    <a:pt x="147" y="73"/>
                    <a:pt x="100" y="102"/>
                  </a:cubicBezTo>
                  <a:cubicBezTo>
                    <a:pt x="52" y="130"/>
                    <a:pt x="37" y="88"/>
                    <a:pt x="9" y="134"/>
                  </a:cubicBezTo>
                  <a:cubicBezTo>
                    <a:pt x="0" y="149"/>
                    <a:pt x="3" y="172"/>
                    <a:pt x="14" y="196"/>
                  </a:cubicBezTo>
                  <a:cubicBezTo>
                    <a:pt x="32" y="238"/>
                    <a:pt x="72" y="284"/>
                    <a:pt x="109" y="305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355600" y="453232"/>
              <a:ext cx="729457" cy="584994"/>
            </a:xfrm>
            <a:custGeom>
              <a:avLst/>
              <a:gdLst>
                <a:gd name="T0" fmla="*/ 137 w 387"/>
                <a:gd name="T1" fmla="*/ 246 h 310"/>
                <a:gd name="T2" fmla="*/ 203 w 387"/>
                <a:gd name="T3" fmla="*/ 183 h 310"/>
                <a:gd name="T4" fmla="*/ 238 w 387"/>
                <a:gd name="T5" fmla="*/ 180 h 310"/>
                <a:gd name="T6" fmla="*/ 247 w 387"/>
                <a:gd name="T7" fmla="*/ 171 h 310"/>
                <a:gd name="T8" fmla="*/ 252 w 387"/>
                <a:gd name="T9" fmla="*/ 147 h 310"/>
                <a:gd name="T10" fmla="*/ 306 w 387"/>
                <a:gd name="T11" fmla="*/ 129 h 310"/>
                <a:gd name="T12" fmla="*/ 337 w 387"/>
                <a:gd name="T13" fmla="*/ 124 h 310"/>
                <a:gd name="T14" fmla="*/ 354 w 387"/>
                <a:gd name="T15" fmla="*/ 129 h 310"/>
                <a:gd name="T16" fmla="*/ 336 w 387"/>
                <a:gd name="T17" fmla="*/ 141 h 310"/>
                <a:gd name="T18" fmla="*/ 327 w 387"/>
                <a:gd name="T19" fmla="*/ 144 h 310"/>
                <a:gd name="T20" fmla="*/ 354 w 387"/>
                <a:gd name="T21" fmla="*/ 117 h 310"/>
                <a:gd name="T22" fmla="*/ 250 w 387"/>
                <a:gd name="T23" fmla="*/ 138 h 310"/>
                <a:gd name="T24" fmla="*/ 246 w 387"/>
                <a:gd name="T25" fmla="*/ 132 h 310"/>
                <a:gd name="T26" fmla="*/ 242 w 387"/>
                <a:gd name="T27" fmla="*/ 127 h 310"/>
                <a:gd name="T28" fmla="*/ 295 w 387"/>
                <a:gd name="T29" fmla="*/ 35 h 310"/>
                <a:gd name="T30" fmla="*/ 261 w 387"/>
                <a:gd name="T31" fmla="*/ 51 h 310"/>
                <a:gd name="T32" fmla="*/ 267 w 387"/>
                <a:gd name="T33" fmla="*/ 44 h 310"/>
                <a:gd name="T34" fmla="*/ 284 w 387"/>
                <a:gd name="T35" fmla="*/ 31 h 310"/>
                <a:gd name="T36" fmla="*/ 283 w 387"/>
                <a:gd name="T37" fmla="*/ 49 h 310"/>
                <a:gd name="T38" fmla="*/ 269 w 387"/>
                <a:gd name="T39" fmla="*/ 76 h 310"/>
                <a:gd name="T40" fmla="*/ 234 w 387"/>
                <a:gd name="T41" fmla="*/ 122 h 310"/>
                <a:gd name="T42" fmla="*/ 209 w 387"/>
                <a:gd name="T43" fmla="*/ 119 h 310"/>
                <a:gd name="T44" fmla="*/ 198 w 387"/>
                <a:gd name="T45" fmla="*/ 124 h 310"/>
                <a:gd name="T46" fmla="*/ 185 w 387"/>
                <a:gd name="T47" fmla="*/ 156 h 310"/>
                <a:gd name="T48" fmla="*/ 104 w 387"/>
                <a:gd name="T49" fmla="*/ 198 h 310"/>
                <a:gd name="T50" fmla="*/ 100 w 387"/>
                <a:gd name="T51" fmla="*/ 201 h 310"/>
                <a:gd name="T52" fmla="*/ 51 w 387"/>
                <a:gd name="T53" fmla="*/ 243 h 310"/>
                <a:gd name="T54" fmla="*/ 1 w 387"/>
                <a:gd name="T55" fmla="*/ 307 h 310"/>
                <a:gd name="T56" fmla="*/ 78 w 387"/>
                <a:gd name="T57" fmla="*/ 281 h 310"/>
                <a:gd name="T58" fmla="*/ 134 w 387"/>
                <a:gd name="T59" fmla="*/ 248 h 310"/>
                <a:gd name="T60" fmla="*/ 137 w 387"/>
                <a:gd name="T61" fmla="*/ 2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7" h="310">
                  <a:moveTo>
                    <a:pt x="137" y="246"/>
                  </a:moveTo>
                  <a:cubicBezTo>
                    <a:pt x="165" y="225"/>
                    <a:pt x="187" y="202"/>
                    <a:pt x="203" y="183"/>
                  </a:cubicBezTo>
                  <a:cubicBezTo>
                    <a:pt x="214" y="188"/>
                    <a:pt x="228" y="187"/>
                    <a:pt x="238" y="180"/>
                  </a:cubicBezTo>
                  <a:cubicBezTo>
                    <a:pt x="242" y="177"/>
                    <a:pt x="244" y="174"/>
                    <a:pt x="247" y="171"/>
                  </a:cubicBezTo>
                  <a:cubicBezTo>
                    <a:pt x="251" y="164"/>
                    <a:pt x="253" y="155"/>
                    <a:pt x="252" y="147"/>
                  </a:cubicBezTo>
                  <a:cubicBezTo>
                    <a:pt x="270" y="141"/>
                    <a:pt x="288" y="134"/>
                    <a:pt x="306" y="129"/>
                  </a:cubicBezTo>
                  <a:cubicBezTo>
                    <a:pt x="316" y="126"/>
                    <a:pt x="326" y="124"/>
                    <a:pt x="337" y="124"/>
                  </a:cubicBezTo>
                  <a:cubicBezTo>
                    <a:pt x="342" y="124"/>
                    <a:pt x="351" y="124"/>
                    <a:pt x="354" y="129"/>
                  </a:cubicBezTo>
                  <a:cubicBezTo>
                    <a:pt x="360" y="140"/>
                    <a:pt x="342" y="155"/>
                    <a:pt x="336" y="141"/>
                  </a:cubicBezTo>
                  <a:cubicBezTo>
                    <a:pt x="334" y="136"/>
                    <a:pt x="325" y="139"/>
                    <a:pt x="327" y="144"/>
                  </a:cubicBezTo>
                  <a:cubicBezTo>
                    <a:pt x="342" y="180"/>
                    <a:pt x="387" y="130"/>
                    <a:pt x="354" y="117"/>
                  </a:cubicBezTo>
                  <a:cubicBezTo>
                    <a:pt x="323" y="106"/>
                    <a:pt x="281" y="126"/>
                    <a:pt x="250" y="138"/>
                  </a:cubicBezTo>
                  <a:cubicBezTo>
                    <a:pt x="249" y="136"/>
                    <a:pt x="248" y="134"/>
                    <a:pt x="246" y="132"/>
                  </a:cubicBezTo>
                  <a:cubicBezTo>
                    <a:pt x="245" y="130"/>
                    <a:pt x="243" y="128"/>
                    <a:pt x="242" y="127"/>
                  </a:cubicBezTo>
                  <a:cubicBezTo>
                    <a:pt x="263" y="101"/>
                    <a:pt x="296" y="68"/>
                    <a:pt x="295" y="35"/>
                  </a:cubicBezTo>
                  <a:cubicBezTo>
                    <a:pt x="294" y="0"/>
                    <a:pt x="232" y="26"/>
                    <a:pt x="261" y="51"/>
                  </a:cubicBezTo>
                  <a:cubicBezTo>
                    <a:pt x="265" y="55"/>
                    <a:pt x="271" y="48"/>
                    <a:pt x="267" y="44"/>
                  </a:cubicBezTo>
                  <a:cubicBezTo>
                    <a:pt x="256" y="34"/>
                    <a:pt x="276" y="22"/>
                    <a:pt x="284" y="31"/>
                  </a:cubicBezTo>
                  <a:cubicBezTo>
                    <a:pt x="288" y="36"/>
                    <a:pt x="285" y="45"/>
                    <a:pt x="283" y="49"/>
                  </a:cubicBezTo>
                  <a:cubicBezTo>
                    <a:pt x="280" y="59"/>
                    <a:pt x="274" y="68"/>
                    <a:pt x="269" y="76"/>
                  </a:cubicBezTo>
                  <a:cubicBezTo>
                    <a:pt x="258" y="92"/>
                    <a:pt x="246" y="107"/>
                    <a:pt x="234" y="122"/>
                  </a:cubicBezTo>
                  <a:cubicBezTo>
                    <a:pt x="227" y="118"/>
                    <a:pt x="218" y="117"/>
                    <a:pt x="209" y="119"/>
                  </a:cubicBezTo>
                  <a:cubicBezTo>
                    <a:pt x="206" y="120"/>
                    <a:pt x="202" y="122"/>
                    <a:pt x="198" y="124"/>
                  </a:cubicBezTo>
                  <a:cubicBezTo>
                    <a:pt x="188" y="132"/>
                    <a:pt x="183" y="144"/>
                    <a:pt x="185" y="156"/>
                  </a:cubicBezTo>
                  <a:cubicBezTo>
                    <a:pt x="161" y="165"/>
                    <a:pt x="132" y="178"/>
                    <a:pt x="104" y="198"/>
                  </a:cubicBezTo>
                  <a:cubicBezTo>
                    <a:pt x="103" y="199"/>
                    <a:pt x="102" y="200"/>
                    <a:pt x="100" y="201"/>
                  </a:cubicBezTo>
                  <a:cubicBezTo>
                    <a:pt x="81" y="214"/>
                    <a:pt x="65" y="229"/>
                    <a:pt x="51" y="243"/>
                  </a:cubicBezTo>
                  <a:cubicBezTo>
                    <a:pt x="18" y="276"/>
                    <a:pt x="0" y="304"/>
                    <a:pt x="1" y="307"/>
                  </a:cubicBezTo>
                  <a:cubicBezTo>
                    <a:pt x="2" y="310"/>
                    <a:pt x="36" y="302"/>
                    <a:pt x="78" y="281"/>
                  </a:cubicBezTo>
                  <a:cubicBezTo>
                    <a:pt x="96" y="272"/>
                    <a:pt x="115" y="261"/>
                    <a:pt x="134" y="248"/>
                  </a:cubicBezTo>
                  <a:cubicBezTo>
                    <a:pt x="135" y="247"/>
                    <a:pt x="136" y="246"/>
                    <a:pt x="137" y="246"/>
                  </a:cubicBezTo>
                  <a:close/>
                </a:path>
              </a:pathLst>
            </a:custGeom>
            <a:solidFill>
              <a:srgbClr val="3A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902974" y="3587686"/>
            <a:ext cx="633468" cy="382999"/>
            <a:chOff x="243681" y="251619"/>
            <a:chExt cx="981076" cy="981075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502444" y="917575"/>
              <a:ext cx="246857" cy="315119"/>
            </a:xfrm>
            <a:custGeom>
              <a:avLst/>
              <a:gdLst>
                <a:gd name="T0" fmla="*/ 87 w 131"/>
                <a:gd name="T1" fmla="*/ 166 h 167"/>
                <a:gd name="T2" fmla="*/ 131 w 131"/>
                <a:gd name="T3" fmla="*/ 126 h 167"/>
                <a:gd name="T4" fmla="*/ 59 w 131"/>
                <a:gd name="T5" fmla="*/ 0 h 167"/>
                <a:gd name="T6" fmla="*/ 56 w 131"/>
                <a:gd name="T7" fmla="*/ 2 h 167"/>
                <a:gd name="T8" fmla="*/ 0 w 131"/>
                <a:gd name="T9" fmla="*/ 35 h 167"/>
                <a:gd name="T10" fmla="*/ 87 w 13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67">
                  <a:moveTo>
                    <a:pt x="87" y="166"/>
                  </a:moveTo>
                  <a:cubicBezTo>
                    <a:pt x="115" y="167"/>
                    <a:pt x="127" y="147"/>
                    <a:pt x="131" y="126"/>
                  </a:cubicBezTo>
                  <a:cubicBezTo>
                    <a:pt x="97" y="95"/>
                    <a:pt x="66" y="42"/>
                    <a:pt x="59" y="0"/>
                  </a:cubicBezTo>
                  <a:cubicBezTo>
                    <a:pt x="58" y="0"/>
                    <a:pt x="57" y="1"/>
                    <a:pt x="56" y="2"/>
                  </a:cubicBezTo>
                  <a:cubicBezTo>
                    <a:pt x="37" y="15"/>
                    <a:pt x="18" y="26"/>
                    <a:pt x="0" y="35"/>
                  </a:cubicBezTo>
                  <a:cubicBezTo>
                    <a:pt x="6" y="102"/>
                    <a:pt x="38" y="164"/>
                    <a:pt x="87" y="166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243681" y="617538"/>
              <a:ext cx="307975" cy="294482"/>
            </a:xfrm>
            <a:custGeom>
              <a:avLst/>
              <a:gdLst>
                <a:gd name="T0" fmla="*/ 159 w 163"/>
                <a:gd name="T1" fmla="*/ 114 h 156"/>
                <a:gd name="T2" fmla="*/ 163 w 163"/>
                <a:gd name="T3" fmla="*/ 111 h 156"/>
                <a:gd name="T4" fmla="*/ 161 w 163"/>
                <a:gd name="T5" fmla="*/ 111 h 156"/>
                <a:gd name="T6" fmla="*/ 66 w 163"/>
                <a:gd name="T7" fmla="*/ 2 h 156"/>
                <a:gd name="T8" fmla="*/ 14 w 163"/>
                <a:gd name="T9" fmla="*/ 31 h 156"/>
                <a:gd name="T10" fmla="*/ 110 w 163"/>
                <a:gd name="T11" fmla="*/ 156 h 156"/>
                <a:gd name="T12" fmla="*/ 159 w 163"/>
                <a:gd name="T13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56">
                  <a:moveTo>
                    <a:pt x="159" y="114"/>
                  </a:moveTo>
                  <a:cubicBezTo>
                    <a:pt x="161" y="113"/>
                    <a:pt x="162" y="112"/>
                    <a:pt x="163" y="111"/>
                  </a:cubicBezTo>
                  <a:cubicBezTo>
                    <a:pt x="162" y="111"/>
                    <a:pt x="161" y="111"/>
                    <a:pt x="161" y="111"/>
                  </a:cubicBezTo>
                  <a:cubicBezTo>
                    <a:pt x="124" y="90"/>
                    <a:pt x="84" y="44"/>
                    <a:pt x="66" y="2"/>
                  </a:cubicBezTo>
                  <a:cubicBezTo>
                    <a:pt x="45" y="0"/>
                    <a:pt x="22" y="4"/>
                    <a:pt x="14" y="31"/>
                  </a:cubicBezTo>
                  <a:cubicBezTo>
                    <a:pt x="0" y="78"/>
                    <a:pt x="48" y="128"/>
                    <a:pt x="110" y="156"/>
                  </a:cubicBezTo>
                  <a:cubicBezTo>
                    <a:pt x="124" y="142"/>
                    <a:pt x="140" y="127"/>
                    <a:pt x="159" y="114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613569" y="762794"/>
              <a:ext cx="611188" cy="446882"/>
            </a:xfrm>
            <a:custGeom>
              <a:avLst/>
              <a:gdLst>
                <a:gd name="T0" fmla="*/ 101 w 324"/>
                <a:gd name="T1" fmla="*/ 16 h 237"/>
                <a:gd name="T2" fmla="*/ 66 w 324"/>
                <a:gd name="T3" fmla="*/ 19 h 237"/>
                <a:gd name="T4" fmla="*/ 0 w 324"/>
                <a:gd name="T5" fmla="*/ 82 h 237"/>
                <a:gd name="T6" fmla="*/ 72 w 324"/>
                <a:gd name="T7" fmla="*/ 208 h 237"/>
                <a:gd name="T8" fmla="*/ 129 w 324"/>
                <a:gd name="T9" fmla="*/ 233 h 237"/>
                <a:gd name="T10" fmla="*/ 189 w 324"/>
                <a:gd name="T11" fmla="*/ 158 h 237"/>
                <a:gd name="T12" fmla="*/ 306 w 324"/>
                <a:gd name="T13" fmla="*/ 110 h 237"/>
                <a:gd name="T14" fmla="*/ 110 w 324"/>
                <a:gd name="T15" fmla="*/ 7 h 237"/>
                <a:gd name="T16" fmla="*/ 101 w 324"/>
                <a:gd name="T17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237">
                  <a:moveTo>
                    <a:pt x="101" y="16"/>
                  </a:moveTo>
                  <a:cubicBezTo>
                    <a:pt x="91" y="23"/>
                    <a:pt x="77" y="24"/>
                    <a:pt x="66" y="19"/>
                  </a:cubicBezTo>
                  <a:cubicBezTo>
                    <a:pt x="50" y="38"/>
                    <a:pt x="28" y="61"/>
                    <a:pt x="0" y="82"/>
                  </a:cubicBezTo>
                  <a:cubicBezTo>
                    <a:pt x="7" y="124"/>
                    <a:pt x="38" y="177"/>
                    <a:pt x="72" y="208"/>
                  </a:cubicBezTo>
                  <a:cubicBezTo>
                    <a:pt x="91" y="226"/>
                    <a:pt x="112" y="237"/>
                    <a:pt x="129" y="233"/>
                  </a:cubicBezTo>
                  <a:cubicBezTo>
                    <a:pt x="182" y="222"/>
                    <a:pt x="147" y="194"/>
                    <a:pt x="189" y="158"/>
                  </a:cubicBezTo>
                  <a:cubicBezTo>
                    <a:pt x="231" y="122"/>
                    <a:pt x="290" y="178"/>
                    <a:pt x="306" y="110"/>
                  </a:cubicBezTo>
                  <a:cubicBezTo>
                    <a:pt x="324" y="6"/>
                    <a:pt x="195" y="0"/>
                    <a:pt x="110" y="7"/>
                  </a:cubicBezTo>
                  <a:cubicBezTo>
                    <a:pt x="107" y="10"/>
                    <a:pt x="105" y="13"/>
                    <a:pt x="101" y="16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342107" y="251619"/>
              <a:ext cx="541338" cy="575469"/>
            </a:xfrm>
            <a:custGeom>
              <a:avLst/>
              <a:gdLst>
                <a:gd name="T0" fmla="*/ 109 w 287"/>
                <a:gd name="T1" fmla="*/ 305 h 305"/>
                <a:gd name="T2" fmla="*/ 111 w 287"/>
                <a:gd name="T3" fmla="*/ 305 h 305"/>
                <a:gd name="T4" fmla="*/ 192 w 287"/>
                <a:gd name="T5" fmla="*/ 263 h 305"/>
                <a:gd name="T6" fmla="*/ 205 w 287"/>
                <a:gd name="T7" fmla="*/ 231 h 305"/>
                <a:gd name="T8" fmla="*/ 216 w 287"/>
                <a:gd name="T9" fmla="*/ 226 h 305"/>
                <a:gd name="T10" fmla="*/ 183 w 287"/>
                <a:gd name="T11" fmla="*/ 7 h 305"/>
                <a:gd name="T12" fmla="*/ 100 w 287"/>
                <a:gd name="T13" fmla="*/ 102 h 305"/>
                <a:gd name="T14" fmla="*/ 9 w 287"/>
                <a:gd name="T15" fmla="*/ 134 h 305"/>
                <a:gd name="T16" fmla="*/ 14 w 287"/>
                <a:gd name="T17" fmla="*/ 196 h 305"/>
                <a:gd name="T18" fmla="*/ 109 w 287"/>
                <a:gd name="T1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05">
                  <a:moveTo>
                    <a:pt x="109" y="305"/>
                  </a:moveTo>
                  <a:cubicBezTo>
                    <a:pt x="109" y="305"/>
                    <a:pt x="110" y="305"/>
                    <a:pt x="111" y="305"/>
                  </a:cubicBezTo>
                  <a:cubicBezTo>
                    <a:pt x="139" y="285"/>
                    <a:pt x="168" y="272"/>
                    <a:pt x="192" y="263"/>
                  </a:cubicBezTo>
                  <a:cubicBezTo>
                    <a:pt x="190" y="251"/>
                    <a:pt x="195" y="239"/>
                    <a:pt x="205" y="231"/>
                  </a:cubicBezTo>
                  <a:cubicBezTo>
                    <a:pt x="209" y="229"/>
                    <a:pt x="213" y="227"/>
                    <a:pt x="216" y="226"/>
                  </a:cubicBezTo>
                  <a:cubicBezTo>
                    <a:pt x="251" y="147"/>
                    <a:pt x="287" y="24"/>
                    <a:pt x="183" y="7"/>
                  </a:cubicBezTo>
                  <a:cubicBezTo>
                    <a:pt x="113" y="0"/>
                    <a:pt x="147" y="73"/>
                    <a:pt x="100" y="102"/>
                  </a:cubicBezTo>
                  <a:cubicBezTo>
                    <a:pt x="52" y="130"/>
                    <a:pt x="37" y="88"/>
                    <a:pt x="9" y="134"/>
                  </a:cubicBezTo>
                  <a:cubicBezTo>
                    <a:pt x="0" y="149"/>
                    <a:pt x="3" y="172"/>
                    <a:pt x="14" y="196"/>
                  </a:cubicBezTo>
                  <a:cubicBezTo>
                    <a:pt x="32" y="238"/>
                    <a:pt x="72" y="284"/>
                    <a:pt x="109" y="305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55600" y="453232"/>
              <a:ext cx="729457" cy="584994"/>
            </a:xfrm>
            <a:custGeom>
              <a:avLst/>
              <a:gdLst>
                <a:gd name="T0" fmla="*/ 137 w 387"/>
                <a:gd name="T1" fmla="*/ 246 h 310"/>
                <a:gd name="T2" fmla="*/ 203 w 387"/>
                <a:gd name="T3" fmla="*/ 183 h 310"/>
                <a:gd name="T4" fmla="*/ 238 w 387"/>
                <a:gd name="T5" fmla="*/ 180 h 310"/>
                <a:gd name="T6" fmla="*/ 247 w 387"/>
                <a:gd name="T7" fmla="*/ 171 h 310"/>
                <a:gd name="T8" fmla="*/ 252 w 387"/>
                <a:gd name="T9" fmla="*/ 147 h 310"/>
                <a:gd name="T10" fmla="*/ 306 w 387"/>
                <a:gd name="T11" fmla="*/ 129 h 310"/>
                <a:gd name="T12" fmla="*/ 337 w 387"/>
                <a:gd name="T13" fmla="*/ 124 h 310"/>
                <a:gd name="T14" fmla="*/ 354 w 387"/>
                <a:gd name="T15" fmla="*/ 129 h 310"/>
                <a:gd name="T16" fmla="*/ 336 w 387"/>
                <a:gd name="T17" fmla="*/ 141 h 310"/>
                <a:gd name="T18" fmla="*/ 327 w 387"/>
                <a:gd name="T19" fmla="*/ 144 h 310"/>
                <a:gd name="T20" fmla="*/ 354 w 387"/>
                <a:gd name="T21" fmla="*/ 117 h 310"/>
                <a:gd name="T22" fmla="*/ 250 w 387"/>
                <a:gd name="T23" fmla="*/ 138 h 310"/>
                <a:gd name="T24" fmla="*/ 246 w 387"/>
                <a:gd name="T25" fmla="*/ 132 h 310"/>
                <a:gd name="T26" fmla="*/ 242 w 387"/>
                <a:gd name="T27" fmla="*/ 127 h 310"/>
                <a:gd name="T28" fmla="*/ 295 w 387"/>
                <a:gd name="T29" fmla="*/ 35 h 310"/>
                <a:gd name="T30" fmla="*/ 261 w 387"/>
                <a:gd name="T31" fmla="*/ 51 h 310"/>
                <a:gd name="T32" fmla="*/ 267 w 387"/>
                <a:gd name="T33" fmla="*/ 44 h 310"/>
                <a:gd name="T34" fmla="*/ 284 w 387"/>
                <a:gd name="T35" fmla="*/ 31 h 310"/>
                <a:gd name="T36" fmla="*/ 283 w 387"/>
                <a:gd name="T37" fmla="*/ 49 h 310"/>
                <a:gd name="T38" fmla="*/ 269 w 387"/>
                <a:gd name="T39" fmla="*/ 76 h 310"/>
                <a:gd name="T40" fmla="*/ 234 w 387"/>
                <a:gd name="T41" fmla="*/ 122 h 310"/>
                <a:gd name="T42" fmla="*/ 209 w 387"/>
                <a:gd name="T43" fmla="*/ 119 h 310"/>
                <a:gd name="T44" fmla="*/ 198 w 387"/>
                <a:gd name="T45" fmla="*/ 124 h 310"/>
                <a:gd name="T46" fmla="*/ 185 w 387"/>
                <a:gd name="T47" fmla="*/ 156 h 310"/>
                <a:gd name="T48" fmla="*/ 104 w 387"/>
                <a:gd name="T49" fmla="*/ 198 h 310"/>
                <a:gd name="T50" fmla="*/ 100 w 387"/>
                <a:gd name="T51" fmla="*/ 201 h 310"/>
                <a:gd name="T52" fmla="*/ 51 w 387"/>
                <a:gd name="T53" fmla="*/ 243 h 310"/>
                <a:gd name="T54" fmla="*/ 1 w 387"/>
                <a:gd name="T55" fmla="*/ 307 h 310"/>
                <a:gd name="T56" fmla="*/ 78 w 387"/>
                <a:gd name="T57" fmla="*/ 281 h 310"/>
                <a:gd name="T58" fmla="*/ 134 w 387"/>
                <a:gd name="T59" fmla="*/ 248 h 310"/>
                <a:gd name="T60" fmla="*/ 137 w 387"/>
                <a:gd name="T61" fmla="*/ 2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7" h="310">
                  <a:moveTo>
                    <a:pt x="137" y="246"/>
                  </a:moveTo>
                  <a:cubicBezTo>
                    <a:pt x="165" y="225"/>
                    <a:pt x="187" y="202"/>
                    <a:pt x="203" y="183"/>
                  </a:cubicBezTo>
                  <a:cubicBezTo>
                    <a:pt x="214" y="188"/>
                    <a:pt x="228" y="187"/>
                    <a:pt x="238" y="180"/>
                  </a:cubicBezTo>
                  <a:cubicBezTo>
                    <a:pt x="242" y="177"/>
                    <a:pt x="244" y="174"/>
                    <a:pt x="247" y="171"/>
                  </a:cubicBezTo>
                  <a:cubicBezTo>
                    <a:pt x="251" y="164"/>
                    <a:pt x="253" y="155"/>
                    <a:pt x="252" y="147"/>
                  </a:cubicBezTo>
                  <a:cubicBezTo>
                    <a:pt x="270" y="141"/>
                    <a:pt x="288" y="134"/>
                    <a:pt x="306" y="129"/>
                  </a:cubicBezTo>
                  <a:cubicBezTo>
                    <a:pt x="316" y="126"/>
                    <a:pt x="326" y="124"/>
                    <a:pt x="337" y="124"/>
                  </a:cubicBezTo>
                  <a:cubicBezTo>
                    <a:pt x="342" y="124"/>
                    <a:pt x="351" y="124"/>
                    <a:pt x="354" y="129"/>
                  </a:cubicBezTo>
                  <a:cubicBezTo>
                    <a:pt x="360" y="140"/>
                    <a:pt x="342" y="155"/>
                    <a:pt x="336" y="141"/>
                  </a:cubicBezTo>
                  <a:cubicBezTo>
                    <a:pt x="334" y="136"/>
                    <a:pt x="325" y="139"/>
                    <a:pt x="327" y="144"/>
                  </a:cubicBezTo>
                  <a:cubicBezTo>
                    <a:pt x="342" y="180"/>
                    <a:pt x="387" y="130"/>
                    <a:pt x="354" y="117"/>
                  </a:cubicBezTo>
                  <a:cubicBezTo>
                    <a:pt x="323" y="106"/>
                    <a:pt x="281" y="126"/>
                    <a:pt x="250" y="138"/>
                  </a:cubicBezTo>
                  <a:cubicBezTo>
                    <a:pt x="249" y="136"/>
                    <a:pt x="248" y="134"/>
                    <a:pt x="246" y="132"/>
                  </a:cubicBezTo>
                  <a:cubicBezTo>
                    <a:pt x="245" y="130"/>
                    <a:pt x="243" y="128"/>
                    <a:pt x="242" y="127"/>
                  </a:cubicBezTo>
                  <a:cubicBezTo>
                    <a:pt x="263" y="101"/>
                    <a:pt x="296" y="68"/>
                    <a:pt x="295" y="35"/>
                  </a:cubicBezTo>
                  <a:cubicBezTo>
                    <a:pt x="294" y="0"/>
                    <a:pt x="232" y="26"/>
                    <a:pt x="261" y="51"/>
                  </a:cubicBezTo>
                  <a:cubicBezTo>
                    <a:pt x="265" y="55"/>
                    <a:pt x="271" y="48"/>
                    <a:pt x="267" y="44"/>
                  </a:cubicBezTo>
                  <a:cubicBezTo>
                    <a:pt x="256" y="34"/>
                    <a:pt x="276" y="22"/>
                    <a:pt x="284" y="31"/>
                  </a:cubicBezTo>
                  <a:cubicBezTo>
                    <a:pt x="288" y="36"/>
                    <a:pt x="285" y="45"/>
                    <a:pt x="283" y="49"/>
                  </a:cubicBezTo>
                  <a:cubicBezTo>
                    <a:pt x="280" y="59"/>
                    <a:pt x="274" y="68"/>
                    <a:pt x="269" y="76"/>
                  </a:cubicBezTo>
                  <a:cubicBezTo>
                    <a:pt x="258" y="92"/>
                    <a:pt x="246" y="107"/>
                    <a:pt x="234" y="122"/>
                  </a:cubicBezTo>
                  <a:cubicBezTo>
                    <a:pt x="227" y="118"/>
                    <a:pt x="218" y="117"/>
                    <a:pt x="209" y="119"/>
                  </a:cubicBezTo>
                  <a:cubicBezTo>
                    <a:pt x="206" y="120"/>
                    <a:pt x="202" y="122"/>
                    <a:pt x="198" y="124"/>
                  </a:cubicBezTo>
                  <a:cubicBezTo>
                    <a:pt x="188" y="132"/>
                    <a:pt x="183" y="144"/>
                    <a:pt x="185" y="156"/>
                  </a:cubicBezTo>
                  <a:cubicBezTo>
                    <a:pt x="161" y="165"/>
                    <a:pt x="132" y="178"/>
                    <a:pt x="104" y="198"/>
                  </a:cubicBezTo>
                  <a:cubicBezTo>
                    <a:pt x="103" y="199"/>
                    <a:pt x="102" y="200"/>
                    <a:pt x="100" y="201"/>
                  </a:cubicBezTo>
                  <a:cubicBezTo>
                    <a:pt x="81" y="214"/>
                    <a:pt x="65" y="229"/>
                    <a:pt x="51" y="243"/>
                  </a:cubicBezTo>
                  <a:cubicBezTo>
                    <a:pt x="18" y="276"/>
                    <a:pt x="0" y="304"/>
                    <a:pt x="1" y="307"/>
                  </a:cubicBezTo>
                  <a:cubicBezTo>
                    <a:pt x="2" y="310"/>
                    <a:pt x="36" y="302"/>
                    <a:pt x="78" y="281"/>
                  </a:cubicBezTo>
                  <a:cubicBezTo>
                    <a:pt x="96" y="272"/>
                    <a:pt x="115" y="261"/>
                    <a:pt x="134" y="248"/>
                  </a:cubicBezTo>
                  <a:cubicBezTo>
                    <a:pt x="135" y="247"/>
                    <a:pt x="136" y="246"/>
                    <a:pt x="137" y="246"/>
                  </a:cubicBezTo>
                  <a:close/>
                </a:path>
              </a:pathLst>
            </a:custGeom>
            <a:solidFill>
              <a:srgbClr val="3A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pic>
        <p:nvPicPr>
          <p:cNvPr id="34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" y="0"/>
            <a:ext cx="1470980" cy="11824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1931" y="1505000"/>
            <a:ext cx="109446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pPr algn="ctr"/>
            <a:r>
              <a:rPr lang="en-US" sz="6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6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157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45023" y="6120924"/>
            <a:ext cx="6341965" cy="67222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 31"/>
          <p:cNvSpPr/>
          <p:nvPr/>
        </p:nvSpPr>
        <p:spPr>
          <a:xfrm>
            <a:off x="2182934" y="177800"/>
            <a:ext cx="7685758" cy="7797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267" b="1" dirty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LẬT MẢNH GHÉP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92" y="195827"/>
            <a:ext cx="660400" cy="584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97" y="1022853"/>
            <a:ext cx="660400" cy="584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195827"/>
            <a:ext cx="660400" cy="584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01" y="1858051"/>
            <a:ext cx="660400" cy="584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95" y="931866"/>
            <a:ext cx="5637608" cy="3096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28734" y="6164313"/>
            <a:ext cx="4174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: THIẾU NHI</a:t>
            </a:r>
          </a:p>
        </p:txBody>
      </p:sp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06501" y="72898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89211" y="1474349"/>
            <a:ext cx="8100000" cy="46440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2181054" y="1451224"/>
            <a:ext cx="1625600" cy="2338062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1</a:t>
            </a:r>
          </a:p>
        </p:txBody>
      </p:sp>
      <p:sp>
        <p:nvSpPr>
          <p:cNvPr id="29" name="Rectangle 28">
            <a:hlinkClick r:id="rId10" action="ppaction://hlinksldjump"/>
          </p:cNvPr>
          <p:cNvSpPr/>
          <p:nvPr/>
        </p:nvSpPr>
        <p:spPr>
          <a:xfrm>
            <a:off x="3813486" y="1475015"/>
            <a:ext cx="1625600" cy="23400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2</a:t>
            </a:r>
          </a:p>
        </p:txBody>
      </p:sp>
      <p:sp>
        <p:nvSpPr>
          <p:cNvPr id="31" name="Rectangle 30">
            <a:hlinkClick r:id="rId11" action="ppaction://hlinksldjump"/>
          </p:cNvPr>
          <p:cNvSpPr/>
          <p:nvPr/>
        </p:nvSpPr>
        <p:spPr>
          <a:xfrm>
            <a:off x="5452751" y="1454780"/>
            <a:ext cx="1625600" cy="23400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3</a:t>
            </a:r>
          </a:p>
        </p:txBody>
      </p:sp>
      <p:sp>
        <p:nvSpPr>
          <p:cNvPr id="33" name="Rectangle 32">
            <a:hlinkClick r:id="rId12" action="ppaction://hlinksldjump"/>
          </p:cNvPr>
          <p:cNvSpPr/>
          <p:nvPr/>
        </p:nvSpPr>
        <p:spPr>
          <a:xfrm>
            <a:off x="7087365" y="1469617"/>
            <a:ext cx="1625600" cy="23400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4</a:t>
            </a:r>
          </a:p>
        </p:txBody>
      </p:sp>
      <p:sp>
        <p:nvSpPr>
          <p:cNvPr id="40" name="Rectangle 39">
            <a:hlinkClick r:id="rId13" action="ppaction://hlinksldjump"/>
          </p:cNvPr>
          <p:cNvSpPr/>
          <p:nvPr/>
        </p:nvSpPr>
        <p:spPr>
          <a:xfrm>
            <a:off x="8694554" y="1476986"/>
            <a:ext cx="1625600" cy="23400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5</a:t>
            </a:r>
          </a:p>
        </p:txBody>
      </p:sp>
      <p:sp>
        <p:nvSpPr>
          <p:cNvPr id="44" name="Rectangle 43">
            <a:hlinkClick r:id="rId14" action="ppaction://hlinksldjump"/>
          </p:cNvPr>
          <p:cNvSpPr/>
          <p:nvPr/>
        </p:nvSpPr>
        <p:spPr>
          <a:xfrm>
            <a:off x="2182934" y="3806299"/>
            <a:ext cx="1653648" cy="23400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6</a:t>
            </a:r>
          </a:p>
        </p:txBody>
      </p:sp>
      <p:sp>
        <p:nvSpPr>
          <p:cNvPr id="46" name="Rectangle 45">
            <a:hlinkClick r:id="rId15" action="ppaction://hlinksldjump"/>
          </p:cNvPr>
          <p:cNvSpPr/>
          <p:nvPr/>
        </p:nvSpPr>
        <p:spPr>
          <a:xfrm>
            <a:off x="3842279" y="3799453"/>
            <a:ext cx="1625600" cy="23400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7</a:t>
            </a:r>
          </a:p>
        </p:txBody>
      </p:sp>
      <p:sp>
        <p:nvSpPr>
          <p:cNvPr id="48" name="Rectangle 47">
            <a:hlinkClick r:id="rId16" action="ppaction://hlinksldjump"/>
          </p:cNvPr>
          <p:cNvSpPr/>
          <p:nvPr/>
        </p:nvSpPr>
        <p:spPr>
          <a:xfrm>
            <a:off x="5463724" y="3782426"/>
            <a:ext cx="1625600" cy="23400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8</a:t>
            </a:r>
          </a:p>
        </p:txBody>
      </p:sp>
      <p:sp>
        <p:nvSpPr>
          <p:cNvPr id="50" name="Rectangle 49">
            <a:hlinkClick r:id="rId17" action="ppaction://hlinksldjump"/>
          </p:cNvPr>
          <p:cNvSpPr/>
          <p:nvPr/>
        </p:nvSpPr>
        <p:spPr>
          <a:xfrm>
            <a:off x="7087365" y="3796041"/>
            <a:ext cx="1625600" cy="23400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9</a:t>
            </a:r>
          </a:p>
        </p:txBody>
      </p:sp>
      <p:sp>
        <p:nvSpPr>
          <p:cNvPr id="51" name="Rectangle 50">
            <a:hlinkClick r:id="rId18" action="ppaction://hlinksldjump"/>
          </p:cNvPr>
          <p:cNvSpPr/>
          <p:nvPr/>
        </p:nvSpPr>
        <p:spPr>
          <a:xfrm>
            <a:off x="8674188" y="3796041"/>
            <a:ext cx="1625600" cy="23400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10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177485" y="1460187"/>
            <a:ext cx="8128000" cy="464114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5" name="图片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084" y="65912"/>
            <a:ext cx="1492653" cy="1428229"/>
          </a:xfrm>
          <a:prstGeom prst="rect">
            <a:avLst/>
          </a:prstGeom>
        </p:spPr>
      </p:pic>
      <p:pic>
        <p:nvPicPr>
          <p:cNvPr id="28" name="图片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669" y="3883614"/>
            <a:ext cx="2083820" cy="2974386"/>
          </a:xfrm>
          <a:prstGeom prst="rect">
            <a:avLst/>
          </a:prstGeom>
        </p:spPr>
      </p:pic>
      <p:sp>
        <p:nvSpPr>
          <p:cNvPr id="3" name="Right Arrow 2">
            <a:hlinkClick r:id="rId21" action="ppaction://hlinksldjump"/>
          </p:cNvPr>
          <p:cNvSpPr/>
          <p:nvPr/>
        </p:nvSpPr>
        <p:spPr>
          <a:xfrm>
            <a:off x="48403" y="5857875"/>
            <a:ext cx="1412476" cy="1000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30" name="图片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37" y="-167673"/>
            <a:ext cx="1767489" cy="225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29" grpId="0" animBg="1"/>
      <p:bldP spid="31" grpId="0" animBg="1"/>
      <p:bldP spid="33" grpId="0" animBg="1"/>
      <p:bldP spid="40" grpId="0" animBg="1"/>
      <p:bldP spid="44" grpId="0" animBg="1"/>
      <p:bldP spid="46" grpId="0" animBg="1"/>
      <p:bldP spid="48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7503" y="5734594"/>
            <a:ext cx="7262948" cy="680274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648031" y="5914841"/>
            <a:ext cx="2540000" cy="9144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6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6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endParaRPr lang="en-US" sz="26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9591" y="5490405"/>
            <a:ext cx="1437733" cy="12302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314052" y="5521226"/>
            <a:ext cx="1308812" cy="1168649"/>
          </a:xfrm>
          <a:prstGeom prst="ellipse">
            <a:avLst/>
          </a:prstGeom>
          <a:solidFill>
            <a:srgbClr val="FF66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32" y="5874676"/>
            <a:ext cx="1282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流程图: 终止 4"/>
          <p:cNvSpPr/>
          <p:nvPr/>
        </p:nvSpPr>
        <p:spPr>
          <a:xfrm>
            <a:off x="2293257" y="154845"/>
            <a:ext cx="7644228" cy="786433"/>
          </a:xfrm>
          <a:prstGeom prst="flowChartTerminator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464">
            <a:off x="10712748" y="1460"/>
            <a:ext cx="1389282" cy="109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86857" y="963161"/>
            <a:ext cx="8347166" cy="4491247"/>
          </a:xfrm>
          <a:prstGeom prst="rect">
            <a:avLst/>
          </a:prstGeom>
          <a:blipFill dpi="0" rotWithShape="1">
            <a:blip r:embed="rId8"/>
            <a:srcRect/>
            <a:stretch>
              <a:fillRect b="-4000"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94" y="-183960"/>
            <a:ext cx="1767489" cy="225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4815" y="3047018"/>
            <a:ext cx="9881542" cy="165845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372600" y="5664200"/>
            <a:ext cx="2540000" cy="9144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</a:p>
        </p:txBody>
      </p:sp>
      <p:sp>
        <p:nvSpPr>
          <p:cNvPr id="3" name="Oval 2"/>
          <p:cNvSpPr/>
          <p:nvPr/>
        </p:nvSpPr>
        <p:spPr>
          <a:xfrm>
            <a:off x="844889" y="5359400"/>
            <a:ext cx="1593512" cy="132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/>
          <p:cNvSpPr/>
          <p:nvPr/>
        </p:nvSpPr>
        <p:spPr>
          <a:xfrm>
            <a:off x="937981" y="5460999"/>
            <a:ext cx="1407329" cy="111760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6793" y="5788967"/>
            <a:ext cx="1669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0" name="流程图: 终止 4"/>
          <p:cNvSpPr/>
          <p:nvPr/>
        </p:nvSpPr>
        <p:spPr>
          <a:xfrm>
            <a:off x="1124815" y="1648736"/>
            <a:ext cx="9664504" cy="1175637"/>
          </a:xfrm>
          <a:prstGeom prst="flowChartTerminator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34534" y="1798214"/>
            <a:ext cx="7853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" y="96858"/>
            <a:ext cx="1389282" cy="1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7025" y="3682767"/>
            <a:ext cx="10255165" cy="165923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hật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372600" y="5664200"/>
            <a:ext cx="2540000" cy="9144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</a:p>
        </p:txBody>
      </p:sp>
      <p:sp>
        <p:nvSpPr>
          <p:cNvPr id="7" name="Oval 6"/>
          <p:cNvSpPr/>
          <p:nvPr/>
        </p:nvSpPr>
        <p:spPr>
          <a:xfrm>
            <a:off x="803215" y="5526545"/>
            <a:ext cx="1570367" cy="1248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877026" y="5580757"/>
            <a:ext cx="1422746" cy="113983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6971" y="7074967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6816" y="5936733"/>
            <a:ext cx="1503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流程图: 终止 4"/>
          <p:cNvSpPr/>
          <p:nvPr/>
        </p:nvSpPr>
        <p:spPr>
          <a:xfrm>
            <a:off x="877026" y="1895912"/>
            <a:ext cx="10255164" cy="1276988"/>
          </a:xfrm>
          <a:prstGeom prst="flowChartTerminator">
            <a:avLst/>
          </a:prstGeom>
          <a:solidFill>
            <a:schemeClr val="accent4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3215" y="2086001"/>
            <a:ext cx="104812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856" y="27674"/>
            <a:ext cx="1389282" cy="1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395" y="2958663"/>
            <a:ext cx="9723181" cy="248455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bẵm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372600" y="5664200"/>
            <a:ext cx="2540000" cy="9144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</a:p>
        </p:txBody>
      </p:sp>
      <p:sp>
        <p:nvSpPr>
          <p:cNvPr id="7" name="Oval 6"/>
          <p:cNvSpPr/>
          <p:nvPr/>
        </p:nvSpPr>
        <p:spPr>
          <a:xfrm>
            <a:off x="901000" y="5265876"/>
            <a:ext cx="1561515" cy="13454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57941" y="5345015"/>
            <a:ext cx="1447634" cy="118714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0457" y="704008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5796" y="5707752"/>
            <a:ext cx="162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流程图: 终止 1"/>
          <p:cNvSpPr/>
          <p:nvPr/>
        </p:nvSpPr>
        <p:spPr>
          <a:xfrm>
            <a:off x="1115395" y="1364719"/>
            <a:ext cx="9844775" cy="1487125"/>
          </a:xfrm>
          <a:prstGeom prst="flowChartTerminator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81757" y="1376222"/>
            <a:ext cx="88626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42"/>
            <a:ext cx="1389282" cy="1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6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3258" y="3781808"/>
            <a:ext cx="7822292" cy="112527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sz="4267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372600" y="5664200"/>
            <a:ext cx="2540000" cy="914400"/>
          </a:xfrm>
          <a:prstGeom prst="homePlate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</a:p>
        </p:txBody>
      </p:sp>
      <p:sp>
        <p:nvSpPr>
          <p:cNvPr id="7" name="Oval 6"/>
          <p:cNvSpPr/>
          <p:nvPr/>
        </p:nvSpPr>
        <p:spPr>
          <a:xfrm>
            <a:off x="922920" y="5102119"/>
            <a:ext cx="1623313" cy="1422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1001576" y="5203720"/>
            <a:ext cx="1466003" cy="12192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6377" y="5567099"/>
            <a:ext cx="162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流程图: 终止 1"/>
          <p:cNvSpPr/>
          <p:nvPr/>
        </p:nvSpPr>
        <p:spPr>
          <a:xfrm>
            <a:off x="1064822" y="1409896"/>
            <a:ext cx="10505796" cy="1954865"/>
          </a:xfrm>
          <a:prstGeom prst="flowChartTerminator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287511" y="1453298"/>
            <a:ext cx="977369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)?”</a:t>
            </a:r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3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91" y="215095"/>
            <a:ext cx="1389282" cy="1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8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9595" y="4052070"/>
            <a:ext cx="9194800" cy="9144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măng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372600" y="5664200"/>
            <a:ext cx="2540000" cy="9144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</a:p>
        </p:txBody>
      </p:sp>
      <p:sp>
        <p:nvSpPr>
          <p:cNvPr id="7" name="Oval 6"/>
          <p:cNvSpPr/>
          <p:nvPr/>
        </p:nvSpPr>
        <p:spPr>
          <a:xfrm>
            <a:off x="1026941" y="5151157"/>
            <a:ext cx="1621743" cy="13527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1079143" y="5209811"/>
            <a:ext cx="1517340" cy="123547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6941" y="5596715"/>
            <a:ext cx="168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流程图: 终止 1"/>
          <p:cNvSpPr/>
          <p:nvPr/>
        </p:nvSpPr>
        <p:spPr>
          <a:xfrm>
            <a:off x="1026941" y="1864950"/>
            <a:ext cx="10380784" cy="1765015"/>
          </a:xfrm>
          <a:prstGeom prst="flowChartTerminator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75472" y="1922294"/>
            <a:ext cx="9889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</a:p>
          <a:p>
            <a:pPr algn="ctr">
              <a:defRPr/>
            </a:pP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4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69" y="244246"/>
            <a:ext cx="1389282" cy="1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6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7264" y="3955858"/>
            <a:ext cx="4565185" cy="1001905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372600" y="5664200"/>
            <a:ext cx="2540000" cy="9144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6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endParaRPr lang="en-US" sz="26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0124" y="5163232"/>
            <a:ext cx="1588755" cy="1364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28" y="5268573"/>
            <a:ext cx="1462145" cy="11538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466" y="5645460"/>
            <a:ext cx="1626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流程图: 终止 1"/>
          <p:cNvSpPr/>
          <p:nvPr/>
        </p:nvSpPr>
        <p:spPr>
          <a:xfrm>
            <a:off x="1028170" y="1746280"/>
            <a:ext cx="10135659" cy="1727841"/>
          </a:xfrm>
          <a:prstGeom prst="flowChartTerminator">
            <a:avLst/>
          </a:prstGeom>
          <a:solidFill>
            <a:schemeClr val="accent4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0457" y="1694768"/>
            <a:ext cx="92531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)?” 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4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52"/>
            <a:ext cx="1389282" cy="1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1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310828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512</Words>
  <Application>Microsoft Office PowerPoint</Application>
  <PresentationFormat>Màn hình rộng</PresentationFormat>
  <Paragraphs>90</Paragraphs>
  <Slides>14</Slides>
  <Notes>2</Notes>
  <HiddenSlides>0</HiddenSlides>
  <MMClips>11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 10</cp:lastModifiedBy>
  <cp:revision>47</cp:revision>
  <dcterms:created xsi:type="dcterms:W3CDTF">2021-08-29T17:23:40Z</dcterms:created>
  <dcterms:modified xsi:type="dcterms:W3CDTF">2021-09-15T22:54:40Z</dcterms:modified>
</cp:coreProperties>
</file>