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7" r:id="rId3"/>
    <p:sldId id="259" r:id="rId4"/>
    <p:sldId id="261" r:id="rId5"/>
    <p:sldId id="265" r:id="rId6"/>
    <p:sldId id="267" r:id="rId7"/>
    <p:sldId id="287" r:id="rId8"/>
    <p:sldId id="293" r:id="rId9"/>
    <p:sldId id="290" r:id="rId10"/>
    <p:sldId id="271" r:id="rId11"/>
    <p:sldId id="292" r:id="rId12"/>
    <p:sldId id="273" r:id="rId13"/>
    <p:sldId id="275" r:id="rId14"/>
    <p:sldId id="295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EE00EE"/>
    <a:srgbClr val="CC0066"/>
    <a:srgbClr val="99FF33"/>
    <a:srgbClr val="0000FF"/>
    <a:srgbClr val="0033CC"/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A5735-2C4E-4181-B2A9-B3BD02321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57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36D0F-3BB0-4069-AB67-F03F27F3C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09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1C5D1-2BB4-457B-8CB4-6BA932FA94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34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2390B-76E2-42AD-94CB-711E5F6E6C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12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22B95-0525-4999-BBA1-A7D746AF04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5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8D437-A8EB-452D-B2F0-919D0A07B9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00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1BE7D-45D6-41D1-8B72-2BDC9DD37A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89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57BC7-D854-4B3B-BF5D-37A256471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7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3E457-354B-4838-A102-58329781E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21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C9AA1-A4D3-4C45-A423-EEE9CDBB3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651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22F6E-B947-49BF-8D30-C7C84663B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75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A148F-FCEB-4B7A-8CFF-013A751E9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9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7EDF8B2-F0A6-4F41-BB17-F5CDD76B4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2803525" y="288925"/>
            <a:ext cx="184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6000" b="1">
              <a:latin typeface="VNI-Times" pitchFamily="2" charset="0"/>
            </a:endParaRPr>
          </a:p>
        </p:txBody>
      </p:sp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4072003" y="1471613"/>
            <a:ext cx="1063625" cy="5857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solidFill>
                  <a:srgbClr val="EE00EE"/>
                </a:solidFill>
                <a:latin typeface="Times New Roman" pitchFamily="18" charset="0"/>
                <a:cs typeface="Times New Roman" pitchFamily="18" charset="0"/>
              </a:rPr>
              <a:t>Bài 2</a:t>
            </a:r>
          </a:p>
        </p:txBody>
      </p:sp>
      <p:sp>
        <p:nvSpPr>
          <p:cNvPr id="3" name="Rectangle 2"/>
          <p:cNvSpPr/>
          <p:nvPr/>
        </p:nvSpPr>
        <p:spPr>
          <a:xfrm>
            <a:off x="2057400" y="464403"/>
            <a:ext cx="5500224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i="1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 NHIÊN XÃ HỘI</a:t>
            </a:r>
            <a:endParaRPr lang="en-US" sz="48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2819400" y="304800"/>
            <a:ext cx="57912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KẾT LUẬN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27075" y="1546225"/>
            <a:ext cx="80645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 i="1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Không khí trong lành là không khí có nhiều khí ô-xi, ít khí các-bô-nic và khói bụi… Khí ô-xi cần cho hoạt động sống của cơ thể. Vì vậy, thở không khí trong lành sẽ giúp chúng ta khỏe mạnh. </a:t>
            </a:r>
          </a:p>
          <a:p>
            <a:pPr eaLnBrk="1" hangingPunct="1"/>
            <a:r>
              <a:rPr lang="en-US" sz="3600" b="1">
                <a:latin typeface="Times New Roman" pitchFamily="18" charset="0"/>
                <a:cs typeface="Times New Roman" pitchFamily="18" charset="0"/>
              </a:rPr>
              <a:t>    Thở không khí bị ô nhiễm sẽ là cơ thể chúng ta ốm yếu, có hại cho sức khỏe.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 descr="D:\Tây Úc\hih\nang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199"/>
            <a:ext cx="8305800" cy="622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D:\Tây Úc\hih\cung-tre-hoa-vao-thien-nhien-xan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51307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 descr="D:\Tây Úc\hih\te-bao-ung-thu-3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75" y="575327"/>
            <a:ext cx="8128000" cy="542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81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rizontal Scroll 1"/>
          <p:cNvSpPr/>
          <p:nvPr/>
        </p:nvSpPr>
        <p:spPr>
          <a:xfrm>
            <a:off x="1828800" y="152400"/>
            <a:ext cx="6248400" cy="12954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NHANH TAY NHANH MẮT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4648200" y="1727200"/>
            <a:ext cx="0" cy="3124200"/>
          </a:xfrm>
          <a:prstGeom prst="line">
            <a:avLst/>
          </a:prstGeom>
          <a:ln w="76200">
            <a:solidFill>
              <a:srgbClr val="EE00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200" y="1648564"/>
            <a:ext cx="4572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 err="1">
                <a:solidFill>
                  <a:srgbClr val="FF0000"/>
                </a:solidFill>
              </a:rPr>
              <a:t>Thở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không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khí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endParaRPr lang="en-US" sz="3200" dirty="0" smtClean="0">
              <a:solidFill>
                <a:srgbClr val="FF0000"/>
              </a:solidFill>
            </a:endParaRPr>
          </a:p>
          <a:p>
            <a:pPr algn="ctr" eaLnBrk="1" hangingPunct="1"/>
            <a:r>
              <a:rPr lang="en-US" sz="3200" dirty="0" err="1" smtClean="0">
                <a:solidFill>
                  <a:srgbClr val="FF0000"/>
                </a:solidFill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lành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có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lợi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gì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908550" y="1665982"/>
            <a:ext cx="40830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 err="1">
                <a:solidFill>
                  <a:srgbClr val="FF0000"/>
                </a:solidFill>
              </a:rPr>
              <a:t>Thở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không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khí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endParaRPr lang="en-US" sz="3200" dirty="0" smtClean="0">
              <a:solidFill>
                <a:srgbClr val="FF0000"/>
              </a:solidFill>
            </a:endParaRPr>
          </a:p>
          <a:p>
            <a:pPr algn="ctr" eaLnBrk="1" hangingPunct="1"/>
            <a:r>
              <a:rPr lang="en-US" sz="3200" dirty="0" err="1" smtClean="0">
                <a:solidFill>
                  <a:srgbClr val="FF0000"/>
                </a:solidFill>
              </a:rPr>
              <a:t>khói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bụi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có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hại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gì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295400" y="533400"/>
            <a:ext cx="7467600" cy="4191000"/>
          </a:xfrm>
          <a:prstGeom prst="cloud">
            <a:avLst/>
          </a:prstGeom>
          <a:ln w="38100">
            <a:solidFill>
              <a:srgbClr val="33CC33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 descr="D:\Tây Úc\hih\book-cartoon-vector-51098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74768"/>
            <a:ext cx="2133600" cy="222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231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743200" y="200025"/>
            <a:ext cx="5105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27100" y="1143000"/>
            <a:ext cx="8001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 quan hô hấp gồm mấy bộ phận, đó là những bộ phận nào?</a:t>
            </a:r>
          </a:p>
          <a:p>
            <a:pPr eaLnBrk="1" hangingPunct="1"/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41450" y="3954463"/>
            <a:ext cx="7239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 quan hô hấp có nhiệm vụ gì?</a:t>
            </a:r>
          </a:p>
          <a:p>
            <a:pPr eaLnBrk="1" hangingPunct="1"/>
            <a:endParaRPr lang="en-US" sz="3200"/>
          </a:p>
        </p:txBody>
      </p:sp>
      <p:sp>
        <p:nvSpPr>
          <p:cNvPr id="4" name="TextBox 3"/>
          <p:cNvSpPr txBox="1"/>
          <p:nvPr/>
        </p:nvSpPr>
        <p:spPr>
          <a:xfrm>
            <a:off x="949325" y="914400"/>
            <a:ext cx="492125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EE00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9325" y="3736975"/>
            <a:ext cx="492125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EE00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64264" y="2396024"/>
            <a:ext cx="8686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quản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7012" y="2369667"/>
            <a:ext cx="7223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0033CC"/>
                </a:solidFill>
              </a:rPr>
              <a:t>=&gt;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64264" y="4567238"/>
            <a:ext cx="7223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0000FF"/>
                </a:solidFill>
              </a:rPr>
              <a:t>=&gt;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64264" y="4572000"/>
            <a:ext cx="8574936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1" grpId="0"/>
      <p:bldP spid="12" grpId="0"/>
      <p:bldP spid="7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2600" y="1219200"/>
            <a:ext cx="6040949" cy="19389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NÊN THỞ </a:t>
            </a:r>
            <a:endParaRPr lang="en-US" sz="6000" b="1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 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209800" y="914400"/>
            <a:ext cx="5638800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0066FF"/>
                </a:solidFill>
                <a:latin typeface="VNI-Times" pitchFamily="2" charset="0"/>
              </a:rPr>
              <a:t>Phiếu </a:t>
            </a:r>
            <a:r>
              <a:rPr lang="en-US" sz="5400" b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>
                <a:solidFill>
                  <a:srgbClr val="0066FF"/>
                </a:solidFill>
                <a:latin typeface="VNI-Times" pitchFamily="2" charset="0"/>
              </a:rPr>
              <a:t> tập</a:t>
            </a:r>
          </a:p>
        </p:txBody>
      </p:sp>
      <p:grpSp>
        <p:nvGrpSpPr>
          <p:cNvPr id="6148" name="Group 3"/>
          <p:cNvGrpSpPr>
            <a:grpSpLocks/>
          </p:cNvGrpSpPr>
          <p:nvPr/>
        </p:nvGrpSpPr>
        <p:grpSpPr bwMode="auto">
          <a:xfrm>
            <a:off x="152400" y="2426658"/>
            <a:ext cx="9034256" cy="4032250"/>
            <a:chOff x="1108422" y="1644596"/>
            <a:chExt cx="6984466" cy="4031081"/>
          </a:xfrm>
        </p:grpSpPr>
        <p:sp>
          <p:nvSpPr>
            <p:cNvPr id="6156" name="Rectangle 1"/>
            <p:cNvSpPr>
              <a:spLocks noChangeArrowheads="1"/>
            </p:cNvSpPr>
            <p:nvPr/>
          </p:nvSpPr>
          <p:spPr bwMode="auto">
            <a:xfrm>
              <a:off x="1311088" y="1644596"/>
              <a:ext cx="6781800" cy="4031081"/>
            </a:xfrm>
            <a:prstGeom prst="rect">
              <a:avLst/>
            </a:prstGeom>
            <a:ln>
              <a:solidFill>
                <a:srgbClr val="33CC3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lvl="1"/>
              <a:r>
                <a:rPr lang="en-US" dirty="0"/>
                <a:t>    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Lông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mũi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giúp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cản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bớt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bụi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khí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phổi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sạch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lvl="1"/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mạch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máu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nhỏ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li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ti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giúp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sưởi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ấm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khí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phổi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lvl="1"/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Lông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mũi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cản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bụi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mũi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lvl="1"/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chất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nhầy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giúp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cản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bớt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bụi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, vi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khuẩn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ẩm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khí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mũi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1108422" y="1961047"/>
              <a:ext cx="471287" cy="380890"/>
            </a:xfrm>
            <a:prstGeom prst="rect">
              <a:avLst/>
            </a:prstGeom>
            <a:ln>
              <a:solidFill>
                <a:srgbClr val="33CC3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120695" y="3865494"/>
              <a:ext cx="459014" cy="380890"/>
            </a:xfrm>
            <a:prstGeom prst="rect">
              <a:avLst/>
            </a:prstGeom>
            <a:ln>
              <a:solidFill>
                <a:srgbClr val="33CC3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20695" y="4776455"/>
              <a:ext cx="459014" cy="380890"/>
            </a:xfrm>
            <a:prstGeom prst="rect">
              <a:avLst/>
            </a:prstGeom>
            <a:ln>
              <a:solidFill>
                <a:srgbClr val="33CC3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25604" y="2875182"/>
              <a:ext cx="454105" cy="380890"/>
            </a:xfrm>
            <a:prstGeom prst="rect">
              <a:avLst/>
            </a:prstGeom>
            <a:ln>
              <a:solidFill>
                <a:srgbClr val="33CC3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705100" y="261938"/>
            <a:ext cx="3810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NHÓM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66800" y="1836738"/>
            <a:ext cx="7467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err="1">
                <a:solidFill>
                  <a:srgbClr val="EE00EE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b="1" dirty="0">
                <a:solidFill>
                  <a:srgbClr val="EE00E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EE00EE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b="1" dirty="0">
                <a:solidFill>
                  <a:srgbClr val="EE00EE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3200" b="1" dirty="0" err="1">
                <a:solidFill>
                  <a:srgbClr val="EE00EE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EE00EE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dirty="0" err="1">
                <a:solidFill>
                  <a:srgbClr val="EE00EE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EE00E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EE00EE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dirty="0">
                <a:solidFill>
                  <a:srgbClr val="EE00E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EE00EE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b="1" dirty="0">
                <a:solidFill>
                  <a:srgbClr val="EE00E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EE00EE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200" b="1" dirty="0">
              <a:solidFill>
                <a:srgbClr val="EE00E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40188" y="1911350"/>
            <a:ext cx="457200" cy="44926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15900" y="2622550"/>
            <a:ext cx="482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28600" y="3530600"/>
            <a:ext cx="481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15900" y="5457825"/>
            <a:ext cx="48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  <p:bldP spid="7175" grpId="1"/>
      <p:bldP spid="2" grpId="0"/>
      <p:bldP spid="9" grpId="0"/>
      <p:bldP spid="10" grpId="0" animBg="1"/>
      <p:bldP spid="11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866900" y="206375"/>
            <a:ext cx="5715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KẾT LUẬN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219200" y="1676400"/>
            <a:ext cx="7010400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VNI-Times" pitchFamily="2" charset="0"/>
              </a:rPr>
              <a:t>    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bụi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sưởi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nhầy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bụi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defRPr/>
            </a:pP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77788"/>
            <a:ext cx="8924925" cy="6604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VIỆC VỚI SÁCH GIÁO KHOA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00025" y="738188"/>
            <a:ext cx="3886200" cy="3059112"/>
            <a:chOff x="228600" y="827542"/>
            <a:chExt cx="3886200" cy="3058658"/>
          </a:xfrm>
        </p:grpSpPr>
        <p:pic>
          <p:nvPicPr>
            <p:cNvPr id="3" name="Picture 2" descr="scan004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" y="827542"/>
              <a:ext cx="3886200" cy="3058658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6" name="Oval 5"/>
            <p:cNvSpPr/>
            <p:nvPr/>
          </p:nvSpPr>
          <p:spPr>
            <a:xfrm>
              <a:off x="228600" y="3429068"/>
              <a:ext cx="457200" cy="4571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471738" y="4038600"/>
            <a:ext cx="4749800" cy="2460625"/>
            <a:chOff x="2471184" y="4038600"/>
            <a:chExt cx="4750682" cy="2460756"/>
          </a:xfrm>
        </p:grpSpPr>
        <p:pic>
          <p:nvPicPr>
            <p:cNvPr id="5" name="Picture 4" descr="scan004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71184" y="4038600"/>
              <a:ext cx="4750682" cy="2460756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8" name="Oval 7"/>
            <p:cNvSpPr/>
            <p:nvPr/>
          </p:nvSpPr>
          <p:spPr>
            <a:xfrm>
              <a:off x="2471184" y="6042132"/>
              <a:ext cx="457285" cy="457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618038" y="858838"/>
            <a:ext cx="4310062" cy="3027362"/>
            <a:chOff x="4617925" y="858857"/>
            <a:chExt cx="4310196" cy="3027343"/>
          </a:xfrm>
        </p:grpSpPr>
        <p:pic>
          <p:nvPicPr>
            <p:cNvPr id="4" name="Picture 3" descr="scan004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8088" y="858857"/>
              <a:ext cx="4280033" cy="302734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9" name="Oval 8"/>
            <p:cNvSpPr/>
            <p:nvPr/>
          </p:nvSpPr>
          <p:spPr>
            <a:xfrm>
              <a:off x="4617925" y="3429003"/>
              <a:ext cx="457214" cy="4571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374775" y="2057400"/>
            <a:ext cx="5913438" cy="4711700"/>
            <a:chOff x="228600" y="827542"/>
            <a:chExt cx="3886200" cy="3058658"/>
          </a:xfrm>
        </p:grpSpPr>
        <p:pic>
          <p:nvPicPr>
            <p:cNvPr id="7" name="Picture 6" descr="scan004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" y="827542"/>
              <a:ext cx="3886200" cy="3058658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pic>
        <p:sp>
          <p:nvSpPr>
            <p:cNvPr id="8" name="Oval 7"/>
            <p:cNvSpPr/>
            <p:nvPr/>
          </p:nvSpPr>
          <p:spPr>
            <a:xfrm>
              <a:off x="228600" y="3428638"/>
              <a:ext cx="456954" cy="457562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15045"/>
            <a:ext cx="6629400" cy="4653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389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7162800" cy="4744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338</Words>
  <Application>Microsoft Office PowerPoint</Application>
  <PresentationFormat>On-screen Show (4:3)</PresentationFormat>
  <Paragraphs>43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Times New Roman</vt:lpstr>
      <vt:lpstr>VNI-Times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Computer</dc:creator>
  <cp:lastModifiedBy>Admin</cp:lastModifiedBy>
  <cp:revision>72</cp:revision>
  <dcterms:created xsi:type="dcterms:W3CDTF">2010-07-06T07:38:15Z</dcterms:created>
  <dcterms:modified xsi:type="dcterms:W3CDTF">2020-09-09T00:30:04Z</dcterms:modified>
</cp:coreProperties>
</file>